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6.xml" ContentType="application/vnd.openxmlformats-officedocument.presentationml.notesSlide+xml"/>
  <Override PartName="/ppt/ink/ink1.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82" r:id="rId5"/>
    <p:sldMasterId id="2147483694" r:id="rId6"/>
    <p:sldMasterId id="2147483723" r:id="rId7"/>
  </p:sldMasterIdLst>
  <p:notesMasterIdLst>
    <p:notesMasterId r:id="rId91"/>
  </p:notesMasterIdLst>
  <p:handoutMasterIdLst>
    <p:handoutMasterId r:id="rId92"/>
  </p:handoutMasterIdLst>
  <p:sldIdLst>
    <p:sldId id="260" r:id="rId8"/>
    <p:sldId id="265" r:id="rId9"/>
    <p:sldId id="299" r:id="rId10"/>
    <p:sldId id="428" r:id="rId11"/>
    <p:sldId id="266" r:id="rId12"/>
    <p:sldId id="966" r:id="rId13"/>
    <p:sldId id="278" r:id="rId14"/>
    <p:sldId id="277" r:id="rId15"/>
    <p:sldId id="968" r:id="rId16"/>
    <p:sldId id="972" r:id="rId17"/>
    <p:sldId id="980" r:id="rId18"/>
    <p:sldId id="1002" r:id="rId19"/>
    <p:sldId id="982" r:id="rId20"/>
    <p:sldId id="989" r:id="rId21"/>
    <p:sldId id="1004" r:id="rId22"/>
    <p:sldId id="1005" r:id="rId23"/>
    <p:sldId id="987" r:id="rId24"/>
    <p:sldId id="1013" r:id="rId25"/>
    <p:sldId id="996" r:id="rId26"/>
    <p:sldId id="967" r:id="rId27"/>
    <p:sldId id="1008" r:id="rId28"/>
    <p:sldId id="1009" r:id="rId29"/>
    <p:sldId id="279" r:id="rId30"/>
    <p:sldId id="985" r:id="rId31"/>
    <p:sldId id="986" r:id="rId32"/>
    <p:sldId id="285" r:id="rId33"/>
    <p:sldId id="1014" r:id="rId34"/>
    <p:sldId id="983" r:id="rId35"/>
    <p:sldId id="1010" r:id="rId36"/>
    <p:sldId id="981" r:id="rId37"/>
    <p:sldId id="1015" r:id="rId38"/>
    <p:sldId id="286" r:id="rId39"/>
    <p:sldId id="427" r:id="rId40"/>
    <p:sldId id="1016" r:id="rId41"/>
    <p:sldId id="420" r:id="rId42"/>
    <p:sldId id="1000" r:id="rId43"/>
    <p:sldId id="1024" r:id="rId44"/>
    <p:sldId id="1017" r:id="rId45"/>
    <p:sldId id="1026" r:id="rId46"/>
    <p:sldId id="1025" r:id="rId47"/>
    <p:sldId id="1018" r:id="rId48"/>
    <p:sldId id="984" r:id="rId49"/>
    <p:sldId id="288" r:id="rId50"/>
    <p:sldId id="993" r:id="rId51"/>
    <p:sldId id="988" r:id="rId52"/>
    <p:sldId id="990" r:id="rId53"/>
    <p:sldId id="991" r:id="rId54"/>
    <p:sldId id="973" r:id="rId55"/>
    <p:sldId id="264" r:id="rId56"/>
    <p:sldId id="350" r:id="rId57"/>
    <p:sldId id="423" r:id="rId58"/>
    <p:sldId id="399" r:id="rId59"/>
    <p:sldId id="351" r:id="rId60"/>
    <p:sldId id="974" r:id="rId61"/>
    <p:sldId id="352" r:id="rId62"/>
    <p:sldId id="400" r:id="rId63"/>
    <p:sldId id="1022" r:id="rId64"/>
    <p:sldId id="402" r:id="rId65"/>
    <p:sldId id="403" r:id="rId66"/>
    <p:sldId id="404" r:id="rId67"/>
    <p:sldId id="405" r:id="rId68"/>
    <p:sldId id="407" r:id="rId69"/>
    <p:sldId id="408" r:id="rId70"/>
    <p:sldId id="410" r:id="rId71"/>
    <p:sldId id="411" r:id="rId72"/>
    <p:sldId id="970" r:id="rId73"/>
    <p:sldId id="289" r:id="rId74"/>
    <p:sldId id="1023" r:id="rId75"/>
    <p:sldId id="971" r:id="rId76"/>
    <p:sldId id="329" r:id="rId77"/>
    <p:sldId id="1021" r:id="rId78"/>
    <p:sldId id="397" r:id="rId79"/>
    <p:sldId id="311" r:id="rId80"/>
    <p:sldId id="353" r:id="rId81"/>
    <p:sldId id="301" r:id="rId82"/>
    <p:sldId id="1020" r:id="rId83"/>
    <p:sldId id="309" r:id="rId84"/>
    <p:sldId id="396" r:id="rId85"/>
    <p:sldId id="417" r:id="rId86"/>
    <p:sldId id="297" r:id="rId87"/>
    <p:sldId id="437" r:id="rId88"/>
    <p:sldId id="964" r:id="rId89"/>
    <p:sldId id="292" r:id="rId9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26E"/>
    <a:srgbClr val="050000"/>
    <a:srgbClr val="F1F9E3"/>
    <a:srgbClr val="E8ECCA"/>
    <a:srgbClr val="9999FF"/>
    <a:srgbClr val="CC99FF"/>
    <a:srgbClr val="FFFFFF"/>
    <a:srgbClr val="CCCCFF"/>
    <a:srgbClr val="966FB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86385" autoAdjust="0"/>
  </p:normalViewPr>
  <p:slideViewPr>
    <p:cSldViewPr snapToGrid="0">
      <p:cViewPr varScale="1">
        <p:scale>
          <a:sx n="98" d="100"/>
          <a:sy n="98" d="100"/>
        </p:scale>
        <p:origin x="576" y="90"/>
      </p:cViewPr>
      <p:guideLst/>
    </p:cSldViewPr>
  </p:slideViewPr>
  <p:outlineViewPr>
    <p:cViewPr>
      <p:scale>
        <a:sx n="33" d="100"/>
        <a:sy n="33" d="100"/>
      </p:scale>
      <p:origin x="0" y="-14334"/>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theme" Target="theme/theme1.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diagrams/_rels/data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hyperlink" Target="https://www.k12.wa.us/policy-funding/grants-grant-management/improving-teacher-and-principal-quality-title-ii-part/educator-equity-plan-and-tool" TargetMode="External"/><Relationship Id="rId5" Type="http://schemas.openxmlformats.org/officeDocument/2006/relationships/image" Target="../media/image46.svg"/><Relationship Id="rId4" Type="http://schemas.openxmlformats.org/officeDocument/2006/relationships/image" Target="../media/image45.png"/></Relationships>
</file>

<file path=ppt/diagrams/_rels/data1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s://survey.alchemer.com/s3/6191124/2021-Office-Hours-Title-II-Part-A" TargetMode="External"/><Relationship Id="rId7" Type="http://schemas.openxmlformats.org/officeDocument/2006/relationships/image" Target="../media/image133.svg"/><Relationship Id="rId2" Type="http://schemas.openxmlformats.org/officeDocument/2006/relationships/hyperlink" Target="mailto:EducatorData@k12.wa.us" TargetMode="External"/><Relationship Id="rId1" Type="http://schemas.openxmlformats.org/officeDocument/2006/relationships/hyperlink" Target="mailto:Title2A@k12.wa.us" TargetMode="External"/><Relationship Id="rId6" Type="http://schemas.openxmlformats.org/officeDocument/2006/relationships/image" Target="../media/image132.png"/><Relationship Id="rId5" Type="http://schemas.openxmlformats.org/officeDocument/2006/relationships/image" Target="../media/image131.svg"/><Relationship Id="rId4" Type="http://schemas.openxmlformats.org/officeDocument/2006/relationships/image" Target="../media/image130.png"/><Relationship Id="rId9" Type="http://schemas.openxmlformats.org/officeDocument/2006/relationships/image" Target="../media/image135.svg"/></Relationships>
</file>

<file path=ppt/diagrams/_rels/data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image" Target="../media/image50.svg"/><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image" Target="../media/image49.png"/><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image" Target="../media/image67.pn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diagrams/_rels/data4.xml.rels><?xml version="1.0" encoding="UTF-8" standalone="yes"?>
<Relationships xmlns="http://schemas.openxmlformats.org/package/2006/relationships"><Relationship Id="rId3" Type="http://schemas.openxmlformats.org/officeDocument/2006/relationships/hyperlink" Target="https://www.k12.wa.us/certification/e-certification-washington-state-educators" TargetMode="External"/><Relationship Id="rId2" Type="http://schemas.openxmlformats.org/officeDocument/2006/relationships/hyperlink" Target="https://www.k12.wa.us/data-reporting/reporting/cedars/training-and-materials" TargetMode="External"/><Relationship Id="rId1" Type="http://schemas.openxmlformats.org/officeDocument/2006/relationships/hyperlink" Target="https://www.pesb.wa.gov/workforce/assignment/teacher/" TargetMode="External"/><Relationship Id="rId4" Type="http://schemas.openxmlformats.org/officeDocument/2006/relationships/hyperlink" Target="https://www.k12.wa.us/policy-funding/school-apportionment/instructions-and-tools/personnel-reporting" TargetMode="External"/></Relationships>
</file>

<file path=ppt/diagrams/_rels/data6.xml.rels><?xml version="1.0" encoding="UTF-8" standalone="yes"?>
<Relationships xmlns="http://schemas.openxmlformats.org/package/2006/relationships"><Relationship Id="rId2" Type="http://schemas.openxmlformats.org/officeDocument/2006/relationships/hyperlink" Target="https://www.k12.wa.us/sites/default/files/public/titleiia/pubdocs/OTF_Template.pdf" TargetMode="External"/><Relationship Id="rId1" Type="http://schemas.openxmlformats.org/officeDocument/2006/relationships/hyperlink" Target="http://apps.leg.wa.gov/WAC/default.aspx?cite=181-82-110"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5" Type="http://schemas.openxmlformats.org/officeDocument/2006/relationships/hyperlink" Target="https://www.k12.wa.us/policy-funding/grants-grant-management/improving-teacher-and-principal-quality-title-ii-part/educator-equity-plan-and-tool" TargetMode="External"/><Relationship Id="rId4" Type="http://schemas.openxmlformats.org/officeDocument/2006/relationships/image" Target="../media/image46.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png"/><Relationship Id="rId7" Type="http://schemas.openxmlformats.org/officeDocument/2006/relationships/image" Target="../media/image133.svg"/><Relationship Id="rId2" Type="http://schemas.openxmlformats.org/officeDocument/2006/relationships/hyperlink" Target="mailto:EducatorData@k12.wa.us" TargetMode="External"/><Relationship Id="rId1" Type="http://schemas.openxmlformats.org/officeDocument/2006/relationships/hyperlink" Target="mailto:Title2A@k12.wa.us" TargetMode="External"/><Relationship Id="rId6" Type="http://schemas.openxmlformats.org/officeDocument/2006/relationships/image" Target="../media/image132.png"/><Relationship Id="rId5" Type="http://schemas.openxmlformats.org/officeDocument/2006/relationships/hyperlink" Target="https://survey.alchemer.com/s3/6191124/2021-Office-Hours-Title-II-Part-A" TargetMode="External"/><Relationship Id="rId4" Type="http://schemas.openxmlformats.org/officeDocument/2006/relationships/image" Target="../media/image131.svg"/><Relationship Id="rId9" Type="http://schemas.openxmlformats.org/officeDocument/2006/relationships/image" Target="../media/image13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image" Target="../media/image50.svg"/><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image" Target="../media/image49.png"/><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image" Target="../media/image67.pn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diagrams/_rels/drawing4.xml.rels><?xml version="1.0" encoding="UTF-8" standalone="yes"?>
<Relationships xmlns="http://schemas.openxmlformats.org/package/2006/relationships"><Relationship Id="rId3" Type="http://schemas.openxmlformats.org/officeDocument/2006/relationships/hyperlink" Target="https://www.k12.wa.us/policy-funding/school-apportionment/instructions-and-tools/personnel-reporting" TargetMode="External"/><Relationship Id="rId2" Type="http://schemas.openxmlformats.org/officeDocument/2006/relationships/hyperlink" Target="https://www.k12.wa.us/data-reporting/reporting/cedars/training-and-materials" TargetMode="External"/><Relationship Id="rId1" Type="http://schemas.openxmlformats.org/officeDocument/2006/relationships/hyperlink" Target="https://www.pesb.wa.gov/workforce/assignment/teacher/" TargetMode="External"/><Relationship Id="rId4" Type="http://schemas.openxmlformats.org/officeDocument/2006/relationships/hyperlink" Target="https://www.k12.wa.us/certification/e-certification-washington-state-educators"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https://www.k12.wa.us/sites/default/files/public/titleiia/pubdocs/OTF_Template.pdf" TargetMode="External"/><Relationship Id="rId1" Type="http://schemas.openxmlformats.org/officeDocument/2006/relationships/hyperlink" Target="http://apps.leg.wa.gov/WAC/default.aspx?cite=181-82-110"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1AFA4F-5C1A-4127-B4E1-90A0B2C96E1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F0ADA26-4304-4C38-81A4-64F5D3F9C9CC}">
      <dgm:prSet/>
      <dgm:spPr/>
      <dgm:t>
        <a:bodyPr/>
        <a:lstStyle/>
        <a:p>
          <a:pPr>
            <a:lnSpc>
              <a:spcPct val="100000"/>
            </a:lnSpc>
          </a:pPr>
          <a:r>
            <a:rPr lang="en-US"/>
            <a:t>Enter your questions into the chat at any time during the presentation.</a:t>
          </a:r>
        </a:p>
      </dgm:t>
    </dgm:pt>
    <dgm:pt modelId="{31717B93-1A65-4193-B7D7-819B82730CD3}" type="parTrans" cxnId="{EE21CA91-5257-41A8-9B9F-AE0E103E424F}">
      <dgm:prSet/>
      <dgm:spPr/>
      <dgm:t>
        <a:bodyPr/>
        <a:lstStyle/>
        <a:p>
          <a:endParaRPr lang="en-US"/>
        </a:p>
      </dgm:t>
    </dgm:pt>
    <dgm:pt modelId="{15A47299-AC24-4077-8F00-0705C63453CD}" type="sibTrans" cxnId="{EE21CA91-5257-41A8-9B9F-AE0E103E424F}">
      <dgm:prSet/>
      <dgm:spPr/>
      <dgm:t>
        <a:bodyPr/>
        <a:lstStyle/>
        <a:p>
          <a:endParaRPr lang="en-US"/>
        </a:p>
      </dgm:t>
    </dgm:pt>
    <dgm:pt modelId="{602543FE-90D2-4B59-8C6E-722E6FE087F4}">
      <dgm:prSet/>
      <dgm:spPr/>
      <dgm:t>
        <a:bodyPr/>
        <a:lstStyle/>
        <a:p>
          <a:pPr>
            <a:lnSpc>
              <a:spcPct val="100000"/>
            </a:lnSpc>
          </a:pPr>
          <a:r>
            <a:rPr lang="en-US" dirty="0"/>
            <a:t>Please note that presentation slides are posted on the Title IIA </a:t>
          </a:r>
          <a:r>
            <a:rPr lang="en-US" dirty="0">
              <a:hlinkClick xmlns:r="http://schemas.openxmlformats.org/officeDocument/2006/relationships" r:id="rId1"/>
            </a:rPr>
            <a:t>Educator Equity Plan and Tool webpage</a:t>
          </a:r>
          <a:r>
            <a:rPr lang="en-US" dirty="0"/>
            <a:t>.</a:t>
          </a:r>
        </a:p>
      </dgm:t>
    </dgm:pt>
    <dgm:pt modelId="{13AB55D1-E255-46BF-BD7D-51EDAF302457}" type="parTrans" cxnId="{0FF9532A-405E-41B7-A241-597F680E68F5}">
      <dgm:prSet/>
      <dgm:spPr/>
      <dgm:t>
        <a:bodyPr/>
        <a:lstStyle/>
        <a:p>
          <a:endParaRPr lang="en-US"/>
        </a:p>
      </dgm:t>
    </dgm:pt>
    <dgm:pt modelId="{7F5F3D6F-FBB4-4E33-B824-809D9039A6F6}" type="sibTrans" cxnId="{0FF9532A-405E-41B7-A241-597F680E68F5}">
      <dgm:prSet/>
      <dgm:spPr/>
      <dgm:t>
        <a:bodyPr/>
        <a:lstStyle/>
        <a:p>
          <a:endParaRPr lang="en-US"/>
        </a:p>
      </dgm:t>
    </dgm:pt>
    <dgm:pt modelId="{84736785-E99D-4232-9BA9-262369A395E4}">
      <dgm:prSet phldr="0"/>
      <dgm:spPr/>
      <dgm:t>
        <a:bodyPr/>
        <a:lstStyle/>
        <a:p>
          <a:pPr rtl="0">
            <a:lnSpc>
              <a:spcPct val="100000"/>
            </a:lnSpc>
          </a:pPr>
          <a:r>
            <a:rPr lang="en-US">
              <a:latin typeface="Segoe UI"/>
            </a:rPr>
            <a:t>Please use the reaction icons.</a:t>
          </a:r>
          <a:br>
            <a:rPr lang="en-US">
              <a:latin typeface="Segoe UI"/>
            </a:rPr>
          </a:br>
          <a:br>
            <a:rPr lang="en-US">
              <a:latin typeface="Segoe UI"/>
            </a:rPr>
          </a:br>
          <a:endParaRPr lang="en-US">
            <a:latin typeface="Segoe UI"/>
          </a:endParaRPr>
        </a:p>
      </dgm:t>
    </dgm:pt>
    <dgm:pt modelId="{89CEF3DF-58EE-46F0-B8EB-9E51F6DF9C82}" type="parTrans" cxnId="{997A722B-0670-4A24-AD41-2FFD2BD4D83F}">
      <dgm:prSet/>
      <dgm:spPr/>
      <dgm:t>
        <a:bodyPr/>
        <a:lstStyle/>
        <a:p>
          <a:endParaRPr lang="en-US"/>
        </a:p>
      </dgm:t>
    </dgm:pt>
    <dgm:pt modelId="{45D8AAEE-1762-4D1C-A896-524E4E250278}" type="sibTrans" cxnId="{997A722B-0670-4A24-AD41-2FFD2BD4D83F}">
      <dgm:prSet/>
      <dgm:spPr/>
      <dgm:t>
        <a:bodyPr/>
        <a:lstStyle/>
        <a:p>
          <a:endParaRPr lang="en-US"/>
        </a:p>
      </dgm:t>
    </dgm:pt>
    <dgm:pt modelId="{1A8D6C1C-602D-422C-BD4E-EF7F8C8B9AB0}" type="pres">
      <dgm:prSet presAssocID="{981AFA4F-5C1A-4127-B4E1-90A0B2C96E15}" presName="root" presStyleCnt="0">
        <dgm:presLayoutVars>
          <dgm:dir/>
          <dgm:resizeHandles val="exact"/>
        </dgm:presLayoutVars>
      </dgm:prSet>
      <dgm:spPr/>
    </dgm:pt>
    <dgm:pt modelId="{9C2681EA-65B7-4A19-97FB-D7A6BAD6CC25}" type="pres">
      <dgm:prSet presAssocID="{9F0ADA26-4304-4C38-81A4-64F5D3F9C9CC}" presName="compNode" presStyleCnt="0"/>
      <dgm:spPr/>
    </dgm:pt>
    <dgm:pt modelId="{AD170B00-94D8-45DE-9FFD-1F2FDF1CAD6B}" type="pres">
      <dgm:prSet presAssocID="{9F0ADA26-4304-4C38-81A4-64F5D3F9C9CC}" presName="bgRect" presStyleLbl="bgShp" presStyleIdx="0" presStyleCnt="3"/>
      <dgm:spPr/>
    </dgm:pt>
    <dgm:pt modelId="{9AC25102-482F-4023-A7F3-389717EC70FB}" type="pres">
      <dgm:prSet presAssocID="{9F0ADA26-4304-4C38-81A4-64F5D3F9C9CC}" presName="iconRect" presStyleLbl="node1" presStyleIdx="0"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Question mark with solid fill"/>
        </a:ext>
      </dgm:extLst>
    </dgm:pt>
    <dgm:pt modelId="{D567AABB-7CD4-4ACE-9633-78A84730D28E}" type="pres">
      <dgm:prSet presAssocID="{9F0ADA26-4304-4C38-81A4-64F5D3F9C9CC}" presName="spaceRect" presStyleCnt="0"/>
      <dgm:spPr/>
    </dgm:pt>
    <dgm:pt modelId="{E7A1F66D-B1AC-4FBF-BD4C-1E5B34429600}" type="pres">
      <dgm:prSet presAssocID="{9F0ADA26-4304-4C38-81A4-64F5D3F9C9CC}" presName="parTx" presStyleLbl="revTx" presStyleIdx="0" presStyleCnt="3">
        <dgm:presLayoutVars>
          <dgm:chMax val="0"/>
          <dgm:chPref val="0"/>
        </dgm:presLayoutVars>
      </dgm:prSet>
      <dgm:spPr/>
    </dgm:pt>
    <dgm:pt modelId="{0FD957C4-60A9-465A-8AA7-76134CA33AEF}" type="pres">
      <dgm:prSet presAssocID="{15A47299-AC24-4077-8F00-0705C63453CD}" presName="sibTrans" presStyleCnt="0"/>
      <dgm:spPr/>
    </dgm:pt>
    <dgm:pt modelId="{33FC18F5-DBC9-476D-9650-19340C55E135}" type="pres">
      <dgm:prSet presAssocID="{84736785-E99D-4232-9BA9-262369A395E4}" presName="compNode" presStyleCnt="0"/>
      <dgm:spPr/>
    </dgm:pt>
    <dgm:pt modelId="{0B483810-BF26-4A26-B933-95B0D2DE697A}" type="pres">
      <dgm:prSet presAssocID="{84736785-E99D-4232-9BA9-262369A395E4}" presName="bgRect" presStyleLbl="bgShp" presStyleIdx="1" presStyleCnt="3"/>
      <dgm:spPr/>
    </dgm:pt>
    <dgm:pt modelId="{FEEE654D-715D-4512-919D-915D8EA11E97}" type="pres">
      <dgm:prSet presAssocID="{84736785-E99D-4232-9BA9-262369A395E4}" presName="iconRect" presStyleLbl="node1" presStyleIdx="1" presStyleCnt="3"/>
      <dgm:spPr/>
    </dgm:pt>
    <dgm:pt modelId="{A81068CB-ABD3-487A-BEBD-35B2B3BDB2C4}" type="pres">
      <dgm:prSet presAssocID="{84736785-E99D-4232-9BA9-262369A395E4}" presName="spaceRect" presStyleCnt="0"/>
      <dgm:spPr/>
    </dgm:pt>
    <dgm:pt modelId="{B4AF0DE8-3178-480A-A7B0-68AA82C57F11}" type="pres">
      <dgm:prSet presAssocID="{84736785-E99D-4232-9BA9-262369A395E4}" presName="parTx" presStyleLbl="revTx" presStyleIdx="1" presStyleCnt="3">
        <dgm:presLayoutVars>
          <dgm:chMax val="0"/>
          <dgm:chPref val="0"/>
        </dgm:presLayoutVars>
      </dgm:prSet>
      <dgm:spPr/>
    </dgm:pt>
    <dgm:pt modelId="{92468D76-90FA-4BFE-8A4D-7395A6C8B74E}" type="pres">
      <dgm:prSet presAssocID="{45D8AAEE-1762-4D1C-A896-524E4E250278}" presName="sibTrans" presStyleCnt="0"/>
      <dgm:spPr/>
    </dgm:pt>
    <dgm:pt modelId="{968E4F27-0F4E-48F9-BCC9-D0ADD85CBCE0}" type="pres">
      <dgm:prSet presAssocID="{602543FE-90D2-4B59-8C6E-722E6FE087F4}" presName="compNode" presStyleCnt="0"/>
      <dgm:spPr/>
    </dgm:pt>
    <dgm:pt modelId="{5FDA85F0-7E40-472B-A17C-69B91B2EF2E0}" type="pres">
      <dgm:prSet presAssocID="{602543FE-90D2-4B59-8C6E-722E6FE087F4}" presName="bgRect" presStyleLbl="bgShp" presStyleIdx="2" presStyleCnt="3"/>
      <dgm:spPr/>
    </dgm:pt>
    <dgm:pt modelId="{F910F3FC-15C0-44C8-9E55-2A43A3DF98DB}" type="pres">
      <dgm:prSet presAssocID="{602543FE-90D2-4B59-8C6E-722E6FE087F4}" presName="iconRect" presStyleLbl="node1" presStyleIdx="2"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Laptop with solid fill"/>
        </a:ext>
      </dgm:extLst>
    </dgm:pt>
    <dgm:pt modelId="{5E1CE70A-8432-4326-A7CC-2377041AC2C7}" type="pres">
      <dgm:prSet presAssocID="{602543FE-90D2-4B59-8C6E-722E6FE087F4}" presName="spaceRect" presStyleCnt="0"/>
      <dgm:spPr/>
    </dgm:pt>
    <dgm:pt modelId="{5F7BF12D-C1A8-4F63-9A8B-A6C39314FEB6}" type="pres">
      <dgm:prSet presAssocID="{602543FE-90D2-4B59-8C6E-722E6FE087F4}" presName="parTx" presStyleLbl="revTx" presStyleIdx="2" presStyleCnt="3">
        <dgm:presLayoutVars>
          <dgm:chMax val="0"/>
          <dgm:chPref val="0"/>
        </dgm:presLayoutVars>
      </dgm:prSet>
      <dgm:spPr/>
    </dgm:pt>
  </dgm:ptLst>
  <dgm:cxnLst>
    <dgm:cxn modelId="{499E6F13-9444-4527-B981-7352516FE73D}" type="presOf" srcId="{9F0ADA26-4304-4C38-81A4-64F5D3F9C9CC}" destId="{E7A1F66D-B1AC-4FBF-BD4C-1E5B34429600}" srcOrd="0" destOrd="0" presId="urn:microsoft.com/office/officeart/2018/2/layout/IconVerticalSolidList"/>
    <dgm:cxn modelId="{0FF9532A-405E-41B7-A241-597F680E68F5}" srcId="{981AFA4F-5C1A-4127-B4E1-90A0B2C96E15}" destId="{602543FE-90D2-4B59-8C6E-722E6FE087F4}" srcOrd="2" destOrd="0" parTransId="{13AB55D1-E255-46BF-BD7D-51EDAF302457}" sibTransId="{7F5F3D6F-FBB4-4E33-B824-809D9039A6F6}"/>
    <dgm:cxn modelId="{997A722B-0670-4A24-AD41-2FFD2BD4D83F}" srcId="{981AFA4F-5C1A-4127-B4E1-90A0B2C96E15}" destId="{84736785-E99D-4232-9BA9-262369A395E4}" srcOrd="1" destOrd="0" parTransId="{89CEF3DF-58EE-46F0-B8EB-9E51F6DF9C82}" sibTransId="{45D8AAEE-1762-4D1C-A896-524E4E250278}"/>
    <dgm:cxn modelId="{8E3A4A48-C8F1-4801-9204-45DE205788D7}" type="presOf" srcId="{981AFA4F-5C1A-4127-B4E1-90A0B2C96E15}" destId="{1A8D6C1C-602D-422C-BD4E-EF7F8C8B9AB0}" srcOrd="0" destOrd="0" presId="urn:microsoft.com/office/officeart/2018/2/layout/IconVerticalSolidList"/>
    <dgm:cxn modelId="{56449550-2EB3-4502-8864-651EE924274E}" type="presOf" srcId="{84736785-E99D-4232-9BA9-262369A395E4}" destId="{B4AF0DE8-3178-480A-A7B0-68AA82C57F11}" srcOrd="0" destOrd="0" presId="urn:microsoft.com/office/officeart/2018/2/layout/IconVerticalSolidList"/>
    <dgm:cxn modelId="{EE21CA91-5257-41A8-9B9F-AE0E103E424F}" srcId="{981AFA4F-5C1A-4127-B4E1-90A0B2C96E15}" destId="{9F0ADA26-4304-4C38-81A4-64F5D3F9C9CC}" srcOrd="0" destOrd="0" parTransId="{31717B93-1A65-4193-B7D7-819B82730CD3}" sibTransId="{15A47299-AC24-4077-8F00-0705C63453CD}"/>
    <dgm:cxn modelId="{E42A31B5-F46F-4859-B637-C06FDA6A11F5}" type="presOf" srcId="{602543FE-90D2-4B59-8C6E-722E6FE087F4}" destId="{5F7BF12D-C1A8-4F63-9A8B-A6C39314FEB6}" srcOrd="0" destOrd="0" presId="urn:microsoft.com/office/officeart/2018/2/layout/IconVerticalSolidList"/>
    <dgm:cxn modelId="{8BA5BBD7-9EE2-49A4-8FF0-FF5DBBBA59EB}" type="presParOf" srcId="{1A8D6C1C-602D-422C-BD4E-EF7F8C8B9AB0}" destId="{9C2681EA-65B7-4A19-97FB-D7A6BAD6CC25}" srcOrd="0" destOrd="0" presId="urn:microsoft.com/office/officeart/2018/2/layout/IconVerticalSolidList"/>
    <dgm:cxn modelId="{B3C49F83-C177-4B58-A506-7C1BDB0ADB6F}" type="presParOf" srcId="{9C2681EA-65B7-4A19-97FB-D7A6BAD6CC25}" destId="{AD170B00-94D8-45DE-9FFD-1F2FDF1CAD6B}" srcOrd="0" destOrd="0" presId="urn:microsoft.com/office/officeart/2018/2/layout/IconVerticalSolidList"/>
    <dgm:cxn modelId="{7F974D85-3814-4817-AF78-D4D226DE9151}" type="presParOf" srcId="{9C2681EA-65B7-4A19-97FB-D7A6BAD6CC25}" destId="{9AC25102-482F-4023-A7F3-389717EC70FB}" srcOrd="1" destOrd="0" presId="urn:microsoft.com/office/officeart/2018/2/layout/IconVerticalSolidList"/>
    <dgm:cxn modelId="{4A8DBA58-5007-4EBA-B3D2-DE233AAF17BE}" type="presParOf" srcId="{9C2681EA-65B7-4A19-97FB-D7A6BAD6CC25}" destId="{D567AABB-7CD4-4ACE-9633-78A84730D28E}" srcOrd="2" destOrd="0" presId="urn:microsoft.com/office/officeart/2018/2/layout/IconVerticalSolidList"/>
    <dgm:cxn modelId="{68A77DC4-B5CF-4E70-9BA9-B251BE2818F8}" type="presParOf" srcId="{9C2681EA-65B7-4A19-97FB-D7A6BAD6CC25}" destId="{E7A1F66D-B1AC-4FBF-BD4C-1E5B34429600}" srcOrd="3" destOrd="0" presId="urn:microsoft.com/office/officeart/2018/2/layout/IconVerticalSolidList"/>
    <dgm:cxn modelId="{FB5594E4-966B-44BB-9CA7-2D76493A64C8}" type="presParOf" srcId="{1A8D6C1C-602D-422C-BD4E-EF7F8C8B9AB0}" destId="{0FD957C4-60A9-465A-8AA7-76134CA33AEF}" srcOrd="1" destOrd="0" presId="urn:microsoft.com/office/officeart/2018/2/layout/IconVerticalSolidList"/>
    <dgm:cxn modelId="{F4B67BD2-3CFA-4F64-9773-210226647C58}" type="presParOf" srcId="{1A8D6C1C-602D-422C-BD4E-EF7F8C8B9AB0}" destId="{33FC18F5-DBC9-476D-9650-19340C55E135}" srcOrd="2" destOrd="0" presId="urn:microsoft.com/office/officeart/2018/2/layout/IconVerticalSolidList"/>
    <dgm:cxn modelId="{03CB87D7-DA35-4D71-B7A1-BA2800C627C1}" type="presParOf" srcId="{33FC18F5-DBC9-476D-9650-19340C55E135}" destId="{0B483810-BF26-4A26-B933-95B0D2DE697A}" srcOrd="0" destOrd="0" presId="urn:microsoft.com/office/officeart/2018/2/layout/IconVerticalSolidList"/>
    <dgm:cxn modelId="{B75CE109-FA40-4A04-97BF-57E4AA86067E}" type="presParOf" srcId="{33FC18F5-DBC9-476D-9650-19340C55E135}" destId="{FEEE654D-715D-4512-919D-915D8EA11E97}" srcOrd="1" destOrd="0" presId="urn:microsoft.com/office/officeart/2018/2/layout/IconVerticalSolidList"/>
    <dgm:cxn modelId="{9B7AB963-0B87-40E1-AE93-CFB3A34BFE4E}" type="presParOf" srcId="{33FC18F5-DBC9-476D-9650-19340C55E135}" destId="{A81068CB-ABD3-487A-BEBD-35B2B3BDB2C4}" srcOrd="2" destOrd="0" presId="urn:microsoft.com/office/officeart/2018/2/layout/IconVerticalSolidList"/>
    <dgm:cxn modelId="{FB69A2D1-B196-4254-9556-9B0C826C5D62}" type="presParOf" srcId="{33FC18F5-DBC9-476D-9650-19340C55E135}" destId="{B4AF0DE8-3178-480A-A7B0-68AA82C57F11}" srcOrd="3" destOrd="0" presId="urn:microsoft.com/office/officeart/2018/2/layout/IconVerticalSolidList"/>
    <dgm:cxn modelId="{9DF7EC0E-BE40-4349-997C-950D9DBE00E7}" type="presParOf" srcId="{1A8D6C1C-602D-422C-BD4E-EF7F8C8B9AB0}" destId="{92468D76-90FA-4BFE-8A4D-7395A6C8B74E}" srcOrd="3" destOrd="0" presId="urn:microsoft.com/office/officeart/2018/2/layout/IconVerticalSolidList"/>
    <dgm:cxn modelId="{18FB73CF-8D4E-4425-9257-717E8E95D2FA}" type="presParOf" srcId="{1A8D6C1C-602D-422C-BD4E-EF7F8C8B9AB0}" destId="{968E4F27-0F4E-48F9-BCC9-D0ADD85CBCE0}" srcOrd="4" destOrd="0" presId="urn:microsoft.com/office/officeart/2018/2/layout/IconVerticalSolidList"/>
    <dgm:cxn modelId="{8BF7D8C5-DA9A-4C54-A493-88F51BD0E93C}" type="presParOf" srcId="{968E4F27-0F4E-48F9-BCC9-D0ADD85CBCE0}" destId="{5FDA85F0-7E40-472B-A17C-69B91B2EF2E0}" srcOrd="0" destOrd="0" presId="urn:microsoft.com/office/officeart/2018/2/layout/IconVerticalSolidList"/>
    <dgm:cxn modelId="{54F2AB3A-620C-4202-B0C3-72695F6A6F9B}" type="presParOf" srcId="{968E4F27-0F4E-48F9-BCC9-D0ADD85CBCE0}" destId="{F910F3FC-15C0-44C8-9E55-2A43A3DF98DB}" srcOrd="1" destOrd="0" presId="urn:microsoft.com/office/officeart/2018/2/layout/IconVerticalSolidList"/>
    <dgm:cxn modelId="{0750F06A-AF4C-4A8F-B100-1B2B4C7054D2}" type="presParOf" srcId="{968E4F27-0F4E-48F9-BCC9-D0ADD85CBCE0}" destId="{5E1CE70A-8432-4326-A7CC-2377041AC2C7}" srcOrd="2" destOrd="0" presId="urn:microsoft.com/office/officeart/2018/2/layout/IconVerticalSolidList"/>
    <dgm:cxn modelId="{2A2B0388-66DC-4269-9A6A-9AE0089D7BFB}" type="presParOf" srcId="{968E4F27-0F4E-48F9-BCC9-D0ADD85CBCE0}" destId="{5F7BF12D-C1A8-4F63-9A8B-A6C39314FEB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07ABB57-CFDE-430A-9F23-2A391F5B2245}"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CD7A8F8-05F5-4F8C-AF4F-4017038AE8C7}">
      <dgm:prSet phldrT="[Text]"/>
      <dgm:spPr>
        <a:solidFill>
          <a:srgbClr val="CC99FF"/>
        </a:solidFill>
      </dgm:spPr>
      <dgm:t>
        <a:bodyPr/>
        <a:lstStyle/>
        <a:p>
          <a:r>
            <a:rPr lang="en-US">
              <a:solidFill>
                <a:sysClr val="windowText" lastClr="000000"/>
              </a:solidFill>
            </a:rPr>
            <a:t>Student and </a:t>
          </a:r>
          <a:r>
            <a:rPr lang="en-US">
              <a:solidFill>
                <a:sysClr val="windowText" lastClr="000000"/>
              </a:solidFill>
              <a:latin typeface="Segoe UI"/>
            </a:rPr>
            <a:t>Educator</a:t>
          </a:r>
          <a:r>
            <a:rPr lang="en-US">
              <a:solidFill>
                <a:sysClr val="windowText" lastClr="000000"/>
              </a:solidFill>
            </a:rPr>
            <a:t> Data</a:t>
          </a:r>
        </a:p>
      </dgm:t>
    </dgm:pt>
    <dgm:pt modelId="{07250A89-A59D-4CFB-B037-7AFA933DB37E}" type="parTrans" cxnId="{309ADF0C-CABE-4E47-A8BA-A968D8B09E38}">
      <dgm:prSet/>
      <dgm:spPr/>
      <dgm:t>
        <a:bodyPr/>
        <a:lstStyle/>
        <a:p>
          <a:endParaRPr lang="en-US"/>
        </a:p>
      </dgm:t>
    </dgm:pt>
    <dgm:pt modelId="{2B807434-6143-4038-85EB-BD0011C62C8F}" type="sibTrans" cxnId="{309ADF0C-CABE-4E47-A8BA-A968D8B09E38}">
      <dgm:prSet/>
      <dgm:spPr/>
      <dgm:t>
        <a:bodyPr/>
        <a:lstStyle/>
        <a:p>
          <a:endParaRPr lang="en-US"/>
        </a:p>
      </dgm:t>
    </dgm:pt>
    <dgm:pt modelId="{3BE2BEB4-6335-430B-BD41-C3D9E12A6248}">
      <dgm:prSet phldrT="[Text]"/>
      <dgm:spPr>
        <a:solidFill>
          <a:srgbClr val="9999FF"/>
        </a:solidFill>
      </dgm:spPr>
      <dgm:t>
        <a:bodyPr/>
        <a:lstStyle/>
        <a:p>
          <a:r>
            <a:rPr lang="en-US" dirty="0">
              <a:solidFill>
                <a:srgbClr val="050000"/>
              </a:solidFill>
            </a:rPr>
            <a:t>District and Building Admins</a:t>
          </a:r>
        </a:p>
      </dgm:t>
    </dgm:pt>
    <dgm:pt modelId="{F07E818E-E258-4588-B8CC-40448A2006A8}" type="parTrans" cxnId="{AB416853-15BA-47D7-82AE-334CA5BE0393}">
      <dgm:prSet/>
      <dgm:spPr/>
      <dgm:t>
        <a:bodyPr/>
        <a:lstStyle/>
        <a:p>
          <a:endParaRPr lang="en-US"/>
        </a:p>
      </dgm:t>
    </dgm:pt>
    <dgm:pt modelId="{A9FC4220-38C4-4958-9422-74AA99447398}" type="sibTrans" cxnId="{AB416853-15BA-47D7-82AE-334CA5BE0393}">
      <dgm:prSet/>
      <dgm:spPr/>
      <dgm:t>
        <a:bodyPr/>
        <a:lstStyle/>
        <a:p>
          <a:endParaRPr lang="en-US"/>
        </a:p>
      </dgm:t>
    </dgm:pt>
    <dgm:pt modelId="{2F7471E5-4822-44E4-B57B-AE502F6B0FD7}">
      <dgm:prSet phldrT="[Text]"/>
      <dgm:spPr>
        <a:solidFill>
          <a:srgbClr val="9999FF"/>
        </a:solidFill>
      </dgm:spPr>
      <dgm:t>
        <a:bodyPr/>
        <a:lstStyle/>
        <a:p>
          <a:r>
            <a:rPr lang="en-US" dirty="0">
              <a:solidFill>
                <a:sysClr val="windowText" lastClr="000000"/>
              </a:solidFill>
            </a:rPr>
            <a:t>Training Coordinator</a:t>
          </a:r>
        </a:p>
      </dgm:t>
    </dgm:pt>
    <dgm:pt modelId="{BEBF5405-11AA-49F1-AEA2-EF4BB09F5745}" type="parTrans" cxnId="{8CECD405-7E28-4272-A7E8-F450CCADE398}">
      <dgm:prSet/>
      <dgm:spPr/>
      <dgm:t>
        <a:bodyPr/>
        <a:lstStyle/>
        <a:p>
          <a:endParaRPr lang="en-US"/>
        </a:p>
      </dgm:t>
    </dgm:pt>
    <dgm:pt modelId="{51616D59-E435-4D90-8FF4-5C24CAD0ACD7}" type="sibTrans" cxnId="{8CECD405-7E28-4272-A7E8-F450CCADE398}">
      <dgm:prSet/>
      <dgm:spPr/>
      <dgm:t>
        <a:bodyPr/>
        <a:lstStyle/>
        <a:p>
          <a:endParaRPr lang="en-US"/>
        </a:p>
      </dgm:t>
    </dgm:pt>
    <dgm:pt modelId="{90794B42-BDDC-49B6-893F-3EF3F3BB4B16}">
      <dgm:prSet phldrT="[Text]"/>
      <dgm:spPr>
        <a:solidFill>
          <a:srgbClr val="9999FF"/>
        </a:solidFill>
      </dgm:spPr>
      <dgm:t>
        <a:bodyPr/>
        <a:lstStyle/>
        <a:p>
          <a:r>
            <a:rPr lang="en-US">
              <a:solidFill>
                <a:sysClr val="windowText" lastClr="000000"/>
              </a:solidFill>
            </a:rPr>
            <a:t>HR</a:t>
          </a:r>
        </a:p>
      </dgm:t>
    </dgm:pt>
    <dgm:pt modelId="{0E18C543-E35E-4D0D-B033-944CA3FB0826}" type="parTrans" cxnId="{181585A5-840F-48E1-A3A3-D53D6146CE21}">
      <dgm:prSet/>
      <dgm:spPr/>
      <dgm:t>
        <a:bodyPr/>
        <a:lstStyle/>
        <a:p>
          <a:endParaRPr lang="en-US"/>
        </a:p>
      </dgm:t>
    </dgm:pt>
    <dgm:pt modelId="{9BFC5B6E-0242-4B72-92B7-CC89F737B557}" type="sibTrans" cxnId="{181585A5-840F-48E1-A3A3-D53D6146CE21}">
      <dgm:prSet/>
      <dgm:spPr/>
      <dgm:t>
        <a:bodyPr/>
        <a:lstStyle/>
        <a:p>
          <a:endParaRPr lang="en-US"/>
        </a:p>
      </dgm:t>
    </dgm:pt>
    <dgm:pt modelId="{14220887-B43F-40FC-8779-9F3C8EBB62C3}">
      <dgm:prSet phldrT="[Text]"/>
      <dgm:spPr>
        <a:solidFill>
          <a:srgbClr val="9999FF"/>
        </a:solidFill>
      </dgm:spPr>
      <dgm:t>
        <a:bodyPr/>
        <a:lstStyle/>
        <a:p>
          <a:r>
            <a:rPr lang="en-US" dirty="0">
              <a:solidFill>
                <a:sysClr val="windowText" lastClr="000000"/>
              </a:solidFill>
            </a:rPr>
            <a:t>Federal Prog. Coordinator</a:t>
          </a:r>
        </a:p>
      </dgm:t>
    </dgm:pt>
    <dgm:pt modelId="{6841CA77-3D56-484C-BF04-065B1BEA9E54}" type="parTrans" cxnId="{A6E22D9E-204B-484B-8D59-BD02995F0C92}">
      <dgm:prSet/>
      <dgm:spPr/>
      <dgm:t>
        <a:bodyPr/>
        <a:lstStyle/>
        <a:p>
          <a:endParaRPr lang="en-US"/>
        </a:p>
      </dgm:t>
    </dgm:pt>
    <dgm:pt modelId="{13754324-EDF5-4812-8A28-0CE29CF5AB3F}" type="sibTrans" cxnId="{A6E22D9E-204B-484B-8D59-BD02995F0C92}">
      <dgm:prSet/>
      <dgm:spPr/>
      <dgm:t>
        <a:bodyPr/>
        <a:lstStyle/>
        <a:p>
          <a:endParaRPr lang="en-US"/>
        </a:p>
      </dgm:t>
    </dgm:pt>
    <dgm:pt modelId="{3726DD2B-77DB-4BE9-AD8A-C59D844AAE1A}">
      <dgm:prSet phldrT="[Text]"/>
      <dgm:spPr>
        <a:solidFill>
          <a:srgbClr val="9999FF"/>
        </a:solidFill>
      </dgm:spPr>
      <dgm:t>
        <a:bodyPr/>
        <a:lstStyle/>
        <a:p>
          <a:pPr rtl="0"/>
          <a:r>
            <a:rPr lang="en-US">
              <a:solidFill>
                <a:sysClr val="windowText" lastClr="000000"/>
              </a:solidFill>
              <a:latin typeface="Segoe UI"/>
            </a:rPr>
            <a:t> </a:t>
          </a:r>
          <a:r>
            <a:rPr lang="en-US">
              <a:solidFill>
                <a:sysClr val="windowText" lastClr="000000"/>
              </a:solidFill>
            </a:rPr>
            <a:t>Learning and Teaching</a:t>
          </a:r>
          <a:endParaRPr lang="en-US">
            <a:ln>
              <a:solidFill>
                <a:schemeClr val="tx1"/>
              </a:solidFill>
            </a:ln>
            <a:solidFill>
              <a:schemeClr val="tx1"/>
            </a:solidFill>
            <a:latin typeface="+mn-lt"/>
          </a:endParaRPr>
        </a:p>
      </dgm:t>
    </dgm:pt>
    <dgm:pt modelId="{B61ED37F-F5A0-4913-9842-5EFC5903359D}" type="parTrans" cxnId="{307E8D10-03AE-4C81-9FF5-D8C2455F4540}">
      <dgm:prSet/>
      <dgm:spPr/>
      <dgm:t>
        <a:bodyPr/>
        <a:lstStyle/>
        <a:p>
          <a:endParaRPr lang="en-US"/>
        </a:p>
      </dgm:t>
    </dgm:pt>
    <dgm:pt modelId="{52BC65FB-4B53-48FA-8E9F-4E65D0A63A48}" type="sibTrans" cxnId="{307E8D10-03AE-4C81-9FF5-D8C2455F4540}">
      <dgm:prSet/>
      <dgm:spPr/>
      <dgm:t>
        <a:bodyPr/>
        <a:lstStyle/>
        <a:p>
          <a:endParaRPr lang="en-US"/>
        </a:p>
      </dgm:t>
    </dgm:pt>
    <dgm:pt modelId="{CBE36975-43F4-473C-A489-CE81CC7D9AFE}">
      <dgm:prSet phldr="0"/>
      <dgm:spPr>
        <a:solidFill>
          <a:srgbClr val="9999FF"/>
        </a:solidFill>
      </dgm:spPr>
      <dgm:t>
        <a:bodyPr/>
        <a:lstStyle/>
        <a:p>
          <a:r>
            <a:rPr lang="en-US" dirty="0">
              <a:solidFill>
                <a:sysClr val="windowText" lastClr="000000"/>
              </a:solidFill>
              <a:latin typeface="Segoe UI"/>
            </a:rPr>
            <a:t>Data</a:t>
          </a:r>
          <a:r>
            <a:rPr lang="en-US" dirty="0">
              <a:solidFill>
                <a:sysClr val="windowText" lastClr="000000"/>
              </a:solidFill>
            </a:rPr>
            <a:t> Admins (SIS, CEDARS)</a:t>
          </a:r>
          <a:endParaRPr lang="en-US" dirty="0"/>
        </a:p>
      </dgm:t>
    </dgm:pt>
    <dgm:pt modelId="{E5AD837D-C2C7-4EFD-8CC0-F8F79B85E6AF}" type="parTrans" cxnId="{5156FCD9-B8B1-493F-BDEE-DD2C7D43B2D7}">
      <dgm:prSet/>
      <dgm:spPr/>
      <dgm:t>
        <a:bodyPr/>
        <a:lstStyle/>
        <a:p>
          <a:endParaRPr lang="en-US"/>
        </a:p>
      </dgm:t>
    </dgm:pt>
    <dgm:pt modelId="{A0CC874A-BABA-4305-A26E-099283F36EAB}" type="sibTrans" cxnId="{5156FCD9-B8B1-493F-BDEE-DD2C7D43B2D7}">
      <dgm:prSet/>
      <dgm:spPr/>
      <dgm:t>
        <a:bodyPr/>
        <a:lstStyle/>
        <a:p>
          <a:endParaRPr lang="en-US"/>
        </a:p>
      </dgm:t>
    </dgm:pt>
    <dgm:pt modelId="{95576751-6DCC-485B-A464-DADC91824E83}" type="pres">
      <dgm:prSet presAssocID="{D07ABB57-CFDE-430A-9F23-2A391F5B2245}" presName="Name0" presStyleCnt="0">
        <dgm:presLayoutVars>
          <dgm:chMax val="1"/>
          <dgm:chPref val="1"/>
          <dgm:dir/>
          <dgm:animOne val="branch"/>
          <dgm:animLvl val="lvl"/>
        </dgm:presLayoutVars>
      </dgm:prSet>
      <dgm:spPr/>
    </dgm:pt>
    <dgm:pt modelId="{B1685C0F-0331-4793-A972-A870F045F7D9}" type="pres">
      <dgm:prSet presAssocID="{FCD7A8F8-05F5-4F8C-AF4F-4017038AE8C7}" presName="Parent" presStyleLbl="node0" presStyleIdx="0" presStyleCnt="1">
        <dgm:presLayoutVars>
          <dgm:chMax val="6"/>
          <dgm:chPref val="6"/>
        </dgm:presLayoutVars>
      </dgm:prSet>
      <dgm:spPr/>
    </dgm:pt>
    <dgm:pt modelId="{7828195A-1CAA-40C0-8461-1AFF1B46C334}" type="pres">
      <dgm:prSet presAssocID="{3BE2BEB4-6335-430B-BD41-C3D9E12A6248}" presName="Accent1" presStyleCnt="0"/>
      <dgm:spPr/>
    </dgm:pt>
    <dgm:pt modelId="{F470A37D-F473-42AA-9668-4F6CE0AB38DF}" type="pres">
      <dgm:prSet presAssocID="{3BE2BEB4-6335-430B-BD41-C3D9E12A6248}" presName="Accent" presStyleLbl="bgShp" presStyleIdx="0" presStyleCnt="6"/>
      <dgm:spPr/>
    </dgm:pt>
    <dgm:pt modelId="{1297714E-74B3-43CA-B97F-185042FABA41}" type="pres">
      <dgm:prSet presAssocID="{3BE2BEB4-6335-430B-BD41-C3D9E12A6248}" presName="Child1" presStyleLbl="node1" presStyleIdx="0" presStyleCnt="6">
        <dgm:presLayoutVars>
          <dgm:chMax val="0"/>
          <dgm:chPref val="0"/>
          <dgm:bulletEnabled val="1"/>
        </dgm:presLayoutVars>
      </dgm:prSet>
      <dgm:spPr/>
    </dgm:pt>
    <dgm:pt modelId="{1B80D59C-48C6-482E-81B1-B3156873CD59}" type="pres">
      <dgm:prSet presAssocID="{2F7471E5-4822-44E4-B57B-AE502F6B0FD7}" presName="Accent2" presStyleCnt="0"/>
      <dgm:spPr/>
    </dgm:pt>
    <dgm:pt modelId="{96F9C010-7636-4644-93CC-979885D69C14}" type="pres">
      <dgm:prSet presAssocID="{2F7471E5-4822-44E4-B57B-AE502F6B0FD7}" presName="Accent" presStyleLbl="bgShp" presStyleIdx="1" presStyleCnt="6"/>
      <dgm:spPr/>
    </dgm:pt>
    <dgm:pt modelId="{BA56ACFA-2F28-4EE5-A752-16D343057960}" type="pres">
      <dgm:prSet presAssocID="{2F7471E5-4822-44E4-B57B-AE502F6B0FD7}" presName="Child2" presStyleLbl="node1" presStyleIdx="1" presStyleCnt="6">
        <dgm:presLayoutVars>
          <dgm:chMax val="0"/>
          <dgm:chPref val="0"/>
          <dgm:bulletEnabled val="1"/>
        </dgm:presLayoutVars>
      </dgm:prSet>
      <dgm:spPr/>
    </dgm:pt>
    <dgm:pt modelId="{2F8F67EC-5777-4BB7-ABE1-388E73B8BFEF}" type="pres">
      <dgm:prSet presAssocID="{90794B42-BDDC-49B6-893F-3EF3F3BB4B16}" presName="Accent3" presStyleCnt="0"/>
      <dgm:spPr/>
    </dgm:pt>
    <dgm:pt modelId="{74177A15-6049-4BF8-9237-9F6494096D51}" type="pres">
      <dgm:prSet presAssocID="{90794B42-BDDC-49B6-893F-3EF3F3BB4B16}" presName="Accent" presStyleLbl="bgShp" presStyleIdx="2" presStyleCnt="6"/>
      <dgm:spPr/>
    </dgm:pt>
    <dgm:pt modelId="{3F3C84E8-B630-4D19-B2DB-5D4B0580F2CF}" type="pres">
      <dgm:prSet presAssocID="{90794B42-BDDC-49B6-893F-3EF3F3BB4B16}" presName="Child3" presStyleLbl="node1" presStyleIdx="2" presStyleCnt="6">
        <dgm:presLayoutVars>
          <dgm:chMax val="0"/>
          <dgm:chPref val="0"/>
          <dgm:bulletEnabled val="1"/>
        </dgm:presLayoutVars>
      </dgm:prSet>
      <dgm:spPr/>
    </dgm:pt>
    <dgm:pt modelId="{5D3D5A81-4D56-4AE6-9B1D-125AEDFFAB45}" type="pres">
      <dgm:prSet presAssocID="{14220887-B43F-40FC-8779-9F3C8EBB62C3}" presName="Accent4" presStyleCnt="0"/>
      <dgm:spPr/>
    </dgm:pt>
    <dgm:pt modelId="{5FED7744-3561-4F9A-A9BB-A1F453CE2A3F}" type="pres">
      <dgm:prSet presAssocID="{14220887-B43F-40FC-8779-9F3C8EBB62C3}" presName="Accent" presStyleLbl="bgShp" presStyleIdx="3" presStyleCnt="6"/>
      <dgm:spPr/>
    </dgm:pt>
    <dgm:pt modelId="{904A450A-F9FD-41E6-8A4E-ACE904ADB82A}" type="pres">
      <dgm:prSet presAssocID="{14220887-B43F-40FC-8779-9F3C8EBB62C3}" presName="Child4" presStyleLbl="node1" presStyleIdx="3" presStyleCnt="6">
        <dgm:presLayoutVars>
          <dgm:chMax val="0"/>
          <dgm:chPref val="0"/>
          <dgm:bulletEnabled val="1"/>
        </dgm:presLayoutVars>
      </dgm:prSet>
      <dgm:spPr/>
    </dgm:pt>
    <dgm:pt modelId="{F2657940-3112-4E84-A99F-232141A518E7}" type="pres">
      <dgm:prSet presAssocID="{3726DD2B-77DB-4BE9-AD8A-C59D844AAE1A}" presName="Accent5" presStyleCnt="0"/>
      <dgm:spPr/>
    </dgm:pt>
    <dgm:pt modelId="{BF3EA3FD-1118-4625-9A6B-FB62CEAC93D9}" type="pres">
      <dgm:prSet presAssocID="{3726DD2B-77DB-4BE9-AD8A-C59D844AAE1A}" presName="Accent" presStyleLbl="bgShp" presStyleIdx="4" presStyleCnt="6"/>
      <dgm:spPr/>
    </dgm:pt>
    <dgm:pt modelId="{7E0B9176-6F9A-42DE-B8AA-88938C4ACEC6}" type="pres">
      <dgm:prSet presAssocID="{3726DD2B-77DB-4BE9-AD8A-C59D844AAE1A}" presName="Child5" presStyleLbl="node1" presStyleIdx="4" presStyleCnt="6">
        <dgm:presLayoutVars>
          <dgm:chMax val="0"/>
          <dgm:chPref val="0"/>
          <dgm:bulletEnabled val="1"/>
        </dgm:presLayoutVars>
      </dgm:prSet>
      <dgm:spPr/>
    </dgm:pt>
    <dgm:pt modelId="{206D98F8-A7FF-4D49-9353-6A69A34B6374}" type="pres">
      <dgm:prSet presAssocID="{CBE36975-43F4-473C-A489-CE81CC7D9AFE}" presName="Accent6" presStyleCnt="0"/>
      <dgm:spPr/>
    </dgm:pt>
    <dgm:pt modelId="{021E948B-7D77-4705-9DAA-14F2893CF20F}" type="pres">
      <dgm:prSet presAssocID="{CBE36975-43F4-473C-A489-CE81CC7D9AFE}" presName="Accent" presStyleLbl="bgShp" presStyleIdx="5" presStyleCnt="6"/>
      <dgm:spPr/>
    </dgm:pt>
    <dgm:pt modelId="{940AB8CF-B338-4327-9DBE-EB8BD6DF1A16}" type="pres">
      <dgm:prSet presAssocID="{CBE36975-43F4-473C-A489-CE81CC7D9AFE}" presName="Child6" presStyleLbl="node1" presStyleIdx="5" presStyleCnt="6">
        <dgm:presLayoutVars>
          <dgm:chMax val="0"/>
          <dgm:chPref val="0"/>
          <dgm:bulletEnabled val="1"/>
        </dgm:presLayoutVars>
      </dgm:prSet>
      <dgm:spPr/>
    </dgm:pt>
  </dgm:ptLst>
  <dgm:cxnLst>
    <dgm:cxn modelId="{8CECD405-7E28-4272-A7E8-F450CCADE398}" srcId="{FCD7A8F8-05F5-4F8C-AF4F-4017038AE8C7}" destId="{2F7471E5-4822-44E4-B57B-AE502F6B0FD7}" srcOrd="1" destOrd="0" parTransId="{BEBF5405-11AA-49F1-AEA2-EF4BB09F5745}" sibTransId="{51616D59-E435-4D90-8FF4-5C24CAD0ACD7}"/>
    <dgm:cxn modelId="{309ADF0C-CABE-4E47-A8BA-A968D8B09E38}" srcId="{D07ABB57-CFDE-430A-9F23-2A391F5B2245}" destId="{FCD7A8F8-05F5-4F8C-AF4F-4017038AE8C7}" srcOrd="0" destOrd="0" parTransId="{07250A89-A59D-4CFB-B037-7AFA933DB37E}" sibTransId="{2B807434-6143-4038-85EB-BD0011C62C8F}"/>
    <dgm:cxn modelId="{307E8D10-03AE-4C81-9FF5-D8C2455F4540}" srcId="{FCD7A8F8-05F5-4F8C-AF4F-4017038AE8C7}" destId="{3726DD2B-77DB-4BE9-AD8A-C59D844AAE1A}" srcOrd="4" destOrd="0" parTransId="{B61ED37F-F5A0-4913-9842-5EFC5903359D}" sibTransId="{52BC65FB-4B53-48FA-8E9F-4E65D0A63A48}"/>
    <dgm:cxn modelId="{47FEF516-839C-45F7-A255-A501F0EDF6B7}" type="presOf" srcId="{3BE2BEB4-6335-430B-BD41-C3D9E12A6248}" destId="{1297714E-74B3-43CA-B97F-185042FABA41}" srcOrd="0" destOrd="0" presId="urn:microsoft.com/office/officeart/2011/layout/HexagonRadial"/>
    <dgm:cxn modelId="{414B672C-5C0C-47E2-8A5D-97A64044C9C0}" type="presOf" srcId="{FCD7A8F8-05F5-4F8C-AF4F-4017038AE8C7}" destId="{B1685C0F-0331-4793-A972-A870F045F7D9}" srcOrd="0" destOrd="0" presId="urn:microsoft.com/office/officeart/2011/layout/HexagonRadial"/>
    <dgm:cxn modelId="{AB416853-15BA-47D7-82AE-334CA5BE0393}" srcId="{FCD7A8F8-05F5-4F8C-AF4F-4017038AE8C7}" destId="{3BE2BEB4-6335-430B-BD41-C3D9E12A6248}" srcOrd="0" destOrd="0" parTransId="{F07E818E-E258-4588-B8CC-40448A2006A8}" sibTransId="{A9FC4220-38C4-4958-9422-74AA99447398}"/>
    <dgm:cxn modelId="{A6E22D9E-204B-484B-8D59-BD02995F0C92}" srcId="{FCD7A8F8-05F5-4F8C-AF4F-4017038AE8C7}" destId="{14220887-B43F-40FC-8779-9F3C8EBB62C3}" srcOrd="3" destOrd="0" parTransId="{6841CA77-3D56-484C-BF04-065B1BEA9E54}" sibTransId="{13754324-EDF5-4812-8A28-0CE29CF5AB3F}"/>
    <dgm:cxn modelId="{DBF8B6A1-CB3F-4EE4-AE5B-EA0142160E69}" type="presOf" srcId="{14220887-B43F-40FC-8779-9F3C8EBB62C3}" destId="{904A450A-F9FD-41E6-8A4E-ACE904ADB82A}" srcOrd="0" destOrd="0" presId="urn:microsoft.com/office/officeart/2011/layout/HexagonRadial"/>
    <dgm:cxn modelId="{181585A5-840F-48E1-A3A3-D53D6146CE21}" srcId="{FCD7A8F8-05F5-4F8C-AF4F-4017038AE8C7}" destId="{90794B42-BDDC-49B6-893F-3EF3F3BB4B16}" srcOrd="2" destOrd="0" parTransId="{0E18C543-E35E-4D0D-B033-944CA3FB0826}" sibTransId="{9BFC5B6E-0242-4B72-92B7-CC89F737B557}"/>
    <dgm:cxn modelId="{9E8813AE-2219-4040-BCF4-E8DA348C2FA6}" type="presOf" srcId="{D07ABB57-CFDE-430A-9F23-2A391F5B2245}" destId="{95576751-6DCC-485B-A464-DADC91824E83}" srcOrd="0" destOrd="0" presId="urn:microsoft.com/office/officeart/2011/layout/HexagonRadial"/>
    <dgm:cxn modelId="{54EE53C5-8D92-4F53-96F0-51D86C59EACC}" type="presOf" srcId="{2F7471E5-4822-44E4-B57B-AE502F6B0FD7}" destId="{BA56ACFA-2F28-4EE5-A752-16D343057960}" srcOrd="0" destOrd="0" presId="urn:microsoft.com/office/officeart/2011/layout/HexagonRadial"/>
    <dgm:cxn modelId="{1124E8D1-A8D4-44DA-BBEA-1026067AFE85}" type="presOf" srcId="{CBE36975-43F4-473C-A489-CE81CC7D9AFE}" destId="{940AB8CF-B338-4327-9DBE-EB8BD6DF1A16}" srcOrd="0" destOrd="0" presId="urn:microsoft.com/office/officeart/2011/layout/HexagonRadial"/>
    <dgm:cxn modelId="{5156FCD9-B8B1-493F-BDEE-DD2C7D43B2D7}" srcId="{FCD7A8F8-05F5-4F8C-AF4F-4017038AE8C7}" destId="{CBE36975-43F4-473C-A489-CE81CC7D9AFE}" srcOrd="5" destOrd="0" parTransId="{E5AD837D-C2C7-4EFD-8CC0-F8F79B85E6AF}" sibTransId="{A0CC874A-BABA-4305-A26E-099283F36EAB}"/>
    <dgm:cxn modelId="{48A7A9E0-4BB5-4230-A0FB-26FF3D1B8BA0}" type="presOf" srcId="{90794B42-BDDC-49B6-893F-3EF3F3BB4B16}" destId="{3F3C84E8-B630-4D19-B2DB-5D4B0580F2CF}" srcOrd="0" destOrd="0" presId="urn:microsoft.com/office/officeart/2011/layout/HexagonRadial"/>
    <dgm:cxn modelId="{BC5F0BED-C0F6-4C55-AD61-247C60C51486}" type="presOf" srcId="{3726DD2B-77DB-4BE9-AD8A-C59D844AAE1A}" destId="{7E0B9176-6F9A-42DE-B8AA-88938C4ACEC6}" srcOrd="0" destOrd="0" presId="urn:microsoft.com/office/officeart/2011/layout/HexagonRadial"/>
    <dgm:cxn modelId="{68254D6C-7A00-4990-96B6-5A1ADCC9CE50}" type="presParOf" srcId="{95576751-6DCC-485B-A464-DADC91824E83}" destId="{B1685C0F-0331-4793-A972-A870F045F7D9}" srcOrd="0" destOrd="0" presId="urn:microsoft.com/office/officeart/2011/layout/HexagonRadial"/>
    <dgm:cxn modelId="{8D0D863C-E84B-493A-95C1-C482F0203867}" type="presParOf" srcId="{95576751-6DCC-485B-A464-DADC91824E83}" destId="{7828195A-1CAA-40C0-8461-1AFF1B46C334}" srcOrd="1" destOrd="0" presId="urn:microsoft.com/office/officeart/2011/layout/HexagonRadial"/>
    <dgm:cxn modelId="{B2D2DC7C-2C43-4C2F-B6F0-EFBCB55EB6A6}" type="presParOf" srcId="{7828195A-1CAA-40C0-8461-1AFF1B46C334}" destId="{F470A37D-F473-42AA-9668-4F6CE0AB38DF}" srcOrd="0" destOrd="0" presId="urn:microsoft.com/office/officeart/2011/layout/HexagonRadial"/>
    <dgm:cxn modelId="{54B9CBF4-FA4F-46BA-9ABE-D7A1ED4248C2}" type="presParOf" srcId="{95576751-6DCC-485B-A464-DADC91824E83}" destId="{1297714E-74B3-43CA-B97F-185042FABA41}" srcOrd="2" destOrd="0" presId="urn:microsoft.com/office/officeart/2011/layout/HexagonRadial"/>
    <dgm:cxn modelId="{0E7DC907-12AD-4010-A3E4-C53ADA308D2B}" type="presParOf" srcId="{95576751-6DCC-485B-A464-DADC91824E83}" destId="{1B80D59C-48C6-482E-81B1-B3156873CD59}" srcOrd="3" destOrd="0" presId="urn:microsoft.com/office/officeart/2011/layout/HexagonRadial"/>
    <dgm:cxn modelId="{84723CB8-5201-4154-B3CE-4F133AA95A0C}" type="presParOf" srcId="{1B80D59C-48C6-482E-81B1-B3156873CD59}" destId="{96F9C010-7636-4644-93CC-979885D69C14}" srcOrd="0" destOrd="0" presId="urn:microsoft.com/office/officeart/2011/layout/HexagonRadial"/>
    <dgm:cxn modelId="{2F92A4E6-2DC0-4990-81DD-7DC76BE9AB3E}" type="presParOf" srcId="{95576751-6DCC-485B-A464-DADC91824E83}" destId="{BA56ACFA-2F28-4EE5-A752-16D343057960}" srcOrd="4" destOrd="0" presId="urn:microsoft.com/office/officeart/2011/layout/HexagonRadial"/>
    <dgm:cxn modelId="{635ACE5A-8AD5-404C-A3D8-8C0E0C55040F}" type="presParOf" srcId="{95576751-6DCC-485B-A464-DADC91824E83}" destId="{2F8F67EC-5777-4BB7-ABE1-388E73B8BFEF}" srcOrd="5" destOrd="0" presId="urn:microsoft.com/office/officeart/2011/layout/HexagonRadial"/>
    <dgm:cxn modelId="{9994298C-9BF8-447E-9E8E-1A9B3C8D0515}" type="presParOf" srcId="{2F8F67EC-5777-4BB7-ABE1-388E73B8BFEF}" destId="{74177A15-6049-4BF8-9237-9F6494096D51}" srcOrd="0" destOrd="0" presId="urn:microsoft.com/office/officeart/2011/layout/HexagonRadial"/>
    <dgm:cxn modelId="{EC90477D-4267-4F90-ABE7-556254295725}" type="presParOf" srcId="{95576751-6DCC-485B-A464-DADC91824E83}" destId="{3F3C84E8-B630-4D19-B2DB-5D4B0580F2CF}" srcOrd="6" destOrd="0" presId="urn:microsoft.com/office/officeart/2011/layout/HexagonRadial"/>
    <dgm:cxn modelId="{A1F93558-65EE-419C-B845-320BEB73F95A}" type="presParOf" srcId="{95576751-6DCC-485B-A464-DADC91824E83}" destId="{5D3D5A81-4D56-4AE6-9B1D-125AEDFFAB45}" srcOrd="7" destOrd="0" presId="urn:microsoft.com/office/officeart/2011/layout/HexagonRadial"/>
    <dgm:cxn modelId="{9368634E-1EB7-4411-BA99-7BA6755B9FD2}" type="presParOf" srcId="{5D3D5A81-4D56-4AE6-9B1D-125AEDFFAB45}" destId="{5FED7744-3561-4F9A-A9BB-A1F453CE2A3F}" srcOrd="0" destOrd="0" presId="urn:microsoft.com/office/officeart/2011/layout/HexagonRadial"/>
    <dgm:cxn modelId="{25B29E5C-F0AC-473F-A6B7-AFD810B9DEAC}" type="presParOf" srcId="{95576751-6DCC-485B-A464-DADC91824E83}" destId="{904A450A-F9FD-41E6-8A4E-ACE904ADB82A}" srcOrd="8" destOrd="0" presId="urn:microsoft.com/office/officeart/2011/layout/HexagonRadial"/>
    <dgm:cxn modelId="{77313F61-E40D-4CA2-8929-68BD5A1FB503}" type="presParOf" srcId="{95576751-6DCC-485B-A464-DADC91824E83}" destId="{F2657940-3112-4E84-A99F-232141A518E7}" srcOrd="9" destOrd="0" presId="urn:microsoft.com/office/officeart/2011/layout/HexagonRadial"/>
    <dgm:cxn modelId="{9AAEE697-3984-4401-B448-A4D63090FAB7}" type="presParOf" srcId="{F2657940-3112-4E84-A99F-232141A518E7}" destId="{BF3EA3FD-1118-4625-9A6B-FB62CEAC93D9}" srcOrd="0" destOrd="0" presId="urn:microsoft.com/office/officeart/2011/layout/HexagonRadial"/>
    <dgm:cxn modelId="{73F6F1C9-14F0-4D7C-B0D0-1C1A7562BFC1}" type="presParOf" srcId="{95576751-6DCC-485B-A464-DADC91824E83}" destId="{7E0B9176-6F9A-42DE-B8AA-88938C4ACEC6}" srcOrd="10" destOrd="0" presId="urn:microsoft.com/office/officeart/2011/layout/HexagonRadial"/>
    <dgm:cxn modelId="{7D18A20D-2FA2-4E29-BE8F-273A0DE10F0D}" type="presParOf" srcId="{95576751-6DCC-485B-A464-DADC91824E83}" destId="{206D98F8-A7FF-4D49-9353-6A69A34B6374}" srcOrd="11" destOrd="0" presId="urn:microsoft.com/office/officeart/2011/layout/HexagonRadial"/>
    <dgm:cxn modelId="{2F56448E-2499-4ABC-A546-FE2CF2C22194}" type="presParOf" srcId="{206D98F8-A7FF-4D49-9353-6A69A34B6374}" destId="{021E948B-7D77-4705-9DAA-14F2893CF20F}" srcOrd="0" destOrd="0" presId="urn:microsoft.com/office/officeart/2011/layout/HexagonRadial"/>
    <dgm:cxn modelId="{CD508E23-9D15-48B1-97DC-0993F0FE7E67}" type="presParOf" srcId="{95576751-6DCC-485B-A464-DADC91824E83}" destId="{940AB8CF-B338-4327-9DBE-EB8BD6DF1A16}"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8928CD8-7C35-4EBE-AC2E-952D281E0F6A}"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D4A27F8B-AF12-47C0-97A7-6C41E5454B13}">
      <dgm:prSet/>
      <dgm:spPr/>
      <dgm:t>
        <a:bodyPr/>
        <a:lstStyle/>
        <a:p>
          <a:r>
            <a:rPr lang="en-US" b="1" dirty="0"/>
            <a:t>How</a:t>
          </a:r>
          <a:r>
            <a:rPr lang="en-US" dirty="0"/>
            <a:t> do we define and identify equity issues? </a:t>
          </a:r>
        </a:p>
      </dgm:t>
    </dgm:pt>
    <dgm:pt modelId="{5067EDB3-05D4-41B0-B1B4-2BE9BA35D8F3}" type="parTrans" cxnId="{1F4AA615-E54A-4173-B6AE-B6B1301F8AF9}">
      <dgm:prSet/>
      <dgm:spPr/>
      <dgm:t>
        <a:bodyPr/>
        <a:lstStyle/>
        <a:p>
          <a:endParaRPr lang="en-US"/>
        </a:p>
      </dgm:t>
    </dgm:pt>
    <dgm:pt modelId="{D46D671B-6EB6-41F7-A1F9-32D572143669}" type="sibTrans" cxnId="{1F4AA615-E54A-4173-B6AE-B6B1301F8AF9}">
      <dgm:prSet/>
      <dgm:spPr/>
      <dgm:t>
        <a:bodyPr/>
        <a:lstStyle/>
        <a:p>
          <a:endParaRPr lang="en-US"/>
        </a:p>
      </dgm:t>
    </dgm:pt>
    <dgm:pt modelId="{E7192C85-3DA7-4050-993E-57DB8C1299D8}">
      <dgm:prSet/>
      <dgm:spPr/>
      <dgm:t>
        <a:bodyPr/>
        <a:lstStyle/>
        <a:p>
          <a:r>
            <a:rPr lang="en-US" b="1"/>
            <a:t>What</a:t>
          </a:r>
          <a:r>
            <a:rPr lang="en-US"/>
            <a:t> type of equity issues do occur?</a:t>
          </a:r>
        </a:p>
      </dgm:t>
    </dgm:pt>
    <dgm:pt modelId="{787A50E6-B1C1-409B-9326-43E750E66F7C}" type="parTrans" cxnId="{36062397-0AF0-4B9B-988C-C3F660CA81BA}">
      <dgm:prSet/>
      <dgm:spPr/>
      <dgm:t>
        <a:bodyPr/>
        <a:lstStyle/>
        <a:p>
          <a:endParaRPr lang="en-US"/>
        </a:p>
      </dgm:t>
    </dgm:pt>
    <dgm:pt modelId="{16F4F044-FE53-47A7-A59D-24B416C1EFB0}" type="sibTrans" cxnId="{36062397-0AF0-4B9B-988C-C3F660CA81BA}">
      <dgm:prSet/>
      <dgm:spPr/>
      <dgm:t>
        <a:bodyPr/>
        <a:lstStyle/>
        <a:p>
          <a:endParaRPr lang="en-US"/>
        </a:p>
      </dgm:t>
    </dgm:pt>
    <dgm:pt modelId="{688BF1BA-4906-46A5-AB3B-BAA7A3E63EC4}">
      <dgm:prSet/>
      <dgm:spPr/>
      <dgm:t>
        <a:bodyPr/>
        <a:lstStyle/>
        <a:p>
          <a:r>
            <a:rPr lang="en-US" b="1"/>
            <a:t>Where</a:t>
          </a:r>
          <a:r>
            <a:rPr lang="en-US"/>
            <a:t> do equity issues occur?</a:t>
          </a:r>
        </a:p>
      </dgm:t>
    </dgm:pt>
    <dgm:pt modelId="{171CC7C1-C312-4B49-9795-576F6BB4714C}" type="parTrans" cxnId="{DD8E455E-D5E5-4548-9CDC-B16111186B28}">
      <dgm:prSet/>
      <dgm:spPr/>
      <dgm:t>
        <a:bodyPr/>
        <a:lstStyle/>
        <a:p>
          <a:endParaRPr lang="en-US"/>
        </a:p>
      </dgm:t>
    </dgm:pt>
    <dgm:pt modelId="{DF879D87-9468-4FF3-A727-336B0A6AF95F}" type="sibTrans" cxnId="{DD8E455E-D5E5-4548-9CDC-B16111186B28}">
      <dgm:prSet/>
      <dgm:spPr/>
      <dgm:t>
        <a:bodyPr/>
        <a:lstStyle/>
        <a:p>
          <a:endParaRPr lang="en-US"/>
        </a:p>
      </dgm:t>
    </dgm:pt>
    <dgm:pt modelId="{30233D9C-CED8-437D-AFC7-0D14F3809DB1}">
      <dgm:prSet/>
      <dgm:spPr/>
      <dgm:t>
        <a:bodyPr/>
        <a:lstStyle/>
        <a:p>
          <a:r>
            <a:rPr lang="en-US" b="1"/>
            <a:t>Who</a:t>
          </a:r>
          <a:r>
            <a:rPr lang="en-US"/>
            <a:t> do encounter equity issues? </a:t>
          </a:r>
        </a:p>
      </dgm:t>
    </dgm:pt>
    <dgm:pt modelId="{6CE3FF01-8B2E-4079-8C6C-4155739C0CFA}" type="parTrans" cxnId="{BD8884CD-5FE4-43B7-8B77-C339F8D7DBFD}">
      <dgm:prSet/>
      <dgm:spPr/>
      <dgm:t>
        <a:bodyPr/>
        <a:lstStyle/>
        <a:p>
          <a:endParaRPr lang="en-US"/>
        </a:p>
      </dgm:t>
    </dgm:pt>
    <dgm:pt modelId="{DB745191-AE95-409F-995F-DC0F2BFB2628}" type="sibTrans" cxnId="{BD8884CD-5FE4-43B7-8B77-C339F8D7DBFD}">
      <dgm:prSet/>
      <dgm:spPr/>
      <dgm:t>
        <a:bodyPr/>
        <a:lstStyle/>
        <a:p>
          <a:endParaRPr lang="en-US"/>
        </a:p>
      </dgm:t>
    </dgm:pt>
    <dgm:pt modelId="{A39DED12-1DE1-496F-8029-34783E4FFBD5}">
      <dgm:prSet/>
      <dgm:spPr/>
      <dgm:t>
        <a:bodyPr/>
        <a:lstStyle/>
        <a:p>
          <a:r>
            <a:rPr lang="en-US" b="1"/>
            <a:t>When</a:t>
          </a:r>
          <a:r>
            <a:rPr lang="en-US"/>
            <a:t> do equity issues occur?</a:t>
          </a:r>
        </a:p>
      </dgm:t>
    </dgm:pt>
    <dgm:pt modelId="{1652BC23-806A-4FCB-A668-B3EEC146790A}" type="parTrans" cxnId="{E8C5AEA7-EF34-42C7-A10A-04CEF792EED5}">
      <dgm:prSet/>
      <dgm:spPr/>
      <dgm:t>
        <a:bodyPr/>
        <a:lstStyle/>
        <a:p>
          <a:endParaRPr lang="en-US"/>
        </a:p>
      </dgm:t>
    </dgm:pt>
    <dgm:pt modelId="{5AB41633-83FE-4470-8A6D-7D7F591A37C3}" type="sibTrans" cxnId="{E8C5AEA7-EF34-42C7-A10A-04CEF792EED5}">
      <dgm:prSet/>
      <dgm:spPr/>
      <dgm:t>
        <a:bodyPr/>
        <a:lstStyle/>
        <a:p>
          <a:endParaRPr lang="en-US"/>
        </a:p>
      </dgm:t>
    </dgm:pt>
    <dgm:pt modelId="{7EABB055-F554-4254-B8BD-0CF4086318E1}">
      <dgm:prSet/>
      <dgm:spPr/>
      <dgm:t>
        <a:bodyPr/>
        <a:lstStyle/>
        <a:p>
          <a:r>
            <a:rPr lang="en-US" b="1"/>
            <a:t>Why</a:t>
          </a:r>
          <a:r>
            <a:rPr lang="en-US"/>
            <a:t> do equity issues occur?</a:t>
          </a:r>
        </a:p>
      </dgm:t>
    </dgm:pt>
    <dgm:pt modelId="{3FD2A121-CEAF-4C40-B3F6-5BED5D678C3E}" type="parTrans" cxnId="{D35E37D8-D78E-49B5-802B-72687A400BBA}">
      <dgm:prSet/>
      <dgm:spPr/>
      <dgm:t>
        <a:bodyPr/>
        <a:lstStyle/>
        <a:p>
          <a:endParaRPr lang="en-US"/>
        </a:p>
      </dgm:t>
    </dgm:pt>
    <dgm:pt modelId="{A5F2072D-6DFB-4975-9EA0-34A4DAC50D18}" type="sibTrans" cxnId="{D35E37D8-D78E-49B5-802B-72687A400BBA}">
      <dgm:prSet/>
      <dgm:spPr/>
      <dgm:t>
        <a:bodyPr/>
        <a:lstStyle/>
        <a:p>
          <a:endParaRPr lang="en-US"/>
        </a:p>
      </dgm:t>
    </dgm:pt>
    <dgm:pt modelId="{963C7F80-473B-4125-9ED6-37EADDDD60A4}">
      <dgm:prSet/>
      <dgm:spPr/>
      <dgm:t>
        <a:bodyPr/>
        <a:lstStyle/>
        <a:p>
          <a:r>
            <a:rPr lang="en-US" b="1"/>
            <a:t>How</a:t>
          </a:r>
          <a:r>
            <a:rPr lang="en-US"/>
            <a:t> do we support to close equity gap?</a:t>
          </a:r>
        </a:p>
      </dgm:t>
    </dgm:pt>
    <dgm:pt modelId="{E58C21D3-03FA-4B39-919A-D4B102B057E8}" type="parTrans" cxnId="{3375D48E-DFF9-4E61-A454-5AD7C0AE8D33}">
      <dgm:prSet/>
      <dgm:spPr/>
      <dgm:t>
        <a:bodyPr/>
        <a:lstStyle/>
        <a:p>
          <a:endParaRPr lang="en-US"/>
        </a:p>
      </dgm:t>
    </dgm:pt>
    <dgm:pt modelId="{3A7E836D-C8F0-4F0E-B7B2-92A40BC9523C}" type="sibTrans" cxnId="{3375D48E-DFF9-4E61-A454-5AD7C0AE8D33}">
      <dgm:prSet/>
      <dgm:spPr/>
      <dgm:t>
        <a:bodyPr/>
        <a:lstStyle/>
        <a:p>
          <a:endParaRPr lang="en-US"/>
        </a:p>
      </dgm:t>
    </dgm:pt>
    <dgm:pt modelId="{1B4BEA05-B101-46F4-893E-2A31AC0F0C59}" type="pres">
      <dgm:prSet presAssocID="{98928CD8-7C35-4EBE-AC2E-952D281E0F6A}" presName="vert0" presStyleCnt="0">
        <dgm:presLayoutVars>
          <dgm:dir/>
          <dgm:animOne val="branch"/>
          <dgm:animLvl val="lvl"/>
        </dgm:presLayoutVars>
      </dgm:prSet>
      <dgm:spPr/>
    </dgm:pt>
    <dgm:pt modelId="{FDF46376-0041-4C4C-BFD7-20E14BF3FB3E}" type="pres">
      <dgm:prSet presAssocID="{D4A27F8B-AF12-47C0-97A7-6C41E5454B13}" presName="thickLine" presStyleLbl="alignNode1" presStyleIdx="0" presStyleCnt="7"/>
      <dgm:spPr/>
    </dgm:pt>
    <dgm:pt modelId="{3B2E8E9A-3846-452F-8797-102A80F75788}" type="pres">
      <dgm:prSet presAssocID="{D4A27F8B-AF12-47C0-97A7-6C41E5454B13}" presName="horz1" presStyleCnt="0"/>
      <dgm:spPr/>
    </dgm:pt>
    <dgm:pt modelId="{75169E23-33E9-4EC5-A867-DC200ECE3D7C}" type="pres">
      <dgm:prSet presAssocID="{D4A27F8B-AF12-47C0-97A7-6C41E5454B13}" presName="tx1" presStyleLbl="revTx" presStyleIdx="0" presStyleCnt="7"/>
      <dgm:spPr/>
    </dgm:pt>
    <dgm:pt modelId="{7C87E0DA-0F4C-46CE-B6C4-C9BFBB589E1F}" type="pres">
      <dgm:prSet presAssocID="{D4A27F8B-AF12-47C0-97A7-6C41E5454B13}" presName="vert1" presStyleCnt="0"/>
      <dgm:spPr/>
    </dgm:pt>
    <dgm:pt modelId="{FB978367-F8B7-4AAC-9974-16485006A1F8}" type="pres">
      <dgm:prSet presAssocID="{E7192C85-3DA7-4050-993E-57DB8C1299D8}" presName="thickLine" presStyleLbl="alignNode1" presStyleIdx="1" presStyleCnt="7"/>
      <dgm:spPr/>
    </dgm:pt>
    <dgm:pt modelId="{582A75E2-A87A-47F5-A8F7-E91414F4F01B}" type="pres">
      <dgm:prSet presAssocID="{E7192C85-3DA7-4050-993E-57DB8C1299D8}" presName="horz1" presStyleCnt="0"/>
      <dgm:spPr/>
    </dgm:pt>
    <dgm:pt modelId="{952CD1CC-1AD7-497C-B90A-FBBFEF9D3AC7}" type="pres">
      <dgm:prSet presAssocID="{E7192C85-3DA7-4050-993E-57DB8C1299D8}" presName="tx1" presStyleLbl="revTx" presStyleIdx="1" presStyleCnt="7"/>
      <dgm:spPr/>
    </dgm:pt>
    <dgm:pt modelId="{E3A5D24C-9EB1-46C4-A9A8-104772B903CE}" type="pres">
      <dgm:prSet presAssocID="{E7192C85-3DA7-4050-993E-57DB8C1299D8}" presName="vert1" presStyleCnt="0"/>
      <dgm:spPr/>
    </dgm:pt>
    <dgm:pt modelId="{8C628927-712E-4C17-B4E8-9D392BFF0E08}" type="pres">
      <dgm:prSet presAssocID="{688BF1BA-4906-46A5-AB3B-BAA7A3E63EC4}" presName="thickLine" presStyleLbl="alignNode1" presStyleIdx="2" presStyleCnt="7"/>
      <dgm:spPr/>
    </dgm:pt>
    <dgm:pt modelId="{9D965923-C893-4DA7-ABD8-52E876A7C158}" type="pres">
      <dgm:prSet presAssocID="{688BF1BA-4906-46A5-AB3B-BAA7A3E63EC4}" presName="horz1" presStyleCnt="0"/>
      <dgm:spPr/>
    </dgm:pt>
    <dgm:pt modelId="{6CE7BC19-0F2E-4FEA-B4C4-BBF164955683}" type="pres">
      <dgm:prSet presAssocID="{688BF1BA-4906-46A5-AB3B-BAA7A3E63EC4}" presName="tx1" presStyleLbl="revTx" presStyleIdx="2" presStyleCnt="7"/>
      <dgm:spPr/>
    </dgm:pt>
    <dgm:pt modelId="{8FBF22A4-725B-4138-86C9-97C993EBC166}" type="pres">
      <dgm:prSet presAssocID="{688BF1BA-4906-46A5-AB3B-BAA7A3E63EC4}" presName="vert1" presStyleCnt="0"/>
      <dgm:spPr/>
    </dgm:pt>
    <dgm:pt modelId="{E4697E42-3F3E-4874-A1A4-AE1D402B939E}" type="pres">
      <dgm:prSet presAssocID="{30233D9C-CED8-437D-AFC7-0D14F3809DB1}" presName="thickLine" presStyleLbl="alignNode1" presStyleIdx="3" presStyleCnt="7"/>
      <dgm:spPr/>
    </dgm:pt>
    <dgm:pt modelId="{62CE0F60-51EC-4CEA-8ADD-A05EA043CEAE}" type="pres">
      <dgm:prSet presAssocID="{30233D9C-CED8-437D-AFC7-0D14F3809DB1}" presName="horz1" presStyleCnt="0"/>
      <dgm:spPr/>
    </dgm:pt>
    <dgm:pt modelId="{D81CCC92-45B7-4600-9BA0-E8B5702F4AC2}" type="pres">
      <dgm:prSet presAssocID="{30233D9C-CED8-437D-AFC7-0D14F3809DB1}" presName="tx1" presStyleLbl="revTx" presStyleIdx="3" presStyleCnt="7"/>
      <dgm:spPr/>
    </dgm:pt>
    <dgm:pt modelId="{0A762893-B4AF-4043-8E80-74D33C3AEA59}" type="pres">
      <dgm:prSet presAssocID="{30233D9C-CED8-437D-AFC7-0D14F3809DB1}" presName="vert1" presStyleCnt="0"/>
      <dgm:spPr/>
    </dgm:pt>
    <dgm:pt modelId="{CF392E8B-EF95-4D2D-B243-E44F37DF62FB}" type="pres">
      <dgm:prSet presAssocID="{A39DED12-1DE1-496F-8029-34783E4FFBD5}" presName="thickLine" presStyleLbl="alignNode1" presStyleIdx="4" presStyleCnt="7"/>
      <dgm:spPr/>
    </dgm:pt>
    <dgm:pt modelId="{E5E9ED4F-1D21-4B39-BF84-DBE4302355C6}" type="pres">
      <dgm:prSet presAssocID="{A39DED12-1DE1-496F-8029-34783E4FFBD5}" presName="horz1" presStyleCnt="0"/>
      <dgm:spPr/>
    </dgm:pt>
    <dgm:pt modelId="{D6FAE3AD-98AE-41C5-A992-74C64EF81DFF}" type="pres">
      <dgm:prSet presAssocID="{A39DED12-1DE1-496F-8029-34783E4FFBD5}" presName="tx1" presStyleLbl="revTx" presStyleIdx="4" presStyleCnt="7"/>
      <dgm:spPr/>
    </dgm:pt>
    <dgm:pt modelId="{41FFF27D-36B7-4544-B6C5-9CBDA6CFC758}" type="pres">
      <dgm:prSet presAssocID="{A39DED12-1DE1-496F-8029-34783E4FFBD5}" presName="vert1" presStyleCnt="0"/>
      <dgm:spPr/>
    </dgm:pt>
    <dgm:pt modelId="{E4CB203F-9ADF-4DFD-A7E2-5069477F4D3A}" type="pres">
      <dgm:prSet presAssocID="{7EABB055-F554-4254-B8BD-0CF4086318E1}" presName="thickLine" presStyleLbl="alignNode1" presStyleIdx="5" presStyleCnt="7"/>
      <dgm:spPr/>
    </dgm:pt>
    <dgm:pt modelId="{666E4588-B15B-40A7-B755-901B5AE6BBD7}" type="pres">
      <dgm:prSet presAssocID="{7EABB055-F554-4254-B8BD-0CF4086318E1}" presName="horz1" presStyleCnt="0"/>
      <dgm:spPr/>
    </dgm:pt>
    <dgm:pt modelId="{E57A9A5C-5907-4415-A17F-35267D70A6B7}" type="pres">
      <dgm:prSet presAssocID="{7EABB055-F554-4254-B8BD-0CF4086318E1}" presName="tx1" presStyleLbl="revTx" presStyleIdx="5" presStyleCnt="7"/>
      <dgm:spPr/>
    </dgm:pt>
    <dgm:pt modelId="{67E7FB0E-8B3C-4082-BA87-736EEC27A980}" type="pres">
      <dgm:prSet presAssocID="{7EABB055-F554-4254-B8BD-0CF4086318E1}" presName="vert1" presStyleCnt="0"/>
      <dgm:spPr/>
    </dgm:pt>
    <dgm:pt modelId="{BA2CD69A-D82C-4E7F-9A05-C77380E40694}" type="pres">
      <dgm:prSet presAssocID="{963C7F80-473B-4125-9ED6-37EADDDD60A4}" presName="thickLine" presStyleLbl="alignNode1" presStyleIdx="6" presStyleCnt="7"/>
      <dgm:spPr/>
    </dgm:pt>
    <dgm:pt modelId="{C201A6B6-49A6-4E32-8FBC-6FB0F8F82986}" type="pres">
      <dgm:prSet presAssocID="{963C7F80-473B-4125-9ED6-37EADDDD60A4}" presName="horz1" presStyleCnt="0"/>
      <dgm:spPr/>
    </dgm:pt>
    <dgm:pt modelId="{DEB75DD5-C85F-40C8-98FB-147D932C8FDA}" type="pres">
      <dgm:prSet presAssocID="{963C7F80-473B-4125-9ED6-37EADDDD60A4}" presName="tx1" presStyleLbl="revTx" presStyleIdx="6" presStyleCnt="7"/>
      <dgm:spPr/>
    </dgm:pt>
    <dgm:pt modelId="{3FF6E17F-81A9-4C65-8642-A56BC770CF3B}" type="pres">
      <dgm:prSet presAssocID="{963C7F80-473B-4125-9ED6-37EADDDD60A4}" presName="vert1" presStyleCnt="0"/>
      <dgm:spPr/>
    </dgm:pt>
  </dgm:ptLst>
  <dgm:cxnLst>
    <dgm:cxn modelId="{1F4AA615-E54A-4173-B6AE-B6B1301F8AF9}" srcId="{98928CD8-7C35-4EBE-AC2E-952D281E0F6A}" destId="{D4A27F8B-AF12-47C0-97A7-6C41E5454B13}" srcOrd="0" destOrd="0" parTransId="{5067EDB3-05D4-41B0-B1B4-2BE9BA35D8F3}" sibTransId="{D46D671B-6EB6-41F7-A1F9-32D572143669}"/>
    <dgm:cxn modelId="{620ECC15-A052-44EA-B51B-C07790802ACA}" type="presOf" srcId="{98928CD8-7C35-4EBE-AC2E-952D281E0F6A}" destId="{1B4BEA05-B101-46F4-893E-2A31AC0F0C59}" srcOrd="0" destOrd="0" presId="urn:microsoft.com/office/officeart/2008/layout/LinedList"/>
    <dgm:cxn modelId="{2FC6C319-147C-46EC-A9AD-5EB62D3560AE}" type="presOf" srcId="{E7192C85-3DA7-4050-993E-57DB8C1299D8}" destId="{952CD1CC-1AD7-497C-B90A-FBBFEF9D3AC7}" srcOrd="0" destOrd="0" presId="urn:microsoft.com/office/officeart/2008/layout/LinedList"/>
    <dgm:cxn modelId="{DD8E455E-D5E5-4548-9CDC-B16111186B28}" srcId="{98928CD8-7C35-4EBE-AC2E-952D281E0F6A}" destId="{688BF1BA-4906-46A5-AB3B-BAA7A3E63EC4}" srcOrd="2" destOrd="0" parTransId="{171CC7C1-C312-4B49-9795-576F6BB4714C}" sibTransId="{DF879D87-9468-4FF3-A727-336B0A6AF95F}"/>
    <dgm:cxn modelId="{D5DFE454-B112-4F32-A9F4-6949B37F26E8}" type="presOf" srcId="{D4A27F8B-AF12-47C0-97A7-6C41E5454B13}" destId="{75169E23-33E9-4EC5-A867-DC200ECE3D7C}" srcOrd="0" destOrd="0" presId="urn:microsoft.com/office/officeart/2008/layout/LinedList"/>
    <dgm:cxn modelId="{2E309E7A-82C2-4525-B693-451D8D0E3A1A}" type="presOf" srcId="{688BF1BA-4906-46A5-AB3B-BAA7A3E63EC4}" destId="{6CE7BC19-0F2E-4FEA-B4C4-BBF164955683}" srcOrd="0" destOrd="0" presId="urn:microsoft.com/office/officeart/2008/layout/LinedList"/>
    <dgm:cxn modelId="{87488A8A-0108-4B7D-8EBF-F61BBA84A85B}" type="presOf" srcId="{7EABB055-F554-4254-B8BD-0CF4086318E1}" destId="{E57A9A5C-5907-4415-A17F-35267D70A6B7}" srcOrd="0" destOrd="0" presId="urn:microsoft.com/office/officeart/2008/layout/LinedList"/>
    <dgm:cxn modelId="{3375D48E-DFF9-4E61-A454-5AD7C0AE8D33}" srcId="{98928CD8-7C35-4EBE-AC2E-952D281E0F6A}" destId="{963C7F80-473B-4125-9ED6-37EADDDD60A4}" srcOrd="6" destOrd="0" parTransId="{E58C21D3-03FA-4B39-919A-D4B102B057E8}" sibTransId="{3A7E836D-C8F0-4F0E-B7B2-92A40BC9523C}"/>
    <dgm:cxn modelId="{36062397-0AF0-4B9B-988C-C3F660CA81BA}" srcId="{98928CD8-7C35-4EBE-AC2E-952D281E0F6A}" destId="{E7192C85-3DA7-4050-993E-57DB8C1299D8}" srcOrd="1" destOrd="0" parTransId="{787A50E6-B1C1-409B-9326-43E750E66F7C}" sibTransId="{16F4F044-FE53-47A7-A59D-24B416C1EFB0}"/>
    <dgm:cxn modelId="{E8C5AEA7-EF34-42C7-A10A-04CEF792EED5}" srcId="{98928CD8-7C35-4EBE-AC2E-952D281E0F6A}" destId="{A39DED12-1DE1-496F-8029-34783E4FFBD5}" srcOrd="4" destOrd="0" parTransId="{1652BC23-806A-4FCB-A668-B3EEC146790A}" sibTransId="{5AB41633-83FE-4470-8A6D-7D7F591A37C3}"/>
    <dgm:cxn modelId="{364F8BAD-0465-4E5E-98CD-EE143A069E90}" type="presOf" srcId="{963C7F80-473B-4125-9ED6-37EADDDD60A4}" destId="{DEB75DD5-C85F-40C8-98FB-147D932C8FDA}" srcOrd="0" destOrd="0" presId="urn:microsoft.com/office/officeart/2008/layout/LinedList"/>
    <dgm:cxn modelId="{BD8884CD-5FE4-43B7-8B77-C339F8D7DBFD}" srcId="{98928CD8-7C35-4EBE-AC2E-952D281E0F6A}" destId="{30233D9C-CED8-437D-AFC7-0D14F3809DB1}" srcOrd="3" destOrd="0" parTransId="{6CE3FF01-8B2E-4079-8C6C-4155739C0CFA}" sibTransId="{DB745191-AE95-409F-995F-DC0F2BFB2628}"/>
    <dgm:cxn modelId="{D35E37D8-D78E-49B5-802B-72687A400BBA}" srcId="{98928CD8-7C35-4EBE-AC2E-952D281E0F6A}" destId="{7EABB055-F554-4254-B8BD-0CF4086318E1}" srcOrd="5" destOrd="0" parTransId="{3FD2A121-CEAF-4C40-B3F6-5BED5D678C3E}" sibTransId="{A5F2072D-6DFB-4975-9EA0-34A4DAC50D18}"/>
    <dgm:cxn modelId="{AB9716E4-BFBA-4449-8153-F608F35F5491}" type="presOf" srcId="{A39DED12-1DE1-496F-8029-34783E4FFBD5}" destId="{D6FAE3AD-98AE-41C5-A992-74C64EF81DFF}" srcOrd="0" destOrd="0" presId="urn:microsoft.com/office/officeart/2008/layout/LinedList"/>
    <dgm:cxn modelId="{078DA9EF-FDE8-485E-B617-6B1948F1B0E6}" type="presOf" srcId="{30233D9C-CED8-437D-AFC7-0D14F3809DB1}" destId="{D81CCC92-45B7-4600-9BA0-E8B5702F4AC2}" srcOrd="0" destOrd="0" presId="urn:microsoft.com/office/officeart/2008/layout/LinedList"/>
    <dgm:cxn modelId="{FAE630A7-B0D0-443D-B0DF-0271429914A7}" type="presParOf" srcId="{1B4BEA05-B101-46F4-893E-2A31AC0F0C59}" destId="{FDF46376-0041-4C4C-BFD7-20E14BF3FB3E}" srcOrd="0" destOrd="0" presId="urn:microsoft.com/office/officeart/2008/layout/LinedList"/>
    <dgm:cxn modelId="{48A8E5F2-3D3C-401E-810E-2E3764E2A9D6}" type="presParOf" srcId="{1B4BEA05-B101-46F4-893E-2A31AC0F0C59}" destId="{3B2E8E9A-3846-452F-8797-102A80F75788}" srcOrd="1" destOrd="0" presId="urn:microsoft.com/office/officeart/2008/layout/LinedList"/>
    <dgm:cxn modelId="{1BFF915A-E7ED-4486-83CB-2E7DB3F119CD}" type="presParOf" srcId="{3B2E8E9A-3846-452F-8797-102A80F75788}" destId="{75169E23-33E9-4EC5-A867-DC200ECE3D7C}" srcOrd="0" destOrd="0" presId="urn:microsoft.com/office/officeart/2008/layout/LinedList"/>
    <dgm:cxn modelId="{9B122276-82F1-487E-B833-D78E4607F5A3}" type="presParOf" srcId="{3B2E8E9A-3846-452F-8797-102A80F75788}" destId="{7C87E0DA-0F4C-46CE-B6C4-C9BFBB589E1F}" srcOrd="1" destOrd="0" presId="urn:microsoft.com/office/officeart/2008/layout/LinedList"/>
    <dgm:cxn modelId="{326A6D09-5299-4548-BE8D-55F8F8D3922B}" type="presParOf" srcId="{1B4BEA05-B101-46F4-893E-2A31AC0F0C59}" destId="{FB978367-F8B7-4AAC-9974-16485006A1F8}" srcOrd="2" destOrd="0" presId="urn:microsoft.com/office/officeart/2008/layout/LinedList"/>
    <dgm:cxn modelId="{BD80EDA6-B3EE-4EE3-8652-47832789E6A0}" type="presParOf" srcId="{1B4BEA05-B101-46F4-893E-2A31AC0F0C59}" destId="{582A75E2-A87A-47F5-A8F7-E91414F4F01B}" srcOrd="3" destOrd="0" presId="urn:microsoft.com/office/officeart/2008/layout/LinedList"/>
    <dgm:cxn modelId="{B232C871-AD8F-42E1-A590-93380FE10E1F}" type="presParOf" srcId="{582A75E2-A87A-47F5-A8F7-E91414F4F01B}" destId="{952CD1CC-1AD7-497C-B90A-FBBFEF9D3AC7}" srcOrd="0" destOrd="0" presId="urn:microsoft.com/office/officeart/2008/layout/LinedList"/>
    <dgm:cxn modelId="{1F6C904F-829D-441D-A582-6B0585117DF3}" type="presParOf" srcId="{582A75E2-A87A-47F5-A8F7-E91414F4F01B}" destId="{E3A5D24C-9EB1-46C4-A9A8-104772B903CE}" srcOrd="1" destOrd="0" presId="urn:microsoft.com/office/officeart/2008/layout/LinedList"/>
    <dgm:cxn modelId="{8AA387AC-9CB0-4DD5-AE38-F4096D3746F8}" type="presParOf" srcId="{1B4BEA05-B101-46F4-893E-2A31AC0F0C59}" destId="{8C628927-712E-4C17-B4E8-9D392BFF0E08}" srcOrd="4" destOrd="0" presId="urn:microsoft.com/office/officeart/2008/layout/LinedList"/>
    <dgm:cxn modelId="{3BB76D57-546D-4002-BBA2-5F79546F3DFA}" type="presParOf" srcId="{1B4BEA05-B101-46F4-893E-2A31AC0F0C59}" destId="{9D965923-C893-4DA7-ABD8-52E876A7C158}" srcOrd="5" destOrd="0" presId="urn:microsoft.com/office/officeart/2008/layout/LinedList"/>
    <dgm:cxn modelId="{DA1EDA20-181D-48D9-B382-CA0A37336294}" type="presParOf" srcId="{9D965923-C893-4DA7-ABD8-52E876A7C158}" destId="{6CE7BC19-0F2E-4FEA-B4C4-BBF164955683}" srcOrd="0" destOrd="0" presId="urn:microsoft.com/office/officeart/2008/layout/LinedList"/>
    <dgm:cxn modelId="{D86664F2-2D94-4D50-9313-79891533916B}" type="presParOf" srcId="{9D965923-C893-4DA7-ABD8-52E876A7C158}" destId="{8FBF22A4-725B-4138-86C9-97C993EBC166}" srcOrd="1" destOrd="0" presId="urn:microsoft.com/office/officeart/2008/layout/LinedList"/>
    <dgm:cxn modelId="{70BB6033-AD76-4B89-9563-43DE87DA2CF8}" type="presParOf" srcId="{1B4BEA05-B101-46F4-893E-2A31AC0F0C59}" destId="{E4697E42-3F3E-4874-A1A4-AE1D402B939E}" srcOrd="6" destOrd="0" presId="urn:microsoft.com/office/officeart/2008/layout/LinedList"/>
    <dgm:cxn modelId="{0B9297DF-01AF-45F3-84B1-7C027DB6247C}" type="presParOf" srcId="{1B4BEA05-B101-46F4-893E-2A31AC0F0C59}" destId="{62CE0F60-51EC-4CEA-8ADD-A05EA043CEAE}" srcOrd="7" destOrd="0" presId="urn:microsoft.com/office/officeart/2008/layout/LinedList"/>
    <dgm:cxn modelId="{C1AF1264-1325-48EF-941C-7BDA67389C9E}" type="presParOf" srcId="{62CE0F60-51EC-4CEA-8ADD-A05EA043CEAE}" destId="{D81CCC92-45B7-4600-9BA0-E8B5702F4AC2}" srcOrd="0" destOrd="0" presId="urn:microsoft.com/office/officeart/2008/layout/LinedList"/>
    <dgm:cxn modelId="{5F797BF9-6E4F-48B3-AADF-FB076B74E47A}" type="presParOf" srcId="{62CE0F60-51EC-4CEA-8ADD-A05EA043CEAE}" destId="{0A762893-B4AF-4043-8E80-74D33C3AEA59}" srcOrd="1" destOrd="0" presId="urn:microsoft.com/office/officeart/2008/layout/LinedList"/>
    <dgm:cxn modelId="{4BCBC779-8A8B-4ABE-BA79-2ED3708957A7}" type="presParOf" srcId="{1B4BEA05-B101-46F4-893E-2A31AC0F0C59}" destId="{CF392E8B-EF95-4D2D-B243-E44F37DF62FB}" srcOrd="8" destOrd="0" presId="urn:microsoft.com/office/officeart/2008/layout/LinedList"/>
    <dgm:cxn modelId="{70D77716-0B42-4A45-9615-BBE5A1D9BD69}" type="presParOf" srcId="{1B4BEA05-B101-46F4-893E-2A31AC0F0C59}" destId="{E5E9ED4F-1D21-4B39-BF84-DBE4302355C6}" srcOrd="9" destOrd="0" presId="urn:microsoft.com/office/officeart/2008/layout/LinedList"/>
    <dgm:cxn modelId="{26E0B2AA-D137-4BFF-BDFC-53A040D5DF45}" type="presParOf" srcId="{E5E9ED4F-1D21-4B39-BF84-DBE4302355C6}" destId="{D6FAE3AD-98AE-41C5-A992-74C64EF81DFF}" srcOrd="0" destOrd="0" presId="urn:microsoft.com/office/officeart/2008/layout/LinedList"/>
    <dgm:cxn modelId="{58B75B8A-1D7B-4B1C-9272-83A9176D1E81}" type="presParOf" srcId="{E5E9ED4F-1D21-4B39-BF84-DBE4302355C6}" destId="{41FFF27D-36B7-4544-B6C5-9CBDA6CFC758}" srcOrd="1" destOrd="0" presId="urn:microsoft.com/office/officeart/2008/layout/LinedList"/>
    <dgm:cxn modelId="{78A37936-6F6F-4A94-AED0-42DBCD1900F0}" type="presParOf" srcId="{1B4BEA05-B101-46F4-893E-2A31AC0F0C59}" destId="{E4CB203F-9ADF-4DFD-A7E2-5069477F4D3A}" srcOrd="10" destOrd="0" presId="urn:microsoft.com/office/officeart/2008/layout/LinedList"/>
    <dgm:cxn modelId="{9A6029DD-A135-4F86-8B0E-9AD3C967ED70}" type="presParOf" srcId="{1B4BEA05-B101-46F4-893E-2A31AC0F0C59}" destId="{666E4588-B15B-40A7-B755-901B5AE6BBD7}" srcOrd="11" destOrd="0" presId="urn:microsoft.com/office/officeart/2008/layout/LinedList"/>
    <dgm:cxn modelId="{7357139C-E82E-4689-BA98-6F6EC38AD2A6}" type="presParOf" srcId="{666E4588-B15B-40A7-B755-901B5AE6BBD7}" destId="{E57A9A5C-5907-4415-A17F-35267D70A6B7}" srcOrd="0" destOrd="0" presId="urn:microsoft.com/office/officeart/2008/layout/LinedList"/>
    <dgm:cxn modelId="{3DBC4679-0497-4215-B888-5C80F8296130}" type="presParOf" srcId="{666E4588-B15B-40A7-B755-901B5AE6BBD7}" destId="{67E7FB0E-8B3C-4082-BA87-736EEC27A980}" srcOrd="1" destOrd="0" presId="urn:microsoft.com/office/officeart/2008/layout/LinedList"/>
    <dgm:cxn modelId="{80A227D0-D60F-4660-86CF-2A8753D69E7A}" type="presParOf" srcId="{1B4BEA05-B101-46F4-893E-2A31AC0F0C59}" destId="{BA2CD69A-D82C-4E7F-9A05-C77380E40694}" srcOrd="12" destOrd="0" presId="urn:microsoft.com/office/officeart/2008/layout/LinedList"/>
    <dgm:cxn modelId="{D7B780AB-7F79-490E-8743-5EB97F628877}" type="presParOf" srcId="{1B4BEA05-B101-46F4-893E-2A31AC0F0C59}" destId="{C201A6B6-49A6-4E32-8FBC-6FB0F8F82986}" srcOrd="13" destOrd="0" presId="urn:microsoft.com/office/officeart/2008/layout/LinedList"/>
    <dgm:cxn modelId="{F1ADEA1A-FB21-4481-8CE1-8BD5F83AE1C5}" type="presParOf" srcId="{C201A6B6-49A6-4E32-8FBC-6FB0F8F82986}" destId="{DEB75DD5-C85F-40C8-98FB-147D932C8FDA}" srcOrd="0" destOrd="0" presId="urn:microsoft.com/office/officeart/2008/layout/LinedList"/>
    <dgm:cxn modelId="{14E93655-E0D9-4E22-878F-3150FDF8D91A}" type="presParOf" srcId="{C201A6B6-49A6-4E32-8FBC-6FB0F8F82986}" destId="{3FF6E17F-81A9-4C65-8642-A56BC770CF3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69F3755-9D32-4F6A-BB34-4C1DDF4974D5}" type="doc">
      <dgm:prSet loTypeId="urn:microsoft.com/office/officeart/2005/8/layout/hList1" loCatId="list" qsTypeId="urn:microsoft.com/office/officeart/2005/8/quickstyle/3d4" qsCatId="3D" csTypeId="urn:microsoft.com/office/officeart/2005/8/colors/accent1_2" csCatId="accent1" phldr="1"/>
      <dgm:spPr/>
      <dgm:t>
        <a:bodyPr/>
        <a:lstStyle/>
        <a:p>
          <a:endParaRPr lang="en-US"/>
        </a:p>
      </dgm:t>
    </dgm:pt>
    <dgm:pt modelId="{59C4E538-08DE-4D98-BEDE-A876398CA1D4}">
      <dgm:prSet phldrT="[Text]"/>
      <dgm:spPr/>
      <dgm:t>
        <a:bodyPr/>
        <a:lstStyle/>
        <a:p>
          <a:r>
            <a:rPr lang="en-US" b="1"/>
            <a:t>Attract &amp; Prepare (Recruitment)</a:t>
          </a:r>
        </a:p>
      </dgm:t>
    </dgm:pt>
    <dgm:pt modelId="{EE0246C8-483A-4462-83CF-A89604356392}" type="parTrans" cxnId="{5006D835-1F88-481E-8956-0AACBC080AE0}">
      <dgm:prSet/>
      <dgm:spPr/>
      <dgm:t>
        <a:bodyPr/>
        <a:lstStyle/>
        <a:p>
          <a:endParaRPr lang="en-US"/>
        </a:p>
      </dgm:t>
    </dgm:pt>
    <dgm:pt modelId="{65FBB72B-4B95-45E8-8A38-3E219B3659A9}" type="sibTrans" cxnId="{5006D835-1F88-481E-8956-0AACBC080AE0}">
      <dgm:prSet/>
      <dgm:spPr/>
      <dgm:t>
        <a:bodyPr/>
        <a:lstStyle/>
        <a:p>
          <a:endParaRPr lang="en-US"/>
        </a:p>
      </dgm:t>
    </dgm:pt>
    <dgm:pt modelId="{79946E8E-06C5-43B1-B211-587168EFDE22}">
      <dgm:prSet phldrT="[Text]"/>
      <dgm:spPr/>
      <dgm:t>
        <a:bodyPr/>
        <a:lstStyle/>
        <a:p>
          <a:pPr>
            <a:buFont typeface="Wingdings" panose="05000000000000000000" pitchFamily="2" charset="2"/>
            <a:buChar char="ü"/>
          </a:pPr>
          <a:r>
            <a:rPr lang="en-US" i="1" dirty="0"/>
            <a:t>Equitable distribution of fully credential teachers</a:t>
          </a:r>
          <a:endParaRPr lang="en-US" dirty="0"/>
        </a:p>
      </dgm:t>
    </dgm:pt>
    <dgm:pt modelId="{2ABD8C31-5CE4-4E7C-A559-6340432B4869}" type="parTrans" cxnId="{499D72F4-CA05-474A-8A82-1BEED10082CB}">
      <dgm:prSet/>
      <dgm:spPr/>
      <dgm:t>
        <a:bodyPr/>
        <a:lstStyle/>
        <a:p>
          <a:endParaRPr lang="en-US"/>
        </a:p>
      </dgm:t>
    </dgm:pt>
    <dgm:pt modelId="{E4653BEE-16F1-441F-942F-D3812BB75C80}" type="sibTrans" cxnId="{499D72F4-CA05-474A-8A82-1BEED10082CB}">
      <dgm:prSet/>
      <dgm:spPr/>
      <dgm:t>
        <a:bodyPr/>
        <a:lstStyle/>
        <a:p>
          <a:endParaRPr lang="en-US"/>
        </a:p>
      </dgm:t>
    </dgm:pt>
    <dgm:pt modelId="{907584C7-2618-44C0-AA51-E67CEA848536}">
      <dgm:prSet phldrT="[Text]"/>
      <dgm:spPr/>
      <dgm:t>
        <a:bodyPr/>
        <a:lstStyle/>
        <a:p>
          <a:pPr rtl="0">
            <a:buFont typeface="Wingdings" panose="05000000000000000000" pitchFamily="2" charset="2"/>
            <a:buChar char="ü"/>
          </a:pPr>
          <a:r>
            <a:rPr lang="en-US" i="1" dirty="0"/>
            <a:t>Districts have equitable access to higher education institutions</a:t>
          </a:r>
          <a:r>
            <a:rPr lang="en-US" i="1" dirty="0">
              <a:latin typeface="Calibri Light" panose="020F0302020204030204"/>
            </a:rPr>
            <a:t> </a:t>
          </a:r>
          <a:r>
            <a:rPr lang="en-US" i="1" dirty="0"/>
            <a:t>(</a:t>
          </a:r>
          <a:r>
            <a:rPr lang="en-US" i="1" dirty="0">
              <a:highlight>
                <a:srgbClr val="FFFF00"/>
              </a:highlight>
            </a:rPr>
            <a:t>Title I, OSSI tiers</a:t>
          </a:r>
          <a:r>
            <a:rPr lang="en-US" i="1" dirty="0"/>
            <a:t>, geographic location)</a:t>
          </a:r>
          <a:endParaRPr lang="en-US" i="0" dirty="0">
            <a:latin typeface="Calibri Light" panose="020F0302020204030204"/>
          </a:endParaRPr>
        </a:p>
      </dgm:t>
    </dgm:pt>
    <dgm:pt modelId="{F6C77818-85CD-4E3D-9C2D-0A062F86AC6C}" type="parTrans" cxnId="{22A0486A-CC88-4272-A8CC-EE7BFEDF79D5}">
      <dgm:prSet/>
      <dgm:spPr/>
      <dgm:t>
        <a:bodyPr/>
        <a:lstStyle/>
        <a:p>
          <a:endParaRPr lang="en-US"/>
        </a:p>
      </dgm:t>
    </dgm:pt>
    <dgm:pt modelId="{5A968237-BC68-4700-9603-8CF674A85AB5}" type="sibTrans" cxnId="{22A0486A-CC88-4272-A8CC-EE7BFEDF79D5}">
      <dgm:prSet/>
      <dgm:spPr/>
      <dgm:t>
        <a:bodyPr/>
        <a:lstStyle/>
        <a:p>
          <a:endParaRPr lang="en-US"/>
        </a:p>
      </dgm:t>
    </dgm:pt>
    <dgm:pt modelId="{704B4A1D-1617-4B62-B00E-9E495A9F23FB}">
      <dgm:prSet phldrT="[Text]"/>
      <dgm:spPr/>
      <dgm:t>
        <a:bodyPr/>
        <a:lstStyle/>
        <a:p>
          <a:pPr>
            <a:buNone/>
          </a:pPr>
          <a:r>
            <a:rPr lang="en-US" b="1">
              <a:sym typeface="Wingdings" panose="05000000000000000000" pitchFamily="2" charset="2"/>
            </a:rPr>
            <a:t>Teaching Assignment</a:t>
          </a:r>
          <a:endParaRPr lang="en-US"/>
        </a:p>
      </dgm:t>
    </dgm:pt>
    <dgm:pt modelId="{2B31BE68-8EB5-40FF-B041-A4AA6B270587}" type="parTrans" cxnId="{4A36FE7D-37E1-4704-91D9-F6A2AB6953E6}">
      <dgm:prSet/>
      <dgm:spPr/>
      <dgm:t>
        <a:bodyPr/>
        <a:lstStyle/>
        <a:p>
          <a:endParaRPr lang="en-US"/>
        </a:p>
      </dgm:t>
    </dgm:pt>
    <dgm:pt modelId="{CCC28052-22DC-45DC-ABA6-30C73E98D437}" type="sibTrans" cxnId="{4A36FE7D-37E1-4704-91D9-F6A2AB6953E6}">
      <dgm:prSet/>
      <dgm:spPr/>
      <dgm:t>
        <a:bodyPr/>
        <a:lstStyle/>
        <a:p>
          <a:endParaRPr lang="en-US"/>
        </a:p>
      </dgm:t>
    </dgm:pt>
    <dgm:pt modelId="{9C78CD1E-67C0-45DF-8B92-460D824231F1}">
      <dgm:prSet phldrT="[Text]"/>
      <dgm:spPr/>
      <dgm:t>
        <a:bodyPr/>
        <a:lstStyle/>
        <a:p>
          <a:pPr>
            <a:buFont typeface="Wingdings" panose="05000000000000000000" pitchFamily="2" charset="2"/>
            <a:buChar char="ü"/>
          </a:pPr>
          <a:r>
            <a:rPr lang="en-US" i="1" dirty="0"/>
            <a:t>Students have equitable access to effective instruction</a:t>
          </a:r>
          <a:endParaRPr lang="en-US" dirty="0"/>
        </a:p>
      </dgm:t>
    </dgm:pt>
    <dgm:pt modelId="{55DAF22F-3258-4101-808F-EBF1F9C4620F}" type="parTrans" cxnId="{5DE3B140-493C-4B32-B16B-E346B5F7E255}">
      <dgm:prSet/>
      <dgm:spPr/>
      <dgm:t>
        <a:bodyPr/>
        <a:lstStyle/>
        <a:p>
          <a:endParaRPr lang="en-US"/>
        </a:p>
      </dgm:t>
    </dgm:pt>
    <dgm:pt modelId="{27C82920-5D2E-457A-9D0C-193C3087E5AF}" type="sibTrans" cxnId="{5DE3B140-493C-4B32-B16B-E346B5F7E255}">
      <dgm:prSet/>
      <dgm:spPr/>
      <dgm:t>
        <a:bodyPr/>
        <a:lstStyle/>
        <a:p>
          <a:endParaRPr lang="en-US"/>
        </a:p>
      </dgm:t>
    </dgm:pt>
    <dgm:pt modelId="{1678203D-47CA-40E6-B5EB-2498B3BB54C0}">
      <dgm:prSet phldrT="[Text]"/>
      <dgm:spPr/>
      <dgm:t>
        <a:bodyPr/>
        <a:lstStyle/>
        <a:p>
          <a:pPr>
            <a:buFont typeface="Wingdings" panose="05000000000000000000" pitchFamily="2" charset="2"/>
            <a:buChar char="ü"/>
          </a:pPr>
          <a:r>
            <a:rPr lang="en-US" i="1" dirty="0"/>
            <a:t>Equitable distribution of mentors</a:t>
          </a:r>
          <a:endParaRPr lang="en-US" dirty="0"/>
        </a:p>
      </dgm:t>
    </dgm:pt>
    <dgm:pt modelId="{E91E5D59-F448-47A1-8DCC-614BD14CA6ED}" type="parTrans" cxnId="{0CB5233B-7C24-44CA-BB73-E8E4F49F1359}">
      <dgm:prSet/>
      <dgm:spPr/>
      <dgm:t>
        <a:bodyPr/>
        <a:lstStyle/>
        <a:p>
          <a:endParaRPr lang="en-US"/>
        </a:p>
      </dgm:t>
    </dgm:pt>
    <dgm:pt modelId="{874E2287-97C9-4BF6-BFA5-CA1684E361C6}" type="sibTrans" cxnId="{0CB5233B-7C24-44CA-BB73-E8E4F49F1359}">
      <dgm:prSet/>
      <dgm:spPr/>
      <dgm:t>
        <a:bodyPr/>
        <a:lstStyle/>
        <a:p>
          <a:endParaRPr lang="en-US"/>
        </a:p>
      </dgm:t>
    </dgm:pt>
    <dgm:pt modelId="{5BD8327A-AD96-4964-834A-E54BA76979A5}">
      <dgm:prSet phldrT="[Text]" custT="1"/>
      <dgm:spPr/>
      <dgm:t>
        <a:bodyPr/>
        <a:lstStyle/>
        <a:p>
          <a:pPr marL="0" lvl="0" algn="ctr" defTabSz="622300">
            <a:lnSpc>
              <a:spcPct val="90000"/>
            </a:lnSpc>
            <a:spcBef>
              <a:spcPct val="0"/>
            </a:spcBef>
            <a:spcAft>
              <a:spcPct val="35000"/>
            </a:spcAft>
            <a:buNone/>
          </a:pPr>
          <a:r>
            <a:rPr lang="en-US" sz="2200" b="1" kern="1200">
              <a:solidFill>
                <a:srgbClr val="F7F5EB"/>
              </a:solidFill>
              <a:latin typeface="Calibri" panose="020F0502020204030204"/>
              <a:ea typeface="+mn-ea"/>
              <a:cs typeface="+mn-cs"/>
              <a:sym typeface="Wingdings" panose="05000000000000000000" pitchFamily="2" charset="2"/>
            </a:rPr>
            <a:t>Retain</a:t>
          </a:r>
        </a:p>
      </dgm:t>
    </dgm:pt>
    <dgm:pt modelId="{22EEE1B2-7723-4699-9643-BED369A41A36}" type="parTrans" cxnId="{545556A5-D1BA-4E99-9D05-83C91D94282B}">
      <dgm:prSet/>
      <dgm:spPr/>
      <dgm:t>
        <a:bodyPr/>
        <a:lstStyle/>
        <a:p>
          <a:endParaRPr lang="en-US"/>
        </a:p>
      </dgm:t>
    </dgm:pt>
    <dgm:pt modelId="{D882C93C-DA72-4B62-9965-9765A8EC10CF}" type="sibTrans" cxnId="{545556A5-D1BA-4E99-9D05-83C91D94282B}">
      <dgm:prSet/>
      <dgm:spPr/>
      <dgm:t>
        <a:bodyPr/>
        <a:lstStyle/>
        <a:p>
          <a:endParaRPr lang="en-US"/>
        </a:p>
      </dgm:t>
    </dgm:pt>
    <dgm:pt modelId="{D4432E1B-BADC-4D0D-96DE-BD38EF162503}">
      <dgm:prSet phldrT="[Text]"/>
      <dgm:spPr/>
      <dgm:t>
        <a:bodyPr/>
        <a:lstStyle/>
        <a:p>
          <a:pPr>
            <a:buFont typeface="Wingdings" panose="05000000000000000000" pitchFamily="2" charset="2"/>
            <a:buChar char="ü"/>
          </a:pPr>
          <a:r>
            <a:rPr lang="en-US" i="1" dirty="0"/>
            <a:t>Professional Learning</a:t>
          </a:r>
          <a:endParaRPr lang="en-US" dirty="0"/>
        </a:p>
      </dgm:t>
    </dgm:pt>
    <dgm:pt modelId="{EC651C7C-5CD4-491D-B0D6-613765D7CC08}" type="parTrans" cxnId="{9E50D463-AA4F-4198-A65E-6A3CBE08CBC0}">
      <dgm:prSet/>
      <dgm:spPr/>
      <dgm:t>
        <a:bodyPr/>
        <a:lstStyle/>
        <a:p>
          <a:endParaRPr lang="en-US"/>
        </a:p>
      </dgm:t>
    </dgm:pt>
    <dgm:pt modelId="{284F5025-2F36-4C2E-AE0B-7181F716A201}" type="sibTrans" cxnId="{9E50D463-AA4F-4198-A65E-6A3CBE08CBC0}">
      <dgm:prSet/>
      <dgm:spPr/>
      <dgm:t>
        <a:bodyPr/>
        <a:lstStyle/>
        <a:p>
          <a:endParaRPr lang="en-US"/>
        </a:p>
      </dgm:t>
    </dgm:pt>
    <dgm:pt modelId="{40DE8077-E9AF-44C3-BEF2-32D0B94663E7}">
      <dgm:prSet phldrT="[Text]"/>
      <dgm:spPr/>
      <dgm:t>
        <a:bodyPr/>
        <a:lstStyle/>
        <a:p>
          <a:pPr>
            <a:buFont typeface="Wingdings" panose="05000000000000000000" pitchFamily="2" charset="2"/>
            <a:buChar char="ü"/>
          </a:pPr>
          <a:r>
            <a:rPr lang="en-US" i="1"/>
            <a:t>BEST program</a:t>
          </a:r>
          <a:endParaRPr lang="en-US"/>
        </a:p>
      </dgm:t>
    </dgm:pt>
    <dgm:pt modelId="{94D015BB-142B-46D7-8E9D-20386A07F231}" type="parTrans" cxnId="{A25423B0-4C37-4FEF-BAD1-DE78CC3C086F}">
      <dgm:prSet/>
      <dgm:spPr/>
      <dgm:t>
        <a:bodyPr/>
        <a:lstStyle/>
        <a:p>
          <a:endParaRPr lang="en-US"/>
        </a:p>
      </dgm:t>
    </dgm:pt>
    <dgm:pt modelId="{0C714CC6-6C3F-4E7F-9DF1-2FB649C2623A}" type="sibTrans" cxnId="{A25423B0-4C37-4FEF-BAD1-DE78CC3C086F}">
      <dgm:prSet/>
      <dgm:spPr/>
      <dgm:t>
        <a:bodyPr/>
        <a:lstStyle/>
        <a:p>
          <a:endParaRPr lang="en-US"/>
        </a:p>
      </dgm:t>
    </dgm:pt>
    <dgm:pt modelId="{638A260D-998F-4BD9-BE61-6296D51EA83A}">
      <dgm:prSet phldrT="[Text]"/>
      <dgm:spPr/>
      <dgm:t>
        <a:bodyPr/>
        <a:lstStyle/>
        <a:p>
          <a:pPr>
            <a:buFont typeface="Arial" panose="020B0604020202020204" pitchFamily="34" charset="0"/>
            <a:buNone/>
          </a:pPr>
          <a:r>
            <a:rPr lang="en-US" b="1">
              <a:sym typeface="Wingdings" panose="05000000000000000000" pitchFamily="2" charset="2"/>
            </a:rPr>
            <a:t>Support &amp; Develop</a:t>
          </a:r>
          <a:endParaRPr lang="en-US"/>
        </a:p>
      </dgm:t>
    </dgm:pt>
    <dgm:pt modelId="{374914E9-BDC1-4908-B0EA-ABAF2D2F7D07}" type="sibTrans" cxnId="{B6E43C26-0E5D-4CD5-AA79-367AFF2A2ECA}">
      <dgm:prSet/>
      <dgm:spPr/>
      <dgm:t>
        <a:bodyPr/>
        <a:lstStyle/>
        <a:p>
          <a:endParaRPr lang="en-US"/>
        </a:p>
      </dgm:t>
    </dgm:pt>
    <dgm:pt modelId="{BF5C4DFB-C8E4-4D92-9EAE-BF5D40A2F87E}" type="parTrans" cxnId="{B6E43C26-0E5D-4CD5-AA79-367AFF2A2ECA}">
      <dgm:prSet/>
      <dgm:spPr/>
      <dgm:t>
        <a:bodyPr/>
        <a:lstStyle/>
        <a:p>
          <a:endParaRPr lang="en-US"/>
        </a:p>
      </dgm:t>
    </dgm:pt>
    <dgm:pt modelId="{65A0829B-C55B-4513-9F19-9008AE1A4EBB}">
      <dgm:prSet/>
      <dgm:spPr/>
      <dgm:t>
        <a:bodyPr/>
        <a:lstStyle/>
        <a:p>
          <a:pPr>
            <a:buFont typeface="Wingdings" panose="05000000000000000000" pitchFamily="2" charset="2"/>
            <a:buChar char="ü"/>
          </a:pPr>
          <a:r>
            <a:rPr lang="en-US" i="1">
              <a:latin typeface="Calibri" panose="020F0502020204030204"/>
              <a:ea typeface="+mn-ea"/>
              <a:cs typeface="+mn-cs"/>
            </a:rPr>
            <a:t>Equitable distribution of instructional coaches</a:t>
          </a:r>
          <a:endParaRPr lang="en-US"/>
        </a:p>
      </dgm:t>
    </dgm:pt>
    <dgm:pt modelId="{FB5FA18D-BB35-4469-A1E0-BE73FBD603C2}" type="parTrans" cxnId="{F6A7919A-6CBA-4DB7-B628-28B1DDBA2B6B}">
      <dgm:prSet/>
      <dgm:spPr/>
      <dgm:t>
        <a:bodyPr/>
        <a:lstStyle/>
        <a:p>
          <a:endParaRPr lang="en-US"/>
        </a:p>
      </dgm:t>
    </dgm:pt>
    <dgm:pt modelId="{791CA262-50D4-4F9C-868F-7BA92C68A23B}" type="sibTrans" cxnId="{F6A7919A-6CBA-4DB7-B628-28B1DDBA2B6B}">
      <dgm:prSet/>
      <dgm:spPr/>
      <dgm:t>
        <a:bodyPr/>
        <a:lstStyle/>
        <a:p>
          <a:endParaRPr lang="en-US"/>
        </a:p>
      </dgm:t>
    </dgm:pt>
    <dgm:pt modelId="{A541A990-640C-4193-9BAD-A7558C1ED0C5}">
      <dgm:prSet/>
      <dgm:spPr/>
      <dgm:t>
        <a:bodyPr/>
        <a:lstStyle/>
        <a:p>
          <a:pPr>
            <a:buFont typeface="Wingdings" panose="05000000000000000000" pitchFamily="2" charset="2"/>
            <a:buChar char="ü"/>
          </a:pPr>
          <a:r>
            <a:rPr lang="en-US" i="1" dirty="0">
              <a:latin typeface="Calibri" panose="020F0502020204030204"/>
              <a:ea typeface="+mn-ea"/>
              <a:cs typeface="+mn-cs"/>
            </a:rPr>
            <a:t>Resources and supports to retain teachers</a:t>
          </a:r>
          <a:endParaRPr lang="en-US" dirty="0"/>
        </a:p>
      </dgm:t>
    </dgm:pt>
    <dgm:pt modelId="{43E57C44-D5CE-424D-BEA4-6B578697C3C2}" type="parTrans" cxnId="{54A47504-51F9-4458-BF0B-1F38BFEC7E95}">
      <dgm:prSet/>
      <dgm:spPr/>
      <dgm:t>
        <a:bodyPr/>
        <a:lstStyle/>
        <a:p>
          <a:endParaRPr lang="en-US"/>
        </a:p>
      </dgm:t>
    </dgm:pt>
    <dgm:pt modelId="{D191C67D-B72D-452D-BA06-0D8448C1B213}" type="sibTrans" cxnId="{54A47504-51F9-4458-BF0B-1F38BFEC7E95}">
      <dgm:prSet/>
      <dgm:spPr/>
      <dgm:t>
        <a:bodyPr/>
        <a:lstStyle/>
        <a:p>
          <a:endParaRPr lang="en-US"/>
        </a:p>
      </dgm:t>
    </dgm:pt>
    <dgm:pt modelId="{E06C80E7-7468-4184-BB66-7B6E98D9B0E8}">
      <dgm:prSet phldrT="[Text]"/>
      <dgm:spPr/>
      <dgm:t>
        <a:bodyPr/>
        <a:lstStyle/>
        <a:p>
          <a:pPr>
            <a:buFont typeface="Wingdings" panose="05000000000000000000" pitchFamily="2" charset="2"/>
            <a:buChar char="ü"/>
          </a:pPr>
          <a:r>
            <a:rPr lang="en-US"/>
            <a:t>Affinity groups</a:t>
          </a:r>
        </a:p>
      </dgm:t>
    </dgm:pt>
    <dgm:pt modelId="{2D7D7F56-AF7C-4CB4-A097-13413258A655}" type="parTrans" cxnId="{2B169B01-B20D-4C3C-A0C8-53C05F132757}">
      <dgm:prSet/>
      <dgm:spPr/>
      <dgm:t>
        <a:bodyPr/>
        <a:lstStyle/>
        <a:p>
          <a:endParaRPr lang="en-US"/>
        </a:p>
      </dgm:t>
    </dgm:pt>
    <dgm:pt modelId="{890AB6E9-440C-4C10-8A8D-C552F235CA52}" type="sibTrans" cxnId="{2B169B01-B20D-4C3C-A0C8-53C05F132757}">
      <dgm:prSet/>
      <dgm:spPr/>
      <dgm:t>
        <a:bodyPr/>
        <a:lstStyle/>
        <a:p>
          <a:endParaRPr lang="en-US"/>
        </a:p>
      </dgm:t>
    </dgm:pt>
    <dgm:pt modelId="{2C85D71E-40DF-4A0D-8920-FDD38E489FC2}" type="pres">
      <dgm:prSet presAssocID="{069F3755-9D32-4F6A-BB34-4C1DDF4974D5}" presName="Name0" presStyleCnt="0">
        <dgm:presLayoutVars>
          <dgm:dir/>
          <dgm:animLvl val="lvl"/>
          <dgm:resizeHandles val="exact"/>
        </dgm:presLayoutVars>
      </dgm:prSet>
      <dgm:spPr/>
    </dgm:pt>
    <dgm:pt modelId="{B291E37E-9DFF-4EAC-AC20-1BC7C1A585EA}" type="pres">
      <dgm:prSet presAssocID="{59C4E538-08DE-4D98-BEDE-A876398CA1D4}" presName="composite" presStyleCnt="0"/>
      <dgm:spPr/>
    </dgm:pt>
    <dgm:pt modelId="{F34BBC4C-47DD-4B3B-B8FE-EF273D4C5B27}" type="pres">
      <dgm:prSet presAssocID="{59C4E538-08DE-4D98-BEDE-A876398CA1D4}" presName="parTx" presStyleLbl="alignNode1" presStyleIdx="0" presStyleCnt="4">
        <dgm:presLayoutVars>
          <dgm:chMax val="0"/>
          <dgm:chPref val="0"/>
          <dgm:bulletEnabled val="1"/>
        </dgm:presLayoutVars>
      </dgm:prSet>
      <dgm:spPr/>
    </dgm:pt>
    <dgm:pt modelId="{C318C42E-CB16-4F9A-A441-EBA0E18CBCD1}" type="pres">
      <dgm:prSet presAssocID="{59C4E538-08DE-4D98-BEDE-A876398CA1D4}" presName="desTx" presStyleLbl="alignAccFollowNode1" presStyleIdx="0" presStyleCnt="4">
        <dgm:presLayoutVars>
          <dgm:bulletEnabled val="1"/>
        </dgm:presLayoutVars>
      </dgm:prSet>
      <dgm:spPr/>
    </dgm:pt>
    <dgm:pt modelId="{412DC383-7A05-4F6A-BBCE-F59624F0AF33}" type="pres">
      <dgm:prSet presAssocID="{65FBB72B-4B95-45E8-8A38-3E219B3659A9}" presName="space" presStyleCnt="0"/>
      <dgm:spPr/>
    </dgm:pt>
    <dgm:pt modelId="{40212B9A-DEB3-4A42-976C-FDA997371A38}" type="pres">
      <dgm:prSet presAssocID="{704B4A1D-1617-4B62-B00E-9E495A9F23FB}" presName="composite" presStyleCnt="0"/>
      <dgm:spPr/>
    </dgm:pt>
    <dgm:pt modelId="{A174E4A1-69AB-48AD-A38E-01CE20996297}" type="pres">
      <dgm:prSet presAssocID="{704B4A1D-1617-4B62-B00E-9E495A9F23FB}" presName="parTx" presStyleLbl="alignNode1" presStyleIdx="1" presStyleCnt="4">
        <dgm:presLayoutVars>
          <dgm:chMax val="0"/>
          <dgm:chPref val="0"/>
          <dgm:bulletEnabled val="1"/>
        </dgm:presLayoutVars>
      </dgm:prSet>
      <dgm:spPr/>
    </dgm:pt>
    <dgm:pt modelId="{837BFECD-44C7-4255-BBB3-3E1468998FE2}" type="pres">
      <dgm:prSet presAssocID="{704B4A1D-1617-4B62-B00E-9E495A9F23FB}" presName="desTx" presStyleLbl="alignAccFollowNode1" presStyleIdx="1" presStyleCnt="4">
        <dgm:presLayoutVars>
          <dgm:bulletEnabled val="1"/>
        </dgm:presLayoutVars>
      </dgm:prSet>
      <dgm:spPr/>
    </dgm:pt>
    <dgm:pt modelId="{ADA60201-49C1-42F2-BE94-FEA99E492C99}" type="pres">
      <dgm:prSet presAssocID="{CCC28052-22DC-45DC-ABA6-30C73E98D437}" presName="space" presStyleCnt="0"/>
      <dgm:spPr/>
    </dgm:pt>
    <dgm:pt modelId="{056C7FF6-3DB8-407B-A9B1-19BE1C41EE9B}" type="pres">
      <dgm:prSet presAssocID="{638A260D-998F-4BD9-BE61-6296D51EA83A}" presName="composite" presStyleCnt="0"/>
      <dgm:spPr/>
    </dgm:pt>
    <dgm:pt modelId="{80F0E83D-F5F2-4120-94F2-8FAB3E3714B2}" type="pres">
      <dgm:prSet presAssocID="{638A260D-998F-4BD9-BE61-6296D51EA83A}" presName="parTx" presStyleLbl="alignNode1" presStyleIdx="2" presStyleCnt="4">
        <dgm:presLayoutVars>
          <dgm:chMax val="0"/>
          <dgm:chPref val="0"/>
          <dgm:bulletEnabled val="1"/>
        </dgm:presLayoutVars>
      </dgm:prSet>
      <dgm:spPr/>
    </dgm:pt>
    <dgm:pt modelId="{113BF4D5-2583-4A96-B521-66037AB6B04A}" type="pres">
      <dgm:prSet presAssocID="{638A260D-998F-4BD9-BE61-6296D51EA83A}" presName="desTx" presStyleLbl="alignAccFollowNode1" presStyleIdx="2" presStyleCnt="4">
        <dgm:presLayoutVars>
          <dgm:bulletEnabled val="1"/>
        </dgm:presLayoutVars>
      </dgm:prSet>
      <dgm:spPr/>
    </dgm:pt>
    <dgm:pt modelId="{3217DC8F-4EEC-4C59-9E87-4AB74DB00A72}" type="pres">
      <dgm:prSet presAssocID="{374914E9-BDC1-4908-B0EA-ABAF2D2F7D07}" presName="space" presStyleCnt="0"/>
      <dgm:spPr/>
    </dgm:pt>
    <dgm:pt modelId="{84423C38-D062-42CB-BA22-EB06D37673C7}" type="pres">
      <dgm:prSet presAssocID="{5BD8327A-AD96-4964-834A-E54BA76979A5}" presName="composite" presStyleCnt="0"/>
      <dgm:spPr/>
    </dgm:pt>
    <dgm:pt modelId="{36BC1BF6-4B2C-4C4B-A262-EDDAD94530FE}" type="pres">
      <dgm:prSet presAssocID="{5BD8327A-AD96-4964-834A-E54BA76979A5}" presName="parTx" presStyleLbl="alignNode1" presStyleIdx="3" presStyleCnt="4">
        <dgm:presLayoutVars>
          <dgm:chMax val="0"/>
          <dgm:chPref val="0"/>
          <dgm:bulletEnabled val="1"/>
        </dgm:presLayoutVars>
      </dgm:prSet>
      <dgm:spPr/>
    </dgm:pt>
    <dgm:pt modelId="{9E164DE7-163E-44EB-9E5E-B04841C73D60}" type="pres">
      <dgm:prSet presAssocID="{5BD8327A-AD96-4964-834A-E54BA76979A5}" presName="desTx" presStyleLbl="alignAccFollowNode1" presStyleIdx="3" presStyleCnt="4">
        <dgm:presLayoutVars>
          <dgm:bulletEnabled val="1"/>
        </dgm:presLayoutVars>
      </dgm:prSet>
      <dgm:spPr/>
    </dgm:pt>
  </dgm:ptLst>
  <dgm:cxnLst>
    <dgm:cxn modelId="{2B169B01-B20D-4C3C-A0C8-53C05F132757}" srcId="{638A260D-998F-4BD9-BE61-6296D51EA83A}" destId="{E06C80E7-7468-4184-BB66-7B6E98D9B0E8}" srcOrd="3" destOrd="0" parTransId="{2D7D7F56-AF7C-4CB4-A097-13413258A655}" sibTransId="{890AB6E9-440C-4C10-8A8D-C552F235CA52}"/>
    <dgm:cxn modelId="{54A47504-51F9-4458-BF0B-1F38BFEC7E95}" srcId="{5BD8327A-AD96-4964-834A-E54BA76979A5}" destId="{A541A990-640C-4193-9BAD-A7558C1ED0C5}" srcOrd="1" destOrd="0" parTransId="{43E57C44-D5CE-424D-BEA4-6B578697C3C2}" sibTransId="{D191C67D-B72D-452D-BA06-0D8448C1B213}"/>
    <dgm:cxn modelId="{B6E43C26-0E5D-4CD5-AA79-367AFF2A2ECA}" srcId="{069F3755-9D32-4F6A-BB34-4C1DDF4974D5}" destId="{638A260D-998F-4BD9-BE61-6296D51EA83A}" srcOrd="2" destOrd="0" parTransId="{BF5C4DFB-C8E4-4D92-9EAE-BF5D40A2F87E}" sibTransId="{374914E9-BDC1-4908-B0EA-ABAF2D2F7D07}"/>
    <dgm:cxn modelId="{F9FE2F2B-9DFF-4BF4-9EB0-9678CD8E23F1}" type="presOf" srcId="{704B4A1D-1617-4B62-B00E-9E495A9F23FB}" destId="{A174E4A1-69AB-48AD-A38E-01CE20996297}" srcOrd="0" destOrd="0" presId="urn:microsoft.com/office/officeart/2005/8/layout/hList1"/>
    <dgm:cxn modelId="{328BBB2F-1FDB-4559-AE99-E689785D41E8}" type="presOf" srcId="{638A260D-998F-4BD9-BE61-6296D51EA83A}" destId="{80F0E83D-F5F2-4120-94F2-8FAB3E3714B2}" srcOrd="0" destOrd="0" presId="urn:microsoft.com/office/officeart/2005/8/layout/hList1"/>
    <dgm:cxn modelId="{5006D835-1F88-481E-8956-0AACBC080AE0}" srcId="{069F3755-9D32-4F6A-BB34-4C1DDF4974D5}" destId="{59C4E538-08DE-4D98-BEDE-A876398CA1D4}" srcOrd="0" destOrd="0" parTransId="{EE0246C8-483A-4462-83CF-A89604356392}" sibTransId="{65FBB72B-4B95-45E8-8A38-3E219B3659A9}"/>
    <dgm:cxn modelId="{0CB5233B-7C24-44CA-BB73-E8E4F49F1359}" srcId="{638A260D-998F-4BD9-BE61-6296D51EA83A}" destId="{1678203D-47CA-40E6-B5EB-2498B3BB54C0}" srcOrd="0" destOrd="0" parTransId="{E91E5D59-F448-47A1-8DCC-614BD14CA6ED}" sibTransId="{874E2287-97C9-4BF6-BFA5-CA1684E361C6}"/>
    <dgm:cxn modelId="{C7F38D3B-BD21-4231-A6FD-3DA535400CC1}" type="presOf" srcId="{907584C7-2618-44C0-AA51-E67CEA848536}" destId="{C318C42E-CB16-4F9A-A441-EBA0E18CBCD1}" srcOrd="0" destOrd="1" presId="urn:microsoft.com/office/officeart/2005/8/layout/hList1"/>
    <dgm:cxn modelId="{AE1DC03D-659D-443B-980E-C76F5EB6F049}" type="presOf" srcId="{5BD8327A-AD96-4964-834A-E54BA76979A5}" destId="{36BC1BF6-4B2C-4C4B-A262-EDDAD94530FE}" srcOrd="0" destOrd="0" presId="urn:microsoft.com/office/officeart/2005/8/layout/hList1"/>
    <dgm:cxn modelId="{5DE3B140-493C-4B32-B16B-E346B5F7E255}" srcId="{704B4A1D-1617-4B62-B00E-9E495A9F23FB}" destId="{9C78CD1E-67C0-45DF-8B92-460D824231F1}" srcOrd="0" destOrd="0" parTransId="{55DAF22F-3258-4101-808F-EBF1F9C4620F}" sibTransId="{27C82920-5D2E-457A-9D0C-193C3087E5AF}"/>
    <dgm:cxn modelId="{9E50D463-AA4F-4198-A65E-6A3CBE08CBC0}" srcId="{638A260D-998F-4BD9-BE61-6296D51EA83A}" destId="{D4432E1B-BADC-4D0D-96DE-BD38EF162503}" srcOrd="1" destOrd="0" parTransId="{EC651C7C-5CD4-491D-B0D6-613765D7CC08}" sibTransId="{284F5025-2F36-4C2E-AE0B-7181F716A201}"/>
    <dgm:cxn modelId="{89861F6A-3CC7-4A03-A163-560BCA9170FA}" type="presOf" srcId="{40DE8077-E9AF-44C3-BEF2-32D0B94663E7}" destId="{113BF4D5-2583-4A96-B521-66037AB6B04A}" srcOrd="0" destOrd="2" presId="urn:microsoft.com/office/officeart/2005/8/layout/hList1"/>
    <dgm:cxn modelId="{22A0486A-CC88-4272-A8CC-EE7BFEDF79D5}" srcId="{59C4E538-08DE-4D98-BEDE-A876398CA1D4}" destId="{907584C7-2618-44C0-AA51-E67CEA848536}" srcOrd="1" destOrd="0" parTransId="{F6C77818-85CD-4E3D-9C2D-0A062F86AC6C}" sibTransId="{5A968237-BC68-4700-9603-8CF674A85AB5}"/>
    <dgm:cxn modelId="{AEE80173-2274-412F-83CB-50B0A2E9CA0D}" type="presOf" srcId="{A541A990-640C-4193-9BAD-A7558C1ED0C5}" destId="{9E164DE7-163E-44EB-9E5E-B04841C73D60}" srcOrd="0" destOrd="1" presId="urn:microsoft.com/office/officeart/2005/8/layout/hList1"/>
    <dgm:cxn modelId="{06617274-41BD-4F2C-9CAF-9D3115165F35}" type="presOf" srcId="{069F3755-9D32-4F6A-BB34-4C1DDF4974D5}" destId="{2C85D71E-40DF-4A0D-8920-FDD38E489FC2}" srcOrd="0" destOrd="0" presId="urn:microsoft.com/office/officeart/2005/8/layout/hList1"/>
    <dgm:cxn modelId="{4A36FE7D-37E1-4704-91D9-F6A2AB6953E6}" srcId="{069F3755-9D32-4F6A-BB34-4C1DDF4974D5}" destId="{704B4A1D-1617-4B62-B00E-9E495A9F23FB}" srcOrd="1" destOrd="0" parTransId="{2B31BE68-8EB5-40FF-B041-A4AA6B270587}" sibTransId="{CCC28052-22DC-45DC-ABA6-30C73E98D437}"/>
    <dgm:cxn modelId="{E620118B-0AE9-4431-A489-5B8FD3C7E6E8}" type="presOf" srcId="{79946E8E-06C5-43B1-B211-587168EFDE22}" destId="{C318C42E-CB16-4F9A-A441-EBA0E18CBCD1}" srcOrd="0" destOrd="0" presId="urn:microsoft.com/office/officeart/2005/8/layout/hList1"/>
    <dgm:cxn modelId="{F6A7919A-6CBA-4DB7-B628-28B1DDBA2B6B}" srcId="{5BD8327A-AD96-4964-834A-E54BA76979A5}" destId="{65A0829B-C55B-4513-9F19-9008AE1A4EBB}" srcOrd="0" destOrd="0" parTransId="{FB5FA18D-BB35-4469-A1E0-BE73FBD603C2}" sibTransId="{791CA262-50D4-4F9C-868F-7BA92C68A23B}"/>
    <dgm:cxn modelId="{545556A5-D1BA-4E99-9D05-83C91D94282B}" srcId="{069F3755-9D32-4F6A-BB34-4C1DDF4974D5}" destId="{5BD8327A-AD96-4964-834A-E54BA76979A5}" srcOrd="3" destOrd="0" parTransId="{22EEE1B2-7723-4699-9643-BED369A41A36}" sibTransId="{D882C93C-DA72-4B62-9965-9765A8EC10CF}"/>
    <dgm:cxn modelId="{664347AC-B294-4C49-A3C6-D810E0121CF0}" type="presOf" srcId="{59C4E538-08DE-4D98-BEDE-A876398CA1D4}" destId="{F34BBC4C-47DD-4B3B-B8FE-EF273D4C5B27}" srcOrd="0" destOrd="0" presId="urn:microsoft.com/office/officeart/2005/8/layout/hList1"/>
    <dgm:cxn modelId="{171F6BAC-BA1F-4307-9802-0FDB8D9BA17B}" type="presOf" srcId="{65A0829B-C55B-4513-9F19-9008AE1A4EBB}" destId="{9E164DE7-163E-44EB-9E5E-B04841C73D60}" srcOrd="0" destOrd="0" presId="urn:microsoft.com/office/officeart/2005/8/layout/hList1"/>
    <dgm:cxn modelId="{A25423B0-4C37-4FEF-BAD1-DE78CC3C086F}" srcId="{638A260D-998F-4BD9-BE61-6296D51EA83A}" destId="{40DE8077-E9AF-44C3-BEF2-32D0B94663E7}" srcOrd="2" destOrd="0" parTransId="{94D015BB-142B-46D7-8E9D-20386A07F231}" sibTransId="{0C714CC6-6C3F-4E7F-9DF1-2FB649C2623A}"/>
    <dgm:cxn modelId="{F4C702C4-888B-4242-8C82-99261488879A}" type="presOf" srcId="{D4432E1B-BADC-4D0D-96DE-BD38EF162503}" destId="{113BF4D5-2583-4A96-B521-66037AB6B04A}" srcOrd="0" destOrd="1" presId="urn:microsoft.com/office/officeart/2005/8/layout/hList1"/>
    <dgm:cxn modelId="{C0BF4BC6-4482-47E5-AF4C-9595EA02A479}" type="presOf" srcId="{E06C80E7-7468-4184-BB66-7B6E98D9B0E8}" destId="{113BF4D5-2583-4A96-B521-66037AB6B04A}" srcOrd="0" destOrd="3" presId="urn:microsoft.com/office/officeart/2005/8/layout/hList1"/>
    <dgm:cxn modelId="{C61A27C7-2518-4F11-8E12-66ADF3A1F637}" type="presOf" srcId="{9C78CD1E-67C0-45DF-8B92-460D824231F1}" destId="{837BFECD-44C7-4255-BBB3-3E1468998FE2}" srcOrd="0" destOrd="0" presId="urn:microsoft.com/office/officeart/2005/8/layout/hList1"/>
    <dgm:cxn modelId="{27C84FCD-62AD-4D24-88C0-1B5E4370A8D9}" type="presOf" srcId="{1678203D-47CA-40E6-B5EB-2498B3BB54C0}" destId="{113BF4D5-2583-4A96-B521-66037AB6B04A}" srcOrd="0" destOrd="0" presId="urn:microsoft.com/office/officeart/2005/8/layout/hList1"/>
    <dgm:cxn modelId="{499D72F4-CA05-474A-8A82-1BEED10082CB}" srcId="{59C4E538-08DE-4D98-BEDE-A876398CA1D4}" destId="{79946E8E-06C5-43B1-B211-587168EFDE22}" srcOrd="0" destOrd="0" parTransId="{2ABD8C31-5CE4-4E7C-A559-6340432B4869}" sibTransId="{E4653BEE-16F1-441F-942F-D3812BB75C80}"/>
    <dgm:cxn modelId="{F34CC132-C966-4E95-BB5F-34C9EBBBB3E8}" type="presParOf" srcId="{2C85D71E-40DF-4A0D-8920-FDD38E489FC2}" destId="{B291E37E-9DFF-4EAC-AC20-1BC7C1A585EA}" srcOrd="0" destOrd="0" presId="urn:microsoft.com/office/officeart/2005/8/layout/hList1"/>
    <dgm:cxn modelId="{37E7C749-40C7-46A9-8A6C-EB218D7B63E2}" type="presParOf" srcId="{B291E37E-9DFF-4EAC-AC20-1BC7C1A585EA}" destId="{F34BBC4C-47DD-4B3B-B8FE-EF273D4C5B27}" srcOrd="0" destOrd="0" presId="urn:microsoft.com/office/officeart/2005/8/layout/hList1"/>
    <dgm:cxn modelId="{E486D8F5-FF8A-48BD-8D4E-BB2F874CCE36}" type="presParOf" srcId="{B291E37E-9DFF-4EAC-AC20-1BC7C1A585EA}" destId="{C318C42E-CB16-4F9A-A441-EBA0E18CBCD1}" srcOrd="1" destOrd="0" presId="urn:microsoft.com/office/officeart/2005/8/layout/hList1"/>
    <dgm:cxn modelId="{E889D768-A275-49F2-AD4E-C0FA88F396F0}" type="presParOf" srcId="{2C85D71E-40DF-4A0D-8920-FDD38E489FC2}" destId="{412DC383-7A05-4F6A-BBCE-F59624F0AF33}" srcOrd="1" destOrd="0" presId="urn:microsoft.com/office/officeart/2005/8/layout/hList1"/>
    <dgm:cxn modelId="{30CF4FBF-DA61-4A64-B4AE-6C629A9AF275}" type="presParOf" srcId="{2C85D71E-40DF-4A0D-8920-FDD38E489FC2}" destId="{40212B9A-DEB3-4A42-976C-FDA997371A38}" srcOrd="2" destOrd="0" presId="urn:microsoft.com/office/officeart/2005/8/layout/hList1"/>
    <dgm:cxn modelId="{07976244-044F-49B0-AD7F-8C36B3D438B8}" type="presParOf" srcId="{40212B9A-DEB3-4A42-976C-FDA997371A38}" destId="{A174E4A1-69AB-48AD-A38E-01CE20996297}" srcOrd="0" destOrd="0" presId="urn:microsoft.com/office/officeart/2005/8/layout/hList1"/>
    <dgm:cxn modelId="{E6968E91-0817-4F5B-81D8-29E62F34AC3C}" type="presParOf" srcId="{40212B9A-DEB3-4A42-976C-FDA997371A38}" destId="{837BFECD-44C7-4255-BBB3-3E1468998FE2}" srcOrd="1" destOrd="0" presId="urn:microsoft.com/office/officeart/2005/8/layout/hList1"/>
    <dgm:cxn modelId="{1AAC5E99-4A21-42B2-9695-C1A3B53E6C72}" type="presParOf" srcId="{2C85D71E-40DF-4A0D-8920-FDD38E489FC2}" destId="{ADA60201-49C1-42F2-BE94-FEA99E492C99}" srcOrd="3" destOrd="0" presId="urn:microsoft.com/office/officeart/2005/8/layout/hList1"/>
    <dgm:cxn modelId="{609CA131-8705-4837-93BD-5A24F89A8860}" type="presParOf" srcId="{2C85D71E-40DF-4A0D-8920-FDD38E489FC2}" destId="{056C7FF6-3DB8-407B-A9B1-19BE1C41EE9B}" srcOrd="4" destOrd="0" presId="urn:microsoft.com/office/officeart/2005/8/layout/hList1"/>
    <dgm:cxn modelId="{529A5CD8-F473-451E-AB11-BCF0A63019F3}" type="presParOf" srcId="{056C7FF6-3DB8-407B-A9B1-19BE1C41EE9B}" destId="{80F0E83D-F5F2-4120-94F2-8FAB3E3714B2}" srcOrd="0" destOrd="0" presId="urn:microsoft.com/office/officeart/2005/8/layout/hList1"/>
    <dgm:cxn modelId="{DE8522FD-CA73-47B0-86D9-FD9472C42379}" type="presParOf" srcId="{056C7FF6-3DB8-407B-A9B1-19BE1C41EE9B}" destId="{113BF4D5-2583-4A96-B521-66037AB6B04A}" srcOrd="1" destOrd="0" presId="urn:microsoft.com/office/officeart/2005/8/layout/hList1"/>
    <dgm:cxn modelId="{1061B9BC-D4EE-40CE-87C8-074AD8B8ACB3}" type="presParOf" srcId="{2C85D71E-40DF-4A0D-8920-FDD38E489FC2}" destId="{3217DC8F-4EEC-4C59-9E87-4AB74DB00A72}" srcOrd="5" destOrd="0" presId="urn:microsoft.com/office/officeart/2005/8/layout/hList1"/>
    <dgm:cxn modelId="{815690FD-3A73-4409-9D79-26AB4962EE96}" type="presParOf" srcId="{2C85D71E-40DF-4A0D-8920-FDD38E489FC2}" destId="{84423C38-D062-42CB-BA22-EB06D37673C7}" srcOrd="6" destOrd="0" presId="urn:microsoft.com/office/officeart/2005/8/layout/hList1"/>
    <dgm:cxn modelId="{B32E575E-1937-44E1-9DEA-F50A314E94F1}" type="presParOf" srcId="{84423C38-D062-42CB-BA22-EB06D37673C7}" destId="{36BC1BF6-4B2C-4C4B-A262-EDDAD94530FE}" srcOrd="0" destOrd="0" presId="urn:microsoft.com/office/officeart/2005/8/layout/hList1"/>
    <dgm:cxn modelId="{01DA7D82-BB62-4529-BCE8-9DDA0000046F}" type="presParOf" srcId="{84423C38-D062-42CB-BA22-EB06D37673C7}" destId="{9E164DE7-163E-44EB-9E5E-B04841C73D6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C5B4D4E-6919-46EB-AFBF-01B61CAB62F5}"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97A91786-B8E1-483D-A105-2981733E53FF}">
      <dgm:prSet phldrT="[Text]" custT="1"/>
      <dgm:spPr>
        <a:solidFill>
          <a:srgbClr val="0099FF"/>
        </a:solidFill>
        <a:ln w="57150">
          <a:solidFill>
            <a:schemeClr val="tx2"/>
          </a:solidFill>
        </a:ln>
      </dgm:spPr>
      <dgm:t>
        <a:bodyPr/>
        <a:lstStyle/>
        <a:p>
          <a:r>
            <a:rPr lang="en-US" sz="2400" b="1">
              <a:solidFill>
                <a:schemeClr val="tx1"/>
              </a:solidFill>
            </a:rPr>
            <a:t>Implementation of Practices</a:t>
          </a:r>
        </a:p>
      </dgm:t>
    </dgm:pt>
    <dgm:pt modelId="{7F36CB35-CAF8-4923-84A6-859EEDA18D6B}" type="parTrans" cxnId="{17F15BC6-592C-43C4-8EEE-B4033118E269}">
      <dgm:prSet/>
      <dgm:spPr/>
      <dgm:t>
        <a:bodyPr/>
        <a:lstStyle/>
        <a:p>
          <a:endParaRPr lang="en-US"/>
        </a:p>
      </dgm:t>
    </dgm:pt>
    <dgm:pt modelId="{CD28FC5A-A41B-45D1-A0A0-0FD11904E3AB}" type="sibTrans" cxnId="{17F15BC6-592C-43C4-8EEE-B4033118E269}">
      <dgm:prSet/>
      <dgm:spPr/>
      <dgm:t>
        <a:bodyPr/>
        <a:lstStyle/>
        <a:p>
          <a:endParaRPr lang="en-US"/>
        </a:p>
      </dgm:t>
    </dgm:pt>
    <dgm:pt modelId="{0EFB7457-756A-4927-BA0F-D7D5B7045D37}">
      <dgm:prSet phldrT="[Text]" custT="1"/>
      <dgm:spPr>
        <a:solidFill>
          <a:schemeClr val="accent1">
            <a:lumMod val="60000"/>
            <a:lumOff val="40000"/>
          </a:schemeClr>
        </a:solidFill>
        <a:ln w="57150">
          <a:solidFill>
            <a:schemeClr val="tx2"/>
          </a:solidFill>
        </a:ln>
      </dgm:spPr>
      <dgm:t>
        <a:bodyPr/>
        <a:lstStyle/>
        <a:p>
          <a:r>
            <a:rPr lang="en-US" sz="2000" b="1">
              <a:solidFill>
                <a:schemeClr val="tx1"/>
              </a:solidFill>
            </a:rPr>
            <a:t>External Stakeholders</a:t>
          </a:r>
        </a:p>
      </dgm:t>
    </dgm:pt>
    <dgm:pt modelId="{5727DE34-6C5D-4377-8DD3-E12F5552EB31}" type="parTrans" cxnId="{9FC7C072-3D94-4AA4-8AED-73CD3EE463CB}">
      <dgm:prSet/>
      <dgm:spPr/>
      <dgm:t>
        <a:bodyPr/>
        <a:lstStyle/>
        <a:p>
          <a:endParaRPr lang="en-US"/>
        </a:p>
      </dgm:t>
    </dgm:pt>
    <dgm:pt modelId="{94DB0154-5059-4EF2-BC87-C867DCEE9A2A}" type="sibTrans" cxnId="{9FC7C072-3D94-4AA4-8AED-73CD3EE463CB}">
      <dgm:prSet/>
      <dgm:spPr/>
      <dgm:t>
        <a:bodyPr/>
        <a:lstStyle/>
        <a:p>
          <a:endParaRPr lang="en-US"/>
        </a:p>
      </dgm:t>
    </dgm:pt>
    <dgm:pt modelId="{7A72BC5C-E34C-4963-B60B-B8594FFB94A9}">
      <dgm:prSet phldrT="[Text]" custT="1"/>
      <dgm:spPr>
        <a:solidFill>
          <a:schemeClr val="accent4">
            <a:lumMod val="40000"/>
            <a:lumOff val="60000"/>
          </a:schemeClr>
        </a:solidFill>
        <a:ln w="57150">
          <a:solidFill>
            <a:schemeClr val="tx2"/>
          </a:solidFill>
        </a:ln>
      </dgm:spPr>
      <dgm:t>
        <a:bodyPr/>
        <a:lstStyle/>
        <a:p>
          <a:r>
            <a:rPr lang="en-US" sz="2000" b="1">
              <a:solidFill>
                <a:schemeClr val="tx1"/>
              </a:solidFill>
            </a:rPr>
            <a:t>Internal OSPI Partners</a:t>
          </a:r>
        </a:p>
      </dgm:t>
    </dgm:pt>
    <dgm:pt modelId="{FA361CA2-FA21-4DB6-91B7-D4CF09131D09}" type="parTrans" cxnId="{6B72A985-2DA6-4B8B-9D3B-0F337197B621}">
      <dgm:prSet/>
      <dgm:spPr/>
      <dgm:t>
        <a:bodyPr/>
        <a:lstStyle/>
        <a:p>
          <a:endParaRPr lang="en-US"/>
        </a:p>
      </dgm:t>
    </dgm:pt>
    <dgm:pt modelId="{B0CBFEFC-D8D6-4F27-B0EA-98D50B6328CC}" type="sibTrans" cxnId="{6B72A985-2DA6-4B8B-9D3B-0F337197B621}">
      <dgm:prSet/>
      <dgm:spPr/>
      <dgm:t>
        <a:bodyPr/>
        <a:lstStyle/>
        <a:p>
          <a:endParaRPr lang="en-US"/>
        </a:p>
      </dgm:t>
    </dgm:pt>
    <dgm:pt modelId="{AA9F57E2-6234-4B9B-950C-9A405532213A}">
      <dgm:prSet phldrT="[Text]" custT="1"/>
      <dgm:spPr>
        <a:solidFill>
          <a:schemeClr val="bg2"/>
        </a:solidFill>
        <a:ln w="57150">
          <a:solidFill>
            <a:schemeClr val="tx2"/>
          </a:solidFill>
        </a:ln>
      </dgm:spPr>
      <dgm:t>
        <a:bodyPr/>
        <a:lstStyle/>
        <a:p>
          <a:r>
            <a:rPr lang="en-US" sz="2000" b="1">
              <a:solidFill>
                <a:schemeClr val="tx1"/>
              </a:solidFill>
            </a:rPr>
            <a:t>Equity in Education</a:t>
          </a:r>
        </a:p>
      </dgm:t>
    </dgm:pt>
    <dgm:pt modelId="{B48008EB-DC48-41E7-ACDA-5D852E63B77E}" type="parTrans" cxnId="{90A9A152-E6A9-4D92-8970-6F99B20117B9}">
      <dgm:prSet/>
      <dgm:spPr/>
      <dgm:t>
        <a:bodyPr/>
        <a:lstStyle/>
        <a:p>
          <a:endParaRPr lang="en-US"/>
        </a:p>
      </dgm:t>
    </dgm:pt>
    <dgm:pt modelId="{208D1319-18F9-4FD9-AC93-61FD6DB0086B}" type="sibTrans" cxnId="{90A9A152-E6A9-4D92-8970-6F99B20117B9}">
      <dgm:prSet/>
      <dgm:spPr/>
      <dgm:t>
        <a:bodyPr/>
        <a:lstStyle/>
        <a:p>
          <a:endParaRPr lang="en-US"/>
        </a:p>
      </dgm:t>
    </dgm:pt>
    <dgm:pt modelId="{B1D0EDB2-0291-4978-98B6-DB8D9B146490}" type="pres">
      <dgm:prSet presAssocID="{BC5B4D4E-6919-46EB-AFBF-01B61CAB62F5}" presName="Name0" presStyleCnt="0">
        <dgm:presLayoutVars>
          <dgm:chMax val="7"/>
          <dgm:resizeHandles val="exact"/>
        </dgm:presLayoutVars>
      </dgm:prSet>
      <dgm:spPr/>
    </dgm:pt>
    <dgm:pt modelId="{B0D8651A-24B1-431A-B83E-619C473AB135}" type="pres">
      <dgm:prSet presAssocID="{BC5B4D4E-6919-46EB-AFBF-01B61CAB62F5}" presName="comp1" presStyleCnt="0"/>
      <dgm:spPr/>
    </dgm:pt>
    <dgm:pt modelId="{DDADEF32-3A35-4EC0-98A2-C132337EAF21}" type="pres">
      <dgm:prSet presAssocID="{BC5B4D4E-6919-46EB-AFBF-01B61CAB62F5}" presName="circle1" presStyleLbl="node1" presStyleIdx="0" presStyleCnt="4" custScaleX="182188"/>
      <dgm:spPr/>
    </dgm:pt>
    <dgm:pt modelId="{EE0841A5-67C6-4C3A-AB7F-0B5233A5EE79}" type="pres">
      <dgm:prSet presAssocID="{BC5B4D4E-6919-46EB-AFBF-01B61CAB62F5}" presName="c1text" presStyleLbl="node1" presStyleIdx="0" presStyleCnt="4">
        <dgm:presLayoutVars>
          <dgm:bulletEnabled val="1"/>
        </dgm:presLayoutVars>
      </dgm:prSet>
      <dgm:spPr/>
    </dgm:pt>
    <dgm:pt modelId="{154CF561-17ED-4DF8-8788-2A5401666CAB}" type="pres">
      <dgm:prSet presAssocID="{BC5B4D4E-6919-46EB-AFBF-01B61CAB62F5}" presName="comp2" presStyleCnt="0"/>
      <dgm:spPr/>
    </dgm:pt>
    <dgm:pt modelId="{02D1A696-FF1B-45D6-A0F7-60DD4516800D}" type="pres">
      <dgm:prSet presAssocID="{BC5B4D4E-6919-46EB-AFBF-01B61CAB62F5}" presName="circle2" presStyleLbl="node1" presStyleIdx="1" presStyleCnt="4" custScaleX="172828"/>
      <dgm:spPr/>
    </dgm:pt>
    <dgm:pt modelId="{D244B863-9F05-4636-9FC6-42C1FFC43263}" type="pres">
      <dgm:prSet presAssocID="{BC5B4D4E-6919-46EB-AFBF-01B61CAB62F5}" presName="c2text" presStyleLbl="node1" presStyleIdx="1" presStyleCnt="4">
        <dgm:presLayoutVars>
          <dgm:bulletEnabled val="1"/>
        </dgm:presLayoutVars>
      </dgm:prSet>
      <dgm:spPr/>
    </dgm:pt>
    <dgm:pt modelId="{54C1118E-0B35-4239-88FC-2F8EF96D9E41}" type="pres">
      <dgm:prSet presAssocID="{BC5B4D4E-6919-46EB-AFBF-01B61CAB62F5}" presName="comp3" presStyleCnt="0"/>
      <dgm:spPr/>
    </dgm:pt>
    <dgm:pt modelId="{9C3B6378-C558-414B-8F67-21301253099D}" type="pres">
      <dgm:prSet presAssocID="{BC5B4D4E-6919-46EB-AFBF-01B61CAB62F5}" presName="circle3" presStyleLbl="node1" presStyleIdx="2" presStyleCnt="4" custScaleX="140432"/>
      <dgm:spPr/>
    </dgm:pt>
    <dgm:pt modelId="{1627537D-9C72-41FC-834A-620000BC77A3}" type="pres">
      <dgm:prSet presAssocID="{BC5B4D4E-6919-46EB-AFBF-01B61CAB62F5}" presName="c3text" presStyleLbl="node1" presStyleIdx="2" presStyleCnt="4">
        <dgm:presLayoutVars>
          <dgm:bulletEnabled val="1"/>
        </dgm:presLayoutVars>
      </dgm:prSet>
      <dgm:spPr/>
    </dgm:pt>
    <dgm:pt modelId="{1FA369C7-7E5E-453A-9328-BE50B2B704EC}" type="pres">
      <dgm:prSet presAssocID="{BC5B4D4E-6919-46EB-AFBF-01B61CAB62F5}" presName="comp4" presStyleCnt="0"/>
      <dgm:spPr/>
    </dgm:pt>
    <dgm:pt modelId="{B6FDE56E-D363-4C3F-AB32-FCFB10A27672}" type="pres">
      <dgm:prSet presAssocID="{BC5B4D4E-6919-46EB-AFBF-01B61CAB62F5}" presName="circle4" presStyleLbl="node1" presStyleIdx="3" presStyleCnt="4" custScaleX="136574"/>
      <dgm:spPr/>
    </dgm:pt>
    <dgm:pt modelId="{A31D442E-89F1-4639-88D1-82C2E3626B8E}" type="pres">
      <dgm:prSet presAssocID="{BC5B4D4E-6919-46EB-AFBF-01B61CAB62F5}" presName="c4text" presStyleLbl="node1" presStyleIdx="3" presStyleCnt="4">
        <dgm:presLayoutVars>
          <dgm:bulletEnabled val="1"/>
        </dgm:presLayoutVars>
      </dgm:prSet>
      <dgm:spPr/>
    </dgm:pt>
  </dgm:ptLst>
  <dgm:cxnLst>
    <dgm:cxn modelId="{0303C806-8E8A-41C5-8C83-213953C25B77}" type="presOf" srcId="{97A91786-B8E1-483D-A105-2981733E53FF}" destId="{EE0841A5-67C6-4C3A-AB7F-0B5233A5EE79}" srcOrd="1" destOrd="0" presId="urn:microsoft.com/office/officeart/2005/8/layout/venn2"/>
    <dgm:cxn modelId="{50DAA64F-3AB1-497C-B299-A9A39C52D9A6}" type="presOf" srcId="{0EFB7457-756A-4927-BA0F-D7D5B7045D37}" destId="{D244B863-9F05-4636-9FC6-42C1FFC43263}" srcOrd="1" destOrd="0" presId="urn:microsoft.com/office/officeart/2005/8/layout/venn2"/>
    <dgm:cxn modelId="{90A9A152-E6A9-4D92-8970-6F99B20117B9}" srcId="{BC5B4D4E-6919-46EB-AFBF-01B61CAB62F5}" destId="{AA9F57E2-6234-4B9B-950C-9A405532213A}" srcOrd="3" destOrd="0" parTransId="{B48008EB-DC48-41E7-ACDA-5D852E63B77E}" sibTransId="{208D1319-18F9-4FD9-AC93-61FD6DB0086B}"/>
    <dgm:cxn modelId="{9FC7C072-3D94-4AA4-8AED-73CD3EE463CB}" srcId="{BC5B4D4E-6919-46EB-AFBF-01B61CAB62F5}" destId="{0EFB7457-756A-4927-BA0F-D7D5B7045D37}" srcOrd="1" destOrd="0" parTransId="{5727DE34-6C5D-4377-8DD3-E12F5552EB31}" sibTransId="{94DB0154-5059-4EF2-BC87-C867DCEE9A2A}"/>
    <dgm:cxn modelId="{FA32CA84-0354-4970-A613-0AAB316F2891}" type="presOf" srcId="{AA9F57E2-6234-4B9B-950C-9A405532213A}" destId="{B6FDE56E-D363-4C3F-AB32-FCFB10A27672}" srcOrd="0" destOrd="0" presId="urn:microsoft.com/office/officeart/2005/8/layout/venn2"/>
    <dgm:cxn modelId="{6B72A985-2DA6-4B8B-9D3B-0F337197B621}" srcId="{BC5B4D4E-6919-46EB-AFBF-01B61CAB62F5}" destId="{7A72BC5C-E34C-4963-B60B-B8594FFB94A9}" srcOrd="2" destOrd="0" parTransId="{FA361CA2-FA21-4DB6-91B7-D4CF09131D09}" sibTransId="{B0CBFEFC-D8D6-4F27-B0EA-98D50B6328CC}"/>
    <dgm:cxn modelId="{CED9E185-D07F-4616-90C3-058545FF0DDC}" type="presOf" srcId="{BC5B4D4E-6919-46EB-AFBF-01B61CAB62F5}" destId="{B1D0EDB2-0291-4978-98B6-DB8D9B146490}" srcOrd="0" destOrd="0" presId="urn:microsoft.com/office/officeart/2005/8/layout/venn2"/>
    <dgm:cxn modelId="{77214DA9-2F68-47A4-AA2C-6916065C98B9}" type="presOf" srcId="{97A91786-B8E1-483D-A105-2981733E53FF}" destId="{DDADEF32-3A35-4EC0-98A2-C132337EAF21}" srcOrd="0" destOrd="0" presId="urn:microsoft.com/office/officeart/2005/8/layout/venn2"/>
    <dgm:cxn modelId="{06949DB7-60DD-49F2-8F25-C5B1EA6ACA8C}" type="presOf" srcId="{0EFB7457-756A-4927-BA0F-D7D5B7045D37}" destId="{02D1A696-FF1B-45D6-A0F7-60DD4516800D}" srcOrd="0" destOrd="0" presId="urn:microsoft.com/office/officeart/2005/8/layout/venn2"/>
    <dgm:cxn modelId="{BA02C6B8-82CB-42A3-B946-93907134B71C}" type="presOf" srcId="{7A72BC5C-E34C-4963-B60B-B8594FFB94A9}" destId="{9C3B6378-C558-414B-8F67-21301253099D}" srcOrd="0" destOrd="0" presId="urn:microsoft.com/office/officeart/2005/8/layout/venn2"/>
    <dgm:cxn modelId="{17F15BC6-592C-43C4-8EEE-B4033118E269}" srcId="{BC5B4D4E-6919-46EB-AFBF-01B61CAB62F5}" destId="{97A91786-B8E1-483D-A105-2981733E53FF}" srcOrd="0" destOrd="0" parTransId="{7F36CB35-CAF8-4923-84A6-859EEDA18D6B}" sibTransId="{CD28FC5A-A41B-45D1-A0A0-0FD11904E3AB}"/>
    <dgm:cxn modelId="{E90BCDF9-FE33-43BC-8C91-B122623D7F69}" type="presOf" srcId="{AA9F57E2-6234-4B9B-950C-9A405532213A}" destId="{A31D442E-89F1-4639-88D1-82C2E3626B8E}" srcOrd="1" destOrd="0" presId="urn:microsoft.com/office/officeart/2005/8/layout/venn2"/>
    <dgm:cxn modelId="{69E5A0FB-BF29-4EA0-AC84-659B1981F1D1}" type="presOf" srcId="{7A72BC5C-E34C-4963-B60B-B8594FFB94A9}" destId="{1627537D-9C72-41FC-834A-620000BC77A3}" srcOrd="1" destOrd="0" presId="urn:microsoft.com/office/officeart/2005/8/layout/venn2"/>
    <dgm:cxn modelId="{40EFFA45-0946-473D-B2BB-0C683AE0B7A1}" type="presParOf" srcId="{B1D0EDB2-0291-4978-98B6-DB8D9B146490}" destId="{B0D8651A-24B1-431A-B83E-619C473AB135}" srcOrd="0" destOrd="0" presId="urn:microsoft.com/office/officeart/2005/8/layout/venn2"/>
    <dgm:cxn modelId="{8182EC6A-0B1F-408B-87E0-1FE32DDF970F}" type="presParOf" srcId="{B0D8651A-24B1-431A-B83E-619C473AB135}" destId="{DDADEF32-3A35-4EC0-98A2-C132337EAF21}" srcOrd="0" destOrd="0" presId="urn:microsoft.com/office/officeart/2005/8/layout/venn2"/>
    <dgm:cxn modelId="{029DFDE0-84BE-4696-8B95-E1134CFF3BFD}" type="presParOf" srcId="{B0D8651A-24B1-431A-B83E-619C473AB135}" destId="{EE0841A5-67C6-4C3A-AB7F-0B5233A5EE79}" srcOrd="1" destOrd="0" presId="urn:microsoft.com/office/officeart/2005/8/layout/venn2"/>
    <dgm:cxn modelId="{7686668B-8864-457C-9268-D5FBEF8F8D85}" type="presParOf" srcId="{B1D0EDB2-0291-4978-98B6-DB8D9B146490}" destId="{154CF561-17ED-4DF8-8788-2A5401666CAB}" srcOrd="1" destOrd="0" presId="urn:microsoft.com/office/officeart/2005/8/layout/venn2"/>
    <dgm:cxn modelId="{AF43800F-1CF1-4B6B-96DA-98BF699BA652}" type="presParOf" srcId="{154CF561-17ED-4DF8-8788-2A5401666CAB}" destId="{02D1A696-FF1B-45D6-A0F7-60DD4516800D}" srcOrd="0" destOrd="0" presId="urn:microsoft.com/office/officeart/2005/8/layout/venn2"/>
    <dgm:cxn modelId="{E8BC0CCD-8AC9-4574-8AD3-2DF7AEE0F046}" type="presParOf" srcId="{154CF561-17ED-4DF8-8788-2A5401666CAB}" destId="{D244B863-9F05-4636-9FC6-42C1FFC43263}" srcOrd="1" destOrd="0" presId="urn:microsoft.com/office/officeart/2005/8/layout/venn2"/>
    <dgm:cxn modelId="{E8286574-D623-412E-8B4A-7C42633D4DDC}" type="presParOf" srcId="{B1D0EDB2-0291-4978-98B6-DB8D9B146490}" destId="{54C1118E-0B35-4239-88FC-2F8EF96D9E41}" srcOrd="2" destOrd="0" presId="urn:microsoft.com/office/officeart/2005/8/layout/venn2"/>
    <dgm:cxn modelId="{1DCE65A2-3D9A-419C-B957-857D983B35E4}" type="presParOf" srcId="{54C1118E-0B35-4239-88FC-2F8EF96D9E41}" destId="{9C3B6378-C558-414B-8F67-21301253099D}" srcOrd="0" destOrd="0" presId="urn:microsoft.com/office/officeart/2005/8/layout/venn2"/>
    <dgm:cxn modelId="{D78452D6-69C5-4A81-997E-1ACEF0B3479A}" type="presParOf" srcId="{54C1118E-0B35-4239-88FC-2F8EF96D9E41}" destId="{1627537D-9C72-41FC-834A-620000BC77A3}" srcOrd="1" destOrd="0" presId="urn:microsoft.com/office/officeart/2005/8/layout/venn2"/>
    <dgm:cxn modelId="{3D25A192-99EE-45BF-8590-C681527EE6F8}" type="presParOf" srcId="{B1D0EDB2-0291-4978-98B6-DB8D9B146490}" destId="{1FA369C7-7E5E-453A-9328-BE50B2B704EC}" srcOrd="3" destOrd="0" presId="urn:microsoft.com/office/officeart/2005/8/layout/venn2"/>
    <dgm:cxn modelId="{001928E3-B2BC-45AC-8CA9-C36FE84B66F8}" type="presParOf" srcId="{1FA369C7-7E5E-453A-9328-BE50B2B704EC}" destId="{B6FDE56E-D363-4C3F-AB32-FCFB10A27672}" srcOrd="0" destOrd="0" presId="urn:microsoft.com/office/officeart/2005/8/layout/venn2"/>
    <dgm:cxn modelId="{25A256BB-E99D-4196-B821-52B8DBA53396}" type="presParOf" srcId="{1FA369C7-7E5E-453A-9328-BE50B2B704EC}" destId="{A31D442E-89F1-4639-88D1-82C2E3626B8E}"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0F563DF2-BBBB-4F1C-AF1D-06DCCE0DACED}" type="doc">
      <dgm:prSet loTypeId="urn:microsoft.com/office/officeart/2016/7/layout/VerticalSolidActionList" loCatId="List" qsTypeId="urn:microsoft.com/office/officeart/2005/8/quickstyle/simple1" qsCatId="simple" csTypeId="urn:microsoft.com/office/officeart/2005/8/colors/accent3_2" csCatId="accent3" phldr="1"/>
      <dgm:spPr/>
      <dgm:t>
        <a:bodyPr/>
        <a:lstStyle/>
        <a:p>
          <a:endParaRPr lang="en-US"/>
        </a:p>
      </dgm:t>
    </dgm:pt>
    <dgm:pt modelId="{210EC080-2B4A-411B-9492-EF4246C08725}">
      <dgm:prSet/>
      <dgm:spPr/>
      <dgm:t>
        <a:bodyPr/>
        <a:lstStyle/>
        <a:p>
          <a:r>
            <a:rPr lang="en-US"/>
            <a:t>Monitor</a:t>
          </a:r>
        </a:p>
      </dgm:t>
    </dgm:pt>
    <dgm:pt modelId="{7278CBE8-5409-4E74-9C6E-7AD6FBBDA880}" type="parTrans" cxnId="{E4FC36C1-ED36-44D5-A676-92BF38ADAFE7}">
      <dgm:prSet/>
      <dgm:spPr/>
      <dgm:t>
        <a:bodyPr/>
        <a:lstStyle/>
        <a:p>
          <a:endParaRPr lang="en-US"/>
        </a:p>
      </dgm:t>
    </dgm:pt>
    <dgm:pt modelId="{E832B92B-5964-407B-BEC7-427F4B767B89}" type="sibTrans" cxnId="{E4FC36C1-ED36-44D5-A676-92BF38ADAFE7}">
      <dgm:prSet/>
      <dgm:spPr/>
      <dgm:t>
        <a:bodyPr/>
        <a:lstStyle/>
        <a:p>
          <a:endParaRPr lang="en-US"/>
        </a:p>
      </dgm:t>
    </dgm:pt>
    <dgm:pt modelId="{B47A2C6A-35B3-432E-8946-22941842742F}">
      <dgm:prSet custT="1"/>
      <dgm:spPr/>
      <dgm:t>
        <a:bodyPr/>
        <a:lstStyle/>
        <a:p>
          <a:r>
            <a:rPr lang="en-US" sz="2800"/>
            <a:t>Regularly monitor educator data using </a:t>
          </a:r>
          <a:r>
            <a:rPr lang="en-US" sz="2800">
              <a:latin typeface="Segoe UI"/>
            </a:rPr>
            <a:t>EE</a:t>
          </a:r>
          <a:r>
            <a:rPr lang="en-US" sz="2800"/>
            <a:t> Tool and Data Validation Support Tool</a:t>
          </a:r>
        </a:p>
      </dgm:t>
    </dgm:pt>
    <dgm:pt modelId="{2B44F437-D1ED-4281-878A-359CD0FE3B0A}" type="parTrans" cxnId="{E8E77D56-B2EB-4F44-943A-E80099FF3809}">
      <dgm:prSet/>
      <dgm:spPr/>
      <dgm:t>
        <a:bodyPr/>
        <a:lstStyle/>
        <a:p>
          <a:endParaRPr lang="en-US"/>
        </a:p>
      </dgm:t>
    </dgm:pt>
    <dgm:pt modelId="{787FB29C-21A5-4624-9308-F4D96C21D500}" type="sibTrans" cxnId="{E8E77D56-B2EB-4F44-943A-E80099FF3809}">
      <dgm:prSet/>
      <dgm:spPr/>
      <dgm:t>
        <a:bodyPr/>
        <a:lstStyle/>
        <a:p>
          <a:endParaRPr lang="en-US"/>
        </a:p>
      </dgm:t>
    </dgm:pt>
    <dgm:pt modelId="{38CF064B-8B54-4707-80BB-0CB4F483D321}">
      <dgm:prSet/>
      <dgm:spPr/>
      <dgm:t>
        <a:bodyPr/>
        <a:lstStyle/>
        <a:p>
          <a:r>
            <a:rPr lang="en-US"/>
            <a:t>Share</a:t>
          </a:r>
        </a:p>
      </dgm:t>
    </dgm:pt>
    <dgm:pt modelId="{131A5E2D-F6AE-4CC9-8B68-7AF8093ABF9F}" type="parTrans" cxnId="{B9996DF9-926E-46B9-A255-BB497004E994}">
      <dgm:prSet/>
      <dgm:spPr/>
      <dgm:t>
        <a:bodyPr/>
        <a:lstStyle/>
        <a:p>
          <a:endParaRPr lang="en-US"/>
        </a:p>
      </dgm:t>
    </dgm:pt>
    <dgm:pt modelId="{C4DE7EF9-C3D4-4112-A659-CE462DF24BD8}" type="sibTrans" cxnId="{B9996DF9-926E-46B9-A255-BB497004E994}">
      <dgm:prSet/>
      <dgm:spPr/>
      <dgm:t>
        <a:bodyPr/>
        <a:lstStyle/>
        <a:p>
          <a:endParaRPr lang="en-US"/>
        </a:p>
      </dgm:t>
    </dgm:pt>
    <dgm:pt modelId="{58A5100E-0684-466F-B366-4AAB297707FD}">
      <dgm:prSet custT="1"/>
      <dgm:spPr/>
      <dgm:t>
        <a:bodyPr/>
        <a:lstStyle/>
        <a:p>
          <a:r>
            <a:rPr lang="en-US" sz="2800" dirty="0"/>
            <a:t>Share educator data with district and building administrators</a:t>
          </a:r>
        </a:p>
      </dgm:t>
    </dgm:pt>
    <dgm:pt modelId="{A66E2FDD-C30C-4B64-AF86-867BA5D7B5E1}" type="parTrans" cxnId="{BEF1340A-77EC-4ED4-BD36-4D324452C78C}">
      <dgm:prSet/>
      <dgm:spPr/>
      <dgm:t>
        <a:bodyPr/>
        <a:lstStyle/>
        <a:p>
          <a:endParaRPr lang="en-US"/>
        </a:p>
      </dgm:t>
    </dgm:pt>
    <dgm:pt modelId="{3ACA0A2B-73CB-47CA-9923-2C816B3171FB}" type="sibTrans" cxnId="{BEF1340A-77EC-4ED4-BD36-4D324452C78C}">
      <dgm:prSet/>
      <dgm:spPr/>
      <dgm:t>
        <a:bodyPr/>
        <a:lstStyle/>
        <a:p>
          <a:endParaRPr lang="en-US"/>
        </a:p>
      </dgm:t>
    </dgm:pt>
    <dgm:pt modelId="{BA5DF152-3C65-4CC2-BF81-A11580EBEFD9}">
      <dgm:prSet/>
      <dgm:spPr/>
      <dgm:t>
        <a:bodyPr/>
        <a:lstStyle/>
        <a:p>
          <a:r>
            <a:rPr lang="en-US" dirty="0"/>
            <a:t>Integrate</a:t>
          </a:r>
        </a:p>
      </dgm:t>
    </dgm:pt>
    <dgm:pt modelId="{B59B5CBA-A0D9-4D5A-BD85-AD53CC14A9EA}" type="parTrans" cxnId="{EA34CD82-FBEB-40BB-9B33-D805A2AF975E}">
      <dgm:prSet/>
      <dgm:spPr/>
      <dgm:t>
        <a:bodyPr/>
        <a:lstStyle/>
        <a:p>
          <a:endParaRPr lang="en-US"/>
        </a:p>
      </dgm:t>
    </dgm:pt>
    <dgm:pt modelId="{F80EDCDC-0941-47EA-8E97-9650859C22BA}" type="sibTrans" cxnId="{EA34CD82-FBEB-40BB-9B33-D805A2AF975E}">
      <dgm:prSet/>
      <dgm:spPr/>
      <dgm:t>
        <a:bodyPr/>
        <a:lstStyle/>
        <a:p>
          <a:endParaRPr lang="en-US"/>
        </a:p>
      </dgm:t>
    </dgm:pt>
    <dgm:pt modelId="{B3AC398C-B457-4E9D-A07D-72F5E96B6138}">
      <dgm:prSet custT="1"/>
      <dgm:spPr/>
      <dgm:t>
        <a:bodyPr/>
        <a:lstStyle/>
        <a:p>
          <a:r>
            <a:rPr lang="en-US" sz="2800"/>
            <a:t>Integrate educator data into continuous improvement plans and needs assessments</a:t>
          </a:r>
        </a:p>
      </dgm:t>
    </dgm:pt>
    <dgm:pt modelId="{02F2853D-B683-4C3D-AF0D-2902A6658E1F}" type="parTrans" cxnId="{6E278144-3C62-4D74-89E9-4783B91AE653}">
      <dgm:prSet/>
      <dgm:spPr/>
      <dgm:t>
        <a:bodyPr/>
        <a:lstStyle/>
        <a:p>
          <a:endParaRPr lang="en-US"/>
        </a:p>
      </dgm:t>
    </dgm:pt>
    <dgm:pt modelId="{669F9847-D206-4F33-B6D3-58FA6EF68FA3}" type="sibTrans" cxnId="{6E278144-3C62-4D74-89E9-4783B91AE653}">
      <dgm:prSet/>
      <dgm:spPr/>
      <dgm:t>
        <a:bodyPr/>
        <a:lstStyle/>
        <a:p>
          <a:endParaRPr lang="en-US"/>
        </a:p>
      </dgm:t>
    </dgm:pt>
    <dgm:pt modelId="{BA1A9A32-9EF7-45EB-8F42-7A2A3AD6BDF5}">
      <dgm:prSet/>
      <dgm:spPr/>
      <dgm:t>
        <a:bodyPr/>
        <a:lstStyle/>
        <a:p>
          <a:r>
            <a:rPr lang="en-US"/>
            <a:t>Review</a:t>
          </a:r>
        </a:p>
      </dgm:t>
    </dgm:pt>
    <dgm:pt modelId="{9673228C-4D60-481C-A05F-AB5682593AB7}" type="parTrans" cxnId="{5B8CDC76-F39D-4D0F-A9D6-09D426796557}">
      <dgm:prSet/>
      <dgm:spPr/>
      <dgm:t>
        <a:bodyPr/>
        <a:lstStyle/>
        <a:p>
          <a:endParaRPr lang="en-US"/>
        </a:p>
      </dgm:t>
    </dgm:pt>
    <dgm:pt modelId="{70EFC0BF-5158-4342-A410-434DD5372D12}" type="sibTrans" cxnId="{5B8CDC76-F39D-4D0F-A9D6-09D426796557}">
      <dgm:prSet/>
      <dgm:spPr/>
      <dgm:t>
        <a:bodyPr/>
        <a:lstStyle/>
        <a:p>
          <a:endParaRPr lang="en-US"/>
        </a:p>
      </dgm:t>
    </dgm:pt>
    <dgm:pt modelId="{7C6EDD2F-19B4-4BA6-AF54-1FC77BA186D3}">
      <dgm:prSet custT="1"/>
      <dgm:spPr/>
      <dgm:t>
        <a:bodyPr/>
        <a:lstStyle/>
        <a:p>
          <a:pPr rtl="0"/>
          <a:r>
            <a:rPr lang="en-US" sz="2800"/>
            <a:t>Review educator data when developing recruitment, induction,</a:t>
          </a:r>
          <a:r>
            <a:rPr lang="en-US" sz="2800">
              <a:latin typeface="Segoe UI"/>
            </a:rPr>
            <a:t> </a:t>
          </a:r>
          <a:r>
            <a:rPr lang="en-US" sz="2800"/>
            <a:t> and professional learning plans</a:t>
          </a:r>
        </a:p>
      </dgm:t>
    </dgm:pt>
    <dgm:pt modelId="{A5A65C56-A43B-435F-A446-CC6E2FA63F1F}" type="parTrans" cxnId="{627CA5FC-D9BF-42C5-A316-35021D6F0AC1}">
      <dgm:prSet/>
      <dgm:spPr/>
      <dgm:t>
        <a:bodyPr/>
        <a:lstStyle/>
        <a:p>
          <a:endParaRPr lang="en-US"/>
        </a:p>
      </dgm:t>
    </dgm:pt>
    <dgm:pt modelId="{402F4ECB-D314-4AB2-B8F3-08E6E87999A8}" type="sibTrans" cxnId="{627CA5FC-D9BF-42C5-A316-35021D6F0AC1}">
      <dgm:prSet/>
      <dgm:spPr/>
      <dgm:t>
        <a:bodyPr/>
        <a:lstStyle/>
        <a:p>
          <a:endParaRPr lang="en-US"/>
        </a:p>
      </dgm:t>
    </dgm:pt>
    <dgm:pt modelId="{BC91532B-92E5-4679-B871-C6754D31ADDA}" type="pres">
      <dgm:prSet presAssocID="{0F563DF2-BBBB-4F1C-AF1D-06DCCE0DACED}" presName="Name0" presStyleCnt="0">
        <dgm:presLayoutVars>
          <dgm:dir/>
          <dgm:animLvl val="lvl"/>
          <dgm:resizeHandles val="exact"/>
        </dgm:presLayoutVars>
      </dgm:prSet>
      <dgm:spPr/>
    </dgm:pt>
    <dgm:pt modelId="{BFCC2BD1-CE6B-4D74-9276-E02FFCA22365}" type="pres">
      <dgm:prSet presAssocID="{210EC080-2B4A-411B-9492-EF4246C08725}" presName="linNode" presStyleCnt="0"/>
      <dgm:spPr/>
    </dgm:pt>
    <dgm:pt modelId="{9463920E-1F89-4C42-B3EE-A0975A1C5560}" type="pres">
      <dgm:prSet presAssocID="{210EC080-2B4A-411B-9492-EF4246C08725}" presName="parentText" presStyleLbl="alignNode1" presStyleIdx="0" presStyleCnt="4">
        <dgm:presLayoutVars>
          <dgm:chMax val="1"/>
          <dgm:bulletEnabled/>
        </dgm:presLayoutVars>
      </dgm:prSet>
      <dgm:spPr/>
    </dgm:pt>
    <dgm:pt modelId="{D0D37B9D-2A0D-42AF-B60B-1CED36BBF5F8}" type="pres">
      <dgm:prSet presAssocID="{210EC080-2B4A-411B-9492-EF4246C08725}" presName="descendantText" presStyleLbl="alignAccFollowNode1" presStyleIdx="0" presStyleCnt="4">
        <dgm:presLayoutVars>
          <dgm:bulletEnabled/>
        </dgm:presLayoutVars>
      </dgm:prSet>
      <dgm:spPr/>
    </dgm:pt>
    <dgm:pt modelId="{982222C4-61EC-4585-9F49-A04F48AC477F}" type="pres">
      <dgm:prSet presAssocID="{E832B92B-5964-407B-BEC7-427F4B767B89}" presName="sp" presStyleCnt="0"/>
      <dgm:spPr/>
    </dgm:pt>
    <dgm:pt modelId="{621F39CD-AF65-41C0-B0D4-116B97E5948D}" type="pres">
      <dgm:prSet presAssocID="{38CF064B-8B54-4707-80BB-0CB4F483D321}" presName="linNode" presStyleCnt="0"/>
      <dgm:spPr/>
    </dgm:pt>
    <dgm:pt modelId="{FDFBEFFD-06F2-4834-AA9F-9624C52039C1}" type="pres">
      <dgm:prSet presAssocID="{38CF064B-8B54-4707-80BB-0CB4F483D321}" presName="parentText" presStyleLbl="alignNode1" presStyleIdx="1" presStyleCnt="4">
        <dgm:presLayoutVars>
          <dgm:chMax val="1"/>
          <dgm:bulletEnabled/>
        </dgm:presLayoutVars>
      </dgm:prSet>
      <dgm:spPr/>
    </dgm:pt>
    <dgm:pt modelId="{348EF4A0-C7BB-43C1-AD30-66EED4F72DE4}" type="pres">
      <dgm:prSet presAssocID="{38CF064B-8B54-4707-80BB-0CB4F483D321}" presName="descendantText" presStyleLbl="alignAccFollowNode1" presStyleIdx="1" presStyleCnt="4">
        <dgm:presLayoutVars>
          <dgm:bulletEnabled/>
        </dgm:presLayoutVars>
      </dgm:prSet>
      <dgm:spPr/>
    </dgm:pt>
    <dgm:pt modelId="{02D725EC-71E6-43C8-9FB1-98EF2C0A40CE}" type="pres">
      <dgm:prSet presAssocID="{C4DE7EF9-C3D4-4112-A659-CE462DF24BD8}" presName="sp" presStyleCnt="0"/>
      <dgm:spPr/>
    </dgm:pt>
    <dgm:pt modelId="{D1443B8D-4CC2-41E6-97F3-1102F9357C74}" type="pres">
      <dgm:prSet presAssocID="{BA5DF152-3C65-4CC2-BF81-A11580EBEFD9}" presName="linNode" presStyleCnt="0"/>
      <dgm:spPr/>
    </dgm:pt>
    <dgm:pt modelId="{4FE79D8B-FC94-4EDE-A23D-7D0E00E5C317}" type="pres">
      <dgm:prSet presAssocID="{BA5DF152-3C65-4CC2-BF81-A11580EBEFD9}" presName="parentText" presStyleLbl="alignNode1" presStyleIdx="2" presStyleCnt="4">
        <dgm:presLayoutVars>
          <dgm:chMax val="1"/>
          <dgm:bulletEnabled/>
        </dgm:presLayoutVars>
      </dgm:prSet>
      <dgm:spPr/>
    </dgm:pt>
    <dgm:pt modelId="{217926F1-5A52-4E5B-AA76-E70D08279863}" type="pres">
      <dgm:prSet presAssocID="{BA5DF152-3C65-4CC2-BF81-A11580EBEFD9}" presName="descendantText" presStyleLbl="alignAccFollowNode1" presStyleIdx="2" presStyleCnt="4" custLinFactX="13805" custLinFactNeighborX="100000" custLinFactNeighborY="-130">
        <dgm:presLayoutVars>
          <dgm:bulletEnabled/>
        </dgm:presLayoutVars>
      </dgm:prSet>
      <dgm:spPr/>
    </dgm:pt>
    <dgm:pt modelId="{DCEE0647-4D1E-4581-BE5E-E9B3BEC61E5A}" type="pres">
      <dgm:prSet presAssocID="{F80EDCDC-0941-47EA-8E97-9650859C22BA}" presName="sp" presStyleCnt="0"/>
      <dgm:spPr/>
    </dgm:pt>
    <dgm:pt modelId="{60C2F246-DA83-45D5-A1A1-124E50B3CA24}" type="pres">
      <dgm:prSet presAssocID="{BA1A9A32-9EF7-45EB-8F42-7A2A3AD6BDF5}" presName="linNode" presStyleCnt="0"/>
      <dgm:spPr/>
    </dgm:pt>
    <dgm:pt modelId="{881BC882-0832-4007-AB20-2F6BDD956594}" type="pres">
      <dgm:prSet presAssocID="{BA1A9A32-9EF7-45EB-8F42-7A2A3AD6BDF5}" presName="parentText" presStyleLbl="alignNode1" presStyleIdx="3" presStyleCnt="4">
        <dgm:presLayoutVars>
          <dgm:chMax val="1"/>
          <dgm:bulletEnabled/>
        </dgm:presLayoutVars>
      </dgm:prSet>
      <dgm:spPr/>
    </dgm:pt>
    <dgm:pt modelId="{9DAD67EC-EFFB-458E-92DD-BF710247227C}" type="pres">
      <dgm:prSet presAssocID="{BA1A9A32-9EF7-45EB-8F42-7A2A3AD6BDF5}" presName="descendantText" presStyleLbl="alignAccFollowNode1" presStyleIdx="3" presStyleCnt="4">
        <dgm:presLayoutVars>
          <dgm:bulletEnabled/>
        </dgm:presLayoutVars>
      </dgm:prSet>
      <dgm:spPr/>
    </dgm:pt>
  </dgm:ptLst>
  <dgm:cxnLst>
    <dgm:cxn modelId="{BEF1340A-77EC-4ED4-BD36-4D324452C78C}" srcId="{38CF064B-8B54-4707-80BB-0CB4F483D321}" destId="{58A5100E-0684-466F-B366-4AAB297707FD}" srcOrd="0" destOrd="0" parTransId="{A66E2FDD-C30C-4B64-AF86-867BA5D7B5E1}" sibTransId="{3ACA0A2B-73CB-47CA-9923-2C816B3171FB}"/>
    <dgm:cxn modelId="{66A20312-F1E3-4A94-AD5A-E8AE5DD390A3}" type="presOf" srcId="{BA5DF152-3C65-4CC2-BF81-A11580EBEFD9}" destId="{4FE79D8B-FC94-4EDE-A23D-7D0E00E5C317}" srcOrd="0" destOrd="0" presId="urn:microsoft.com/office/officeart/2016/7/layout/VerticalSolidActionList"/>
    <dgm:cxn modelId="{25A32424-3873-4E9D-88D2-C0F08A6ACB71}" type="presOf" srcId="{BA1A9A32-9EF7-45EB-8F42-7A2A3AD6BDF5}" destId="{881BC882-0832-4007-AB20-2F6BDD956594}" srcOrd="0" destOrd="0" presId="urn:microsoft.com/office/officeart/2016/7/layout/VerticalSolidActionList"/>
    <dgm:cxn modelId="{80815142-5BBF-497A-8C41-9C83AF94E703}" type="presOf" srcId="{B3AC398C-B457-4E9D-A07D-72F5E96B6138}" destId="{217926F1-5A52-4E5B-AA76-E70D08279863}" srcOrd="0" destOrd="0" presId="urn:microsoft.com/office/officeart/2016/7/layout/VerticalSolidActionList"/>
    <dgm:cxn modelId="{6E278144-3C62-4D74-89E9-4783B91AE653}" srcId="{BA5DF152-3C65-4CC2-BF81-A11580EBEFD9}" destId="{B3AC398C-B457-4E9D-A07D-72F5E96B6138}" srcOrd="0" destOrd="0" parTransId="{02F2853D-B683-4C3D-AF0D-2902A6658E1F}" sibTransId="{669F9847-D206-4F33-B6D3-58FA6EF68FA3}"/>
    <dgm:cxn modelId="{E8E77D56-B2EB-4F44-943A-E80099FF3809}" srcId="{210EC080-2B4A-411B-9492-EF4246C08725}" destId="{B47A2C6A-35B3-432E-8946-22941842742F}" srcOrd="0" destOrd="0" parTransId="{2B44F437-D1ED-4281-878A-359CD0FE3B0A}" sibTransId="{787FB29C-21A5-4624-9308-F4D96C21D500}"/>
    <dgm:cxn modelId="{5B8CDC76-F39D-4D0F-A9D6-09D426796557}" srcId="{0F563DF2-BBBB-4F1C-AF1D-06DCCE0DACED}" destId="{BA1A9A32-9EF7-45EB-8F42-7A2A3AD6BDF5}" srcOrd="3" destOrd="0" parTransId="{9673228C-4D60-481C-A05F-AB5682593AB7}" sibTransId="{70EFC0BF-5158-4342-A410-434DD5372D12}"/>
    <dgm:cxn modelId="{EA34CD82-FBEB-40BB-9B33-D805A2AF975E}" srcId="{0F563DF2-BBBB-4F1C-AF1D-06DCCE0DACED}" destId="{BA5DF152-3C65-4CC2-BF81-A11580EBEFD9}" srcOrd="2" destOrd="0" parTransId="{B59B5CBA-A0D9-4D5A-BD85-AD53CC14A9EA}" sibTransId="{F80EDCDC-0941-47EA-8E97-9650859C22BA}"/>
    <dgm:cxn modelId="{55E0B68C-7C94-41BD-895B-DC990AC44F79}" type="presOf" srcId="{7C6EDD2F-19B4-4BA6-AF54-1FC77BA186D3}" destId="{9DAD67EC-EFFB-458E-92DD-BF710247227C}" srcOrd="0" destOrd="0" presId="urn:microsoft.com/office/officeart/2016/7/layout/VerticalSolidActionList"/>
    <dgm:cxn modelId="{2E2363A9-E52A-42C8-A523-EDCECDE9E59B}" type="presOf" srcId="{58A5100E-0684-466F-B366-4AAB297707FD}" destId="{348EF4A0-C7BB-43C1-AD30-66EED4F72DE4}" srcOrd="0" destOrd="0" presId="urn:microsoft.com/office/officeart/2016/7/layout/VerticalSolidActionList"/>
    <dgm:cxn modelId="{E4FC36C1-ED36-44D5-A676-92BF38ADAFE7}" srcId="{0F563DF2-BBBB-4F1C-AF1D-06DCCE0DACED}" destId="{210EC080-2B4A-411B-9492-EF4246C08725}" srcOrd="0" destOrd="0" parTransId="{7278CBE8-5409-4E74-9C6E-7AD6FBBDA880}" sibTransId="{E832B92B-5964-407B-BEC7-427F4B767B89}"/>
    <dgm:cxn modelId="{EE389FEA-00E4-430A-BB48-6AB4295DE5D6}" type="presOf" srcId="{0F563DF2-BBBB-4F1C-AF1D-06DCCE0DACED}" destId="{BC91532B-92E5-4679-B871-C6754D31ADDA}" srcOrd="0" destOrd="0" presId="urn:microsoft.com/office/officeart/2016/7/layout/VerticalSolidActionList"/>
    <dgm:cxn modelId="{0F449CEC-65CC-4B71-85C1-1A4F0C77D0CA}" type="presOf" srcId="{38CF064B-8B54-4707-80BB-0CB4F483D321}" destId="{FDFBEFFD-06F2-4834-AA9F-9624C52039C1}" srcOrd="0" destOrd="0" presId="urn:microsoft.com/office/officeart/2016/7/layout/VerticalSolidActionList"/>
    <dgm:cxn modelId="{BE8E70F1-4443-4DB6-98EA-B4FE2E37985B}" type="presOf" srcId="{B47A2C6A-35B3-432E-8946-22941842742F}" destId="{D0D37B9D-2A0D-42AF-B60B-1CED36BBF5F8}" srcOrd="0" destOrd="0" presId="urn:microsoft.com/office/officeart/2016/7/layout/VerticalSolidActionList"/>
    <dgm:cxn modelId="{B9996DF9-926E-46B9-A255-BB497004E994}" srcId="{0F563DF2-BBBB-4F1C-AF1D-06DCCE0DACED}" destId="{38CF064B-8B54-4707-80BB-0CB4F483D321}" srcOrd="1" destOrd="0" parTransId="{131A5E2D-F6AE-4CC9-8B68-7AF8093ABF9F}" sibTransId="{C4DE7EF9-C3D4-4112-A659-CE462DF24BD8}"/>
    <dgm:cxn modelId="{627CA5FC-D9BF-42C5-A316-35021D6F0AC1}" srcId="{BA1A9A32-9EF7-45EB-8F42-7A2A3AD6BDF5}" destId="{7C6EDD2F-19B4-4BA6-AF54-1FC77BA186D3}" srcOrd="0" destOrd="0" parTransId="{A5A65C56-A43B-435F-A446-CC6E2FA63F1F}" sibTransId="{402F4ECB-D314-4AB2-B8F3-08E6E87999A8}"/>
    <dgm:cxn modelId="{5C9370FE-8B62-483A-A386-F3431F9289D7}" type="presOf" srcId="{210EC080-2B4A-411B-9492-EF4246C08725}" destId="{9463920E-1F89-4C42-B3EE-A0975A1C5560}" srcOrd="0" destOrd="0" presId="urn:microsoft.com/office/officeart/2016/7/layout/VerticalSolidActionList"/>
    <dgm:cxn modelId="{CB5B3E53-F6BC-4348-8595-F02D5CE4E581}" type="presParOf" srcId="{BC91532B-92E5-4679-B871-C6754D31ADDA}" destId="{BFCC2BD1-CE6B-4D74-9276-E02FFCA22365}" srcOrd="0" destOrd="0" presId="urn:microsoft.com/office/officeart/2016/7/layout/VerticalSolidActionList"/>
    <dgm:cxn modelId="{1422672F-E90F-446D-A191-85E7F93F58A3}" type="presParOf" srcId="{BFCC2BD1-CE6B-4D74-9276-E02FFCA22365}" destId="{9463920E-1F89-4C42-B3EE-A0975A1C5560}" srcOrd="0" destOrd="0" presId="urn:microsoft.com/office/officeart/2016/7/layout/VerticalSolidActionList"/>
    <dgm:cxn modelId="{AD0E190D-CA7D-4BF6-89AD-69C6D400542B}" type="presParOf" srcId="{BFCC2BD1-CE6B-4D74-9276-E02FFCA22365}" destId="{D0D37B9D-2A0D-42AF-B60B-1CED36BBF5F8}" srcOrd="1" destOrd="0" presId="urn:microsoft.com/office/officeart/2016/7/layout/VerticalSolidActionList"/>
    <dgm:cxn modelId="{087085E6-0101-4BD4-824F-D98100D3EFE6}" type="presParOf" srcId="{BC91532B-92E5-4679-B871-C6754D31ADDA}" destId="{982222C4-61EC-4585-9F49-A04F48AC477F}" srcOrd="1" destOrd="0" presId="urn:microsoft.com/office/officeart/2016/7/layout/VerticalSolidActionList"/>
    <dgm:cxn modelId="{40EAE44D-F834-4150-86D2-483857D60174}" type="presParOf" srcId="{BC91532B-92E5-4679-B871-C6754D31ADDA}" destId="{621F39CD-AF65-41C0-B0D4-116B97E5948D}" srcOrd="2" destOrd="0" presId="urn:microsoft.com/office/officeart/2016/7/layout/VerticalSolidActionList"/>
    <dgm:cxn modelId="{22CA163A-523C-42AE-9E05-2ACEEB6065B7}" type="presParOf" srcId="{621F39CD-AF65-41C0-B0D4-116B97E5948D}" destId="{FDFBEFFD-06F2-4834-AA9F-9624C52039C1}" srcOrd="0" destOrd="0" presId="urn:microsoft.com/office/officeart/2016/7/layout/VerticalSolidActionList"/>
    <dgm:cxn modelId="{EDF92BBE-4DD5-4779-BFEE-A9168ED4B84D}" type="presParOf" srcId="{621F39CD-AF65-41C0-B0D4-116B97E5948D}" destId="{348EF4A0-C7BB-43C1-AD30-66EED4F72DE4}" srcOrd="1" destOrd="0" presId="urn:microsoft.com/office/officeart/2016/7/layout/VerticalSolidActionList"/>
    <dgm:cxn modelId="{0FF234E4-A4E3-4194-867B-8E66C78417A4}" type="presParOf" srcId="{BC91532B-92E5-4679-B871-C6754D31ADDA}" destId="{02D725EC-71E6-43C8-9FB1-98EF2C0A40CE}" srcOrd="3" destOrd="0" presId="urn:microsoft.com/office/officeart/2016/7/layout/VerticalSolidActionList"/>
    <dgm:cxn modelId="{21BB7C2A-D10F-40D8-BC06-31C417B5AEC5}" type="presParOf" srcId="{BC91532B-92E5-4679-B871-C6754D31ADDA}" destId="{D1443B8D-4CC2-41E6-97F3-1102F9357C74}" srcOrd="4" destOrd="0" presId="urn:microsoft.com/office/officeart/2016/7/layout/VerticalSolidActionList"/>
    <dgm:cxn modelId="{54525F49-D837-4AF1-A9CD-74B9B684EDDE}" type="presParOf" srcId="{D1443B8D-4CC2-41E6-97F3-1102F9357C74}" destId="{4FE79D8B-FC94-4EDE-A23D-7D0E00E5C317}" srcOrd="0" destOrd="0" presId="urn:microsoft.com/office/officeart/2016/7/layout/VerticalSolidActionList"/>
    <dgm:cxn modelId="{27DBD6B8-C354-4D85-9AB9-2CD019F7FA39}" type="presParOf" srcId="{D1443B8D-4CC2-41E6-97F3-1102F9357C74}" destId="{217926F1-5A52-4E5B-AA76-E70D08279863}" srcOrd="1" destOrd="0" presId="urn:microsoft.com/office/officeart/2016/7/layout/VerticalSolidActionList"/>
    <dgm:cxn modelId="{F27F44F2-E27A-4B1D-AAA3-1393D922E16E}" type="presParOf" srcId="{BC91532B-92E5-4679-B871-C6754D31ADDA}" destId="{DCEE0647-4D1E-4581-BE5E-E9B3BEC61E5A}" srcOrd="5" destOrd="0" presId="urn:microsoft.com/office/officeart/2016/7/layout/VerticalSolidActionList"/>
    <dgm:cxn modelId="{5BEF47F3-B311-43BF-B82E-A9FC17D7B612}" type="presParOf" srcId="{BC91532B-92E5-4679-B871-C6754D31ADDA}" destId="{60C2F246-DA83-45D5-A1A1-124E50B3CA24}" srcOrd="6" destOrd="0" presId="urn:microsoft.com/office/officeart/2016/7/layout/VerticalSolidActionList"/>
    <dgm:cxn modelId="{2DEEE710-0EA9-4183-B4CB-7164B5F5EBE4}" type="presParOf" srcId="{60C2F246-DA83-45D5-A1A1-124E50B3CA24}" destId="{881BC882-0832-4007-AB20-2F6BDD956594}" srcOrd="0" destOrd="0" presId="urn:microsoft.com/office/officeart/2016/7/layout/VerticalSolidActionList"/>
    <dgm:cxn modelId="{616D22A7-8865-438D-8683-16AA9C0BC654}" type="presParOf" srcId="{60C2F246-DA83-45D5-A1A1-124E50B3CA24}" destId="{9DAD67EC-EFFB-458E-92DD-BF710247227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2686F9C-6A0F-4EC8-8D57-D0189FADBAB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43172CD-0A87-4CF4-85C7-DDE1DCC2B61F}">
      <dgm:prSet custT="1"/>
      <dgm:spPr/>
      <dgm:t>
        <a:bodyPr/>
        <a:lstStyle/>
        <a:p>
          <a:r>
            <a:rPr lang="en-US" sz="3200" kern="1200">
              <a:solidFill>
                <a:schemeClr val="accent1">
                  <a:lumMod val="20000"/>
                  <a:lumOff val="80000"/>
                </a:schemeClr>
              </a:solidFill>
              <a:hlinkClick xmlns:r="http://schemas.openxmlformats.org/officeDocument/2006/relationships" r:id="rId1">
                <a:extLst>
                  <a:ext uri="{A12FA001-AC4F-418D-AE19-62706E023703}">
                    <ahyp:hlinkClr xmlns:ahyp="http://schemas.microsoft.com/office/drawing/2018/hyperlinkcolor" val="tx"/>
                  </a:ext>
                </a:extLst>
              </a:hlinkClick>
            </a:rPr>
            <a:t>Title2A@k12.wa.us</a:t>
          </a:r>
          <a:r>
            <a:rPr lang="en-US" sz="3200" kern="1200">
              <a:solidFill>
                <a:schemeClr val="accent1">
                  <a:lumMod val="20000"/>
                  <a:lumOff val="80000"/>
                </a:schemeClr>
              </a:solidFill>
            </a:rPr>
            <a:t>, </a:t>
          </a:r>
          <a:r>
            <a:rPr lang="en-US" sz="3200" kern="1200">
              <a:solidFill>
                <a:srgbClr val="0D5761">
                  <a:lumMod val="20000"/>
                  <a:lumOff val="80000"/>
                </a:srgbClr>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EducatorData@k12.wa.us</a:t>
          </a:r>
          <a:endParaRPr lang="en-US" sz="3200" kern="1200">
            <a:solidFill>
              <a:srgbClr val="0D5761">
                <a:lumMod val="20000"/>
                <a:lumOff val="80000"/>
              </a:srgbClr>
            </a:solidFill>
            <a:latin typeface="Calibri" panose="020F0502020204030204"/>
            <a:ea typeface="+mn-ea"/>
            <a:cs typeface="+mn-cs"/>
          </a:endParaRPr>
        </a:p>
      </dgm:t>
    </dgm:pt>
    <dgm:pt modelId="{1E9BBDB9-371A-4081-9362-90192799D94E}" type="parTrans" cxnId="{74E58DF3-5E24-484B-9968-A53FBF0864CF}">
      <dgm:prSet/>
      <dgm:spPr/>
      <dgm:t>
        <a:bodyPr/>
        <a:lstStyle/>
        <a:p>
          <a:endParaRPr lang="en-US"/>
        </a:p>
      </dgm:t>
    </dgm:pt>
    <dgm:pt modelId="{D1D302BC-61E3-4527-A35F-B4516D53F3EA}" type="sibTrans" cxnId="{74E58DF3-5E24-484B-9968-A53FBF0864CF}">
      <dgm:prSet/>
      <dgm:spPr/>
      <dgm:t>
        <a:bodyPr/>
        <a:lstStyle/>
        <a:p>
          <a:endParaRPr lang="en-US"/>
        </a:p>
      </dgm:t>
    </dgm:pt>
    <dgm:pt modelId="{4343E3E0-85F5-4A94-A86B-3851E4CF97C5}">
      <dgm:prSet custT="1"/>
      <dgm:spPr/>
      <dgm:t>
        <a:bodyPr/>
        <a:lstStyle/>
        <a:p>
          <a:r>
            <a:rPr lang="en-US" sz="3200">
              <a:solidFill>
                <a:schemeClr val="accent1">
                  <a:lumMod val="20000"/>
                  <a:lumOff val="80000"/>
                </a:schemeClr>
              </a:solidFill>
              <a:hlinkClick xmlns:r="http://schemas.openxmlformats.org/officeDocument/2006/relationships" r:id="rId3">
                <a:extLst>
                  <a:ext uri="{A12FA001-AC4F-418D-AE19-62706E023703}">
                    <ahyp:hlinkClr xmlns:ahyp="http://schemas.microsoft.com/office/drawing/2018/hyperlinkcolor" val="tx"/>
                  </a:ext>
                </a:extLst>
              </a:hlinkClick>
            </a:rPr>
            <a:t>Office Hours</a:t>
          </a:r>
          <a:r>
            <a:rPr lang="en-US" sz="3200">
              <a:solidFill>
                <a:schemeClr val="accent1">
                  <a:lumMod val="20000"/>
                  <a:lumOff val="80000"/>
                </a:schemeClr>
              </a:solidFill>
            </a:rPr>
            <a:t> </a:t>
          </a:r>
          <a:r>
            <a:rPr lang="en-US" sz="3200">
              <a:solidFill>
                <a:schemeClr val="bg2"/>
              </a:solidFill>
            </a:rPr>
            <a:t>(choose 30- or 60-min. appt.)</a:t>
          </a:r>
        </a:p>
      </dgm:t>
    </dgm:pt>
    <dgm:pt modelId="{7FF5379F-87D2-4045-9184-05F7D8B60810}" type="parTrans" cxnId="{38CFEF0A-5165-4565-87C8-4A4289111EC3}">
      <dgm:prSet/>
      <dgm:spPr/>
      <dgm:t>
        <a:bodyPr/>
        <a:lstStyle/>
        <a:p>
          <a:endParaRPr lang="en-US"/>
        </a:p>
      </dgm:t>
    </dgm:pt>
    <dgm:pt modelId="{E77D5953-A758-4923-94B2-43E2A8A53F6C}" type="sibTrans" cxnId="{38CFEF0A-5165-4565-87C8-4A4289111EC3}">
      <dgm:prSet/>
      <dgm:spPr/>
      <dgm:t>
        <a:bodyPr/>
        <a:lstStyle/>
        <a:p>
          <a:endParaRPr lang="en-US"/>
        </a:p>
      </dgm:t>
    </dgm:pt>
    <dgm:pt modelId="{E4037B00-2C19-4395-B994-B4EDF4E69545}">
      <dgm:prSet custT="1"/>
      <dgm:spPr/>
      <dgm:t>
        <a:bodyPr/>
        <a:lstStyle/>
        <a:p>
          <a:r>
            <a:rPr lang="en-US" sz="3200"/>
            <a:t>360-725-6340</a:t>
          </a:r>
        </a:p>
      </dgm:t>
    </dgm:pt>
    <dgm:pt modelId="{BE5A161D-195C-4659-8BA4-836F453EBE2A}" type="parTrans" cxnId="{4249EFCC-1B2E-4640-9BC7-26F5C1948211}">
      <dgm:prSet/>
      <dgm:spPr/>
      <dgm:t>
        <a:bodyPr/>
        <a:lstStyle/>
        <a:p>
          <a:endParaRPr lang="en-US"/>
        </a:p>
      </dgm:t>
    </dgm:pt>
    <dgm:pt modelId="{A5A3D713-EC65-4CCE-9608-05EDB2117CE4}" type="sibTrans" cxnId="{4249EFCC-1B2E-4640-9BC7-26F5C1948211}">
      <dgm:prSet/>
      <dgm:spPr/>
      <dgm:t>
        <a:bodyPr/>
        <a:lstStyle/>
        <a:p>
          <a:endParaRPr lang="en-US"/>
        </a:p>
      </dgm:t>
    </dgm:pt>
    <dgm:pt modelId="{14685248-19FB-49DF-98EA-D8135274C4EE}" type="pres">
      <dgm:prSet presAssocID="{A2686F9C-6A0F-4EC8-8D57-D0189FADBAB4}" presName="linearFlow" presStyleCnt="0">
        <dgm:presLayoutVars>
          <dgm:dir/>
          <dgm:resizeHandles val="exact"/>
        </dgm:presLayoutVars>
      </dgm:prSet>
      <dgm:spPr/>
    </dgm:pt>
    <dgm:pt modelId="{CB874743-0ADA-4159-8CC5-682067F62268}" type="pres">
      <dgm:prSet presAssocID="{743172CD-0A87-4CF4-85C7-DDE1DCC2B61F}" presName="composite" presStyleCnt="0"/>
      <dgm:spPr/>
    </dgm:pt>
    <dgm:pt modelId="{EE91FA57-D5CE-480B-A4E8-B253560CF220}" type="pres">
      <dgm:prSet presAssocID="{743172CD-0A87-4CF4-85C7-DDE1DCC2B61F}" presName="imgShp" presStyleLbl="fgImgPlac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Email"/>
        </a:ext>
      </dgm:extLst>
    </dgm:pt>
    <dgm:pt modelId="{1DDC9388-3295-434A-87C8-ABB0BF5952F5}" type="pres">
      <dgm:prSet presAssocID="{743172CD-0A87-4CF4-85C7-DDE1DCC2B61F}" presName="txShp" presStyleLbl="node1" presStyleIdx="0" presStyleCnt="3" custScaleX="105366" custLinFactNeighborX="11057" custLinFactNeighborY="1273">
        <dgm:presLayoutVars>
          <dgm:bulletEnabled val="1"/>
        </dgm:presLayoutVars>
      </dgm:prSet>
      <dgm:spPr/>
    </dgm:pt>
    <dgm:pt modelId="{AE6263DA-9327-448B-A6E8-2539D88446C8}" type="pres">
      <dgm:prSet presAssocID="{D1D302BC-61E3-4527-A35F-B4516D53F3EA}" presName="spacing" presStyleCnt="0"/>
      <dgm:spPr/>
    </dgm:pt>
    <dgm:pt modelId="{AE1A7CE1-148B-41EE-A3A4-80309FB8A28B}" type="pres">
      <dgm:prSet presAssocID="{4343E3E0-85F5-4A94-A86B-3851E4CF97C5}" presName="composite" presStyleCnt="0"/>
      <dgm:spPr/>
    </dgm:pt>
    <dgm:pt modelId="{CF6BF959-F719-4681-9B06-172B3C09F555}" type="pres">
      <dgm:prSet presAssocID="{4343E3E0-85F5-4A94-A86B-3851E4CF97C5}" presName="imgShp" presStyleLbl="fgImgPlace1" presStyleIdx="1" presStyleCnt="3"/>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Questions"/>
        </a:ext>
      </dgm:extLst>
    </dgm:pt>
    <dgm:pt modelId="{D42A6943-2875-49C6-AD92-2816561C9C56}" type="pres">
      <dgm:prSet presAssocID="{4343E3E0-85F5-4A94-A86B-3851E4CF97C5}" presName="txShp" presStyleLbl="node1" presStyleIdx="1" presStyleCnt="3" custScaleX="107345" custLinFactNeighborX="11573" custLinFactNeighborY="-126">
        <dgm:presLayoutVars>
          <dgm:bulletEnabled val="1"/>
        </dgm:presLayoutVars>
      </dgm:prSet>
      <dgm:spPr/>
    </dgm:pt>
    <dgm:pt modelId="{39E97877-7A13-4246-8C9B-2992572C87AA}" type="pres">
      <dgm:prSet presAssocID="{E77D5953-A758-4923-94B2-43E2A8A53F6C}" presName="spacing" presStyleCnt="0"/>
      <dgm:spPr/>
    </dgm:pt>
    <dgm:pt modelId="{8BE780A0-709D-45A7-8D69-C8BBC2610695}" type="pres">
      <dgm:prSet presAssocID="{E4037B00-2C19-4395-B994-B4EDF4E69545}" presName="composite" presStyleCnt="0"/>
      <dgm:spPr/>
    </dgm:pt>
    <dgm:pt modelId="{8B3EF9F3-AA5B-427E-8BCC-4B0F3F41DC3D}" type="pres">
      <dgm:prSet presAssocID="{E4037B00-2C19-4395-B994-B4EDF4E69545}" presName="imgShp" presStyleLbl="fgImgPlac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Telephone"/>
        </a:ext>
      </dgm:extLst>
    </dgm:pt>
    <dgm:pt modelId="{439A3B75-0E22-4EBC-87DD-7D2C8AD31A25}" type="pres">
      <dgm:prSet presAssocID="{E4037B00-2C19-4395-B994-B4EDF4E69545}" presName="txShp" presStyleLbl="node1" presStyleIdx="2" presStyleCnt="3" custScaleX="106373" custLinFactNeighborX="11794" custLinFactNeighborY="2606">
        <dgm:presLayoutVars>
          <dgm:bulletEnabled val="1"/>
        </dgm:presLayoutVars>
      </dgm:prSet>
      <dgm:spPr/>
    </dgm:pt>
  </dgm:ptLst>
  <dgm:cxnLst>
    <dgm:cxn modelId="{38CFEF0A-5165-4565-87C8-4A4289111EC3}" srcId="{A2686F9C-6A0F-4EC8-8D57-D0189FADBAB4}" destId="{4343E3E0-85F5-4A94-A86B-3851E4CF97C5}" srcOrd="1" destOrd="0" parTransId="{7FF5379F-87D2-4045-9184-05F7D8B60810}" sibTransId="{E77D5953-A758-4923-94B2-43E2A8A53F6C}"/>
    <dgm:cxn modelId="{C7B0BD78-0CB9-457F-B77C-1F7E3F7A7642}" type="presOf" srcId="{4343E3E0-85F5-4A94-A86B-3851E4CF97C5}" destId="{D42A6943-2875-49C6-AD92-2816561C9C56}" srcOrd="0" destOrd="0" presId="urn:microsoft.com/office/officeart/2005/8/layout/vList3"/>
    <dgm:cxn modelId="{A63A64A1-50F2-4ACF-976D-75615BA2196D}" type="presOf" srcId="{743172CD-0A87-4CF4-85C7-DDE1DCC2B61F}" destId="{1DDC9388-3295-434A-87C8-ABB0BF5952F5}" srcOrd="0" destOrd="0" presId="urn:microsoft.com/office/officeart/2005/8/layout/vList3"/>
    <dgm:cxn modelId="{864F44A9-6E85-40AC-8289-AA2290C05803}" type="presOf" srcId="{A2686F9C-6A0F-4EC8-8D57-D0189FADBAB4}" destId="{14685248-19FB-49DF-98EA-D8135274C4EE}" srcOrd="0" destOrd="0" presId="urn:microsoft.com/office/officeart/2005/8/layout/vList3"/>
    <dgm:cxn modelId="{4249EFCC-1B2E-4640-9BC7-26F5C1948211}" srcId="{A2686F9C-6A0F-4EC8-8D57-D0189FADBAB4}" destId="{E4037B00-2C19-4395-B994-B4EDF4E69545}" srcOrd="2" destOrd="0" parTransId="{BE5A161D-195C-4659-8BA4-836F453EBE2A}" sibTransId="{A5A3D713-EC65-4CCE-9608-05EDB2117CE4}"/>
    <dgm:cxn modelId="{257B8ACE-292F-4A94-8992-4519F1847110}" type="presOf" srcId="{E4037B00-2C19-4395-B994-B4EDF4E69545}" destId="{439A3B75-0E22-4EBC-87DD-7D2C8AD31A25}" srcOrd="0" destOrd="0" presId="urn:microsoft.com/office/officeart/2005/8/layout/vList3"/>
    <dgm:cxn modelId="{74E58DF3-5E24-484B-9968-A53FBF0864CF}" srcId="{A2686F9C-6A0F-4EC8-8D57-D0189FADBAB4}" destId="{743172CD-0A87-4CF4-85C7-DDE1DCC2B61F}" srcOrd="0" destOrd="0" parTransId="{1E9BBDB9-371A-4081-9362-90192799D94E}" sibTransId="{D1D302BC-61E3-4527-A35F-B4516D53F3EA}"/>
    <dgm:cxn modelId="{8D6F411F-E01D-49A9-BA3B-49A2E3D7FB09}" type="presParOf" srcId="{14685248-19FB-49DF-98EA-D8135274C4EE}" destId="{CB874743-0ADA-4159-8CC5-682067F62268}" srcOrd="0" destOrd="0" presId="urn:microsoft.com/office/officeart/2005/8/layout/vList3"/>
    <dgm:cxn modelId="{20E7128B-E9D0-430D-8670-4686BA6FC468}" type="presParOf" srcId="{CB874743-0ADA-4159-8CC5-682067F62268}" destId="{EE91FA57-D5CE-480B-A4E8-B253560CF220}" srcOrd="0" destOrd="0" presId="urn:microsoft.com/office/officeart/2005/8/layout/vList3"/>
    <dgm:cxn modelId="{E70832AB-0FDF-4E69-95B7-5145FA1EF39F}" type="presParOf" srcId="{CB874743-0ADA-4159-8CC5-682067F62268}" destId="{1DDC9388-3295-434A-87C8-ABB0BF5952F5}" srcOrd="1" destOrd="0" presId="urn:microsoft.com/office/officeart/2005/8/layout/vList3"/>
    <dgm:cxn modelId="{82EB816A-B550-44FD-9085-6226BD213808}" type="presParOf" srcId="{14685248-19FB-49DF-98EA-D8135274C4EE}" destId="{AE6263DA-9327-448B-A6E8-2539D88446C8}" srcOrd="1" destOrd="0" presId="urn:microsoft.com/office/officeart/2005/8/layout/vList3"/>
    <dgm:cxn modelId="{0B835F4E-3B15-43BE-8838-297DA79EF014}" type="presParOf" srcId="{14685248-19FB-49DF-98EA-D8135274C4EE}" destId="{AE1A7CE1-148B-41EE-A3A4-80309FB8A28B}" srcOrd="2" destOrd="0" presId="urn:microsoft.com/office/officeart/2005/8/layout/vList3"/>
    <dgm:cxn modelId="{ACC67037-1DA8-4091-B0E0-16712AA60184}" type="presParOf" srcId="{AE1A7CE1-148B-41EE-A3A4-80309FB8A28B}" destId="{CF6BF959-F719-4681-9B06-172B3C09F555}" srcOrd="0" destOrd="0" presId="urn:microsoft.com/office/officeart/2005/8/layout/vList3"/>
    <dgm:cxn modelId="{D42EAD1D-B803-49DE-AB76-2723D3FDC536}" type="presParOf" srcId="{AE1A7CE1-148B-41EE-A3A4-80309FB8A28B}" destId="{D42A6943-2875-49C6-AD92-2816561C9C56}" srcOrd="1" destOrd="0" presId="urn:microsoft.com/office/officeart/2005/8/layout/vList3"/>
    <dgm:cxn modelId="{4AEEB632-3893-46B3-A25A-EC3FE045822F}" type="presParOf" srcId="{14685248-19FB-49DF-98EA-D8135274C4EE}" destId="{39E97877-7A13-4246-8C9B-2992572C87AA}" srcOrd="3" destOrd="0" presId="urn:microsoft.com/office/officeart/2005/8/layout/vList3"/>
    <dgm:cxn modelId="{D1795A38-7955-4BC8-A5D0-DF63A8F004FE}" type="presParOf" srcId="{14685248-19FB-49DF-98EA-D8135274C4EE}" destId="{8BE780A0-709D-45A7-8D69-C8BBC2610695}" srcOrd="4" destOrd="0" presId="urn:microsoft.com/office/officeart/2005/8/layout/vList3"/>
    <dgm:cxn modelId="{C0BC2FC6-25CD-47F2-AB88-C9D82C5415E5}" type="presParOf" srcId="{8BE780A0-709D-45A7-8D69-C8BBC2610695}" destId="{8B3EF9F3-AA5B-427E-8BCC-4B0F3F41DC3D}" srcOrd="0" destOrd="0" presId="urn:microsoft.com/office/officeart/2005/8/layout/vList3"/>
    <dgm:cxn modelId="{FCB33B53-434E-4B03-A273-8F9555568017}" type="presParOf" srcId="{8BE780A0-709D-45A7-8D69-C8BBC2610695}" destId="{439A3B75-0E22-4EBC-87DD-7D2C8AD31A2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BC32E0-9B6F-4EB2-8759-790B5DA09A23}"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FAAC3380-1D02-4628-B125-911B3986CAED}">
      <dgm:prSet custT="1"/>
      <dgm:spPr/>
      <dgm:t>
        <a:bodyPr/>
        <a:lstStyle/>
        <a:p>
          <a:pPr>
            <a:lnSpc>
              <a:spcPct val="100000"/>
            </a:lnSpc>
          </a:pPr>
          <a:r>
            <a:rPr lang="en-US" sz="2400" dirty="0"/>
            <a:t>Purpose of Educator Data Reporting</a:t>
          </a:r>
        </a:p>
      </dgm:t>
    </dgm:pt>
    <dgm:pt modelId="{5AE32157-C948-4EB3-902A-1C92F3C76409}" type="parTrans" cxnId="{9B86082D-BD5F-4756-A779-43D7ECDD6261}">
      <dgm:prSet/>
      <dgm:spPr/>
      <dgm:t>
        <a:bodyPr/>
        <a:lstStyle/>
        <a:p>
          <a:endParaRPr lang="en-US"/>
        </a:p>
      </dgm:t>
    </dgm:pt>
    <dgm:pt modelId="{F12D1582-69F3-43CF-94D5-CAD42E6E4A68}" type="sibTrans" cxnId="{9B86082D-BD5F-4756-A779-43D7ECDD6261}">
      <dgm:prSet/>
      <dgm:spPr/>
      <dgm:t>
        <a:bodyPr/>
        <a:lstStyle/>
        <a:p>
          <a:endParaRPr lang="en-US"/>
        </a:p>
      </dgm:t>
    </dgm:pt>
    <dgm:pt modelId="{B8B944E6-CDE2-4E19-BF6B-0FD1580C7555}">
      <dgm:prSet custT="1"/>
      <dgm:spPr/>
      <dgm:t>
        <a:bodyPr/>
        <a:lstStyle/>
        <a:p>
          <a:pPr>
            <a:lnSpc>
              <a:spcPct val="100000"/>
            </a:lnSpc>
          </a:pPr>
          <a:r>
            <a:rPr lang="en-US" sz="2400" kern="1200">
              <a:latin typeface="Segoe UI"/>
              <a:ea typeface="+mn-ea"/>
              <a:cs typeface="+mn-cs"/>
            </a:rPr>
            <a:t>Resources and Supports</a:t>
          </a:r>
        </a:p>
      </dgm:t>
    </dgm:pt>
    <dgm:pt modelId="{DEC2FB51-F08A-412D-BF1C-8B89D05F6A99}" type="parTrans" cxnId="{DD8CCDCD-CDA7-4F8F-9955-2DD30A733792}">
      <dgm:prSet/>
      <dgm:spPr/>
      <dgm:t>
        <a:bodyPr/>
        <a:lstStyle/>
        <a:p>
          <a:endParaRPr lang="en-US"/>
        </a:p>
      </dgm:t>
    </dgm:pt>
    <dgm:pt modelId="{21F84178-85D6-43FB-9B06-B81DB46A2A1E}" type="sibTrans" cxnId="{DD8CCDCD-CDA7-4F8F-9955-2DD30A733792}">
      <dgm:prSet/>
      <dgm:spPr/>
      <dgm:t>
        <a:bodyPr/>
        <a:lstStyle/>
        <a:p>
          <a:endParaRPr lang="en-US"/>
        </a:p>
      </dgm:t>
    </dgm:pt>
    <dgm:pt modelId="{5BB13FC1-F26B-449A-8D06-3C161CF14E17}">
      <dgm:prSet custT="1"/>
      <dgm:spPr/>
      <dgm:t>
        <a:bodyPr/>
        <a:lstStyle/>
        <a:p>
          <a:pPr>
            <a:lnSpc>
              <a:spcPct val="100000"/>
            </a:lnSpc>
          </a:pPr>
          <a:r>
            <a:rPr lang="en-US" sz="2400" kern="1200">
              <a:latin typeface="Segoe UI"/>
              <a:ea typeface="+mn-ea"/>
              <a:cs typeface="+mn-cs"/>
            </a:rPr>
            <a:t>Why Data Matters – Data Use to Work Towards Equity</a:t>
          </a:r>
        </a:p>
      </dgm:t>
    </dgm:pt>
    <dgm:pt modelId="{4A789CC6-FB30-4E79-BF4A-FA524C909980}" type="parTrans" cxnId="{39F169B4-F45D-40BB-AA1D-3F06BA5E8FA8}">
      <dgm:prSet/>
      <dgm:spPr/>
      <dgm:t>
        <a:bodyPr/>
        <a:lstStyle/>
        <a:p>
          <a:endParaRPr lang="en-US"/>
        </a:p>
      </dgm:t>
    </dgm:pt>
    <dgm:pt modelId="{3A29000F-BB5F-459D-A137-2B8F8524ED1A}" type="sibTrans" cxnId="{39F169B4-F45D-40BB-AA1D-3F06BA5E8FA8}">
      <dgm:prSet/>
      <dgm:spPr/>
      <dgm:t>
        <a:bodyPr/>
        <a:lstStyle/>
        <a:p>
          <a:endParaRPr lang="en-US"/>
        </a:p>
      </dgm:t>
    </dgm:pt>
    <dgm:pt modelId="{0DFF9F43-0ACA-4A8C-8836-1D0D15D57D9B}">
      <dgm:prSet custT="1"/>
      <dgm:spPr/>
      <dgm:t>
        <a:bodyPr/>
        <a:lstStyle/>
        <a:p>
          <a:pPr>
            <a:lnSpc>
              <a:spcPct val="100000"/>
            </a:lnSpc>
          </a:pPr>
          <a:r>
            <a:rPr lang="en-US" sz="2400" kern="1200">
              <a:latin typeface="Segoe UI"/>
              <a:ea typeface="+mn-ea"/>
              <a:cs typeface="+mn-cs"/>
            </a:rPr>
            <a:t>Using Educator Data – Next Steps</a:t>
          </a:r>
        </a:p>
      </dgm:t>
    </dgm:pt>
    <dgm:pt modelId="{C841F96B-5951-4110-A8AA-50A1D70837A4}" type="parTrans" cxnId="{AD9BA875-9AB1-45A0-B49C-9BDA391FDCF4}">
      <dgm:prSet/>
      <dgm:spPr/>
      <dgm:t>
        <a:bodyPr/>
        <a:lstStyle/>
        <a:p>
          <a:endParaRPr lang="en-US"/>
        </a:p>
      </dgm:t>
    </dgm:pt>
    <dgm:pt modelId="{9787DE59-BF87-411A-9548-AF28D813E211}" type="sibTrans" cxnId="{AD9BA875-9AB1-45A0-B49C-9BDA391FDCF4}">
      <dgm:prSet/>
      <dgm:spPr/>
      <dgm:t>
        <a:bodyPr/>
        <a:lstStyle/>
        <a:p>
          <a:endParaRPr lang="en-US"/>
        </a:p>
      </dgm:t>
    </dgm:pt>
    <dgm:pt modelId="{7B689983-67E1-4335-9DD8-E119593E0CA1}">
      <dgm:prSet custT="1"/>
      <dgm:spPr/>
      <dgm:t>
        <a:bodyPr/>
        <a:lstStyle/>
        <a:p>
          <a:pPr>
            <a:lnSpc>
              <a:spcPct val="100000"/>
            </a:lnSpc>
          </a:pPr>
          <a:r>
            <a:rPr lang="en-US" sz="2400" kern="1200">
              <a:latin typeface="Segoe UI"/>
              <a:ea typeface="+mn-ea"/>
              <a:cs typeface="+mn-cs"/>
            </a:rPr>
            <a:t>Q &amp; A</a:t>
          </a:r>
        </a:p>
      </dgm:t>
    </dgm:pt>
    <dgm:pt modelId="{794ED7A7-3013-4FDE-B0AC-8F7AF033F68E}" type="parTrans" cxnId="{5495E0C4-3F3A-42E6-85BC-2952FB11A349}">
      <dgm:prSet/>
      <dgm:spPr/>
      <dgm:t>
        <a:bodyPr/>
        <a:lstStyle/>
        <a:p>
          <a:endParaRPr lang="en-US"/>
        </a:p>
      </dgm:t>
    </dgm:pt>
    <dgm:pt modelId="{76CF4AAE-039D-4D44-AC5E-B9567C850C21}" type="sibTrans" cxnId="{5495E0C4-3F3A-42E6-85BC-2952FB11A349}">
      <dgm:prSet/>
      <dgm:spPr/>
      <dgm:t>
        <a:bodyPr/>
        <a:lstStyle/>
        <a:p>
          <a:endParaRPr lang="en-US"/>
        </a:p>
      </dgm:t>
    </dgm:pt>
    <dgm:pt modelId="{AC1EA346-57B5-4276-9D4C-6C8BD32B8332}">
      <dgm:prSet custT="1"/>
      <dgm:spPr/>
      <dgm:t>
        <a:bodyPr/>
        <a:lstStyle/>
        <a:p>
          <a:pPr>
            <a:lnSpc>
              <a:spcPct val="100000"/>
            </a:lnSpc>
          </a:pPr>
          <a:r>
            <a:rPr lang="en-US" sz="2400" kern="1200">
              <a:latin typeface="Segoe UI"/>
              <a:ea typeface="+mn-ea"/>
              <a:cs typeface="+mn-cs"/>
            </a:rPr>
            <a:t>Tips for Accurate Reporting</a:t>
          </a:r>
        </a:p>
      </dgm:t>
    </dgm:pt>
    <dgm:pt modelId="{4AD22E05-E40B-46A3-AF39-4CB90D27ACB5}" type="parTrans" cxnId="{4BE76787-B635-421C-B055-D9652724ED45}">
      <dgm:prSet/>
      <dgm:spPr/>
      <dgm:t>
        <a:bodyPr/>
        <a:lstStyle/>
        <a:p>
          <a:endParaRPr lang="en-US"/>
        </a:p>
      </dgm:t>
    </dgm:pt>
    <dgm:pt modelId="{90CCE2E4-C925-4D4B-9AAE-F34212469227}" type="sibTrans" cxnId="{4BE76787-B635-421C-B055-D9652724ED45}">
      <dgm:prSet/>
      <dgm:spPr/>
      <dgm:t>
        <a:bodyPr/>
        <a:lstStyle/>
        <a:p>
          <a:endParaRPr lang="en-US"/>
        </a:p>
      </dgm:t>
    </dgm:pt>
    <dgm:pt modelId="{A5AA4638-D7EB-48DD-8FAB-168702B1F11C}">
      <dgm:prSet custT="1"/>
      <dgm:spPr/>
      <dgm:t>
        <a:bodyPr/>
        <a:lstStyle/>
        <a:p>
          <a:pPr>
            <a:lnSpc>
              <a:spcPct val="100000"/>
            </a:lnSpc>
          </a:pPr>
          <a:r>
            <a:rPr lang="en-US" sz="2400" kern="1200"/>
            <a:t>Teachers Flagging as OTF?</a:t>
          </a:r>
          <a:r>
            <a:rPr lang="en-US" sz="2400" kern="1200">
              <a:latin typeface="Segoe UI"/>
              <a:ea typeface="+mn-ea"/>
              <a:cs typeface="Segoe UI"/>
            </a:rPr>
            <a:t> Here's What to Do!</a:t>
          </a:r>
          <a:endParaRPr lang="en-US" sz="2400" kern="1200">
            <a:latin typeface="Segoe UI"/>
            <a:ea typeface="+mn-ea"/>
            <a:cs typeface="+mn-cs"/>
          </a:endParaRPr>
        </a:p>
      </dgm:t>
    </dgm:pt>
    <dgm:pt modelId="{E0D730B7-06DE-4D69-B41F-8AC8F5F2344D}" type="parTrans" cxnId="{11E8A2A0-85DF-4AB4-ADE5-BD68B1ED3715}">
      <dgm:prSet/>
      <dgm:spPr/>
      <dgm:t>
        <a:bodyPr/>
        <a:lstStyle/>
        <a:p>
          <a:endParaRPr lang="en-US"/>
        </a:p>
      </dgm:t>
    </dgm:pt>
    <dgm:pt modelId="{5AFFBE3C-86D3-4E96-9517-20E8B8BD1010}" type="sibTrans" cxnId="{11E8A2A0-85DF-4AB4-ADE5-BD68B1ED3715}">
      <dgm:prSet/>
      <dgm:spPr/>
      <dgm:t>
        <a:bodyPr/>
        <a:lstStyle/>
        <a:p>
          <a:endParaRPr lang="en-US"/>
        </a:p>
      </dgm:t>
    </dgm:pt>
    <dgm:pt modelId="{D9ECA04D-542C-4549-9196-5D7C729AE087}">
      <dgm:prSet custT="1"/>
      <dgm:spPr/>
      <dgm:t>
        <a:bodyPr/>
        <a:lstStyle/>
        <a:p>
          <a:pPr>
            <a:lnSpc>
              <a:spcPct val="100000"/>
            </a:lnSpc>
          </a:pPr>
          <a:r>
            <a:rPr lang="en-US" sz="2400" kern="1200">
              <a:latin typeface="Segoe UI"/>
              <a:ea typeface="+mn-ea"/>
              <a:cs typeface="+mn-cs"/>
            </a:rPr>
            <a:t>Upcoming EEDC Changes</a:t>
          </a:r>
        </a:p>
      </dgm:t>
    </dgm:pt>
    <dgm:pt modelId="{D6F322E1-C83D-4807-91D3-7C4BC6C1234E}" type="parTrans" cxnId="{0E994B58-283F-4E7A-B009-446B57F78E38}">
      <dgm:prSet/>
      <dgm:spPr/>
      <dgm:t>
        <a:bodyPr/>
        <a:lstStyle/>
        <a:p>
          <a:endParaRPr lang="en-US"/>
        </a:p>
      </dgm:t>
    </dgm:pt>
    <dgm:pt modelId="{021917B6-C630-4BF0-84CF-2881254D455E}" type="sibTrans" cxnId="{0E994B58-283F-4E7A-B009-446B57F78E38}">
      <dgm:prSet/>
      <dgm:spPr/>
      <dgm:t>
        <a:bodyPr/>
        <a:lstStyle/>
        <a:p>
          <a:endParaRPr lang="en-US"/>
        </a:p>
      </dgm:t>
    </dgm:pt>
    <dgm:pt modelId="{F9121B15-D378-400F-86D3-48BF2035C80A}">
      <dgm:prSet custT="1"/>
      <dgm:spPr/>
      <dgm:t>
        <a:bodyPr/>
        <a:lstStyle/>
        <a:p>
          <a:pPr>
            <a:lnSpc>
              <a:spcPct val="100000"/>
            </a:lnSpc>
          </a:pPr>
          <a:r>
            <a:rPr lang="en-US" sz="2400" kern="1200">
              <a:latin typeface="Segoe UI"/>
              <a:ea typeface="+mn-ea"/>
              <a:cs typeface="+mn-cs"/>
            </a:rPr>
            <a:t>EEDC Tool Functionality</a:t>
          </a:r>
        </a:p>
      </dgm:t>
    </dgm:pt>
    <dgm:pt modelId="{471C232C-0B8A-4AB1-9737-1FABBE584FA6}" type="parTrans" cxnId="{1DA2FDC5-E3A3-484F-8E9B-7EEB78EE5BBC}">
      <dgm:prSet/>
      <dgm:spPr/>
      <dgm:t>
        <a:bodyPr/>
        <a:lstStyle/>
        <a:p>
          <a:endParaRPr lang="en-US"/>
        </a:p>
      </dgm:t>
    </dgm:pt>
    <dgm:pt modelId="{BA6758CF-DA06-4800-866F-731525603F8E}" type="sibTrans" cxnId="{1DA2FDC5-E3A3-484F-8E9B-7EEB78EE5BBC}">
      <dgm:prSet/>
      <dgm:spPr/>
      <dgm:t>
        <a:bodyPr/>
        <a:lstStyle/>
        <a:p>
          <a:endParaRPr lang="en-US"/>
        </a:p>
      </dgm:t>
    </dgm:pt>
    <dgm:pt modelId="{4C2C254F-6C33-477B-BF31-917D46267FC1}">
      <dgm:prSet custT="1"/>
      <dgm:spPr/>
      <dgm:t>
        <a:bodyPr/>
        <a:lstStyle/>
        <a:p>
          <a:pPr>
            <a:lnSpc>
              <a:spcPct val="100000"/>
            </a:lnSpc>
          </a:pPr>
          <a:r>
            <a:rPr lang="en-US" sz="2400" kern="1200">
              <a:latin typeface="Segoe UI"/>
              <a:ea typeface="+mn-ea"/>
              <a:cs typeface="+mn-cs"/>
            </a:rPr>
            <a:t>EEDC Tool Overview</a:t>
          </a:r>
        </a:p>
      </dgm:t>
    </dgm:pt>
    <dgm:pt modelId="{63242D37-4B56-43E8-9227-B688EE4CDD58}" type="parTrans" cxnId="{6BB2BF58-C8E7-4460-862E-BDE729D8E338}">
      <dgm:prSet/>
      <dgm:spPr/>
      <dgm:t>
        <a:bodyPr/>
        <a:lstStyle/>
        <a:p>
          <a:endParaRPr lang="en-US"/>
        </a:p>
      </dgm:t>
    </dgm:pt>
    <dgm:pt modelId="{E4CA7910-A8EA-4321-8008-BEC55BC59C86}" type="sibTrans" cxnId="{6BB2BF58-C8E7-4460-862E-BDE729D8E338}">
      <dgm:prSet/>
      <dgm:spPr/>
      <dgm:t>
        <a:bodyPr/>
        <a:lstStyle/>
        <a:p>
          <a:endParaRPr lang="en-US"/>
        </a:p>
      </dgm:t>
    </dgm:pt>
    <dgm:pt modelId="{AF2A8C5A-FEC8-4347-B3C9-8B5567606077}" type="pres">
      <dgm:prSet presAssocID="{17BC32E0-9B6F-4EB2-8759-790B5DA09A23}" presName="root" presStyleCnt="0">
        <dgm:presLayoutVars>
          <dgm:dir/>
          <dgm:resizeHandles val="exact"/>
        </dgm:presLayoutVars>
      </dgm:prSet>
      <dgm:spPr/>
    </dgm:pt>
    <dgm:pt modelId="{664186F1-CCDE-4AC3-907A-DB6822D4001B}" type="pres">
      <dgm:prSet presAssocID="{FAAC3380-1D02-4628-B125-911B3986CAED}" presName="compNode" presStyleCnt="0"/>
      <dgm:spPr/>
    </dgm:pt>
    <dgm:pt modelId="{B10EEAF1-9044-4776-996A-9FC0794E3698}" type="pres">
      <dgm:prSet presAssocID="{FAAC3380-1D02-4628-B125-911B3986CAED}" presName="bgRect" presStyleLbl="bgShp" presStyleIdx="0" presStyleCnt="10" custLinFactNeighborX="0" custLinFactNeighborY="6090"/>
      <dgm:spPr/>
    </dgm:pt>
    <dgm:pt modelId="{55C99A43-B930-47DC-874A-50361F662C0A}" type="pres">
      <dgm:prSet presAssocID="{FAAC3380-1D02-4628-B125-911B3986CAED}" presName="iconRect" presStyleLbl="node1" presStyleIdx="0" presStyleCnt="1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hoolhouse with solid fill"/>
        </a:ext>
      </dgm:extLst>
    </dgm:pt>
    <dgm:pt modelId="{F7B5A7A7-FBB4-4DAA-A11D-460615A59C91}" type="pres">
      <dgm:prSet presAssocID="{FAAC3380-1D02-4628-B125-911B3986CAED}" presName="spaceRect" presStyleCnt="0"/>
      <dgm:spPr/>
    </dgm:pt>
    <dgm:pt modelId="{C5B770F5-8D2C-4E0A-8094-2075DD775205}" type="pres">
      <dgm:prSet presAssocID="{FAAC3380-1D02-4628-B125-911B3986CAED}" presName="parTx" presStyleLbl="revTx" presStyleIdx="0" presStyleCnt="10">
        <dgm:presLayoutVars>
          <dgm:chMax val="0"/>
          <dgm:chPref val="0"/>
        </dgm:presLayoutVars>
      </dgm:prSet>
      <dgm:spPr/>
    </dgm:pt>
    <dgm:pt modelId="{A3ECA6EC-7EF3-40A3-949C-C9F0038767BB}" type="pres">
      <dgm:prSet presAssocID="{F12D1582-69F3-43CF-94D5-CAD42E6E4A68}" presName="sibTrans" presStyleCnt="0"/>
      <dgm:spPr/>
    </dgm:pt>
    <dgm:pt modelId="{1F816B54-7D0D-478E-B516-16831067D0F1}" type="pres">
      <dgm:prSet presAssocID="{B8B944E6-CDE2-4E19-BF6B-0FD1580C7555}" presName="compNode" presStyleCnt="0"/>
      <dgm:spPr/>
    </dgm:pt>
    <dgm:pt modelId="{A7314F63-8BA8-483C-9A02-A40BDF5CDFF1}" type="pres">
      <dgm:prSet presAssocID="{B8B944E6-CDE2-4E19-BF6B-0FD1580C7555}" presName="bgRect" presStyleLbl="bgShp" presStyleIdx="1" presStyleCnt="10"/>
      <dgm:spPr/>
    </dgm:pt>
    <dgm:pt modelId="{07930785-2121-431F-9163-A4B7A7ECD2A2}" type="pres">
      <dgm:prSet presAssocID="{B8B944E6-CDE2-4E19-BF6B-0FD1580C7555}" presName="iconRect" presStyleLbl="node1" presStyleIdx="1" presStyleCnt="1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nternet with solid fill"/>
        </a:ext>
      </dgm:extLst>
    </dgm:pt>
    <dgm:pt modelId="{B6605090-8CF8-4512-8260-7AE4C1825CC0}" type="pres">
      <dgm:prSet presAssocID="{B8B944E6-CDE2-4E19-BF6B-0FD1580C7555}" presName="spaceRect" presStyleCnt="0"/>
      <dgm:spPr/>
    </dgm:pt>
    <dgm:pt modelId="{F6A43DF9-A24E-429E-AD29-D9715394EADB}" type="pres">
      <dgm:prSet presAssocID="{B8B944E6-CDE2-4E19-BF6B-0FD1580C7555}" presName="parTx" presStyleLbl="revTx" presStyleIdx="1" presStyleCnt="10">
        <dgm:presLayoutVars>
          <dgm:chMax val="0"/>
          <dgm:chPref val="0"/>
        </dgm:presLayoutVars>
      </dgm:prSet>
      <dgm:spPr/>
    </dgm:pt>
    <dgm:pt modelId="{399CFD26-7848-4FE0-B16B-10B2937C3F70}" type="pres">
      <dgm:prSet presAssocID="{21F84178-85D6-43FB-9B06-B81DB46A2A1E}" presName="sibTrans" presStyleCnt="0"/>
      <dgm:spPr/>
    </dgm:pt>
    <dgm:pt modelId="{9ABA1125-D312-4611-9890-17B43015504D}" type="pres">
      <dgm:prSet presAssocID="{F9121B15-D378-400F-86D3-48BF2035C80A}" presName="compNode" presStyleCnt="0"/>
      <dgm:spPr/>
    </dgm:pt>
    <dgm:pt modelId="{3122B5F5-F320-48BA-828B-4044A8FC6D4E}" type="pres">
      <dgm:prSet presAssocID="{F9121B15-D378-400F-86D3-48BF2035C80A}" presName="bgRect" presStyleLbl="bgShp" presStyleIdx="2" presStyleCnt="10"/>
      <dgm:spPr/>
    </dgm:pt>
    <dgm:pt modelId="{DB92622B-4F95-4A6D-A2C6-C53AE38B6E47}" type="pres">
      <dgm:prSet presAssocID="{F9121B15-D378-400F-86D3-48BF2035C80A}" presName="iconRect" presStyleLbl="node1" presStyleIdx="2" presStyleCnt="1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ears with solid fill"/>
        </a:ext>
      </dgm:extLst>
    </dgm:pt>
    <dgm:pt modelId="{D9A32C66-03A5-46E3-A29F-39D7ADD2EEB7}" type="pres">
      <dgm:prSet presAssocID="{F9121B15-D378-400F-86D3-48BF2035C80A}" presName="spaceRect" presStyleCnt="0"/>
      <dgm:spPr/>
    </dgm:pt>
    <dgm:pt modelId="{2D775654-5FAB-44E1-AB34-13B39230F44B}" type="pres">
      <dgm:prSet presAssocID="{F9121B15-D378-400F-86D3-48BF2035C80A}" presName="parTx" presStyleLbl="revTx" presStyleIdx="2" presStyleCnt="10">
        <dgm:presLayoutVars>
          <dgm:chMax val="0"/>
          <dgm:chPref val="0"/>
        </dgm:presLayoutVars>
      </dgm:prSet>
      <dgm:spPr/>
    </dgm:pt>
    <dgm:pt modelId="{5EB213C7-5FD8-4C38-AA11-D8942B7C0A8A}" type="pres">
      <dgm:prSet presAssocID="{BA6758CF-DA06-4800-866F-731525603F8E}" presName="sibTrans" presStyleCnt="0"/>
      <dgm:spPr/>
    </dgm:pt>
    <dgm:pt modelId="{20ABB77A-0A08-4365-A9D0-428455CEF3B3}" type="pres">
      <dgm:prSet presAssocID="{4C2C254F-6C33-477B-BF31-917D46267FC1}" presName="compNode" presStyleCnt="0"/>
      <dgm:spPr/>
    </dgm:pt>
    <dgm:pt modelId="{4F526567-798C-43F0-813A-7B4785DADF38}" type="pres">
      <dgm:prSet presAssocID="{4C2C254F-6C33-477B-BF31-917D46267FC1}" presName="bgRect" presStyleLbl="bgShp" presStyleIdx="3" presStyleCnt="10"/>
      <dgm:spPr/>
    </dgm:pt>
    <dgm:pt modelId="{790D5D23-68F0-4ED5-858B-6AA8AE542D9A}" type="pres">
      <dgm:prSet presAssocID="{4C2C254F-6C33-477B-BF31-917D46267FC1}" presName="iconRect" presStyleLbl="node1" presStyleIdx="3" presStyleCnt="1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inoculars outline"/>
        </a:ext>
      </dgm:extLst>
    </dgm:pt>
    <dgm:pt modelId="{C61844F1-B759-4ACF-8A92-762812E432C8}" type="pres">
      <dgm:prSet presAssocID="{4C2C254F-6C33-477B-BF31-917D46267FC1}" presName="spaceRect" presStyleCnt="0"/>
      <dgm:spPr/>
    </dgm:pt>
    <dgm:pt modelId="{791201F4-643B-4737-8648-2B9A0D9CC7E2}" type="pres">
      <dgm:prSet presAssocID="{4C2C254F-6C33-477B-BF31-917D46267FC1}" presName="parTx" presStyleLbl="revTx" presStyleIdx="3" presStyleCnt="10">
        <dgm:presLayoutVars>
          <dgm:chMax val="0"/>
          <dgm:chPref val="0"/>
        </dgm:presLayoutVars>
      </dgm:prSet>
      <dgm:spPr/>
    </dgm:pt>
    <dgm:pt modelId="{3988B87D-A1DF-4BC1-8B6F-12A9FCCABF58}" type="pres">
      <dgm:prSet presAssocID="{E4CA7910-A8EA-4321-8008-BEC55BC59C86}" presName="sibTrans" presStyleCnt="0"/>
      <dgm:spPr/>
    </dgm:pt>
    <dgm:pt modelId="{5EADD7A6-3717-4853-A147-E0661C4428D1}" type="pres">
      <dgm:prSet presAssocID="{A5AA4638-D7EB-48DD-8FAB-168702B1F11C}" presName="compNode" presStyleCnt="0"/>
      <dgm:spPr/>
    </dgm:pt>
    <dgm:pt modelId="{28F90049-784E-4120-8B12-987A31521672}" type="pres">
      <dgm:prSet presAssocID="{A5AA4638-D7EB-48DD-8FAB-168702B1F11C}" presName="bgRect" presStyleLbl="bgShp" presStyleIdx="4" presStyleCnt="10"/>
      <dgm:spPr/>
    </dgm:pt>
    <dgm:pt modelId="{2AAA5452-DD3E-4EC6-8DF8-8C1ADF3BD2FF}" type="pres">
      <dgm:prSet presAssocID="{A5AA4638-D7EB-48DD-8FAB-168702B1F11C}" presName="iconRect" presStyleLbl="node1" presStyleIdx="4" presStyleCnt="1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Questions with solid fill"/>
        </a:ext>
      </dgm:extLst>
    </dgm:pt>
    <dgm:pt modelId="{B52B02A4-A107-491B-BFA3-BB53C06486F2}" type="pres">
      <dgm:prSet presAssocID="{A5AA4638-D7EB-48DD-8FAB-168702B1F11C}" presName="spaceRect" presStyleCnt="0"/>
      <dgm:spPr/>
    </dgm:pt>
    <dgm:pt modelId="{DFFF6A47-C67E-41B0-A96F-408C775BB306}" type="pres">
      <dgm:prSet presAssocID="{A5AA4638-D7EB-48DD-8FAB-168702B1F11C}" presName="parTx" presStyleLbl="revTx" presStyleIdx="4" presStyleCnt="10">
        <dgm:presLayoutVars>
          <dgm:chMax val="0"/>
          <dgm:chPref val="0"/>
        </dgm:presLayoutVars>
      </dgm:prSet>
      <dgm:spPr/>
    </dgm:pt>
    <dgm:pt modelId="{77C0D29D-043F-47CE-882F-A1A9E55A9DC8}" type="pres">
      <dgm:prSet presAssocID="{5AFFBE3C-86D3-4E96-9517-20E8B8BD1010}" presName="sibTrans" presStyleCnt="0"/>
      <dgm:spPr/>
    </dgm:pt>
    <dgm:pt modelId="{9EB98E96-130B-4D42-95D5-26F642F695B7}" type="pres">
      <dgm:prSet presAssocID="{D9ECA04D-542C-4549-9196-5D7C729AE087}" presName="compNode" presStyleCnt="0"/>
      <dgm:spPr/>
    </dgm:pt>
    <dgm:pt modelId="{174E03B0-9E48-4DA2-95A9-7F1FCA054DBF}" type="pres">
      <dgm:prSet presAssocID="{D9ECA04D-542C-4549-9196-5D7C729AE087}" presName="bgRect" presStyleLbl="bgShp" presStyleIdx="5" presStyleCnt="10"/>
      <dgm:spPr/>
    </dgm:pt>
    <dgm:pt modelId="{07E0A163-B07F-4269-AA10-48B116D3138D}" type="pres">
      <dgm:prSet presAssocID="{D9ECA04D-542C-4549-9196-5D7C729AE087}" presName="iconRect" presStyleLbl="node1" presStyleIdx="5" presStyleCnt="1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Thumbs up sign with solid fill"/>
        </a:ext>
      </dgm:extLst>
    </dgm:pt>
    <dgm:pt modelId="{896368BE-C59D-471B-8F05-8CB09EBACD1E}" type="pres">
      <dgm:prSet presAssocID="{D9ECA04D-542C-4549-9196-5D7C729AE087}" presName="spaceRect" presStyleCnt="0"/>
      <dgm:spPr/>
    </dgm:pt>
    <dgm:pt modelId="{2FD87003-1DB9-4783-B9EC-06F128EAE214}" type="pres">
      <dgm:prSet presAssocID="{D9ECA04D-542C-4549-9196-5D7C729AE087}" presName="parTx" presStyleLbl="revTx" presStyleIdx="5" presStyleCnt="10">
        <dgm:presLayoutVars>
          <dgm:chMax val="0"/>
          <dgm:chPref val="0"/>
        </dgm:presLayoutVars>
      </dgm:prSet>
      <dgm:spPr/>
    </dgm:pt>
    <dgm:pt modelId="{52FBB5AE-D488-4D0E-86E3-0DBF59628ADE}" type="pres">
      <dgm:prSet presAssocID="{021917B6-C630-4BF0-84CF-2881254D455E}" presName="sibTrans" presStyleCnt="0"/>
      <dgm:spPr/>
    </dgm:pt>
    <dgm:pt modelId="{FD945252-A542-4185-B998-941CE8A3A96C}" type="pres">
      <dgm:prSet presAssocID="{5BB13FC1-F26B-449A-8D06-3C161CF14E17}" presName="compNode" presStyleCnt="0"/>
      <dgm:spPr/>
    </dgm:pt>
    <dgm:pt modelId="{7A757000-7CF1-481F-A15E-C8A65C148EB3}" type="pres">
      <dgm:prSet presAssocID="{5BB13FC1-F26B-449A-8D06-3C161CF14E17}" presName="bgRect" presStyleLbl="bgShp" presStyleIdx="6" presStyleCnt="10"/>
      <dgm:spPr/>
    </dgm:pt>
    <dgm:pt modelId="{F8F7B128-9536-4A62-B2A3-85D4DEB4FA7F}" type="pres">
      <dgm:prSet presAssocID="{5BB13FC1-F26B-449A-8D06-3C161CF14E17}" presName="iconRect" presStyleLbl="node1" presStyleIdx="6" presStyleCnt="10"/>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Statistics"/>
        </a:ext>
      </dgm:extLst>
    </dgm:pt>
    <dgm:pt modelId="{2DA4300D-1D35-4DAB-B569-1BCCAB64B26F}" type="pres">
      <dgm:prSet presAssocID="{5BB13FC1-F26B-449A-8D06-3C161CF14E17}" presName="spaceRect" presStyleCnt="0"/>
      <dgm:spPr/>
    </dgm:pt>
    <dgm:pt modelId="{38813904-A55A-46AE-A0B9-C118E39E09E0}" type="pres">
      <dgm:prSet presAssocID="{5BB13FC1-F26B-449A-8D06-3C161CF14E17}" presName="parTx" presStyleLbl="revTx" presStyleIdx="6" presStyleCnt="10">
        <dgm:presLayoutVars>
          <dgm:chMax val="0"/>
          <dgm:chPref val="0"/>
        </dgm:presLayoutVars>
      </dgm:prSet>
      <dgm:spPr/>
    </dgm:pt>
    <dgm:pt modelId="{C16F6BC5-34E7-4F9E-BA5E-9E85494D8BF7}" type="pres">
      <dgm:prSet presAssocID="{3A29000F-BB5F-459D-A137-2B8F8524ED1A}" presName="sibTrans" presStyleCnt="0"/>
      <dgm:spPr/>
    </dgm:pt>
    <dgm:pt modelId="{E743E769-A3CE-497B-A0B1-DF53A53324E3}" type="pres">
      <dgm:prSet presAssocID="{AC1EA346-57B5-4276-9D4C-6C8BD32B8332}" presName="compNode" presStyleCnt="0"/>
      <dgm:spPr/>
    </dgm:pt>
    <dgm:pt modelId="{23DE7A38-004A-459B-A6E3-560828767C33}" type="pres">
      <dgm:prSet presAssocID="{AC1EA346-57B5-4276-9D4C-6C8BD32B8332}" presName="bgRect" presStyleLbl="bgShp" presStyleIdx="7" presStyleCnt="10"/>
      <dgm:spPr/>
    </dgm:pt>
    <dgm:pt modelId="{C116E4C2-5443-40B1-ACC1-71F843A07602}" type="pres">
      <dgm:prSet presAssocID="{AC1EA346-57B5-4276-9D4C-6C8BD32B8332}" presName="iconRect" presStyleLbl="node1" presStyleIdx="7" presStyleCnt="10"/>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Checklist with solid fill"/>
        </a:ext>
      </dgm:extLst>
    </dgm:pt>
    <dgm:pt modelId="{3CE6D70D-DEE3-4DCD-AC58-DB738E475303}" type="pres">
      <dgm:prSet presAssocID="{AC1EA346-57B5-4276-9D4C-6C8BD32B8332}" presName="spaceRect" presStyleCnt="0"/>
      <dgm:spPr/>
    </dgm:pt>
    <dgm:pt modelId="{6A977710-A61C-4560-9A10-5B7769FF7727}" type="pres">
      <dgm:prSet presAssocID="{AC1EA346-57B5-4276-9D4C-6C8BD32B8332}" presName="parTx" presStyleLbl="revTx" presStyleIdx="7" presStyleCnt="10">
        <dgm:presLayoutVars>
          <dgm:chMax val="0"/>
          <dgm:chPref val="0"/>
        </dgm:presLayoutVars>
      </dgm:prSet>
      <dgm:spPr/>
    </dgm:pt>
    <dgm:pt modelId="{A99EB222-81F6-4B11-B031-0ABC964F2D31}" type="pres">
      <dgm:prSet presAssocID="{90CCE2E4-C925-4D4B-9AAE-F34212469227}" presName="sibTrans" presStyleCnt="0"/>
      <dgm:spPr/>
    </dgm:pt>
    <dgm:pt modelId="{8DA6E33D-A55B-4C62-B56C-0749EAAA2830}" type="pres">
      <dgm:prSet presAssocID="{0DFF9F43-0ACA-4A8C-8836-1D0D15D57D9B}" presName="compNode" presStyleCnt="0"/>
      <dgm:spPr/>
    </dgm:pt>
    <dgm:pt modelId="{E894B965-5E5A-425D-821F-29A0DA409B82}" type="pres">
      <dgm:prSet presAssocID="{0DFF9F43-0ACA-4A8C-8836-1D0D15D57D9B}" presName="bgRect" presStyleLbl="bgShp" presStyleIdx="8" presStyleCnt="10"/>
      <dgm:spPr/>
    </dgm:pt>
    <dgm:pt modelId="{58FC155F-475D-4749-A5FF-EC8595A89DC5}" type="pres">
      <dgm:prSet presAssocID="{0DFF9F43-0ACA-4A8C-8836-1D0D15D57D9B}" presName="iconRect" presStyleLbl="node1" presStyleIdx="8" presStyleCnt="10"/>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D4880A63-17B4-491F-B927-5F0F7B5C8E9E}" type="pres">
      <dgm:prSet presAssocID="{0DFF9F43-0ACA-4A8C-8836-1D0D15D57D9B}" presName="spaceRect" presStyleCnt="0"/>
      <dgm:spPr/>
    </dgm:pt>
    <dgm:pt modelId="{14968293-8122-4808-A63D-DF5D2BFFC0B8}" type="pres">
      <dgm:prSet presAssocID="{0DFF9F43-0ACA-4A8C-8836-1D0D15D57D9B}" presName="parTx" presStyleLbl="revTx" presStyleIdx="8" presStyleCnt="10">
        <dgm:presLayoutVars>
          <dgm:chMax val="0"/>
          <dgm:chPref val="0"/>
        </dgm:presLayoutVars>
      </dgm:prSet>
      <dgm:spPr/>
    </dgm:pt>
    <dgm:pt modelId="{17CC4096-716B-46C6-A3C0-7725263D5505}" type="pres">
      <dgm:prSet presAssocID="{9787DE59-BF87-411A-9548-AF28D813E211}" presName="sibTrans" presStyleCnt="0"/>
      <dgm:spPr/>
    </dgm:pt>
    <dgm:pt modelId="{D467FE85-2CE0-46C6-B3A1-9D3F66BA0695}" type="pres">
      <dgm:prSet presAssocID="{7B689983-67E1-4335-9DD8-E119593E0CA1}" presName="compNode" presStyleCnt="0"/>
      <dgm:spPr/>
    </dgm:pt>
    <dgm:pt modelId="{FA007505-8A71-4FEE-A0D7-718330EB8624}" type="pres">
      <dgm:prSet presAssocID="{7B689983-67E1-4335-9DD8-E119593E0CA1}" presName="bgRect" presStyleLbl="bgShp" presStyleIdx="9" presStyleCnt="10"/>
      <dgm:spPr/>
    </dgm:pt>
    <dgm:pt modelId="{BA3CADCB-52A7-42AA-A124-8B0B7EBBFE79}" type="pres">
      <dgm:prSet presAssocID="{7B689983-67E1-4335-9DD8-E119593E0CA1}" presName="iconRect" presStyleLbl="node1" presStyleIdx="9" presStyleCnt="10"/>
      <dgm:spPr>
        <a:blipFill>
          <a:blip xmlns:r="http://schemas.openxmlformats.org/officeDocument/2006/relationships" r:embed="rId19">
            <a:extLst>
              <a:ext uri="{96DAC541-7B7A-43D3-8B79-37D633B846F1}">
                <asvg:svgBlip xmlns:asvg="http://schemas.microsoft.com/office/drawing/2016/SVG/main" r:embed="rId20"/>
              </a:ext>
            </a:extLst>
          </a:blip>
          <a:srcRect/>
          <a:stretch>
            <a:fillRect/>
          </a:stretch>
        </a:blipFill>
      </dgm:spPr>
      <dgm:extLst>
        <a:ext uri="{E40237B7-FDA0-4F09-8148-C483321AD2D9}">
          <dgm14:cNvPr xmlns:dgm14="http://schemas.microsoft.com/office/drawing/2010/diagram" id="0" name="" descr="Question Mark with solid fill"/>
        </a:ext>
      </dgm:extLst>
    </dgm:pt>
    <dgm:pt modelId="{84F0E755-79F1-4161-8E79-A91C0AEE524B}" type="pres">
      <dgm:prSet presAssocID="{7B689983-67E1-4335-9DD8-E119593E0CA1}" presName="spaceRect" presStyleCnt="0"/>
      <dgm:spPr/>
    </dgm:pt>
    <dgm:pt modelId="{ED29BBFA-533D-415E-92C1-FB232D9916AE}" type="pres">
      <dgm:prSet presAssocID="{7B689983-67E1-4335-9DD8-E119593E0CA1}" presName="parTx" presStyleLbl="revTx" presStyleIdx="9" presStyleCnt="10">
        <dgm:presLayoutVars>
          <dgm:chMax val="0"/>
          <dgm:chPref val="0"/>
        </dgm:presLayoutVars>
      </dgm:prSet>
      <dgm:spPr/>
    </dgm:pt>
  </dgm:ptLst>
  <dgm:cxnLst>
    <dgm:cxn modelId="{9B86082D-BD5F-4756-A779-43D7ECDD6261}" srcId="{17BC32E0-9B6F-4EB2-8759-790B5DA09A23}" destId="{FAAC3380-1D02-4628-B125-911B3986CAED}" srcOrd="0" destOrd="0" parTransId="{5AE32157-C948-4EB3-902A-1C92F3C76409}" sibTransId="{F12D1582-69F3-43CF-94D5-CAD42E6E4A68}"/>
    <dgm:cxn modelId="{408D8D30-F997-4EB2-8B6D-E86FB4CA1B2F}" type="presOf" srcId="{17BC32E0-9B6F-4EB2-8759-790B5DA09A23}" destId="{AF2A8C5A-FEC8-4347-B3C9-8B5567606077}" srcOrd="0" destOrd="0" presId="urn:microsoft.com/office/officeart/2018/2/layout/IconVerticalSolidList"/>
    <dgm:cxn modelId="{41ECF762-F166-4E34-9B59-61B4818826DC}" type="presOf" srcId="{B8B944E6-CDE2-4E19-BF6B-0FD1580C7555}" destId="{F6A43DF9-A24E-429E-AD29-D9715394EADB}" srcOrd="0" destOrd="0" presId="urn:microsoft.com/office/officeart/2018/2/layout/IconVerticalSolidList"/>
    <dgm:cxn modelId="{2B389265-FAE3-44D2-9C6D-A671B0D230A8}" type="presOf" srcId="{0DFF9F43-0ACA-4A8C-8836-1D0D15D57D9B}" destId="{14968293-8122-4808-A63D-DF5D2BFFC0B8}" srcOrd="0" destOrd="0" presId="urn:microsoft.com/office/officeart/2018/2/layout/IconVerticalSolidList"/>
    <dgm:cxn modelId="{5263EF4A-ABA2-42E4-91CC-CFD3FFC16E67}" type="presOf" srcId="{FAAC3380-1D02-4628-B125-911B3986CAED}" destId="{C5B770F5-8D2C-4E0A-8094-2075DD775205}" srcOrd="0" destOrd="0" presId="urn:microsoft.com/office/officeart/2018/2/layout/IconVerticalSolidList"/>
    <dgm:cxn modelId="{EE6D966D-B521-44E0-860F-AB00F69054C6}" type="presOf" srcId="{5BB13FC1-F26B-449A-8D06-3C161CF14E17}" destId="{38813904-A55A-46AE-A0B9-C118E39E09E0}" srcOrd="0" destOrd="0" presId="urn:microsoft.com/office/officeart/2018/2/layout/IconVerticalSolidList"/>
    <dgm:cxn modelId="{AD9BA875-9AB1-45A0-B49C-9BDA391FDCF4}" srcId="{17BC32E0-9B6F-4EB2-8759-790B5DA09A23}" destId="{0DFF9F43-0ACA-4A8C-8836-1D0D15D57D9B}" srcOrd="8" destOrd="0" parTransId="{C841F96B-5951-4110-A8AA-50A1D70837A4}" sibTransId="{9787DE59-BF87-411A-9548-AF28D813E211}"/>
    <dgm:cxn modelId="{91637E77-58F3-41C7-B4D6-542A3ACF64EB}" type="presOf" srcId="{A5AA4638-D7EB-48DD-8FAB-168702B1F11C}" destId="{DFFF6A47-C67E-41B0-A96F-408C775BB306}" srcOrd="0" destOrd="0" presId="urn:microsoft.com/office/officeart/2018/2/layout/IconVerticalSolidList"/>
    <dgm:cxn modelId="{0E994B58-283F-4E7A-B009-446B57F78E38}" srcId="{17BC32E0-9B6F-4EB2-8759-790B5DA09A23}" destId="{D9ECA04D-542C-4549-9196-5D7C729AE087}" srcOrd="5" destOrd="0" parTransId="{D6F322E1-C83D-4807-91D3-7C4BC6C1234E}" sibTransId="{021917B6-C630-4BF0-84CF-2881254D455E}"/>
    <dgm:cxn modelId="{6BB2BF58-C8E7-4460-862E-BDE729D8E338}" srcId="{17BC32E0-9B6F-4EB2-8759-790B5DA09A23}" destId="{4C2C254F-6C33-477B-BF31-917D46267FC1}" srcOrd="3" destOrd="0" parTransId="{63242D37-4B56-43E8-9227-B688EE4CDD58}" sibTransId="{E4CA7910-A8EA-4321-8008-BEC55BC59C86}"/>
    <dgm:cxn modelId="{4BE76787-B635-421C-B055-D9652724ED45}" srcId="{17BC32E0-9B6F-4EB2-8759-790B5DA09A23}" destId="{AC1EA346-57B5-4276-9D4C-6C8BD32B8332}" srcOrd="7" destOrd="0" parTransId="{4AD22E05-E40B-46A3-AF39-4CB90D27ACB5}" sibTransId="{90CCE2E4-C925-4D4B-9AAE-F34212469227}"/>
    <dgm:cxn modelId="{55E41098-6D4F-4E3C-ABE3-881BA9670D7E}" type="presOf" srcId="{7B689983-67E1-4335-9DD8-E119593E0CA1}" destId="{ED29BBFA-533D-415E-92C1-FB232D9916AE}" srcOrd="0" destOrd="0" presId="urn:microsoft.com/office/officeart/2018/2/layout/IconVerticalSolidList"/>
    <dgm:cxn modelId="{006BDF99-64F5-49E5-9796-39281D0FA02F}" type="presOf" srcId="{4C2C254F-6C33-477B-BF31-917D46267FC1}" destId="{791201F4-643B-4737-8648-2B9A0D9CC7E2}" srcOrd="0" destOrd="0" presId="urn:microsoft.com/office/officeart/2018/2/layout/IconVerticalSolidList"/>
    <dgm:cxn modelId="{11E8A2A0-85DF-4AB4-ADE5-BD68B1ED3715}" srcId="{17BC32E0-9B6F-4EB2-8759-790B5DA09A23}" destId="{A5AA4638-D7EB-48DD-8FAB-168702B1F11C}" srcOrd="4" destOrd="0" parTransId="{E0D730B7-06DE-4D69-B41F-8AC8F5F2344D}" sibTransId="{5AFFBE3C-86D3-4E96-9517-20E8B8BD1010}"/>
    <dgm:cxn modelId="{423443B3-4A95-4D9C-BCF1-F16B92B849DA}" type="presOf" srcId="{AC1EA346-57B5-4276-9D4C-6C8BD32B8332}" destId="{6A977710-A61C-4560-9A10-5B7769FF7727}" srcOrd="0" destOrd="0" presId="urn:microsoft.com/office/officeart/2018/2/layout/IconVerticalSolidList"/>
    <dgm:cxn modelId="{39F169B4-F45D-40BB-AA1D-3F06BA5E8FA8}" srcId="{17BC32E0-9B6F-4EB2-8759-790B5DA09A23}" destId="{5BB13FC1-F26B-449A-8D06-3C161CF14E17}" srcOrd="6" destOrd="0" parTransId="{4A789CC6-FB30-4E79-BF4A-FA524C909980}" sibTransId="{3A29000F-BB5F-459D-A137-2B8F8524ED1A}"/>
    <dgm:cxn modelId="{85013EBF-C151-4658-BCF2-70E03F44780E}" type="presOf" srcId="{F9121B15-D378-400F-86D3-48BF2035C80A}" destId="{2D775654-5FAB-44E1-AB34-13B39230F44B}" srcOrd="0" destOrd="0" presId="urn:microsoft.com/office/officeart/2018/2/layout/IconVerticalSolidList"/>
    <dgm:cxn modelId="{5495E0C4-3F3A-42E6-85BC-2952FB11A349}" srcId="{17BC32E0-9B6F-4EB2-8759-790B5DA09A23}" destId="{7B689983-67E1-4335-9DD8-E119593E0CA1}" srcOrd="9" destOrd="0" parTransId="{794ED7A7-3013-4FDE-B0AC-8F7AF033F68E}" sibTransId="{76CF4AAE-039D-4D44-AC5E-B9567C850C21}"/>
    <dgm:cxn modelId="{1DA2FDC5-E3A3-484F-8E9B-7EEB78EE5BBC}" srcId="{17BC32E0-9B6F-4EB2-8759-790B5DA09A23}" destId="{F9121B15-D378-400F-86D3-48BF2035C80A}" srcOrd="2" destOrd="0" parTransId="{471C232C-0B8A-4AB1-9737-1FABBE584FA6}" sibTransId="{BA6758CF-DA06-4800-866F-731525603F8E}"/>
    <dgm:cxn modelId="{DD8CCDCD-CDA7-4F8F-9955-2DD30A733792}" srcId="{17BC32E0-9B6F-4EB2-8759-790B5DA09A23}" destId="{B8B944E6-CDE2-4E19-BF6B-0FD1580C7555}" srcOrd="1" destOrd="0" parTransId="{DEC2FB51-F08A-412D-BF1C-8B89D05F6A99}" sibTransId="{21F84178-85D6-43FB-9B06-B81DB46A2A1E}"/>
    <dgm:cxn modelId="{E70D49D7-69CD-4325-A310-8961D35A069F}" type="presOf" srcId="{D9ECA04D-542C-4549-9196-5D7C729AE087}" destId="{2FD87003-1DB9-4783-B9EC-06F128EAE214}" srcOrd="0" destOrd="0" presId="urn:microsoft.com/office/officeart/2018/2/layout/IconVerticalSolidList"/>
    <dgm:cxn modelId="{0EF0A0C8-D420-4EAE-B77F-39A7A0936FC0}" type="presParOf" srcId="{AF2A8C5A-FEC8-4347-B3C9-8B5567606077}" destId="{664186F1-CCDE-4AC3-907A-DB6822D4001B}" srcOrd="0" destOrd="0" presId="urn:microsoft.com/office/officeart/2018/2/layout/IconVerticalSolidList"/>
    <dgm:cxn modelId="{0F820B83-FAA6-4139-88DB-E1778B6F8314}" type="presParOf" srcId="{664186F1-CCDE-4AC3-907A-DB6822D4001B}" destId="{B10EEAF1-9044-4776-996A-9FC0794E3698}" srcOrd="0" destOrd="0" presId="urn:microsoft.com/office/officeart/2018/2/layout/IconVerticalSolidList"/>
    <dgm:cxn modelId="{61B079E2-7443-4F68-AEBC-68826374EDB1}" type="presParOf" srcId="{664186F1-CCDE-4AC3-907A-DB6822D4001B}" destId="{55C99A43-B930-47DC-874A-50361F662C0A}" srcOrd="1" destOrd="0" presId="urn:microsoft.com/office/officeart/2018/2/layout/IconVerticalSolidList"/>
    <dgm:cxn modelId="{1502FF7C-26FF-40A2-AB32-17ED2CF853C4}" type="presParOf" srcId="{664186F1-CCDE-4AC3-907A-DB6822D4001B}" destId="{F7B5A7A7-FBB4-4DAA-A11D-460615A59C91}" srcOrd="2" destOrd="0" presId="urn:microsoft.com/office/officeart/2018/2/layout/IconVerticalSolidList"/>
    <dgm:cxn modelId="{DF8BD3DB-9896-4421-BF44-12835C978322}" type="presParOf" srcId="{664186F1-CCDE-4AC3-907A-DB6822D4001B}" destId="{C5B770F5-8D2C-4E0A-8094-2075DD775205}" srcOrd="3" destOrd="0" presId="urn:microsoft.com/office/officeart/2018/2/layout/IconVerticalSolidList"/>
    <dgm:cxn modelId="{3B1FC944-5D8B-428D-B21C-29FE3F72870D}" type="presParOf" srcId="{AF2A8C5A-FEC8-4347-B3C9-8B5567606077}" destId="{A3ECA6EC-7EF3-40A3-949C-C9F0038767BB}" srcOrd="1" destOrd="0" presId="urn:microsoft.com/office/officeart/2018/2/layout/IconVerticalSolidList"/>
    <dgm:cxn modelId="{EB938034-E035-42E7-AA63-D8CEB2BFA348}" type="presParOf" srcId="{AF2A8C5A-FEC8-4347-B3C9-8B5567606077}" destId="{1F816B54-7D0D-478E-B516-16831067D0F1}" srcOrd="2" destOrd="0" presId="urn:microsoft.com/office/officeart/2018/2/layout/IconVerticalSolidList"/>
    <dgm:cxn modelId="{EBBC8B4E-0F7D-4C95-96B5-0C93F891BA9B}" type="presParOf" srcId="{1F816B54-7D0D-478E-B516-16831067D0F1}" destId="{A7314F63-8BA8-483C-9A02-A40BDF5CDFF1}" srcOrd="0" destOrd="0" presId="urn:microsoft.com/office/officeart/2018/2/layout/IconVerticalSolidList"/>
    <dgm:cxn modelId="{6C456737-9860-4679-9310-397E4117AAF9}" type="presParOf" srcId="{1F816B54-7D0D-478E-B516-16831067D0F1}" destId="{07930785-2121-431F-9163-A4B7A7ECD2A2}" srcOrd="1" destOrd="0" presId="urn:microsoft.com/office/officeart/2018/2/layout/IconVerticalSolidList"/>
    <dgm:cxn modelId="{57860779-FF95-4D88-B5F3-936C2F206DDA}" type="presParOf" srcId="{1F816B54-7D0D-478E-B516-16831067D0F1}" destId="{B6605090-8CF8-4512-8260-7AE4C1825CC0}" srcOrd="2" destOrd="0" presId="urn:microsoft.com/office/officeart/2018/2/layout/IconVerticalSolidList"/>
    <dgm:cxn modelId="{85143CC6-0887-4BD5-B524-37ACF6F3DB02}" type="presParOf" srcId="{1F816B54-7D0D-478E-B516-16831067D0F1}" destId="{F6A43DF9-A24E-429E-AD29-D9715394EADB}" srcOrd="3" destOrd="0" presId="urn:microsoft.com/office/officeart/2018/2/layout/IconVerticalSolidList"/>
    <dgm:cxn modelId="{EF08E0DE-FF79-4D3E-88DB-F3F137CBA8D6}" type="presParOf" srcId="{AF2A8C5A-FEC8-4347-B3C9-8B5567606077}" destId="{399CFD26-7848-4FE0-B16B-10B2937C3F70}" srcOrd="3" destOrd="0" presId="urn:microsoft.com/office/officeart/2018/2/layout/IconVerticalSolidList"/>
    <dgm:cxn modelId="{1D7534FF-E615-4C28-B1F6-3E6CCD2C4D2E}" type="presParOf" srcId="{AF2A8C5A-FEC8-4347-B3C9-8B5567606077}" destId="{9ABA1125-D312-4611-9890-17B43015504D}" srcOrd="4" destOrd="0" presId="urn:microsoft.com/office/officeart/2018/2/layout/IconVerticalSolidList"/>
    <dgm:cxn modelId="{8C4CB2E7-1D08-4D11-AEEC-9EF551111BE7}" type="presParOf" srcId="{9ABA1125-D312-4611-9890-17B43015504D}" destId="{3122B5F5-F320-48BA-828B-4044A8FC6D4E}" srcOrd="0" destOrd="0" presId="urn:microsoft.com/office/officeart/2018/2/layout/IconVerticalSolidList"/>
    <dgm:cxn modelId="{B5D131D1-A543-4FBC-80F4-A5BCD3B46B09}" type="presParOf" srcId="{9ABA1125-D312-4611-9890-17B43015504D}" destId="{DB92622B-4F95-4A6D-A2C6-C53AE38B6E47}" srcOrd="1" destOrd="0" presId="urn:microsoft.com/office/officeart/2018/2/layout/IconVerticalSolidList"/>
    <dgm:cxn modelId="{80C48D99-1D8F-4B91-86E5-0B7EFD1ED95F}" type="presParOf" srcId="{9ABA1125-D312-4611-9890-17B43015504D}" destId="{D9A32C66-03A5-46E3-A29F-39D7ADD2EEB7}" srcOrd="2" destOrd="0" presId="urn:microsoft.com/office/officeart/2018/2/layout/IconVerticalSolidList"/>
    <dgm:cxn modelId="{1BCF5D26-A28C-4298-9C21-7F57D0BC56D0}" type="presParOf" srcId="{9ABA1125-D312-4611-9890-17B43015504D}" destId="{2D775654-5FAB-44E1-AB34-13B39230F44B}" srcOrd="3" destOrd="0" presId="urn:microsoft.com/office/officeart/2018/2/layout/IconVerticalSolidList"/>
    <dgm:cxn modelId="{3B9BFDB2-6AC7-49E1-B835-F0A060DC3A11}" type="presParOf" srcId="{AF2A8C5A-FEC8-4347-B3C9-8B5567606077}" destId="{5EB213C7-5FD8-4C38-AA11-D8942B7C0A8A}" srcOrd="5" destOrd="0" presId="urn:microsoft.com/office/officeart/2018/2/layout/IconVerticalSolidList"/>
    <dgm:cxn modelId="{28E8B369-14AF-4BBA-B4EF-CD1FCFCE200B}" type="presParOf" srcId="{AF2A8C5A-FEC8-4347-B3C9-8B5567606077}" destId="{20ABB77A-0A08-4365-A9D0-428455CEF3B3}" srcOrd="6" destOrd="0" presId="urn:microsoft.com/office/officeart/2018/2/layout/IconVerticalSolidList"/>
    <dgm:cxn modelId="{B7954A8F-1213-49FF-9CD0-2D7CACE46D5C}" type="presParOf" srcId="{20ABB77A-0A08-4365-A9D0-428455CEF3B3}" destId="{4F526567-798C-43F0-813A-7B4785DADF38}" srcOrd="0" destOrd="0" presId="urn:microsoft.com/office/officeart/2018/2/layout/IconVerticalSolidList"/>
    <dgm:cxn modelId="{EE6E3037-6A43-40C4-B7A1-955603B351A1}" type="presParOf" srcId="{20ABB77A-0A08-4365-A9D0-428455CEF3B3}" destId="{790D5D23-68F0-4ED5-858B-6AA8AE542D9A}" srcOrd="1" destOrd="0" presId="urn:microsoft.com/office/officeart/2018/2/layout/IconVerticalSolidList"/>
    <dgm:cxn modelId="{A25A3D64-E69F-475E-92F7-865BF8BDE6E2}" type="presParOf" srcId="{20ABB77A-0A08-4365-A9D0-428455CEF3B3}" destId="{C61844F1-B759-4ACF-8A92-762812E432C8}" srcOrd="2" destOrd="0" presId="urn:microsoft.com/office/officeart/2018/2/layout/IconVerticalSolidList"/>
    <dgm:cxn modelId="{2AA18FF5-2436-4BE8-94D1-39DE8C41D40A}" type="presParOf" srcId="{20ABB77A-0A08-4365-A9D0-428455CEF3B3}" destId="{791201F4-643B-4737-8648-2B9A0D9CC7E2}" srcOrd="3" destOrd="0" presId="urn:microsoft.com/office/officeart/2018/2/layout/IconVerticalSolidList"/>
    <dgm:cxn modelId="{D363F0CE-9B8B-4D55-A810-944468887569}" type="presParOf" srcId="{AF2A8C5A-FEC8-4347-B3C9-8B5567606077}" destId="{3988B87D-A1DF-4BC1-8B6F-12A9FCCABF58}" srcOrd="7" destOrd="0" presId="urn:microsoft.com/office/officeart/2018/2/layout/IconVerticalSolidList"/>
    <dgm:cxn modelId="{87406328-5781-4880-85AC-5DE73EECFB8D}" type="presParOf" srcId="{AF2A8C5A-FEC8-4347-B3C9-8B5567606077}" destId="{5EADD7A6-3717-4853-A147-E0661C4428D1}" srcOrd="8" destOrd="0" presId="urn:microsoft.com/office/officeart/2018/2/layout/IconVerticalSolidList"/>
    <dgm:cxn modelId="{C3A52F94-F667-4486-A67A-0679FBF4B50E}" type="presParOf" srcId="{5EADD7A6-3717-4853-A147-E0661C4428D1}" destId="{28F90049-784E-4120-8B12-987A31521672}" srcOrd="0" destOrd="0" presId="urn:microsoft.com/office/officeart/2018/2/layout/IconVerticalSolidList"/>
    <dgm:cxn modelId="{574097B9-A340-47AB-8B21-F1745660A52F}" type="presParOf" srcId="{5EADD7A6-3717-4853-A147-E0661C4428D1}" destId="{2AAA5452-DD3E-4EC6-8DF8-8C1ADF3BD2FF}" srcOrd="1" destOrd="0" presId="urn:microsoft.com/office/officeart/2018/2/layout/IconVerticalSolidList"/>
    <dgm:cxn modelId="{2445F7A5-CC7E-4809-B9DD-42B3B418C7C9}" type="presParOf" srcId="{5EADD7A6-3717-4853-A147-E0661C4428D1}" destId="{B52B02A4-A107-491B-BFA3-BB53C06486F2}" srcOrd="2" destOrd="0" presId="urn:microsoft.com/office/officeart/2018/2/layout/IconVerticalSolidList"/>
    <dgm:cxn modelId="{62B3839F-80FB-46B9-9A53-72AA99849F01}" type="presParOf" srcId="{5EADD7A6-3717-4853-A147-E0661C4428D1}" destId="{DFFF6A47-C67E-41B0-A96F-408C775BB306}" srcOrd="3" destOrd="0" presId="urn:microsoft.com/office/officeart/2018/2/layout/IconVerticalSolidList"/>
    <dgm:cxn modelId="{5AC6347A-0577-484C-A8D5-180735DBEFDD}" type="presParOf" srcId="{AF2A8C5A-FEC8-4347-B3C9-8B5567606077}" destId="{77C0D29D-043F-47CE-882F-A1A9E55A9DC8}" srcOrd="9" destOrd="0" presId="urn:microsoft.com/office/officeart/2018/2/layout/IconVerticalSolidList"/>
    <dgm:cxn modelId="{FE1B2488-6BF4-44AF-8034-E1989D0AF9A5}" type="presParOf" srcId="{AF2A8C5A-FEC8-4347-B3C9-8B5567606077}" destId="{9EB98E96-130B-4D42-95D5-26F642F695B7}" srcOrd="10" destOrd="0" presId="urn:microsoft.com/office/officeart/2018/2/layout/IconVerticalSolidList"/>
    <dgm:cxn modelId="{DD4C461C-F142-4917-88E4-FAEAB8BC51B6}" type="presParOf" srcId="{9EB98E96-130B-4D42-95D5-26F642F695B7}" destId="{174E03B0-9E48-4DA2-95A9-7F1FCA054DBF}" srcOrd="0" destOrd="0" presId="urn:microsoft.com/office/officeart/2018/2/layout/IconVerticalSolidList"/>
    <dgm:cxn modelId="{CE1F1BBC-7500-40ED-9F59-42C0E3B0F13C}" type="presParOf" srcId="{9EB98E96-130B-4D42-95D5-26F642F695B7}" destId="{07E0A163-B07F-4269-AA10-48B116D3138D}" srcOrd="1" destOrd="0" presId="urn:microsoft.com/office/officeart/2018/2/layout/IconVerticalSolidList"/>
    <dgm:cxn modelId="{E271EBCA-78E6-496E-B0AF-40B4F72C5BAA}" type="presParOf" srcId="{9EB98E96-130B-4D42-95D5-26F642F695B7}" destId="{896368BE-C59D-471B-8F05-8CB09EBACD1E}" srcOrd="2" destOrd="0" presId="urn:microsoft.com/office/officeart/2018/2/layout/IconVerticalSolidList"/>
    <dgm:cxn modelId="{A5863873-9A04-40AD-AB76-326A51658830}" type="presParOf" srcId="{9EB98E96-130B-4D42-95D5-26F642F695B7}" destId="{2FD87003-1DB9-4783-B9EC-06F128EAE214}" srcOrd="3" destOrd="0" presId="urn:microsoft.com/office/officeart/2018/2/layout/IconVerticalSolidList"/>
    <dgm:cxn modelId="{18C8FFCD-93F5-40D6-B8B0-E2275A3DE4C3}" type="presParOf" srcId="{AF2A8C5A-FEC8-4347-B3C9-8B5567606077}" destId="{52FBB5AE-D488-4D0E-86E3-0DBF59628ADE}" srcOrd="11" destOrd="0" presId="urn:microsoft.com/office/officeart/2018/2/layout/IconVerticalSolidList"/>
    <dgm:cxn modelId="{3318E254-722C-4929-882D-E963BA446849}" type="presParOf" srcId="{AF2A8C5A-FEC8-4347-B3C9-8B5567606077}" destId="{FD945252-A542-4185-B998-941CE8A3A96C}" srcOrd="12" destOrd="0" presId="urn:microsoft.com/office/officeart/2018/2/layout/IconVerticalSolidList"/>
    <dgm:cxn modelId="{4937043E-1D13-412F-9563-AC721C4DE9C5}" type="presParOf" srcId="{FD945252-A542-4185-B998-941CE8A3A96C}" destId="{7A757000-7CF1-481F-A15E-C8A65C148EB3}" srcOrd="0" destOrd="0" presId="urn:microsoft.com/office/officeart/2018/2/layout/IconVerticalSolidList"/>
    <dgm:cxn modelId="{971C1689-6CD0-401C-8317-7887619DB7BE}" type="presParOf" srcId="{FD945252-A542-4185-B998-941CE8A3A96C}" destId="{F8F7B128-9536-4A62-B2A3-85D4DEB4FA7F}" srcOrd="1" destOrd="0" presId="urn:microsoft.com/office/officeart/2018/2/layout/IconVerticalSolidList"/>
    <dgm:cxn modelId="{D3B0E512-1A8F-42D8-AF5B-AD8CBAC42200}" type="presParOf" srcId="{FD945252-A542-4185-B998-941CE8A3A96C}" destId="{2DA4300D-1D35-4DAB-B569-1BCCAB64B26F}" srcOrd="2" destOrd="0" presId="urn:microsoft.com/office/officeart/2018/2/layout/IconVerticalSolidList"/>
    <dgm:cxn modelId="{3010DBEB-2A4A-435E-BCF0-AB8B30B19C9E}" type="presParOf" srcId="{FD945252-A542-4185-B998-941CE8A3A96C}" destId="{38813904-A55A-46AE-A0B9-C118E39E09E0}" srcOrd="3" destOrd="0" presId="urn:microsoft.com/office/officeart/2018/2/layout/IconVerticalSolidList"/>
    <dgm:cxn modelId="{48B7AB0C-B3D8-4AFF-939B-8025512C4743}" type="presParOf" srcId="{AF2A8C5A-FEC8-4347-B3C9-8B5567606077}" destId="{C16F6BC5-34E7-4F9E-BA5E-9E85494D8BF7}" srcOrd="13" destOrd="0" presId="urn:microsoft.com/office/officeart/2018/2/layout/IconVerticalSolidList"/>
    <dgm:cxn modelId="{F2D11DA6-B2BC-416D-BC89-AC0F607C8AA8}" type="presParOf" srcId="{AF2A8C5A-FEC8-4347-B3C9-8B5567606077}" destId="{E743E769-A3CE-497B-A0B1-DF53A53324E3}" srcOrd="14" destOrd="0" presId="urn:microsoft.com/office/officeart/2018/2/layout/IconVerticalSolidList"/>
    <dgm:cxn modelId="{FF149AA7-7F73-4AD2-A3B2-E53E035FCB87}" type="presParOf" srcId="{E743E769-A3CE-497B-A0B1-DF53A53324E3}" destId="{23DE7A38-004A-459B-A6E3-560828767C33}" srcOrd="0" destOrd="0" presId="urn:microsoft.com/office/officeart/2018/2/layout/IconVerticalSolidList"/>
    <dgm:cxn modelId="{988CF2BF-38B8-43F0-95F4-3066F43A49AE}" type="presParOf" srcId="{E743E769-A3CE-497B-A0B1-DF53A53324E3}" destId="{C116E4C2-5443-40B1-ACC1-71F843A07602}" srcOrd="1" destOrd="0" presId="urn:microsoft.com/office/officeart/2018/2/layout/IconVerticalSolidList"/>
    <dgm:cxn modelId="{2FC29625-833C-4D5E-9C3F-DAE2DEA9B201}" type="presParOf" srcId="{E743E769-A3CE-497B-A0B1-DF53A53324E3}" destId="{3CE6D70D-DEE3-4DCD-AC58-DB738E475303}" srcOrd="2" destOrd="0" presId="urn:microsoft.com/office/officeart/2018/2/layout/IconVerticalSolidList"/>
    <dgm:cxn modelId="{ED92B5C9-7869-4091-B1B4-517B368C9D5A}" type="presParOf" srcId="{E743E769-A3CE-497B-A0B1-DF53A53324E3}" destId="{6A977710-A61C-4560-9A10-5B7769FF7727}" srcOrd="3" destOrd="0" presId="urn:microsoft.com/office/officeart/2018/2/layout/IconVerticalSolidList"/>
    <dgm:cxn modelId="{2667F011-482B-46F1-B9ED-9A047C768BBF}" type="presParOf" srcId="{AF2A8C5A-FEC8-4347-B3C9-8B5567606077}" destId="{A99EB222-81F6-4B11-B031-0ABC964F2D31}" srcOrd="15" destOrd="0" presId="urn:microsoft.com/office/officeart/2018/2/layout/IconVerticalSolidList"/>
    <dgm:cxn modelId="{0E21A257-AB1A-4D87-AFAF-F017680F5178}" type="presParOf" srcId="{AF2A8C5A-FEC8-4347-B3C9-8B5567606077}" destId="{8DA6E33D-A55B-4C62-B56C-0749EAAA2830}" srcOrd="16" destOrd="0" presId="urn:microsoft.com/office/officeart/2018/2/layout/IconVerticalSolidList"/>
    <dgm:cxn modelId="{3CD71C98-18E1-4FDA-A404-297567E56C12}" type="presParOf" srcId="{8DA6E33D-A55B-4C62-B56C-0749EAAA2830}" destId="{E894B965-5E5A-425D-821F-29A0DA409B82}" srcOrd="0" destOrd="0" presId="urn:microsoft.com/office/officeart/2018/2/layout/IconVerticalSolidList"/>
    <dgm:cxn modelId="{CFFA8932-F3B7-4E4E-A9C5-4C429AEEE010}" type="presParOf" srcId="{8DA6E33D-A55B-4C62-B56C-0749EAAA2830}" destId="{58FC155F-475D-4749-A5FF-EC8595A89DC5}" srcOrd="1" destOrd="0" presId="urn:microsoft.com/office/officeart/2018/2/layout/IconVerticalSolidList"/>
    <dgm:cxn modelId="{442A01BE-F9C2-43EF-9B3E-498E5F3C85D8}" type="presParOf" srcId="{8DA6E33D-A55B-4C62-B56C-0749EAAA2830}" destId="{D4880A63-17B4-491F-B927-5F0F7B5C8E9E}" srcOrd="2" destOrd="0" presId="urn:microsoft.com/office/officeart/2018/2/layout/IconVerticalSolidList"/>
    <dgm:cxn modelId="{A7589E6F-3926-4C67-9F0D-F0450CAE7B08}" type="presParOf" srcId="{8DA6E33D-A55B-4C62-B56C-0749EAAA2830}" destId="{14968293-8122-4808-A63D-DF5D2BFFC0B8}" srcOrd="3" destOrd="0" presId="urn:microsoft.com/office/officeart/2018/2/layout/IconVerticalSolidList"/>
    <dgm:cxn modelId="{B6A778EB-62A1-429F-844B-5916B9F7BBF5}" type="presParOf" srcId="{AF2A8C5A-FEC8-4347-B3C9-8B5567606077}" destId="{17CC4096-716B-46C6-A3C0-7725263D5505}" srcOrd="17" destOrd="0" presId="urn:microsoft.com/office/officeart/2018/2/layout/IconVerticalSolidList"/>
    <dgm:cxn modelId="{AE752114-510F-4B20-AD7C-59400D2DB27B}" type="presParOf" srcId="{AF2A8C5A-FEC8-4347-B3C9-8B5567606077}" destId="{D467FE85-2CE0-46C6-B3A1-9D3F66BA0695}" srcOrd="18" destOrd="0" presId="urn:microsoft.com/office/officeart/2018/2/layout/IconVerticalSolidList"/>
    <dgm:cxn modelId="{20DBC0C9-6DFE-4AE3-9CF6-96B880848A1C}" type="presParOf" srcId="{D467FE85-2CE0-46C6-B3A1-9D3F66BA0695}" destId="{FA007505-8A71-4FEE-A0D7-718330EB8624}" srcOrd="0" destOrd="0" presId="urn:microsoft.com/office/officeart/2018/2/layout/IconVerticalSolidList"/>
    <dgm:cxn modelId="{FE2A7274-B4D8-485D-A679-096BAC6E38F5}" type="presParOf" srcId="{D467FE85-2CE0-46C6-B3A1-9D3F66BA0695}" destId="{BA3CADCB-52A7-42AA-A124-8B0B7EBBFE79}" srcOrd="1" destOrd="0" presId="urn:microsoft.com/office/officeart/2018/2/layout/IconVerticalSolidList"/>
    <dgm:cxn modelId="{4624446C-4585-44B7-A071-2D864B29242A}" type="presParOf" srcId="{D467FE85-2CE0-46C6-B3A1-9D3F66BA0695}" destId="{84F0E755-79F1-4161-8E79-A91C0AEE524B}" srcOrd="2" destOrd="0" presId="urn:microsoft.com/office/officeart/2018/2/layout/IconVerticalSolidList"/>
    <dgm:cxn modelId="{2FA278E0-DE4D-4CE9-A9E5-B68E67B7B836}" type="presParOf" srcId="{D467FE85-2CE0-46C6-B3A1-9D3F66BA0695}" destId="{ED29BBFA-533D-415E-92C1-FB232D9916A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C60118-D523-4CC1-98E7-B56DBAC1BC47}" type="doc">
      <dgm:prSet loTypeId="urn:microsoft.com/office/officeart/2005/8/layout/process3" loCatId="process" qsTypeId="urn:microsoft.com/office/officeart/2005/8/quickstyle/3d2" qsCatId="3D" csTypeId="urn:microsoft.com/office/officeart/2005/8/colors/accent1_2" csCatId="accent1" phldr="1"/>
      <dgm:spPr/>
      <dgm:t>
        <a:bodyPr/>
        <a:lstStyle/>
        <a:p>
          <a:endParaRPr lang="en-US"/>
        </a:p>
      </dgm:t>
    </dgm:pt>
    <dgm:pt modelId="{D23BA494-6152-4583-8D64-96E5D2BFD3D4}">
      <dgm:prSet phldrT="[Text]"/>
      <dgm:spPr/>
      <dgm:t>
        <a:bodyPr/>
        <a:lstStyle/>
        <a:p>
          <a:r>
            <a:rPr lang="en-US" b="1" dirty="0">
              <a:latin typeface="Segoe UI"/>
            </a:rPr>
            <a:t>Prior</a:t>
          </a:r>
          <a:r>
            <a:rPr lang="en-US" b="1" dirty="0"/>
            <a:t> to Start of School</a:t>
          </a:r>
        </a:p>
      </dgm:t>
    </dgm:pt>
    <dgm:pt modelId="{13860868-D68E-46FC-81BB-C8E92B1FEA2A}" type="parTrans" cxnId="{4A88D520-0E7E-47CE-8FB9-62545EE7BDED}">
      <dgm:prSet/>
      <dgm:spPr/>
      <dgm:t>
        <a:bodyPr/>
        <a:lstStyle/>
        <a:p>
          <a:endParaRPr lang="en-US"/>
        </a:p>
      </dgm:t>
    </dgm:pt>
    <dgm:pt modelId="{3E1A2F58-CC61-4F14-913B-5775B033DD3F}" type="sibTrans" cxnId="{4A88D520-0E7E-47CE-8FB9-62545EE7BDED}">
      <dgm:prSet/>
      <dgm:spPr/>
      <dgm:t>
        <a:bodyPr/>
        <a:lstStyle/>
        <a:p>
          <a:endParaRPr lang="en-US"/>
        </a:p>
      </dgm:t>
    </dgm:pt>
    <dgm:pt modelId="{E9A60B17-B913-4E2C-88AB-FFB056B5648D}">
      <dgm:prSet phldrT="[Text]"/>
      <dgm:spPr/>
      <dgm:t>
        <a:bodyPr/>
        <a:lstStyle/>
        <a:p>
          <a:r>
            <a:rPr lang="en-US"/>
            <a:t>School Board Approval</a:t>
          </a:r>
        </a:p>
      </dgm:t>
    </dgm:pt>
    <dgm:pt modelId="{6F653B74-4A2C-4BF4-A214-B0E52C0E5715}" type="parTrans" cxnId="{91B80B78-95C9-4F9D-9263-E4788FE3C95B}">
      <dgm:prSet/>
      <dgm:spPr/>
      <dgm:t>
        <a:bodyPr/>
        <a:lstStyle/>
        <a:p>
          <a:endParaRPr lang="en-US"/>
        </a:p>
      </dgm:t>
    </dgm:pt>
    <dgm:pt modelId="{7CE8CE8C-3145-4277-B252-E0C0992AA66F}" type="sibTrans" cxnId="{91B80B78-95C9-4F9D-9263-E4788FE3C95B}">
      <dgm:prSet/>
      <dgm:spPr/>
      <dgm:t>
        <a:bodyPr/>
        <a:lstStyle/>
        <a:p>
          <a:endParaRPr lang="en-US"/>
        </a:p>
      </dgm:t>
    </dgm:pt>
    <dgm:pt modelId="{78DCA905-968F-490F-8EA3-BC02673898E1}">
      <dgm:prSet phldrT="[Text]"/>
      <dgm:spPr/>
      <dgm:t>
        <a:bodyPr/>
        <a:lstStyle/>
        <a:p>
          <a:r>
            <a:rPr lang="en-US"/>
            <a:t>Develop Plans</a:t>
          </a:r>
        </a:p>
      </dgm:t>
    </dgm:pt>
    <dgm:pt modelId="{C5EAEF56-EEAE-4C0E-9DE4-EA9E9E0A5003}" type="parTrans" cxnId="{656DBB6E-81FD-4F15-B004-9E7F9D30266B}">
      <dgm:prSet/>
      <dgm:spPr/>
      <dgm:t>
        <a:bodyPr/>
        <a:lstStyle/>
        <a:p>
          <a:endParaRPr lang="en-US"/>
        </a:p>
      </dgm:t>
    </dgm:pt>
    <dgm:pt modelId="{28510C8A-F4CA-4E76-8C92-257123F9A93C}" type="sibTrans" cxnId="{656DBB6E-81FD-4F15-B004-9E7F9D30266B}">
      <dgm:prSet/>
      <dgm:spPr/>
      <dgm:t>
        <a:bodyPr/>
        <a:lstStyle/>
        <a:p>
          <a:endParaRPr lang="en-US"/>
        </a:p>
      </dgm:t>
    </dgm:pt>
    <dgm:pt modelId="{8AF4D818-3F13-485B-9052-B88862C9001D}">
      <dgm:prSet phldrT="[Text]"/>
      <dgm:spPr/>
      <dgm:t>
        <a:bodyPr/>
        <a:lstStyle/>
        <a:p>
          <a:r>
            <a:rPr lang="en-US" b="1"/>
            <a:t>Semester 1</a:t>
          </a:r>
        </a:p>
      </dgm:t>
    </dgm:pt>
    <dgm:pt modelId="{B455B3DC-8D4E-40BB-9520-16314CB09407}" type="parTrans" cxnId="{43E0260D-056C-4A60-B677-A87F2404242C}">
      <dgm:prSet/>
      <dgm:spPr/>
      <dgm:t>
        <a:bodyPr/>
        <a:lstStyle/>
        <a:p>
          <a:endParaRPr lang="en-US"/>
        </a:p>
      </dgm:t>
    </dgm:pt>
    <dgm:pt modelId="{382FAD27-6C00-4772-AFFC-CEFE394F95AE}" type="sibTrans" cxnId="{43E0260D-056C-4A60-B677-A87F2404242C}">
      <dgm:prSet/>
      <dgm:spPr/>
      <dgm:t>
        <a:bodyPr/>
        <a:lstStyle/>
        <a:p>
          <a:endParaRPr lang="en-US"/>
        </a:p>
      </dgm:t>
    </dgm:pt>
    <dgm:pt modelId="{BB89B222-911A-49EA-B018-E136772B9B05}">
      <dgm:prSet phldrT="[Text]"/>
      <dgm:spPr/>
      <dgm:t>
        <a:bodyPr/>
        <a:lstStyle/>
        <a:p>
          <a:r>
            <a:rPr lang="en-US"/>
            <a:t>Review EE Tool for OTF teachers, take action as needed</a:t>
          </a:r>
        </a:p>
      </dgm:t>
    </dgm:pt>
    <dgm:pt modelId="{7ECDC8E5-4234-41E8-A22C-DFAB1B19D9A2}" type="parTrans" cxnId="{B3AB111B-EC2C-4315-89AE-C8BF623525B4}">
      <dgm:prSet/>
      <dgm:spPr/>
      <dgm:t>
        <a:bodyPr/>
        <a:lstStyle/>
        <a:p>
          <a:endParaRPr lang="en-US"/>
        </a:p>
      </dgm:t>
    </dgm:pt>
    <dgm:pt modelId="{E6CE6411-70E4-48BB-A77D-F5202B071465}" type="sibTrans" cxnId="{B3AB111B-EC2C-4315-89AE-C8BF623525B4}">
      <dgm:prSet/>
      <dgm:spPr/>
      <dgm:t>
        <a:bodyPr/>
        <a:lstStyle/>
        <a:p>
          <a:endParaRPr lang="en-US"/>
        </a:p>
      </dgm:t>
    </dgm:pt>
    <dgm:pt modelId="{CB705D59-748F-478F-A88B-077701A7BAAE}">
      <dgm:prSet phldrT="[Text]"/>
      <dgm:spPr/>
      <dgm:t>
        <a:bodyPr/>
        <a:lstStyle/>
        <a:p>
          <a:r>
            <a:rPr lang="en-US" b="1"/>
            <a:t>Semester 2</a:t>
          </a:r>
        </a:p>
      </dgm:t>
    </dgm:pt>
    <dgm:pt modelId="{FE1FE9B6-7915-4F64-A908-5224201A52D5}" type="parTrans" cxnId="{6B127B9D-2E33-417A-9D99-CDB202ACA550}">
      <dgm:prSet/>
      <dgm:spPr/>
      <dgm:t>
        <a:bodyPr/>
        <a:lstStyle/>
        <a:p>
          <a:endParaRPr lang="en-US"/>
        </a:p>
      </dgm:t>
    </dgm:pt>
    <dgm:pt modelId="{46195044-EBEC-4F5F-ABCF-8C04DE7F5996}" type="sibTrans" cxnId="{6B127B9D-2E33-417A-9D99-CDB202ACA550}">
      <dgm:prSet/>
      <dgm:spPr/>
      <dgm:t>
        <a:bodyPr/>
        <a:lstStyle/>
        <a:p>
          <a:endParaRPr lang="en-US"/>
        </a:p>
      </dgm:t>
    </dgm:pt>
    <dgm:pt modelId="{051CF092-76B2-4C0E-8B2B-3583DE38E14C}">
      <dgm:prSet phldrT="[Text]"/>
      <dgm:spPr/>
      <dgm:t>
        <a:bodyPr/>
        <a:lstStyle/>
        <a:p>
          <a:r>
            <a:rPr lang="en-US"/>
            <a:t>Upload any remaining documents</a:t>
          </a:r>
        </a:p>
      </dgm:t>
    </dgm:pt>
    <dgm:pt modelId="{45407D86-0A30-4CE5-AD23-5C429AFB8BBF}" type="parTrans" cxnId="{B41493C5-EE1F-4057-B01E-AE6509713A1C}">
      <dgm:prSet/>
      <dgm:spPr/>
      <dgm:t>
        <a:bodyPr/>
        <a:lstStyle/>
        <a:p>
          <a:endParaRPr lang="en-US"/>
        </a:p>
      </dgm:t>
    </dgm:pt>
    <dgm:pt modelId="{1ED0A471-CE4F-4E32-A83E-75A3C922CFF3}" type="sibTrans" cxnId="{B41493C5-EE1F-4057-B01E-AE6509713A1C}">
      <dgm:prSet/>
      <dgm:spPr/>
      <dgm:t>
        <a:bodyPr/>
        <a:lstStyle/>
        <a:p>
          <a:endParaRPr lang="en-US"/>
        </a:p>
      </dgm:t>
    </dgm:pt>
    <dgm:pt modelId="{A60E4F3B-63EA-430D-89E6-0C87A863EED7}">
      <dgm:prSet phldrT="[Text]"/>
      <dgm:spPr/>
      <dgm:t>
        <a:bodyPr/>
        <a:lstStyle/>
        <a:p>
          <a:r>
            <a:rPr lang="en-US"/>
            <a:t>Lock buildings</a:t>
          </a:r>
        </a:p>
      </dgm:t>
    </dgm:pt>
    <dgm:pt modelId="{AE4730CB-E641-4C7F-9B09-2D7F18C9A4EA}" type="parTrans" cxnId="{9D71EBAB-C90B-45C9-A323-101A02F0F0EB}">
      <dgm:prSet/>
      <dgm:spPr/>
      <dgm:t>
        <a:bodyPr/>
        <a:lstStyle/>
        <a:p>
          <a:endParaRPr lang="en-US"/>
        </a:p>
      </dgm:t>
    </dgm:pt>
    <dgm:pt modelId="{72133994-3D91-4C03-9A40-CF4255FF6301}" type="sibTrans" cxnId="{9D71EBAB-C90B-45C9-A323-101A02F0F0EB}">
      <dgm:prSet/>
      <dgm:spPr/>
      <dgm:t>
        <a:bodyPr/>
        <a:lstStyle/>
        <a:p>
          <a:endParaRPr lang="en-US"/>
        </a:p>
      </dgm:t>
    </dgm:pt>
    <dgm:pt modelId="{53E4508F-8B1D-4C63-BDA7-A0A5D0935472}">
      <dgm:prSet phldrT="[Text]"/>
      <dgm:spPr/>
      <dgm:t>
        <a:bodyPr/>
        <a:lstStyle/>
        <a:p>
          <a:r>
            <a:rPr lang="en-US" b="1"/>
            <a:t>Mid-June</a:t>
          </a:r>
        </a:p>
      </dgm:t>
    </dgm:pt>
    <dgm:pt modelId="{6E401C82-3DF1-41DB-8DFC-2E9E8E7CF389}" type="parTrans" cxnId="{0AE3FA8C-0511-4BA0-A474-08DD88CFC81E}">
      <dgm:prSet/>
      <dgm:spPr/>
      <dgm:t>
        <a:bodyPr/>
        <a:lstStyle/>
        <a:p>
          <a:endParaRPr lang="en-US"/>
        </a:p>
      </dgm:t>
    </dgm:pt>
    <dgm:pt modelId="{38D4CB6D-C602-4F4A-8395-C941A64DEE79}" type="sibTrans" cxnId="{0AE3FA8C-0511-4BA0-A474-08DD88CFC81E}">
      <dgm:prSet/>
      <dgm:spPr/>
      <dgm:t>
        <a:bodyPr/>
        <a:lstStyle/>
        <a:p>
          <a:endParaRPr lang="en-US"/>
        </a:p>
      </dgm:t>
    </dgm:pt>
    <dgm:pt modelId="{0FE5B124-F2F9-48C3-8847-F76547477205}">
      <dgm:prSet phldrT="[Text]"/>
      <dgm:spPr/>
      <dgm:t>
        <a:bodyPr/>
        <a:lstStyle/>
        <a:p>
          <a:r>
            <a:rPr lang="en-US"/>
            <a:t>Submit Report</a:t>
          </a:r>
        </a:p>
      </dgm:t>
    </dgm:pt>
    <dgm:pt modelId="{6A845D38-33D8-4EA6-A160-07F4BA64A124}" type="parTrans" cxnId="{702775B3-3FD0-47ED-B521-F8B3ACC37F9A}">
      <dgm:prSet/>
      <dgm:spPr/>
      <dgm:t>
        <a:bodyPr/>
        <a:lstStyle/>
        <a:p>
          <a:endParaRPr lang="en-US"/>
        </a:p>
      </dgm:t>
    </dgm:pt>
    <dgm:pt modelId="{C5CEDDE8-D48B-42B5-92EE-387A715C15ED}" type="sibTrans" cxnId="{702775B3-3FD0-47ED-B521-F8B3ACC37F9A}">
      <dgm:prSet/>
      <dgm:spPr/>
      <dgm:t>
        <a:bodyPr/>
        <a:lstStyle/>
        <a:p>
          <a:endParaRPr lang="en-US"/>
        </a:p>
      </dgm:t>
    </dgm:pt>
    <dgm:pt modelId="{1CDF7A7E-6081-40D0-B945-10D8412FC619}">
      <dgm:prSet phldrT="[Text]"/>
      <dgm:spPr/>
      <dgm:t>
        <a:bodyPr/>
        <a:lstStyle/>
        <a:p>
          <a:r>
            <a:rPr lang="en-US" dirty="0"/>
            <a:t>Upload school board approval into EE Tool</a:t>
          </a:r>
        </a:p>
      </dgm:t>
    </dgm:pt>
    <dgm:pt modelId="{CF7B9278-318E-46D0-815B-9CB74B0B68AA}" type="parTrans" cxnId="{FBC71878-D0EF-489B-8C99-5252951A0315}">
      <dgm:prSet/>
      <dgm:spPr/>
      <dgm:t>
        <a:bodyPr/>
        <a:lstStyle/>
        <a:p>
          <a:endParaRPr lang="en-US"/>
        </a:p>
      </dgm:t>
    </dgm:pt>
    <dgm:pt modelId="{67FD15FD-AAAC-4D8A-A65E-A65C4586A762}" type="sibTrans" cxnId="{FBC71878-D0EF-489B-8C99-5252951A0315}">
      <dgm:prSet/>
      <dgm:spPr/>
      <dgm:t>
        <a:bodyPr/>
        <a:lstStyle/>
        <a:p>
          <a:endParaRPr lang="en-US"/>
        </a:p>
      </dgm:t>
    </dgm:pt>
    <dgm:pt modelId="{65F43217-5E76-4BE0-A688-1AE166B7B09F}">
      <dgm:prSet/>
      <dgm:spPr/>
      <dgm:t>
        <a:bodyPr/>
        <a:lstStyle/>
        <a:p>
          <a:r>
            <a:rPr lang="en-US"/>
            <a:t>Review EE Tool for OTF teachers, take action as needed</a:t>
          </a:r>
        </a:p>
      </dgm:t>
    </dgm:pt>
    <dgm:pt modelId="{AA0189A2-D239-4DE5-B13C-B370088282D5}" type="sibTrans" cxnId="{7E7E91D0-CA6B-4DB5-8240-460ADA91D60C}">
      <dgm:prSet/>
      <dgm:spPr/>
      <dgm:t>
        <a:bodyPr/>
        <a:lstStyle/>
        <a:p>
          <a:endParaRPr lang="en-US"/>
        </a:p>
      </dgm:t>
    </dgm:pt>
    <dgm:pt modelId="{090885D5-86C8-4D8D-985C-6F476914D4EB}" type="parTrans" cxnId="{7E7E91D0-CA6B-4DB5-8240-460ADA91D60C}">
      <dgm:prSet/>
      <dgm:spPr/>
      <dgm:t>
        <a:bodyPr/>
        <a:lstStyle/>
        <a:p>
          <a:endParaRPr lang="en-US"/>
        </a:p>
      </dgm:t>
    </dgm:pt>
    <dgm:pt modelId="{8B94F000-BD6F-4A0E-95DB-379E563E1298}">
      <dgm:prSet/>
      <dgm:spPr/>
      <dgm:t>
        <a:bodyPr/>
        <a:lstStyle/>
        <a:p>
          <a:r>
            <a:rPr lang="en-US" dirty="0"/>
            <a:t>Upload school board approval into EE Tool</a:t>
          </a:r>
        </a:p>
      </dgm:t>
    </dgm:pt>
    <dgm:pt modelId="{2F3A800C-785A-4E83-9A85-4551A2B3D429}" type="sibTrans" cxnId="{38F203ED-AEFB-4C4E-AF24-2C7E56A99636}">
      <dgm:prSet/>
      <dgm:spPr/>
      <dgm:t>
        <a:bodyPr/>
        <a:lstStyle/>
        <a:p>
          <a:endParaRPr lang="en-US"/>
        </a:p>
      </dgm:t>
    </dgm:pt>
    <dgm:pt modelId="{D5E26A53-CF19-41AE-985E-84F387256442}" type="parTrans" cxnId="{38F203ED-AEFB-4C4E-AF24-2C7E56A99636}">
      <dgm:prSet/>
      <dgm:spPr/>
      <dgm:t>
        <a:bodyPr/>
        <a:lstStyle/>
        <a:p>
          <a:endParaRPr lang="en-US"/>
        </a:p>
      </dgm:t>
    </dgm:pt>
    <dgm:pt modelId="{A238AA2A-8DC8-4991-BCE5-B7414AA43B45}">
      <dgm:prSet phldrT="[Text]"/>
      <dgm:spPr/>
      <dgm:t>
        <a:bodyPr/>
        <a:lstStyle/>
        <a:p>
          <a:r>
            <a:rPr lang="en-US" dirty="0"/>
            <a:t>Run Expired Cert Report in E-Cert</a:t>
          </a:r>
        </a:p>
      </dgm:t>
    </dgm:pt>
    <dgm:pt modelId="{FA15F902-A852-434F-9CC0-49E7307A9F3F}" type="parTrans" cxnId="{21E42258-CC8A-4FE6-9880-1306D91AB1FD}">
      <dgm:prSet/>
      <dgm:spPr/>
      <dgm:t>
        <a:bodyPr/>
        <a:lstStyle/>
        <a:p>
          <a:endParaRPr lang="en-US"/>
        </a:p>
      </dgm:t>
    </dgm:pt>
    <dgm:pt modelId="{8F0E138A-2604-4822-A592-DED687907E21}" type="sibTrans" cxnId="{21E42258-CC8A-4FE6-9880-1306D91AB1FD}">
      <dgm:prSet/>
      <dgm:spPr/>
      <dgm:t>
        <a:bodyPr/>
        <a:lstStyle/>
        <a:p>
          <a:endParaRPr lang="en-US"/>
        </a:p>
      </dgm:t>
    </dgm:pt>
    <dgm:pt modelId="{824F7A60-E5D1-41DD-85DA-AE942D8636B8}" type="pres">
      <dgm:prSet presAssocID="{18C60118-D523-4CC1-98E7-B56DBAC1BC47}" presName="linearFlow" presStyleCnt="0">
        <dgm:presLayoutVars>
          <dgm:dir/>
          <dgm:animLvl val="lvl"/>
          <dgm:resizeHandles val="exact"/>
        </dgm:presLayoutVars>
      </dgm:prSet>
      <dgm:spPr/>
    </dgm:pt>
    <dgm:pt modelId="{2973F2DE-4825-4BDF-BF1E-05CA406A9FAF}" type="pres">
      <dgm:prSet presAssocID="{D23BA494-6152-4583-8D64-96E5D2BFD3D4}" presName="composite" presStyleCnt="0"/>
      <dgm:spPr/>
    </dgm:pt>
    <dgm:pt modelId="{17F04815-7D0D-4B33-ACFC-F4C106EBED27}" type="pres">
      <dgm:prSet presAssocID="{D23BA494-6152-4583-8D64-96E5D2BFD3D4}" presName="parTx" presStyleLbl="node1" presStyleIdx="0" presStyleCnt="4">
        <dgm:presLayoutVars>
          <dgm:chMax val="0"/>
          <dgm:chPref val="0"/>
          <dgm:bulletEnabled val="1"/>
        </dgm:presLayoutVars>
      </dgm:prSet>
      <dgm:spPr/>
    </dgm:pt>
    <dgm:pt modelId="{16E6A614-F12E-499F-B275-1705558756C4}" type="pres">
      <dgm:prSet presAssocID="{D23BA494-6152-4583-8D64-96E5D2BFD3D4}" presName="parSh" presStyleLbl="node1" presStyleIdx="0" presStyleCnt="4"/>
      <dgm:spPr/>
    </dgm:pt>
    <dgm:pt modelId="{DDB1FED2-E7C5-4B75-9315-B90457F51151}" type="pres">
      <dgm:prSet presAssocID="{D23BA494-6152-4583-8D64-96E5D2BFD3D4}" presName="desTx" presStyleLbl="fgAcc1" presStyleIdx="0" presStyleCnt="4">
        <dgm:presLayoutVars>
          <dgm:bulletEnabled val="1"/>
        </dgm:presLayoutVars>
      </dgm:prSet>
      <dgm:spPr/>
    </dgm:pt>
    <dgm:pt modelId="{C12190F2-0E87-4587-886C-E591C6AE7F03}" type="pres">
      <dgm:prSet presAssocID="{3E1A2F58-CC61-4F14-913B-5775B033DD3F}" presName="sibTrans" presStyleLbl="sibTrans2D1" presStyleIdx="0" presStyleCnt="3"/>
      <dgm:spPr/>
    </dgm:pt>
    <dgm:pt modelId="{2F12E78E-9D8F-44F3-A804-5847145B2E13}" type="pres">
      <dgm:prSet presAssocID="{3E1A2F58-CC61-4F14-913B-5775B033DD3F}" presName="connTx" presStyleLbl="sibTrans2D1" presStyleIdx="0" presStyleCnt="3"/>
      <dgm:spPr/>
    </dgm:pt>
    <dgm:pt modelId="{06BC0556-A433-451F-B2E3-44E4C3004A50}" type="pres">
      <dgm:prSet presAssocID="{8AF4D818-3F13-485B-9052-B88862C9001D}" presName="composite" presStyleCnt="0"/>
      <dgm:spPr/>
    </dgm:pt>
    <dgm:pt modelId="{021B464D-FC59-48A4-A486-C1D3048ACDDF}" type="pres">
      <dgm:prSet presAssocID="{8AF4D818-3F13-485B-9052-B88862C9001D}" presName="parTx" presStyleLbl="node1" presStyleIdx="0" presStyleCnt="4">
        <dgm:presLayoutVars>
          <dgm:chMax val="0"/>
          <dgm:chPref val="0"/>
          <dgm:bulletEnabled val="1"/>
        </dgm:presLayoutVars>
      </dgm:prSet>
      <dgm:spPr/>
    </dgm:pt>
    <dgm:pt modelId="{46A9DCE7-CEA2-41C9-A158-6FE0738F30A0}" type="pres">
      <dgm:prSet presAssocID="{8AF4D818-3F13-485B-9052-B88862C9001D}" presName="parSh" presStyleLbl="node1" presStyleIdx="1" presStyleCnt="4"/>
      <dgm:spPr/>
    </dgm:pt>
    <dgm:pt modelId="{BEB30DEE-B964-4DE0-85CE-E66553199A73}" type="pres">
      <dgm:prSet presAssocID="{8AF4D818-3F13-485B-9052-B88862C9001D}" presName="desTx" presStyleLbl="fgAcc1" presStyleIdx="1" presStyleCnt="4">
        <dgm:presLayoutVars>
          <dgm:bulletEnabled val="1"/>
        </dgm:presLayoutVars>
      </dgm:prSet>
      <dgm:spPr/>
    </dgm:pt>
    <dgm:pt modelId="{E83687ED-A91B-4280-9E45-CC06CC4BEBD1}" type="pres">
      <dgm:prSet presAssocID="{382FAD27-6C00-4772-AFFC-CEFE394F95AE}" presName="sibTrans" presStyleLbl="sibTrans2D1" presStyleIdx="1" presStyleCnt="3"/>
      <dgm:spPr/>
    </dgm:pt>
    <dgm:pt modelId="{DD0B831D-7126-4ACB-9743-B3F3EEBB6422}" type="pres">
      <dgm:prSet presAssocID="{382FAD27-6C00-4772-AFFC-CEFE394F95AE}" presName="connTx" presStyleLbl="sibTrans2D1" presStyleIdx="1" presStyleCnt="3"/>
      <dgm:spPr/>
    </dgm:pt>
    <dgm:pt modelId="{38ACEFC3-3628-4648-82AC-5411EA243042}" type="pres">
      <dgm:prSet presAssocID="{CB705D59-748F-478F-A88B-077701A7BAAE}" presName="composite" presStyleCnt="0"/>
      <dgm:spPr/>
    </dgm:pt>
    <dgm:pt modelId="{0A166FC8-D5B4-4868-A99D-AD90B62FC930}" type="pres">
      <dgm:prSet presAssocID="{CB705D59-748F-478F-A88B-077701A7BAAE}" presName="parTx" presStyleLbl="node1" presStyleIdx="1" presStyleCnt="4">
        <dgm:presLayoutVars>
          <dgm:chMax val="0"/>
          <dgm:chPref val="0"/>
          <dgm:bulletEnabled val="1"/>
        </dgm:presLayoutVars>
      </dgm:prSet>
      <dgm:spPr/>
    </dgm:pt>
    <dgm:pt modelId="{D1A2175E-136B-49A1-AA00-49C366D4B0F2}" type="pres">
      <dgm:prSet presAssocID="{CB705D59-748F-478F-A88B-077701A7BAAE}" presName="parSh" presStyleLbl="node1" presStyleIdx="2" presStyleCnt="4"/>
      <dgm:spPr/>
    </dgm:pt>
    <dgm:pt modelId="{2F8E2B01-4D38-4098-A114-0AEED2172931}" type="pres">
      <dgm:prSet presAssocID="{CB705D59-748F-478F-A88B-077701A7BAAE}" presName="desTx" presStyleLbl="fgAcc1" presStyleIdx="2" presStyleCnt="4">
        <dgm:presLayoutVars>
          <dgm:bulletEnabled val="1"/>
        </dgm:presLayoutVars>
      </dgm:prSet>
      <dgm:spPr/>
    </dgm:pt>
    <dgm:pt modelId="{BA924468-BC1E-4E41-AB1F-A1E5DBECD1E4}" type="pres">
      <dgm:prSet presAssocID="{46195044-EBEC-4F5F-ABCF-8C04DE7F5996}" presName="sibTrans" presStyleLbl="sibTrans2D1" presStyleIdx="2" presStyleCnt="3"/>
      <dgm:spPr/>
    </dgm:pt>
    <dgm:pt modelId="{80F05CF4-12EE-4AF4-B257-6CDFF0782AE5}" type="pres">
      <dgm:prSet presAssocID="{46195044-EBEC-4F5F-ABCF-8C04DE7F5996}" presName="connTx" presStyleLbl="sibTrans2D1" presStyleIdx="2" presStyleCnt="3"/>
      <dgm:spPr/>
    </dgm:pt>
    <dgm:pt modelId="{0E6F06BE-C21C-40BC-A2CD-DD4C17057B75}" type="pres">
      <dgm:prSet presAssocID="{53E4508F-8B1D-4C63-BDA7-A0A5D0935472}" presName="composite" presStyleCnt="0"/>
      <dgm:spPr/>
    </dgm:pt>
    <dgm:pt modelId="{6E49635E-FB78-4EDC-9D86-E54DFF6CF5B3}" type="pres">
      <dgm:prSet presAssocID="{53E4508F-8B1D-4C63-BDA7-A0A5D0935472}" presName="parTx" presStyleLbl="node1" presStyleIdx="2" presStyleCnt="4">
        <dgm:presLayoutVars>
          <dgm:chMax val="0"/>
          <dgm:chPref val="0"/>
          <dgm:bulletEnabled val="1"/>
        </dgm:presLayoutVars>
      </dgm:prSet>
      <dgm:spPr/>
    </dgm:pt>
    <dgm:pt modelId="{28942DDC-A282-4D36-A7CE-3CC22AD91460}" type="pres">
      <dgm:prSet presAssocID="{53E4508F-8B1D-4C63-BDA7-A0A5D0935472}" presName="parSh" presStyleLbl="node1" presStyleIdx="3" presStyleCnt="4"/>
      <dgm:spPr/>
    </dgm:pt>
    <dgm:pt modelId="{D50312FB-C780-44DD-93DD-C375C78A1E8C}" type="pres">
      <dgm:prSet presAssocID="{53E4508F-8B1D-4C63-BDA7-A0A5D0935472}" presName="desTx" presStyleLbl="fgAcc1" presStyleIdx="3" presStyleCnt="4">
        <dgm:presLayoutVars>
          <dgm:bulletEnabled val="1"/>
        </dgm:presLayoutVars>
      </dgm:prSet>
      <dgm:spPr/>
    </dgm:pt>
  </dgm:ptLst>
  <dgm:cxnLst>
    <dgm:cxn modelId="{6E1B0306-3D48-41C6-BFE8-554220B58A3F}" type="presOf" srcId="{1CDF7A7E-6081-40D0-B945-10D8412FC619}" destId="{BEB30DEE-B964-4DE0-85CE-E66553199A73}" srcOrd="0" destOrd="1" presId="urn:microsoft.com/office/officeart/2005/8/layout/process3"/>
    <dgm:cxn modelId="{39540107-E817-4227-AEC4-5D5C616B9FEB}" type="presOf" srcId="{46195044-EBEC-4F5F-ABCF-8C04DE7F5996}" destId="{80F05CF4-12EE-4AF4-B257-6CDFF0782AE5}" srcOrd="1" destOrd="0" presId="urn:microsoft.com/office/officeart/2005/8/layout/process3"/>
    <dgm:cxn modelId="{014C9307-E00E-47E1-8882-A1DDAAD430D4}" type="presOf" srcId="{8AF4D818-3F13-485B-9052-B88862C9001D}" destId="{46A9DCE7-CEA2-41C9-A158-6FE0738F30A0}" srcOrd="1" destOrd="0" presId="urn:microsoft.com/office/officeart/2005/8/layout/process3"/>
    <dgm:cxn modelId="{43E0260D-056C-4A60-B677-A87F2404242C}" srcId="{18C60118-D523-4CC1-98E7-B56DBAC1BC47}" destId="{8AF4D818-3F13-485B-9052-B88862C9001D}" srcOrd="1" destOrd="0" parTransId="{B455B3DC-8D4E-40BB-9520-16314CB09407}" sibTransId="{382FAD27-6C00-4772-AFFC-CEFE394F95AE}"/>
    <dgm:cxn modelId="{5AE22E18-E973-4733-AB1F-345B953CB9DC}" type="presOf" srcId="{382FAD27-6C00-4772-AFFC-CEFE394F95AE}" destId="{DD0B831D-7126-4ACB-9743-B3F3EEBB6422}" srcOrd="1" destOrd="0" presId="urn:microsoft.com/office/officeart/2005/8/layout/process3"/>
    <dgm:cxn modelId="{B3AB111B-EC2C-4315-89AE-C8BF623525B4}" srcId="{8AF4D818-3F13-485B-9052-B88862C9001D}" destId="{BB89B222-911A-49EA-B018-E136772B9B05}" srcOrd="0" destOrd="0" parTransId="{7ECDC8E5-4234-41E8-A22C-DFAB1B19D9A2}" sibTransId="{E6CE6411-70E4-48BB-A77D-F5202B071465}"/>
    <dgm:cxn modelId="{4A88D520-0E7E-47CE-8FB9-62545EE7BDED}" srcId="{18C60118-D523-4CC1-98E7-B56DBAC1BC47}" destId="{D23BA494-6152-4583-8D64-96E5D2BFD3D4}" srcOrd="0" destOrd="0" parTransId="{13860868-D68E-46FC-81BB-C8E92B1FEA2A}" sibTransId="{3E1A2F58-CC61-4F14-913B-5775B033DD3F}"/>
    <dgm:cxn modelId="{3E235327-2218-427D-A48D-10A85069D5F6}" type="presOf" srcId="{051CF092-76B2-4C0E-8B2B-3583DE38E14C}" destId="{D50312FB-C780-44DD-93DD-C375C78A1E8C}" srcOrd="0" destOrd="0" presId="urn:microsoft.com/office/officeart/2005/8/layout/process3"/>
    <dgm:cxn modelId="{69BE7128-B1C3-47B3-8635-F4B31FE6053A}" type="presOf" srcId="{CB705D59-748F-478F-A88B-077701A7BAAE}" destId="{0A166FC8-D5B4-4868-A99D-AD90B62FC930}" srcOrd="0" destOrd="0" presId="urn:microsoft.com/office/officeart/2005/8/layout/process3"/>
    <dgm:cxn modelId="{8AA75439-CC02-4735-99FD-7EDC2B728248}" type="presOf" srcId="{3E1A2F58-CC61-4F14-913B-5775B033DD3F}" destId="{C12190F2-0E87-4587-886C-E591C6AE7F03}" srcOrd="0" destOrd="0" presId="urn:microsoft.com/office/officeart/2005/8/layout/process3"/>
    <dgm:cxn modelId="{F4D53447-66FC-4F70-B992-AA9CA04FE395}" type="presOf" srcId="{CB705D59-748F-478F-A88B-077701A7BAAE}" destId="{D1A2175E-136B-49A1-AA00-49C366D4B0F2}" srcOrd="1" destOrd="0" presId="urn:microsoft.com/office/officeart/2005/8/layout/process3"/>
    <dgm:cxn modelId="{7113134C-4E01-425E-A4DD-13DFFF7DD845}" type="presOf" srcId="{53E4508F-8B1D-4C63-BDA7-A0A5D0935472}" destId="{6E49635E-FB78-4EDC-9D86-E54DFF6CF5B3}" srcOrd="0" destOrd="0" presId="urn:microsoft.com/office/officeart/2005/8/layout/process3"/>
    <dgm:cxn modelId="{61C8CC4C-DC35-4585-8663-017A36FBA348}" type="presOf" srcId="{D23BA494-6152-4583-8D64-96E5D2BFD3D4}" destId="{16E6A614-F12E-499F-B275-1705558756C4}" srcOrd="1" destOrd="0" presId="urn:microsoft.com/office/officeart/2005/8/layout/process3"/>
    <dgm:cxn modelId="{5315844D-86D8-4AC0-A148-B47DB03FE201}" type="presOf" srcId="{D23BA494-6152-4583-8D64-96E5D2BFD3D4}" destId="{17F04815-7D0D-4B33-ACFC-F4C106EBED27}" srcOrd="0" destOrd="0" presId="urn:microsoft.com/office/officeart/2005/8/layout/process3"/>
    <dgm:cxn modelId="{656DBB6E-81FD-4F15-B004-9E7F9D30266B}" srcId="{D23BA494-6152-4583-8D64-96E5D2BFD3D4}" destId="{78DCA905-968F-490F-8EA3-BC02673898E1}" srcOrd="1" destOrd="0" parTransId="{C5EAEF56-EEAE-4C0E-9DE4-EA9E9E0A5003}" sibTransId="{28510C8A-F4CA-4E76-8C92-257123F9A93C}"/>
    <dgm:cxn modelId="{EDC46A73-4DB8-404E-8367-831D78771332}" type="presOf" srcId="{8B94F000-BD6F-4A0E-95DB-379E563E1298}" destId="{2F8E2B01-4D38-4098-A114-0AEED2172931}" srcOrd="0" destOrd="1" presId="urn:microsoft.com/office/officeart/2005/8/layout/process3"/>
    <dgm:cxn modelId="{6F2CA473-71A1-40A8-BF24-B665D116C83E}" type="presOf" srcId="{E9A60B17-B913-4E2C-88AB-FFB056B5648D}" destId="{DDB1FED2-E7C5-4B75-9315-B90457F51151}" srcOrd="0" destOrd="0" presId="urn:microsoft.com/office/officeart/2005/8/layout/process3"/>
    <dgm:cxn modelId="{A4B99D57-FD0F-4708-B65A-6B59B73EB111}" type="presOf" srcId="{65F43217-5E76-4BE0-A688-1AE166B7B09F}" destId="{2F8E2B01-4D38-4098-A114-0AEED2172931}" srcOrd="0" destOrd="0" presId="urn:microsoft.com/office/officeart/2005/8/layout/process3"/>
    <dgm:cxn modelId="{91B80B78-95C9-4F9D-9263-E4788FE3C95B}" srcId="{D23BA494-6152-4583-8D64-96E5D2BFD3D4}" destId="{E9A60B17-B913-4E2C-88AB-FFB056B5648D}" srcOrd="0" destOrd="0" parTransId="{6F653B74-4A2C-4BF4-A214-B0E52C0E5715}" sibTransId="{7CE8CE8C-3145-4277-B252-E0C0992AA66F}"/>
    <dgm:cxn modelId="{FBC71878-D0EF-489B-8C99-5252951A0315}" srcId="{8AF4D818-3F13-485B-9052-B88862C9001D}" destId="{1CDF7A7E-6081-40D0-B945-10D8412FC619}" srcOrd="1" destOrd="0" parTransId="{CF7B9278-318E-46D0-815B-9CB74B0B68AA}" sibTransId="{67FD15FD-AAAC-4D8A-A65E-A65C4586A762}"/>
    <dgm:cxn modelId="{21E42258-CC8A-4FE6-9880-1306D91AB1FD}" srcId="{D23BA494-6152-4583-8D64-96E5D2BFD3D4}" destId="{A238AA2A-8DC8-4991-BCE5-B7414AA43B45}" srcOrd="2" destOrd="0" parTransId="{FA15F902-A852-434F-9CC0-49E7307A9F3F}" sibTransId="{8F0E138A-2604-4822-A592-DED687907E21}"/>
    <dgm:cxn modelId="{0AE3FA8C-0511-4BA0-A474-08DD88CFC81E}" srcId="{18C60118-D523-4CC1-98E7-B56DBAC1BC47}" destId="{53E4508F-8B1D-4C63-BDA7-A0A5D0935472}" srcOrd="3" destOrd="0" parTransId="{6E401C82-3DF1-41DB-8DFC-2E9E8E7CF389}" sibTransId="{38D4CB6D-C602-4F4A-8395-C941A64DEE79}"/>
    <dgm:cxn modelId="{617BE58D-523F-4874-8B00-320B86478974}" type="presOf" srcId="{8AF4D818-3F13-485B-9052-B88862C9001D}" destId="{021B464D-FC59-48A4-A486-C1D3048ACDDF}" srcOrd="0" destOrd="0" presId="urn:microsoft.com/office/officeart/2005/8/layout/process3"/>
    <dgm:cxn modelId="{703F4C95-EE91-4531-B2F4-ADB0FF5FE592}" type="presOf" srcId="{53E4508F-8B1D-4C63-BDA7-A0A5D0935472}" destId="{28942DDC-A282-4D36-A7CE-3CC22AD91460}" srcOrd="1" destOrd="0" presId="urn:microsoft.com/office/officeart/2005/8/layout/process3"/>
    <dgm:cxn modelId="{6B127B9D-2E33-417A-9D99-CDB202ACA550}" srcId="{18C60118-D523-4CC1-98E7-B56DBAC1BC47}" destId="{CB705D59-748F-478F-A88B-077701A7BAAE}" srcOrd="2" destOrd="0" parTransId="{FE1FE9B6-7915-4F64-A908-5224201A52D5}" sibTransId="{46195044-EBEC-4F5F-ABCF-8C04DE7F5996}"/>
    <dgm:cxn modelId="{AAD25FA7-BDA7-4694-9310-C01CD9392ED3}" type="presOf" srcId="{A60E4F3B-63EA-430D-89E6-0C87A863EED7}" destId="{D50312FB-C780-44DD-93DD-C375C78A1E8C}" srcOrd="0" destOrd="1" presId="urn:microsoft.com/office/officeart/2005/8/layout/process3"/>
    <dgm:cxn modelId="{9D71EBAB-C90B-45C9-A323-101A02F0F0EB}" srcId="{53E4508F-8B1D-4C63-BDA7-A0A5D0935472}" destId="{A60E4F3B-63EA-430D-89E6-0C87A863EED7}" srcOrd="1" destOrd="0" parTransId="{AE4730CB-E641-4C7F-9B09-2D7F18C9A4EA}" sibTransId="{72133994-3D91-4C03-9A40-CF4255FF6301}"/>
    <dgm:cxn modelId="{197DBEB0-DB8F-4BAC-ABD9-C7F09180B07D}" type="presOf" srcId="{78DCA905-968F-490F-8EA3-BC02673898E1}" destId="{DDB1FED2-E7C5-4B75-9315-B90457F51151}" srcOrd="0" destOrd="1" presId="urn:microsoft.com/office/officeart/2005/8/layout/process3"/>
    <dgm:cxn modelId="{F3532AB3-649B-4666-BCC7-101E26AE1BC0}" type="presOf" srcId="{0FE5B124-F2F9-48C3-8847-F76547477205}" destId="{D50312FB-C780-44DD-93DD-C375C78A1E8C}" srcOrd="0" destOrd="2" presId="urn:microsoft.com/office/officeart/2005/8/layout/process3"/>
    <dgm:cxn modelId="{702775B3-3FD0-47ED-B521-F8B3ACC37F9A}" srcId="{53E4508F-8B1D-4C63-BDA7-A0A5D0935472}" destId="{0FE5B124-F2F9-48C3-8847-F76547477205}" srcOrd="2" destOrd="0" parTransId="{6A845D38-33D8-4EA6-A160-07F4BA64A124}" sibTransId="{C5CEDDE8-D48B-42B5-92EE-387A715C15ED}"/>
    <dgm:cxn modelId="{1689EBB8-B014-4731-8BDF-B35B16D35AF1}" type="presOf" srcId="{BB89B222-911A-49EA-B018-E136772B9B05}" destId="{BEB30DEE-B964-4DE0-85CE-E66553199A73}" srcOrd="0" destOrd="0" presId="urn:microsoft.com/office/officeart/2005/8/layout/process3"/>
    <dgm:cxn modelId="{B41493C5-EE1F-4057-B01E-AE6509713A1C}" srcId="{53E4508F-8B1D-4C63-BDA7-A0A5D0935472}" destId="{051CF092-76B2-4C0E-8B2B-3583DE38E14C}" srcOrd="0" destOrd="0" parTransId="{45407D86-0A30-4CE5-AD23-5C429AFB8BBF}" sibTransId="{1ED0A471-CE4F-4E32-A83E-75A3C922CFF3}"/>
    <dgm:cxn modelId="{7E7E91D0-CA6B-4DB5-8240-460ADA91D60C}" srcId="{CB705D59-748F-478F-A88B-077701A7BAAE}" destId="{65F43217-5E76-4BE0-A688-1AE166B7B09F}" srcOrd="0" destOrd="0" parTransId="{090885D5-86C8-4D8D-985C-6F476914D4EB}" sibTransId="{AA0189A2-D239-4DE5-B13C-B370088282D5}"/>
    <dgm:cxn modelId="{487C36D1-36AF-4897-A743-FC1564681FEB}" type="presOf" srcId="{382FAD27-6C00-4772-AFFC-CEFE394F95AE}" destId="{E83687ED-A91B-4280-9E45-CC06CC4BEBD1}" srcOrd="0" destOrd="0" presId="urn:microsoft.com/office/officeart/2005/8/layout/process3"/>
    <dgm:cxn modelId="{014471DA-B19A-4391-92F2-D1BEECB04BE8}" type="presOf" srcId="{18C60118-D523-4CC1-98E7-B56DBAC1BC47}" destId="{824F7A60-E5D1-41DD-85DA-AE942D8636B8}" srcOrd="0" destOrd="0" presId="urn:microsoft.com/office/officeart/2005/8/layout/process3"/>
    <dgm:cxn modelId="{4732ECDB-E279-4341-8361-DC6ECA572703}" type="presOf" srcId="{3E1A2F58-CC61-4F14-913B-5775B033DD3F}" destId="{2F12E78E-9D8F-44F3-A804-5847145B2E13}" srcOrd="1" destOrd="0" presId="urn:microsoft.com/office/officeart/2005/8/layout/process3"/>
    <dgm:cxn modelId="{482A0CDE-6575-456B-85F3-6D2CE3E5A794}" type="presOf" srcId="{A238AA2A-8DC8-4991-BCE5-B7414AA43B45}" destId="{DDB1FED2-E7C5-4B75-9315-B90457F51151}" srcOrd="0" destOrd="2" presId="urn:microsoft.com/office/officeart/2005/8/layout/process3"/>
    <dgm:cxn modelId="{A47F2DE5-0FF9-43BD-9464-C0958F707737}" type="presOf" srcId="{46195044-EBEC-4F5F-ABCF-8C04DE7F5996}" destId="{BA924468-BC1E-4E41-AB1F-A1E5DBECD1E4}" srcOrd="0" destOrd="0" presId="urn:microsoft.com/office/officeart/2005/8/layout/process3"/>
    <dgm:cxn modelId="{38F203ED-AEFB-4C4E-AF24-2C7E56A99636}" srcId="{CB705D59-748F-478F-A88B-077701A7BAAE}" destId="{8B94F000-BD6F-4A0E-95DB-379E563E1298}" srcOrd="1" destOrd="0" parTransId="{D5E26A53-CF19-41AE-985E-84F387256442}" sibTransId="{2F3A800C-785A-4E83-9A85-4551A2B3D429}"/>
    <dgm:cxn modelId="{D47AAB8C-D7C9-409F-A9FB-27AAAD34C441}" type="presParOf" srcId="{824F7A60-E5D1-41DD-85DA-AE942D8636B8}" destId="{2973F2DE-4825-4BDF-BF1E-05CA406A9FAF}" srcOrd="0" destOrd="0" presId="urn:microsoft.com/office/officeart/2005/8/layout/process3"/>
    <dgm:cxn modelId="{9C113FE7-ECBE-4690-AB5F-4162F6A2A1FE}" type="presParOf" srcId="{2973F2DE-4825-4BDF-BF1E-05CA406A9FAF}" destId="{17F04815-7D0D-4B33-ACFC-F4C106EBED27}" srcOrd="0" destOrd="0" presId="urn:microsoft.com/office/officeart/2005/8/layout/process3"/>
    <dgm:cxn modelId="{22B3F5FC-F364-48B9-910A-76F0011CDF2B}" type="presParOf" srcId="{2973F2DE-4825-4BDF-BF1E-05CA406A9FAF}" destId="{16E6A614-F12E-499F-B275-1705558756C4}" srcOrd="1" destOrd="0" presId="urn:microsoft.com/office/officeart/2005/8/layout/process3"/>
    <dgm:cxn modelId="{3F4ABF14-C95D-4C8E-84F9-2967A514AFAC}" type="presParOf" srcId="{2973F2DE-4825-4BDF-BF1E-05CA406A9FAF}" destId="{DDB1FED2-E7C5-4B75-9315-B90457F51151}" srcOrd="2" destOrd="0" presId="urn:microsoft.com/office/officeart/2005/8/layout/process3"/>
    <dgm:cxn modelId="{AE254F0A-57BC-4EDD-B295-4CB3991D824A}" type="presParOf" srcId="{824F7A60-E5D1-41DD-85DA-AE942D8636B8}" destId="{C12190F2-0E87-4587-886C-E591C6AE7F03}" srcOrd="1" destOrd="0" presId="urn:microsoft.com/office/officeart/2005/8/layout/process3"/>
    <dgm:cxn modelId="{340F8257-2F06-4B71-A7C9-27FC6C6C80FA}" type="presParOf" srcId="{C12190F2-0E87-4587-886C-E591C6AE7F03}" destId="{2F12E78E-9D8F-44F3-A804-5847145B2E13}" srcOrd="0" destOrd="0" presId="urn:microsoft.com/office/officeart/2005/8/layout/process3"/>
    <dgm:cxn modelId="{9B0A66B8-E662-43BF-A3D6-820D9968F249}" type="presParOf" srcId="{824F7A60-E5D1-41DD-85DA-AE942D8636B8}" destId="{06BC0556-A433-451F-B2E3-44E4C3004A50}" srcOrd="2" destOrd="0" presId="urn:microsoft.com/office/officeart/2005/8/layout/process3"/>
    <dgm:cxn modelId="{A689F0F1-2982-40F9-A0ED-869DDD51E19B}" type="presParOf" srcId="{06BC0556-A433-451F-B2E3-44E4C3004A50}" destId="{021B464D-FC59-48A4-A486-C1D3048ACDDF}" srcOrd="0" destOrd="0" presId="urn:microsoft.com/office/officeart/2005/8/layout/process3"/>
    <dgm:cxn modelId="{A5AE5E9C-64D5-4884-81C7-25DAC388CABC}" type="presParOf" srcId="{06BC0556-A433-451F-B2E3-44E4C3004A50}" destId="{46A9DCE7-CEA2-41C9-A158-6FE0738F30A0}" srcOrd="1" destOrd="0" presId="urn:microsoft.com/office/officeart/2005/8/layout/process3"/>
    <dgm:cxn modelId="{60BA026D-3030-48D6-B2C9-72D5F6EEFBA9}" type="presParOf" srcId="{06BC0556-A433-451F-B2E3-44E4C3004A50}" destId="{BEB30DEE-B964-4DE0-85CE-E66553199A73}" srcOrd="2" destOrd="0" presId="urn:microsoft.com/office/officeart/2005/8/layout/process3"/>
    <dgm:cxn modelId="{C5ABA7B0-FF21-45D1-A469-1F61B724E25F}" type="presParOf" srcId="{824F7A60-E5D1-41DD-85DA-AE942D8636B8}" destId="{E83687ED-A91B-4280-9E45-CC06CC4BEBD1}" srcOrd="3" destOrd="0" presId="urn:microsoft.com/office/officeart/2005/8/layout/process3"/>
    <dgm:cxn modelId="{EB240BC2-0CDD-4FB3-99D9-ADCB35BB3B9C}" type="presParOf" srcId="{E83687ED-A91B-4280-9E45-CC06CC4BEBD1}" destId="{DD0B831D-7126-4ACB-9743-B3F3EEBB6422}" srcOrd="0" destOrd="0" presId="urn:microsoft.com/office/officeart/2005/8/layout/process3"/>
    <dgm:cxn modelId="{C38E02BC-3DE1-4938-9B9C-F4AAC4DC2541}" type="presParOf" srcId="{824F7A60-E5D1-41DD-85DA-AE942D8636B8}" destId="{38ACEFC3-3628-4648-82AC-5411EA243042}" srcOrd="4" destOrd="0" presId="urn:microsoft.com/office/officeart/2005/8/layout/process3"/>
    <dgm:cxn modelId="{FA28085B-96EC-47C7-B6AA-467742EBF45A}" type="presParOf" srcId="{38ACEFC3-3628-4648-82AC-5411EA243042}" destId="{0A166FC8-D5B4-4868-A99D-AD90B62FC930}" srcOrd="0" destOrd="0" presId="urn:microsoft.com/office/officeart/2005/8/layout/process3"/>
    <dgm:cxn modelId="{0C90C5C8-EB32-4452-931C-30915384E63A}" type="presParOf" srcId="{38ACEFC3-3628-4648-82AC-5411EA243042}" destId="{D1A2175E-136B-49A1-AA00-49C366D4B0F2}" srcOrd="1" destOrd="0" presId="urn:microsoft.com/office/officeart/2005/8/layout/process3"/>
    <dgm:cxn modelId="{D85F0B86-C09B-4F7D-A369-6869B69EA783}" type="presParOf" srcId="{38ACEFC3-3628-4648-82AC-5411EA243042}" destId="{2F8E2B01-4D38-4098-A114-0AEED2172931}" srcOrd="2" destOrd="0" presId="urn:microsoft.com/office/officeart/2005/8/layout/process3"/>
    <dgm:cxn modelId="{B6035B9B-00ED-430D-8BB3-40445C469701}" type="presParOf" srcId="{824F7A60-E5D1-41DD-85DA-AE942D8636B8}" destId="{BA924468-BC1E-4E41-AB1F-A1E5DBECD1E4}" srcOrd="5" destOrd="0" presId="urn:microsoft.com/office/officeart/2005/8/layout/process3"/>
    <dgm:cxn modelId="{75C37A06-162C-4454-B4F3-D08860E82C08}" type="presParOf" srcId="{BA924468-BC1E-4E41-AB1F-A1E5DBECD1E4}" destId="{80F05CF4-12EE-4AF4-B257-6CDFF0782AE5}" srcOrd="0" destOrd="0" presId="urn:microsoft.com/office/officeart/2005/8/layout/process3"/>
    <dgm:cxn modelId="{92D463F1-8499-4C1E-9D05-01B060B07656}" type="presParOf" srcId="{824F7A60-E5D1-41DD-85DA-AE942D8636B8}" destId="{0E6F06BE-C21C-40BC-A2CD-DD4C17057B75}" srcOrd="6" destOrd="0" presId="urn:microsoft.com/office/officeart/2005/8/layout/process3"/>
    <dgm:cxn modelId="{310A934F-F62E-4396-8D84-12E37859C872}" type="presParOf" srcId="{0E6F06BE-C21C-40BC-A2CD-DD4C17057B75}" destId="{6E49635E-FB78-4EDC-9D86-E54DFF6CF5B3}" srcOrd="0" destOrd="0" presId="urn:microsoft.com/office/officeart/2005/8/layout/process3"/>
    <dgm:cxn modelId="{432D34B9-93C3-44D9-A464-8DEB05AA35FA}" type="presParOf" srcId="{0E6F06BE-C21C-40BC-A2CD-DD4C17057B75}" destId="{28942DDC-A282-4D36-A7CE-3CC22AD91460}" srcOrd="1" destOrd="0" presId="urn:microsoft.com/office/officeart/2005/8/layout/process3"/>
    <dgm:cxn modelId="{1F03AE62-6673-4404-BF70-2726E13F5A15}" type="presParOf" srcId="{0E6F06BE-C21C-40BC-A2CD-DD4C17057B75}" destId="{D50312FB-C780-44DD-93DD-C375C78A1E8C}"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F66893-9713-49CF-B2D0-89ACDC55A2EA}"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AD7A9C4E-D4A7-4E30-8DF9-011C0244079F}">
      <dgm:prSet phldrT="[Text]"/>
      <dgm:spPr/>
      <dgm:t>
        <a:bodyPr/>
        <a:lstStyle/>
        <a:p>
          <a:pPr>
            <a:buClrTx/>
            <a:buSzTx/>
            <a:buFontTx/>
            <a:buNone/>
          </a:pPr>
          <a:r>
            <a:rPr lang="en-US"/>
            <a:t>Professional Educator Standards Board (PESB) </a:t>
          </a:r>
          <a:r>
            <a:rPr lang="en-US">
              <a:hlinkClick xmlns:r="http://schemas.openxmlformats.org/officeDocument/2006/relationships" r:id="rId1">
                <a:extLst>
                  <a:ext uri="{A12FA001-AC4F-418D-AE19-62706E023703}">
                    <ahyp:hlinkClr xmlns:ahyp="http://schemas.microsoft.com/office/drawing/2018/hyperlinkcolor" val="tx"/>
                  </a:ext>
                </a:extLst>
              </a:hlinkClick>
            </a:rPr>
            <a:t>Assignment Tool</a:t>
          </a:r>
          <a:endParaRPr lang="en-US"/>
        </a:p>
      </dgm:t>
    </dgm:pt>
    <dgm:pt modelId="{66F8A496-E701-412B-85D7-15C1C66CC5D0}" type="parTrans" cxnId="{BE49D9E3-21B3-4B42-8C9A-01090B5A08AF}">
      <dgm:prSet/>
      <dgm:spPr/>
      <dgm:t>
        <a:bodyPr/>
        <a:lstStyle/>
        <a:p>
          <a:endParaRPr lang="en-US"/>
        </a:p>
      </dgm:t>
    </dgm:pt>
    <dgm:pt modelId="{BD6684A6-AE03-4D58-9055-BA5A979C8C03}" type="sibTrans" cxnId="{BE49D9E3-21B3-4B42-8C9A-01090B5A08AF}">
      <dgm:prSet/>
      <dgm:spPr/>
      <dgm:t>
        <a:bodyPr/>
        <a:lstStyle/>
        <a:p>
          <a:endParaRPr lang="en-US"/>
        </a:p>
      </dgm:t>
    </dgm:pt>
    <dgm:pt modelId="{66E8CF6D-3B85-44AB-8E2C-A27B5F3600C0}">
      <dgm:prSet phldrT="[Text]"/>
      <dgm:spPr/>
      <dgm:t>
        <a:bodyPr/>
        <a:lstStyle/>
        <a:p>
          <a:pPr>
            <a:buClrTx/>
            <a:buSzTx/>
            <a:buFontTx/>
            <a:buNone/>
          </a:pPr>
          <a:r>
            <a:rPr lang="en-US"/>
            <a:t>Comprehensive Education Data and Reporting System (</a:t>
          </a:r>
          <a:r>
            <a:rPr lang="en-US">
              <a:hlinkClick xmlns:r="http://schemas.openxmlformats.org/officeDocument/2006/relationships" r:id="rId2">
                <a:extLst>
                  <a:ext uri="{A12FA001-AC4F-418D-AE19-62706E023703}">
                    <ahyp:hlinkClr xmlns:ahyp="http://schemas.microsoft.com/office/drawing/2018/hyperlinkcolor" val="tx"/>
                  </a:ext>
                </a:extLst>
              </a:hlinkClick>
            </a:rPr>
            <a:t>CEDARS</a:t>
          </a:r>
          <a:r>
            <a:rPr lang="en-US"/>
            <a:t>)</a:t>
          </a:r>
          <a:endParaRPr lang="en-US" dirty="0"/>
        </a:p>
      </dgm:t>
    </dgm:pt>
    <dgm:pt modelId="{2763EB93-10B8-4CDA-AD55-984BDE5C9F57}" type="parTrans" cxnId="{BEB1D8C4-BEF4-43ED-BC58-D6AB561DEFAE}">
      <dgm:prSet/>
      <dgm:spPr/>
      <dgm:t>
        <a:bodyPr/>
        <a:lstStyle/>
        <a:p>
          <a:endParaRPr lang="en-US"/>
        </a:p>
      </dgm:t>
    </dgm:pt>
    <dgm:pt modelId="{3D36A2DF-C73D-4DF9-9527-E7A93C369F86}" type="sibTrans" cxnId="{BEB1D8C4-BEF4-43ED-BC58-D6AB561DEFAE}">
      <dgm:prSet/>
      <dgm:spPr/>
      <dgm:t>
        <a:bodyPr/>
        <a:lstStyle/>
        <a:p>
          <a:endParaRPr lang="en-US"/>
        </a:p>
      </dgm:t>
    </dgm:pt>
    <dgm:pt modelId="{E32F594D-BB83-4B8B-A782-E759B5D3828F}">
      <dgm:prSet phldrT="[Text]"/>
      <dgm:spPr/>
      <dgm:t>
        <a:bodyPr/>
        <a:lstStyle/>
        <a:p>
          <a:pPr>
            <a:buClrTx/>
            <a:buSzTx/>
            <a:buFontTx/>
            <a:buNone/>
          </a:pPr>
          <a:r>
            <a:rPr lang="en-US"/>
            <a:t>E-Certification </a:t>
          </a:r>
          <a:r>
            <a:rPr lang="en-US">
              <a:hlinkClick xmlns:r="http://schemas.openxmlformats.org/officeDocument/2006/relationships" r:id="rId3">
                <a:extLst>
                  <a:ext uri="{A12FA001-AC4F-418D-AE19-62706E023703}">
                    <ahyp:hlinkClr xmlns:ahyp="http://schemas.microsoft.com/office/drawing/2018/hyperlinkcolor" val="tx"/>
                  </a:ext>
                </a:extLst>
              </a:hlinkClick>
            </a:rPr>
            <a:t>E-Certification</a:t>
          </a:r>
          <a:endParaRPr lang="en-US"/>
        </a:p>
      </dgm:t>
    </dgm:pt>
    <dgm:pt modelId="{57ECA21C-1804-47B3-8BF1-87EFF396E5BA}" type="parTrans" cxnId="{38666A1A-5B75-4FC5-B241-2408EC57D813}">
      <dgm:prSet/>
      <dgm:spPr/>
      <dgm:t>
        <a:bodyPr/>
        <a:lstStyle/>
        <a:p>
          <a:endParaRPr lang="en-US"/>
        </a:p>
      </dgm:t>
    </dgm:pt>
    <dgm:pt modelId="{AB358314-C1BE-4D22-B5B2-6920A8287552}" type="sibTrans" cxnId="{38666A1A-5B75-4FC5-B241-2408EC57D813}">
      <dgm:prSet/>
      <dgm:spPr/>
      <dgm:t>
        <a:bodyPr/>
        <a:lstStyle/>
        <a:p>
          <a:endParaRPr lang="en-US"/>
        </a:p>
      </dgm:t>
    </dgm:pt>
    <dgm:pt modelId="{A26DEBA4-17DD-4406-89CF-BFCA2B371FA8}">
      <dgm:prSet phldrT="[Text]"/>
      <dgm:spPr/>
      <dgm:t>
        <a:bodyPr/>
        <a:lstStyle/>
        <a:p>
          <a:pPr>
            <a:buClrTx/>
            <a:buSzTx/>
            <a:buFontTx/>
            <a:buNone/>
          </a:pPr>
          <a:r>
            <a:rPr lang="en-US"/>
            <a:t>Data is updated </a:t>
          </a:r>
          <a:r>
            <a:rPr lang="en-US" b="1"/>
            <a:t>biannually</a:t>
          </a:r>
          <a:r>
            <a:rPr lang="en-US"/>
            <a:t>, last update was in May 2021</a:t>
          </a:r>
        </a:p>
      </dgm:t>
    </dgm:pt>
    <dgm:pt modelId="{4C6766C8-42B0-4F6C-A835-1D7B7FBCC435}" type="parTrans" cxnId="{E825C17A-C929-46FF-95DE-F185D704918E}">
      <dgm:prSet/>
      <dgm:spPr/>
      <dgm:t>
        <a:bodyPr/>
        <a:lstStyle/>
        <a:p>
          <a:endParaRPr lang="en-US"/>
        </a:p>
      </dgm:t>
    </dgm:pt>
    <dgm:pt modelId="{66D8EFE5-FEFD-402B-8C65-98DCAD6B17EF}" type="sibTrans" cxnId="{E825C17A-C929-46FF-95DE-F185D704918E}">
      <dgm:prSet/>
      <dgm:spPr/>
      <dgm:t>
        <a:bodyPr/>
        <a:lstStyle/>
        <a:p>
          <a:endParaRPr lang="en-US"/>
        </a:p>
      </dgm:t>
    </dgm:pt>
    <dgm:pt modelId="{6616A1B1-63F2-4DAD-8BEE-0425A731EAEB}">
      <dgm:prSet phldrT="[Text]"/>
      <dgm:spPr/>
      <dgm:t>
        <a:bodyPr/>
        <a:lstStyle/>
        <a:p>
          <a:pPr>
            <a:buFont typeface="Arial" panose="020B0604020202020204" pitchFamily="34" charset="0"/>
            <a:buNone/>
          </a:pPr>
          <a:r>
            <a:rPr lang="en-US"/>
            <a:t>Data is updated </a:t>
          </a:r>
          <a:r>
            <a:rPr lang="en-US" b="1"/>
            <a:t>weekly </a:t>
          </a:r>
          <a:r>
            <a:rPr lang="en-US" b="0"/>
            <a:t>when the </a:t>
          </a:r>
          <a:r>
            <a:rPr lang="en-US"/>
            <a:t>LEA uploads data from their Student Information System into CEDARS (student enrollment, course codes, teacher indicator)</a:t>
          </a:r>
        </a:p>
      </dgm:t>
      <dgm:extLst>
        <a:ext uri="{E40237B7-FDA0-4F09-8148-C483321AD2D9}">
          <dgm14:cNvPr xmlns:dgm14="http://schemas.microsoft.com/office/drawing/2010/diagram" id="0" name="" descr="Chart showing the 4 data sources the EE Tool pulls from: Assignment Tool, CEDARS, S-275, and E-Certification."/>
        </a:ext>
      </dgm:extLst>
    </dgm:pt>
    <dgm:pt modelId="{6169EE79-7E1E-4E34-9682-66B8B9170A06}" type="parTrans" cxnId="{F0002E2D-D989-4282-B944-227F06DCCB9F}">
      <dgm:prSet/>
      <dgm:spPr/>
      <dgm:t>
        <a:bodyPr/>
        <a:lstStyle/>
        <a:p>
          <a:endParaRPr lang="en-US"/>
        </a:p>
      </dgm:t>
    </dgm:pt>
    <dgm:pt modelId="{84940C5F-F736-4A48-A199-39E0942E2BD7}" type="sibTrans" cxnId="{F0002E2D-D989-4282-B944-227F06DCCB9F}">
      <dgm:prSet/>
      <dgm:spPr/>
      <dgm:t>
        <a:bodyPr/>
        <a:lstStyle/>
        <a:p>
          <a:endParaRPr lang="en-US"/>
        </a:p>
      </dgm:t>
    </dgm:pt>
    <dgm:pt modelId="{23F2FB94-F83E-41C9-841E-2DD13DFDFC0C}">
      <dgm:prSet phldrT="[Text]"/>
      <dgm:spPr/>
      <dgm:t>
        <a:bodyPr/>
        <a:lstStyle/>
        <a:p>
          <a:pPr>
            <a:buClrTx/>
            <a:buSzTx/>
            <a:buFontTx/>
            <a:buNone/>
          </a:pPr>
          <a:r>
            <a:rPr lang="en-US"/>
            <a:t>Data is updated in </a:t>
          </a:r>
          <a:r>
            <a:rPr lang="en-US" b="1"/>
            <a:t>Real Time</a:t>
          </a:r>
        </a:p>
      </dgm:t>
    </dgm:pt>
    <dgm:pt modelId="{C25685FA-97D2-490F-AC90-51A01A5D8D13}" type="parTrans" cxnId="{058F48FE-CD83-43CF-98B7-6150C35A1289}">
      <dgm:prSet/>
      <dgm:spPr/>
      <dgm:t>
        <a:bodyPr/>
        <a:lstStyle/>
        <a:p>
          <a:endParaRPr lang="en-US"/>
        </a:p>
      </dgm:t>
    </dgm:pt>
    <dgm:pt modelId="{C84B7C8E-F447-4FF0-84E9-02DE0F9CCB27}" type="sibTrans" cxnId="{058F48FE-CD83-43CF-98B7-6150C35A1289}">
      <dgm:prSet/>
      <dgm:spPr/>
      <dgm:t>
        <a:bodyPr/>
        <a:lstStyle/>
        <a:p>
          <a:endParaRPr lang="en-US"/>
        </a:p>
      </dgm:t>
    </dgm:pt>
    <dgm:pt modelId="{2A87B858-0A47-4B63-B2A4-9E5A78161EEB}">
      <dgm:prSet phldrT="[Text]"/>
      <dgm:spPr/>
      <dgm:t>
        <a:bodyPr/>
        <a:lstStyle/>
        <a:p>
          <a:pPr>
            <a:buClrTx/>
            <a:buSzTx/>
            <a:buFontTx/>
            <a:buNone/>
          </a:pPr>
          <a:r>
            <a:rPr lang="en-US"/>
            <a:t>S-275 </a:t>
          </a:r>
          <a:r>
            <a:rPr lang="en-US">
              <a:hlinkClick xmlns:r="http://schemas.openxmlformats.org/officeDocument/2006/relationships" r:id="rId4">
                <a:extLst>
                  <a:ext uri="{A12FA001-AC4F-418D-AE19-62706E023703}">
                    <ahyp:hlinkClr xmlns:ahyp="http://schemas.microsoft.com/office/drawing/2018/hyperlinkcolor" val="tx"/>
                  </a:ext>
                </a:extLst>
              </a:hlinkClick>
            </a:rPr>
            <a:t>S-275</a:t>
          </a:r>
          <a:endParaRPr lang="en-US"/>
        </a:p>
      </dgm:t>
    </dgm:pt>
    <dgm:pt modelId="{493BE873-0D4E-4413-9763-75FF56627753}" type="parTrans" cxnId="{06DE42F1-C423-4927-A84A-0C2F0404F316}">
      <dgm:prSet/>
      <dgm:spPr/>
      <dgm:t>
        <a:bodyPr/>
        <a:lstStyle/>
        <a:p>
          <a:endParaRPr lang="en-US"/>
        </a:p>
      </dgm:t>
    </dgm:pt>
    <dgm:pt modelId="{4C06BCAB-3FE8-49C9-A530-F1272C7690E9}" type="sibTrans" cxnId="{06DE42F1-C423-4927-A84A-0C2F0404F316}">
      <dgm:prSet/>
      <dgm:spPr/>
      <dgm:t>
        <a:bodyPr/>
        <a:lstStyle/>
        <a:p>
          <a:endParaRPr lang="en-US"/>
        </a:p>
      </dgm:t>
    </dgm:pt>
    <dgm:pt modelId="{40DA5117-F51E-4F23-8C69-7B041234CCDA}">
      <dgm:prSet phldrT="[Text]"/>
      <dgm:spPr/>
      <dgm:t>
        <a:bodyPr/>
        <a:lstStyle/>
        <a:p>
          <a:pPr>
            <a:buClrTx/>
            <a:buSzTx/>
            <a:buFontTx/>
            <a:buNone/>
          </a:pPr>
          <a:r>
            <a:rPr lang="en-US"/>
            <a:t>Data is updated </a:t>
          </a:r>
          <a:r>
            <a:rPr lang="en-US" b="1"/>
            <a:t>nightly</a:t>
          </a:r>
          <a:r>
            <a:rPr lang="en-US"/>
            <a:t> (does not include staff hired after the S-275 deadline of November 24, 2021)</a:t>
          </a:r>
        </a:p>
      </dgm:t>
    </dgm:pt>
    <dgm:pt modelId="{F19EAAF4-7C72-4537-AB84-928DB2AD7116}" type="parTrans" cxnId="{BFFD8202-37CC-4429-85F1-D78B426BFF85}">
      <dgm:prSet/>
      <dgm:spPr/>
      <dgm:t>
        <a:bodyPr/>
        <a:lstStyle/>
        <a:p>
          <a:endParaRPr lang="en-US"/>
        </a:p>
      </dgm:t>
    </dgm:pt>
    <dgm:pt modelId="{C6E1B877-0D0F-4EBE-98A9-C0830427C7BC}" type="sibTrans" cxnId="{BFFD8202-37CC-4429-85F1-D78B426BFF85}">
      <dgm:prSet/>
      <dgm:spPr/>
      <dgm:t>
        <a:bodyPr/>
        <a:lstStyle/>
        <a:p>
          <a:endParaRPr lang="en-US"/>
        </a:p>
      </dgm:t>
    </dgm:pt>
    <dgm:pt modelId="{AA2A440D-4A08-4F94-8F24-26424CA6FC8C}" type="pres">
      <dgm:prSet presAssocID="{B4F66893-9713-49CF-B2D0-89ACDC55A2EA}" presName="linear" presStyleCnt="0">
        <dgm:presLayoutVars>
          <dgm:dir/>
          <dgm:animLvl val="lvl"/>
          <dgm:resizeHandles val="exact"/>
        </dgm:presLayoutVars>
      </dgm:prSet>
      <dgm:spPr/>
    </dgm:pt>
    <dgm:pt modelId="{F034882B-7608-4F0F-AC43-99F73F02873E}" type="pres">
      <dgm:prSet presAssocID="{AD7A9C4E-D4A7-4E30-8DF9-011C0244079F}" presName="parentLin" presStyleCnt="0"/>
      <dgm:spPr/>
    </dgm:pt>
    <dgm:pt modelId="{D1C270EA-ED03-43EC-9732-7854BE089349}" type="pres">
      <dgm:prSet presAssocID="{AD7A9C4E-D4A7-4E30-8DF9-011C0244079F}" presName="parentLeftMargin" presStyleLbl="node1" presStyleIdx="0" presStyleCnt="4"/>
      <dgm:spPr/>
    </dgm:pt>
    <dgm:pt modelId="{0CC62416-03E0-4251-8ADF-6FA231A8FE99}" type="pres">
      <dgm:prSet presAssocID="{AD7A9C4E-D4A7-4E30-8DF9-011C0244079F}" presName="parentText" presStyleLbl="node1" presStyleIdx="0" presStyleCnt="4">
        <dgm:presLayoutVars>
          <dgm:chMax val="0"/>
          <dgm:bulletEnabled val="1"/>
        </dgm:presLayoutVars>
      </dgm:prSet>
      <dgm:spPr/>
    </dgm:pt>
    <dgm:pt modelId="{FFB6FEB6-3CD3-4051-BF55-D49691A8857F}" type="pres">
      <dgm:prSet presAssocID="{AD7A9C4E-D4A7-4E30-8DF9-011C0244079F}" presName="negativeSpace" presStyleCnt="0"/>
      <dgm:spPr/>
    </dgm:pt>
    <dgm:pt modelId="{AF79F6BB-9382-4A4C-8F4B-2F83DC6D11A6}" type="pres">
      <dgm:prSet presAssocID="{AD7A9C4E-D4A7-4E30-8DF9-011C0244079F}" presName="childText" presStyleLbl="conFgAcc1" presStyleIdx="0" presStyleCnt="4" custLinFactNeighborX="-49" custLinFactNeighborY="-5227">
        <dgm:presLayoutVars>
          <dgm:bulletEnabled val="1"/>
        </dgm:presLayoutVars>
      </dgm:prSet>
      <dgm:spPr/>
    </dgm:pt>
    <dgm:pt modelId="{6F6F481C-57E0-4BF6-9447-58A7AFB24CBF}" type="pres">
      <dgm:prSet presAssocID="{BD6684A6-AE03-4D58-9055-BA5A979C8C03}" presName="spaceBetweenRectangles" presStyleCnt="0"/>
      <dgm:spPr/>
    </dgm:pt>
    <dgm:pt modelId="{F73AB8F2-4F59-4297-9D58-78BD19A05B33}" type="pres">
      <dgm:prSet presAssocID="{66E8CF6D-3B85-44AB-8E2C-A27B5F3600C0}" presName="parentLin" presStyleCnt="0"/>
      <dgm:spPr/>
    </dgm:pt>
    <dgm:pt modelId="{08C14EE1-3408-4815-9546-A47557706F5E}" type="pres">
      <dgm:prSet presAssocID="{66E8CF6D-3B85-44AB-8E2C-A27B5F3600C0}" presName="parentLeftMargin" presStyleLbl="node1" presStyleIdx="0" presStyleCnt="4"/>
      <dgm:spPr/>
    </dgm:pt>
    <dgm:pt modelId="{6EAB69EA-104D-4233-AC7C-F875C26C40A5}" type="pres">
      <dgm:prSet presAssocID="{66E8CF6D-3B85-44AB-8E2C-A27B5F3600C0}" presName="parentText" presStyleLbl="node1" presStyleIdx="1" presStyleCnt="4">
        <dgm:presLayoutVars>
          <dgm:chMax val="0"/>
          <dgm:bulletEnabled val="1"/>
        </dgm:presLayoutVars>
      </dgm:prSet>
      <dgm:spPr/>
    </dgm:pt>
    <dgm:pt modelId="{1EF88F5B-126E-4736-854E-16D1754BC79B}" type="pres">
      <dgm:prSet presAssocID="{66E8CF6D-3B85-44AB-8E2C-A27B5F3600C0}" presName="negativeSpace" presStyleCnt="0"/>
      <dgm:spPr/>
    </dgm:pt>
    <dgm:pt modelId="{A4D548F8-9EAF-45D5-823D-7B65078973DF}" type="pres">
      <dgm:prSet presAssocID="{66E8CF6D-3B85-44AB-8E2C-A27B5F3600C0}" presName="childText" presStyleLbl="conFgAcc1" presStyleIdx="1" presStyleCnt="4">
        <dgm:presLayoutVars>
          <dgm:bulletEnabled val="1"/>
        </dgm:presLayoutVars>
      </dgm:prSet>
      <dgm:spPr/>
    </dgm:pt>
    <dgm:pt modelId="{898F5A3D-8BB3-418F-9876-5C988094B122}" type="pres">
      <dgm:prSet presAssocID="{3D36A2DF-C73D-4DF9-9527-E7A93C369F86}" presName="spaceBetweenRectangles" presStyleCnt="0"/>
      <dgm:spPr/>
    </dgm:pt>
    <dgm:pt modelId="{38CFDCAF-ABB1-4AAD-B7A1-5B3B6E51BD6B}" type="pres">
      <dgm:prSet presAssocID="{2A87B858-0A47-4B63-B2A4-9E5A78161EEB}" presName="parentLin" presStyleCnt="0"/>
      <dgm:spPr/>
    </dgm:pt>
    <dgm:pt modelId="{A3A4D399-F050-445A-8318-214F706F91FC}" type="pres">
      <dgm:prSet presAssocID="{2A87B858-0A47-4B63-B2A4-9E5A78161EEB}" presName="parentLeftMargin" presStyleLbl="node1" presStyleIdx="1" presStyleCnt="4"/>
      <dgm:spPr/>
    </dgm:pt>
    <dgm:pt modelId="{061C508F-5AE3-462C-B86F-2D65C8A49F9D}" type="pres">
      <dgm:prSet presAssocID="{2A87B858-0A47-4B63-B2A4-9E5A78161EEB}" presName="parentText" presStyleLbl="node1" presStyleIdx="2" presStyleCnt="4" custLinFactNeighborX="1087" custLinFactNeighborY="4412">
        <dgm:presLayoutVars>
          <dgm:chMax val="0"/>
          <dgm:bulletEnabled val="1"/>
        </dgm:presLayoutVars>
      </dgm:prSet>
      <dgm:spPr/>
    </dgm:pt>
    <dgm:pt modelId="{8B110DE3-CE34-4ACA-81FD-A57A26A46D0E}" type="pres">
      <dgm:prSet presAssocID="{2A87B858-0A47-4B63-B2A4-9E5A78161EEB}" presName="negativeSpace" presStyleCnt="0"/>
      <dgm:spPr/>
    </dgm:pt>
    <dgm:pt modelId="{FE725B78-EB94-4507-B47A-25BB7B262A4B}" type="pres">
      <dgm:prSet presAssocID="{2A87B858-0A47-4B63-B2A4-9E5A78161EEB}" presName="childText" presStyleLbl="conFgAcc1" presStyleIdx="2" presStyleCnt="4">
        <dgm:presLayoutVars>
          <dgm:bulletEnabled val="1"/>
        </dgm:presLayoutVars>
      </dgm:prSet>
      <dgm:spPr/>
    </dgm:pt>
    <dgm:pt modelId="{855AD17F-0498-4620-AEA2-3F0FC65E3027}" type="pres">
      <dgm:prSet presAssocID="{4C06BCAB-3FE8-49C9-A530-F1272C7690E9}" presName="spaceBetweenRectangles" presStyleCnt="0"/>
      <dgm:spPr/>
    </dgm:pt>
    <dgm:pt modelId="{989F1DBB-4836-4369-A926-6DB01667EDB5}" type="pres">
      <dgm:prSet presAssocID="{E32F594D-BB83-4B8B-A782-E759B5D3828F}" presName="parentLin" presStyleCnt="0"/>
      <dgm:spPr/>
    </dgm:pt>
    <dgm:pt modelId="{3C6AF83E-AFDF-48D0-83F3-CCC7B72839A0}" type="pres">
      <dgm:prSet presAssocID="{E32F594D-BB83-4B8B-A782-E759B5D3828F}" presName="parentLeftMargin" presStyleLbl="node1" presStyleIdx="2" presStyleCnt="4"/>
      <dgm:spPr/>
    </dgm:pt>
    <dgm:pt modelId="{457E2826-ABFF-473C-8757-9700F632F4A0}" type="pres">
      <dgm:prSet presAssocID="{E32F594D-BB83-4B8B-A782-E759B5D3828F}" presName="parentText" presStyleLbl="node1" presStyleIdx="3" presStyleCnt="4">
        <dgm:presLayoutVars>
          <dgm:chMax val="0"/>
          <dgm:bulletEnabled val="1"/>
        </dgm:presLayoutVars>
      </dgm:prSet>
      <dgm:spPr/>
    </dgm:pt>
    <dgm:pt modelId="{7CAF53D5-F746-4A0C-AA35-531FFB955577}" type="pres">
      <dgm:prSet presAssocID="{E32F594D-BB83-4B8B-A782-E759B5D3828F}" presName="negativeSpace" presStyleCnt="0"/>
      <dgm:spPr/>
    </dgm:pt>
    <dgm:pt modelId="{C1C32530-4B3B-433D-8AC5-CA8B63951F0F}" type="pres">
      <dgm:prSet presAssocID="{E32F594D-BB83-4B8B-A782-E759B5D3828F}" presName="childText" presStyleLbl="conFgAcc1" presStyleIdx="3" presStyleCnt="4">
        <dgm:presLayoutVars>
          <dgm:bulletEnabled val="1"/>
        </dgm:presLayoutVars>
      </dgm:prSet>
      <dgm:spPr/>
    </dgm:pt>
  </dgm:ptLst>
  <dgm:cxnLst>
    <dgm:cxn modelId="{BFFD8202-37CC-4429-85F1-D78B426BFF85}" srcId="{2A87B858-0A47-4B63-B2A4-9E5A78161EEB}" destId="{40DA5117-F51E-4F23-8C69-7B041234CCDA}" srcOrd="0" destOrd="0" parTransId="{F19EAAF4-7C72-4537-AB84-928DB2AD7116}" sibTransId="{C6E1B877-0D0F-4EBE-98A9-C0830427C7BC}"/>
    <dgm:cxn modelId="{AF179A08-C081-4BDF-9C95-449FAB349319}" type="presOf" srcId="{66E8CF6D-3B85-44AB-8E2C-A27B5F3600C0}" destId="{08C14EE1-3408-4815-9546-A47557706F5E}" srcOrd="0" destOrd="0" presId="urn:microsoft.com/office/officeart/2005/8/layout/list1"/>
    <dgm:cxn modelId="{C9B6A915-AC19-44C5-A3CB-B8201A6B014E}" type="presOf" srcId="{2A87B858-0A47-4B63-B2A4-9E5A78161EEB}" destId="{061C508F-5AE3-462C-B86F-2D65C8A49F9D}" srcOrd="1" destOrd="0" presId="urn:microsoft.com/office/officeart/2005/8/layout/list1"/>
    <dgm:cxn modelId="{38666A1A-5B75-4FC5-B241-2408EC57D813}" srcId="{B4F66893-9713-49CF-B2D0-89ACDC55A2EA}" destId="{E32F594D-BB83-4B8B-A782-E759B5D3828F}" srcOrd="3" destOrd="0" parTransId="{57ECA21C-1804-47B3-8BF1-87EFF396E5BA}" sibTransId="{AB358314-C1BE-4D22-B5B2-6920A8287552}"/>
    <dgm:cxn modelId="{F0002E2D-D989-4282-B944-227F06DCCB9F}" srcId="{66E8CF6D-3B85-44AB-8E2C-A27B5F3600C0}" destId="{6616A1B1-63F2-4DAD-8BEE-0425A731EAEB}" srcOrd="0" destOrd="0" parTransId="{6169EE79-7E1E-4E34-9682-66B8B9170A06}" sibTransId="{84940C5F-F736-4A48-A199-39E0942E2BD7}"/>
    <dgm:cxn modelId="{8E142436-5DA9-4659-B4EE-0E65E1696114}" type="presOf" srcId="{40DA5117-F51E-4F23-8C69-7B041234CCDA}" destId="{FE725B78-EB94-4507-B47A-25BB7B262A4B}" srcOrd="0" destOrd="0" presId="urn:microsoft.com/office/officeart/2005/8/layout/list1"/>
    <dgm:cxn modelId="{AB8E7F3A-7870-40F7-B75A-7AE93121E012}" type="presOf" srcId="{A26DEBA4-17DD-4406-89CF-BFCA2B371FA8}" destId="{AF79F6BB-9382-4A4C-8F4B-2F83DC6D11A6}" srcOrd="0" destOrd="0" presId="urn:microsoft.com/office/officeart/2005/8/layout/list1"/>
    <dgm:cxn modelId="{6554E53A-79BC-41F8-B1F5-769C6E24E094}" type="presOf" srcId="{AD7A9C4E-D4A7-4E30-8DF9-011C0244079F}" destId="{0CC62416-03E0-4251-8ADF-6FA231A8FE99}" srcOrd="1" destOrd="0" presId="urn:microsoft.com/office/officeart/2005/8/layout/list1"/>
    <dgm:cxn modelId="{3B355C41-4B14-4FA5-9C10-B3BA89D31AE9}" type="presOf" srcId="{6616A1B1-63F2-4DAD-8BEE-0425A731EAEB}" destId="{A4D548F8-9EAF-45D5-823D-7B65078973DF}" srcOrd="0" destOrd="0" presId="urn:microsoft.com/office/officeart/2005/8/layout/list1"/>
    <dgm:cxn modelId="{77B90264-D125-48FE-98E0-881413360F98}" type="presOf" srcId="{23F2FB94-F83E-41C9-841E-2DD13DFDFC0C}" destId="{C1C32530-4B3B-433D-8AC5-CA8B63951F0F}" srcOrd="0" destOrd="0" presId="urn:microsoft.com/office/officeart/2005/8/layout/list1"/>
    <dgm:cxn modelId="{721B0249-F6E3-4FC6-AA53-45C3B8DA31E4}" type="presOf" srcId="{B4F66893-9713-49CF-B2D0-89ACDC55A2EA}" destId="{AA2A440D-4A08-4F94-8F24-26424CA6FC8C}" srcOrd="0" destOrd="0" presId="urn:microsoft.com/office/officeart/2005/8/layout/list1"/>
    <dgm:cxn modelId="{77708C70-A632-44B1-BC51-06C9B3D5F91F}" type="presOf" srcId="{E32F594D-BB83-4B8B-A782-E759B5D3828F}" destId="{3C6AF83E-AFDF-48D0-83F3-CCC7B72839A0}" srcOrd="0" destOrd="0" presId="urn:microsoft.com/office/officeart/2005/8/layout/list1"/>
    <dgm:cxn modelId="{7D0EBC58-667E-461C-B6B4-9C9C68264A06}" type="presOf" srcId="{2A87B858-0A47-4B63-B2A4-9E5A78161EEB}" destId="{A3A4D399-F050-445A-8318-214F706F91FC}" srcOrd="0" destOrd="0" presId="urn:microsoft.com/office/officeart/2005/8/layout/list1"/>
    <dgm:cxn modelId="{E825C17A-C929-46FF-95DE-F185D704918E}" srcId="{AD7A9C4E-D4A7-4E30-8DF9-011C0244079F}" destId="{A26DEBA4-17DD-4406-89CF-BFCA2B371FA8}" srcOrd="0" destOrd="0" parTransId="{4C6766C8-42B0-4F6C-A835-1D7B7FBCC435}" sibTransId="{66D8EFE5-FEFD-402B-8C65-98DCAD6B17EF}"/>
    <dgm:cxn modelId="{C5FC5688-4396-4C3F-8B5F-7313E79C92EC}" type="presOf" srcId="{E32F594D-BB83-4B8B-A782-E759B5D3828F}" destId="{457E2826-ABFF-473C-8757-9700F632F4A0}" srcOrd="1" destOrd="0" presId="urn:microsoft.com/office/officeart/2005/8/layout/list1"/>
    <dgm:cxn modelId="{0A5F678D-9080-4A54-BFB3-913D2AFA9900}" type="presOf" srcId="{66E8CF6D-3B85-44AB-8E2C-A27B5F3600C0}" destId="{6EAB69EA-104D-4233-AC7C-F875C26C40A5}" srcOrd="1" destOrd="0" presId="urn:microsoft.com/office/officeart/2005/8/layout/list1"/>
    <dgm:cxn modelId="{BEB1D8C4-BEF4-43ED-BC58-D6AB561DEFAE}" srcId="{B4F66893-9713-49CF-B2D0-89ACDC55A2EA}" destId="{66E8CF6D-3B85-44AB-8E2C-A27B5F3600C0}" srcOrd="1" destOrd="0" parTransId="{2763EB93-10B8-4CDA-AD55-984BDE5C9F57}" sibTransId="{3D36A2DF-C73D-4DF9-9527-E7A93C369F86}"/>
    <dgm:cxn modelId="{51EA8FD4-2987-499C-A90A-34FCCBCED43C}" type="presOf" srcId="{AD7A9C4E-D4A7-4E30-8DF9-011C0244079F}" destId="{D1C270EA-ED03-43EC-9732-7854BE089349}" srcOrd="0" destOrd="0" presId="urn:microsoft.com/office/officeart/2005/8/layout/list1"/>
    <dgm:cxn modelId="{BE49D9E3-21B3-4B42-8C9A-01090B5A08AF}" srcId="{B4F66893-9713-49CF-B2D0-89ACDC55A2EA}" destId="{AD7A9C4E-D4A7-4E30-8DF9-011C0244079F}" srcOrd="0" destOrd="0" parTransId="{66F8A496-E701-412B-85D7-15C1C66CC5D0}" sibTransId="{BD6684A6-AE03-4D58-9055-BA5A979C8C03}"/>
    <dgm:cxn modelId="{06DE42F1-C423-4927-A84A-0C2F0404F316}" srcId="{B4F66893-9713-49CF-B2D0-89ACDC55A2EA}" destId="{2A87B858-0A47-4B63-B2A4-9E5A78161EEB}" srcOrd="2" destOrd="0" parTransId="{493BE873-0D4E-4413-9763-75FF56627753}" sibTransId="{4C06BCAB-3FE8-49C9-A530-F1272C7690E9}"/>
    <dgm:cxn modelId="{058F48FE-CD83-43CF-98B7-6150C35A1289}" srcId="{E32F594D-BB83-4B8B-A782-E759B5D3828F}" destId="{23F2FB94-F83E-41C9-841E-2DD13DFDFC0C}" srcOrd="0" destOrd="0" parTransId="{C25685FA-97D2-490F-AC90-51A01A5D8D13}" sibTransId="{C84B7C8E-F447-4FF0-84E9-02DE0F9CCB27}"/>
    <dgm:cxn modelId="{B2133B9F-6D77-4616-8107-F8D2A64F6CD9}" type="presParOf" srcId="{AA2A440D-4A08-4F94-8F24-26424CA6FC8C}" destId="{F034882B-7608-4F0F-AC43-99F73F02873E}" srcOrd="0" destOrd="0" presId="urn:microsoft.com/office/officeart/2005/8/layout/list1"/>
    <dgm:cxn modelId="{FA224EE9-B21F-4B7C-B9E3-21660B747F19}" type="presParOf" srcId="{F034882B-7608-4F0F-AC43-99F73F02873E}" destId="{D1C270EA-ED03-43EC-9732-7854BE089349}" srcOrd="0" destOrd="0" presId="urn:microsoft.com/office/officeart/2005/8/layout/list1"/>
    <dgm:cxn modelId="{DE75DD8A-E87D-4C68-AE21-74C61DF5E1A5}" type="presParOf" srcId="{F034882B-7608-4F0F-AC43-99F73F02873E}" destId="{0CC62416-03E0-4251-8ADF-6FA231A8FE99}" srcOrd="1" destOrd="0" presId="urn:microsoft.com/office/officeart/2005/8/layout/list1"/>
    <dgm:cxn modelId="{7231007C-9D1E-4135-BA23-45A8DF688592}" type="presParOf" srcId="{AA2A440D-4A08-4F94-8F24-26424CA6FC8C}" destId="{FFB6FEB6-3CD3-4051-BF55-D49691A8857F}" srcOrd="1" destOrd="0" presId="urn:microsoft.com/office/officeart/2005/8/layout/list1"/>
    <dgm:cxn modelId="{3FEB2150-DF30-4CEC-B07D-8B5C69DF7A55}" type="presParOf" srcId="{AA2A440D-4A08-4F94-8F24-26424CA6FC8C}" destId="{AF79F6BB-9382-4A4C-8F4B-2F83DC6D11A6}" srcOrd="2" destOrd="0" presId="urn:microsoft.com/office/officeart/2005/8/layout/list1"/>
    <dgm:cxn modelId="{1D409EC8-D908-4308-8D52-142A0DC3A868}" type="presParOf" srcId="{AA2A440D-4A08-4F94-8F24-26424CA6FC8C}" destId="{6F6F481C-57E0-4BF6-9447-58A7AFB24CBF}" srcOrd="3" destOrd="0" presId="urn:microsoft.com/office/officeart/2005/8/layout/list1"/>
    <dgm:cxn modelId="{A5536DAE-6015-4D75-9D2C-9CED2CBF86EC}" type="presParOf" srcId="{AA2A440D-4A08-4F94-8F24-26424CA6FC8C}" destId="{F73AB8F2-4F59-4297-9D58-78BD19A05B33}" srcOrd="4" destOrd="0" presId="urn:microsoft.com/office/officeart/2005/8/layout/list1"/>
    <dgm:cxn modelId="{49D3CFFF-1B67-4BD2-867D-8374CCED1CEE}" type="presParOf" srcId="{F73AB8F2-4F59-4297-9D58-78BD19A05B33}" destId="{08C14EE1-3408-4815-9546-A47557706F5E}" srcOrd="0" destOrd="0" presId="urn:microsoft.com/office/officeart/2005/8/layout/list1"/>
    <dgm:cxn modelId="{FEC53825-6FF0-468A-A5A4-E7E831D79E89}" type="presParOf" srcId="{F73AB8F2-4F59-4297-9D58-78BD19A05B33}" destId="{6EAB69EA-104D-4233-AC7C-F875C26C40A5}" srcOrd="1" destOrd="0" presId="urn:microsoft.com/office/officeart/2005/8/layout/list1"/>
    <dgm:cxn modelId="{A8EE7918-0989-4E79-8698-58691812D4FE}" type="presParOf" srcId="{AA2A440D-4A08-4F94-8F24-26424CA6FC8C}" destId="{1EF88F5B-126E-4736-854E-16D1754BC79B}" srcOrd="5" destOrd="0" presId="urn:microsoft.com/office/officeart/2005/8/layout/list1"/>
    <dgm:cxn modelId="{949AF9CF-37ED-46A7-8A17-AECEB89A9E45}" type="presParOf" srcId="{AA2A440D-4A08-4F94-8F24-26424CA6FC8C}" destId="{A4D548F8-9EAF-45D5-823D-7B65078973DF}" srcOrd="6" destOrd="0" presId="urn:microsoft.com/office/officeart/2005/8/layout/list1"/>
    <dgm:cxn modelId="{7F91A6A8-9EE1-4141-8FC3-DD0B9403A167}" type="presParOf" srcId="{AA2A440D-4A08-4F94-8F24-26424CA6FC8C}" destId="{898F5A3D-8BB3-418F-9876-5C988094B122}" srcOrd="7" destOrd="0" presId="urn:microsoft.com/office/officeart/2005/8/layout/list1"/>
    <dgm:cxn modelId="{7F05BD09-7869-43A3-8A8A-D4AD6C9CA2BF}" type="presParOf" srcId="{AA2A440D-4A08-4F94-8F24-26424CA6FC8C}" destId="{38CFDCAF-ABB1-4AAD-B7A1-5B3B6E51BD6B}" srcOrd="8" destOrd="0" presId="urn:microsoft.com/office/officeart/2005/8/layout/list1"/>
    <dgm:cxn modelId="{5CBF2A9B-1BC3-4A2F-BBEC-6D9B196D985D}" type="presParOf" srcId="{38CFDCAF-ABB1-4AAD-B7A1-5B3B6E51BD6B}" destId="{A3A4D399-F050-445A-8318-214F706F91FC}" srcOrd="0" destOrd="0" presId="urn:microsoft.com/office/officeart/2005/8/layout/list1"/>
    <dgm:cxn modelId="{E1A44CD2-A3FD-4EBC-B79A-E27228F1C1B6}" type="presParOf" srcId="{38CFDCAF-ABB1-4AAD-B7A1-5B3B6E51BD6B}" destId="{061C508F-5AE3-462C-B86F-2D65C8A49F9D}" srcOrd="1" destOrd="0" presId="urn:microsoft.com/office/officeart/2005/8/layout/list1"/>
    <dgm:cxn modelId="{BD1F21C4-67CC-45E2-844D-3ECE4B019545}" type="presParOf" srcId="{AA2A440D-4A08-4F94-8F24-26424CA6FC8C}" destId="{8B110DE3-CE34-4ACA-81FD-A57A26A46D0E}" srcOrd="9" destOrd="0" presId="urn:microsoft.com/office/officeart/2005/8/layout/list1"/>
    <dgm:cxn modelId="{1F4929B7-3BA7-4816-A777-8EB47F29EB66}" type="presParOf" srcId="{AA2A440D-4A08-4F94-8F24-26424CA6FC8C}" destId="{FE725B78-EB94-4507-B47A-25BB7B262A4B}" srcOrd="10" destOrd="0" presId="urn:microsoft.com/office/officeart/2005/8/layout/list1"/>
    <dgm:cxn modelId="{8F6565D8-1176-4BAD-989F-63628345E496}" type="presParOf" srcId="{AA2A440D-4A08-4F94-8F24-26424CA6FC8C}" destId="{855AD17F-0498-4620-AEA2-3F0FC65E3027}" srcOrd="11" destOrd="0" presId="urn:microsoft.com/office/officeart/2005/8/layout/list1"/>
    <dgm:cxn modelId="{FD429D29-E078-4EFD-848B-1E74AD9858F5}" type="presParOf" srcId="{AA2A440D-4A08-4F94-8F24-26424CA6FC8C}" destId="{989F1DBB-4836-4369-A926-6DB01667EDB5}" srcOrd="12" destOrd="0" presId="urn:microsoft.com/office/officeart/2005/8/layout/list1"/>
    <dgm:cxn modelId="{8CCFA37D-F8CA-49D3-8D36-84E4F692BA5A}" type="presParOf" srcId="{989F1DBB-4836-4369-A926-6DB01667EDB5}" destId="{3C6AF83E-AFDF-48D0-83F3-CCC7B72839A0}" srcOrd="0" destOrd="0" presId="urn:microsoft.com/office/officeart/2005/8/layout/list1"/>
    <dgm:cxn modelId="{6BEAFA0B-480B-42FB-B71C-5AEF821AD294}" type="presParOf" srcId="{989F1DBB-4836-4369-A926-6DB01667EDB5}" destId="{457E2826-ABFF-473C-8757-9700F632F4A0}" srcOrd="1" destOrd="0" presId="urn:microsoft.com/office/officeart/2005/8/layout/list1"/>
    <dgm:cxn modelId="{1F5FF252-9D38-4F2C-954D-EDCF29D89821}" type="presParOf" srcId="{AA2A440D-4A08-4F94-8F24-26424CA6FC8C}" destId="{7CAF53D5-F746-4A0C-AA35-531FFB955577}" srcOrd="13" destOrd="0" presId="urn:microsoft.com/office/officeart/2005/8/layout/list1"/>
    <dgm:cxn modelId="{B03A1197-A1DB-417A-BB0B-6C6339B1AFD6}" type="presParOf" srcId="{AA2A440D-4A08-4F94-8F24-26424CA6FC8C}" destId="{C1C32530-4B3B-433D-8AC5-CA8B63951F0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66D9AD-BB9E-4B16-9A43-242B19078AF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CAE8C4C-41C5-437E-A94A-E9EAB5B22931}">
      <dgm:prSet phldrT="[Text]"/>
      <dgm:spPr/>
      <dgm:t>
        <a:bodyPr/>
        <a:lstStyle/>
        <a:p>
          <a:r>
            <a:rPr lang="en-US" dirty="0"/>
            <a:t>Residency, Professional, Emergency Teacher Certificates and Teaching Permits</a:t>
          </a:r>
        </a:p>
      </dgm:t>
    </dgm:pt>
    <dgm:pt modelId="{EE581C5C-48F2-42C4-BF13-899E50AA882D}" type="parTrans" cxnId="{5DAFB092-4BE5-40AD-8CA5-6778AC0EADF8}">
      <dgm:prSet/>
      <dgm:spPr/>
      <dgm:t>
        <a:bodyPr/>
        <a:lstStyle/>
        <a:p>
          <a:endParaRPr lang="en-US"/>
        </a:p>
      </dgm:t>
    </dgm:pt>
    <dgm:pt modelId="{9461A345-2C6B-4408-9EBB-060432AAC073}" type="sibTrans" cxnId="{5DAFB092-4BE5-40AD-8CA5-6778AC0EADF8}">
      <dgm:prSet/>
      <dgm:spPr/>
      <dgm:t>
        <a:bodyPr/>
        <a:lstStyle/>
        <a:p>
          <a:endParaRPr lang="en-US"/>
        </a:p>
      </dgm:t>
    </dgm:pt>
    <dgm:pt modelId="{F0DC9701-06B1-41E0-97AB-A3265DD23299}">
      <dgm:prSet phldrT="[Text]"/>
      <dgm:spPr/>
      <dgm:t>
        <a:bodyPr/>
        <a:lstStyle/>
        <a:p>
          <a:r>
            <a:rPr lang="en-US"/>
            <a:t>Endorsement and Course Code Alignment</a:t>
          </a:r>
        </a:p>
      </dgm:t>
    </dgm:pt>
    <dgm:pt modelId="{1EDE01B2-2EDD-4B4A-B864-17A29DFB6C93}" type="parTrans" cxnId="{1F0D07A4-F90F-496E-B35C-BA7AC6C5C7F1}">
      <dgm:prSet/>
      <dgm:spPr/>
      <dgm:t>
        <a:bodyPr/>
        <a:lstStyle/>
        <a:p>
          <a:endParaRPr lang="en-US"/>
        </a:p>
      </dgm:t>
    </dgm:pt>
    <dgm:pt modelId="{E1449417-A5DF-48CD-B62D-124D896166C5}" type="sibTrans" cxnId="{1F0D07A4-F90F-496E-B35C-BA7AC6C5C7F1}">
      <dgm:prSet/>
      <dgm:spPr/>
      <dgm:t>
        <a:bodyPr/>
        <a:lstStyle/>
        <a:p>
          <a:endParaRPr lang="en-US"/>
        </a:p>
      </dgm:t>
    </dgm:pt>
    <dgm:pt modelId="{598763C4-1AE2-418E-987C-F0CBA6FE3588}">
      <dgm:prSet phldrT="[Text]"/>
      <dgm:spPr/>
      <dgm:t>
        <a:bodyPr/>
        <a:lstStyle/>
        <a:p>
          <a:r>
            <a:rPr lang="en-US"/>
            <a:t>Career Technical Education (CTE)</a:t>
          </a:r>
        </a:p>
      </dgm:t>
    </dgm:pt>
    <dgm:pt modelId="{6E129BC2-BC17-4439-A188-15B9A10034D6}" type="parTrans" cxnId="{F0E78599-E7F0-4E09-8A76-7A81123A9369}">
      <dgm:prSet/>
      <dgm:spPr/>
      <dgm:t>
        <a:bodyPr/>
        <a:lstStyle/>
        <a:p>
          <a:endParaRPr lang="en-US"/>
        </a:p>
      </dgm:t>
    </dgm:pt>
    <dgm:pt modelId="{878C6184-5A62-45DF-B623-E2998B4FECC0}" type="sibTrans" cxnId="{F0E78599-E7F0-4E09-8A76-7A81123A9369}">
      <dgm:prSet/>
      <dgm:spPr/>
      <dgm:t>
        <a:bodyPr/>
        <a:lstStyle/>
        <a:p>
          <a:endParaRPr lang="en-US"/>
        </a:p>
      </dgm:t>
    </dgm:pt>
    <dgm:pt modelId="{2FC4F881-1443-4FDC-AC29-CAD35BEE25C6}">
      <dgm:prSet phldrT="[Text]"/>
      <dgm:spPr/>
      <dgm:t>
        <a:bodyPr/>
        <a:lstStyle/>
        <a:p>
          <a:r>
            <a:rPr lang="en-US"/>
            <a:t>V-Code Alignment</a:t>
          </a:r>
        </a:p>
      </dgm:t>
    </dgm:pt>
    <dgm:pt modelId="{57462FC6-8B60-4D87-8F86-38CA95FEBEE9}" type="parTrans" cxnId="{CFBBDF88-2959-4431-8369-AFAC45A810B5}">
      <dgm:prSet/>
      <dgm:spPr/>
      <dgm:t>
        <a:bodyPr/>
        <a:lstStyle/>
        <a:p>
          <a:endParaRPr lang="en-US"/>
        </a:p>
      </dgm:t>
    </dgm:pt>
    <dgm:pt modelId="{1AFC533B-F2E3-4AE3-9EF7-4AC617F00994}" type="sibTrans" cxnId="{CFBBDF88-2959-4431-8369-AFAC45A810B5}">
      <dgm:prSet/>
      <dgm:spPr/>
      <dgm:t>
        <a:bodyPr/>
        <a:lstStyle/>
        <a:p>
          <a:endParaRPr lang="en-US"/>
        </a:p>
      </dgm:t>
    </dgm:pt>
    <dgm:pt modelId="{6132B2E1-7E25-4AEE-80CC-A7248040EAA5}">
      <dgm:prSet phldrT="[Text]"/>
      <dgm:spPr/>
      <dgm:t>
        <a:bodyPr/>
        <a:lstStyle/>
        <a:p>
          <a:r>
            <a:rPr lang="en-US"/>
            <a:t>CIP Code Alignment</a:t>
          </a:r>
        </a:p>
      </dgm:t>
    </dgm:pt>
    <dgm:pt modelId="{F06CAA0E-B577-450F-9009-14D9C027F586}" type="parTrans" cxnId="{B388E615-5001-4F82-AFF1-B370F2468042}">
      <dgm:prSet/>
      <dgm:spPr/>
      <dgm:t>
        <a:bodyPr/>
        <a:lstStyle/>
        <a:p>
          <a:endParaRPr lang="en-US"/>
        </a:p>
      </dgm:t>
    </dgm:pt>
    <dgm:pt modelId="{624AADF9-A612-423F-A142-C18113C94A86}" type="sibTrans" cxnId="{B388E615-5001-4F82-AFF1-B370F2468042}">
      <dgm:prSet/>
      <dgm:spPr/>
      <dgm:t>
        <a:bodyPr/>
        <a:lstStyle/>
        <a:p>
          <a:endParaRPr lang="en-US"/>
        </a:p>
      </dgm:t>
    </dgm:pt>
    <dgm:pt modelId="{161B6B5C-023B-49B2-BEA0-F52B19C54430}">
      <dgm:prSet phldrT="[Text]"/>
      <dgm:spPr/>
      <dgm:t>
        <a:bodyPr/>
        <a:lstStyle/>
        <a:p>
          <a:r>
            <a:rPr lang="en-US"/>
            <a:t>Limited Certificates</a:t>
          </a:r>
        </a:p>
      </dgm:t>
    </dgm:pt>
    <dgm:pt modelId="{63B63065-7F04-42C1-974B-143EB5B276BD}" type="parTrans" cxnId="{5877DE2D-A562-4117-918E-07D659347F8D}">
      <dgm:prSet/>
      <dgm:spPr/>
      <dgm:t>
        <a:bodyPr/>
        <a:lstStyle/>
        <a:p>
          <a:endParaRPr lang="en-US"/>
        </a:p>
      </dgm:t>
    </dgm:pt>
    <dgm:pt modelId="{66C9D5E2-D1E6-45A1-B063-CCB404ACD29D}" type="sibTrans" cxnId="{5877DE2D-A562-4117-918E-07D659347F8D}">
      <dgm:prSet/>
      <dgm:spPr/>
      <dgm:t>
        <a:bodyPr/>
        <a:lstStyle/>
        <a:p>
          <a:endParaRPr lang="en-US"/>
        </a:p>
      </dgm:t>
    </dgm:pt>
    <dgm:pt modelId="{7CDDCDEC-75AB-4F19-A89F-155B3BCE899A}">
      <dgm:prSet phldrT="[Text]"/>
      <dgm:spPr/>
      <dgm:t>
        <a:bodyPr/>
        <a:lstStyle/>
        <a:p>
          <a:pPr>
            <a:buFont typeface="Arial" panose="020B0604020202020204" pitchFamily="34" charset="0"/>
            <a:buChar char="•"/>
          </a:pPr>
          <a:r>
            <a:rPr lang="en-US" b="1" u="none"/>
            <a:t>Conditional Teacher </a:t>
          </a:r>
          <a:r>
            <a:rPr lang="en-US" u="none"/>
            <a:t>– may only be placed within endorsed assignments</a:t>
          </a:r>
          <a:endParaRPr lang="en-US"/>
        </a:p>
      </dgm:t>
    </dgm:pt>
    <dgm:pt modelId="{ACB2E7FE-85A7-4A13-9DFA-28949B788FB6}" type="parTrans" cxnId="{EA40F99B-A756-4AF3-A9F3-F648E934EE37}">
      <dgm:prSet/>
      <dgm:spPr/>
      <dgm:t>
        <a:bodyPr/>
        <a:lstStyle/>
        <a:p>
          <a:endParaRPr lang="en-US"/>
        </a:p>
      </dgm:t>
    </dgm:pt>
    <dgm:pt modelId="{C5985C1A-696F-4F9F-A340-A24FC60F48AB}" type="sibTrans" cxnId="{EA40F99B-A756-4AF3-A9F3-F648E934EE37}">
      <dgm:prSet/>
      <dgm:spPr/>
      <dgm:t>
        <a:bodyPr/>
        <a:lstStyle/>
        <a:p>
          <a:endParaRPr lang="en-US"/>
        </a:p>
      </dgm:t>
    </dgm:pt>
    <dgm:pt modelId="{7C68EC2B-2E66-49A5-8CCB-CD0DA25F4F94}">
      <dgm:prSet phldrT="[Text]"/>
      <dgm:spPr/>
      <dgm:t>
        <a:bodyPr/>
        <a:lstStyle/>
        <a:p>
          <a:r>
            <a:rPr lang="en-US"/>
            <a:t>First Peoples’ Language, Culture, and Oral Tribal Traditions Certificate</a:t>
          </a:r>
        </a:p>
      </dgm:t>
    </dgm:pt>
    <dgm:pt modelId="{D3B92359-5DE2-474C-8466-4C3E3459EDBF}" type="parTrans" cxnId="{328FEB39-16EB-4217-A6CB-A9CD048142B8}">
      <dgm:prSet/>
      <dgm:spPr/>
      <dgm:t>
        <a:bodyPr/>
        <a:lstStyle/>
        <a:p>
          <a:endParaRPr lang="en-US"/>
        </a:p>
      </dgm:t>
    </dgm:pt>
    <dgm:pt modelId="{1E401D16-8400-4D4F-AD75-6A6EEE5B4097}" type="sibTrans" cxnId="{328FEB39-16EB-4217-A6CB-A9CD048142B8}">
      <dgm:prSet/>
      <dgm:spPr/>
      <dgm:t>
        <a:bodyPr/>
        <a:lstStyle/>
        <a:p>
          <a:endParaRPr lang="en-US"/>
        </a:p>
      </dgm:t>
    </dgm:pt>
    <dgm:pt modelId="{E51E0EA1-B369-481D-A4E1-5D78B3A314B5}">
      <dgm:prSet/>
      <dgm:spPr/>
      <dgm:t>
        <a:bodyPr/>
        <a:lstStyle/>
        <a:p>
          <a:r>
            <a:rPr lang="en-US" i="0"/>
            <a:t>Special education endorsements are also screened for student enrollment</a:t>
          </a:r>
        </a:p>
      </dgm:t>
    </dgm:pt>
    <dgm:pt modelId="{DE285877-7594-4A6D-A63C-0137B60F4991}" type="parTrans" cxnId="{9F1C6F58-ABF0-463D-8827-6E36603ACF4B}">
      <dgm:prSet/>
      <dgm:spPr/>
      <dgm:t>
        <a:bodyPr/>
        <a:lstStyle/>
        <a:p>
          <a:endParaRPr lang="en-US"/>
        </a:p>
      </dgm:t>
    </dgm:pt>
    <dgm:pt modelId="{49D03BFA-427D-438A-B572-5A5EDCE6FD37}" type="sibTrans" cxnId="{9F1C6F58-ABF0-463D-8827-6E36603ACF4B}">
      <dgm:prSet/>
      <dgm:spPr/>
      <dgm:t>
        <a:bodyPr/>
        <a:lstStyle/>
        <a:p>
          <a:endParaRPr lang="en-US"/>
        </a:p>
      </dgm:t>
    </dgm:pt>
    <dgm:pt modelId="{A4E15774-8F32-44D2-BBAC-781E8E9292D0}">
      <dgm:prSet/>
      <dgm:spPr/>
      <dgm:t>
        <a:bodyPr/>
        <a:lstStyle/>
        <a:p>
          <a:r>
            <a:rPr lang="en-US" b="1" u="none"/>
            <a:t>Emergency Substitute </a:t>
          </a:r>
          <a:r>
            <a:rPr lang="en-US" u="none"/>
            <a:t>– requires parent notification if positions longer than 20 consecutive days in Title IA school</a:t>
          </a:r>
        </a:p>
      </dgm:t>
    </dgm:pt>
    <dgm:pt modelId="{6003EAB8-30D3-4C58-982D-F19F9B538E6C}" type="parTrans" cxnId="{CA920595-BF78-424E-971E-5374E8B8DCF3}">
      <dgm:prSet/>
      <dgm:spPr/>
      <dgm:t>
        <a:bodyPr/>
        <a:lstStyle/>
        <a:p>
          <a:endParaRPr lang="en-US"/>
        </a:p>
      </dgm:t>
    </dgm:pt>
    <dgm:pt modelId="{828FAAEF-4DC7-4706-811D-7B3BFA0C2F41}" type="sibTrans" cxnId="{CA920595-BF78-424E-971E-5374E8B8DCF3}">
      <dgm:prSet/>
      <dgm:spPr/>
      <dgm:t>
        <a:bodyPr/>
        <a:lstStyle/>
        <a:p>
          <a:endParaRPr lang="en-US"/>
        </a:p>
      </dgm:t>
    </dgm:pt>
    <dgm:pt modelId="{B94A2CE3-9BC0-41D1-A1BD-223DCD2D01AC}">
      <dgm:prSet/>
      <dgm:spPr/>
      <dgm:t>
        <a:bodyPr/>
        <a:lstStyle/>
        <a:p>
          <a:r>
            <a:rPr lang="en-US" b="1" u="none"/>
            <a:t>Lifetime Substitute </a:t>
          </a:r>
          <a:r>
            <a:rPr lang="en-US" u="none"/>
            <a:t>– </a:t>
          </a:r>
          <a:r>
            <a:rPr lang="en-US"/>
            <a:t>up to 180-day placement with plan of support on file</a:t>
          </a:r>
        </a:p>
      </dgm:t>
    </dgm:pt>
    <dgm:pt modelId="{5311BBC5-0036-4674-91F4-758EB8B41132}" type="parTrans" cxnId="{304EFBA6-0F4B-40C9-9C1E-EA1998806199}">
      <dgm:prSet/>
      <dgm:spPr/>
      <dgm:t>
        <a:bodyPr/>
        <a:lstStyle/>
        <a:p>
          <a:endParaRPr lang="en-US"/>
        </a:p>
      </dgm:t>
    </dgm:pt>
    <dgm:pt modelId="{32E07AAE-6400-43E4-898B-5E19F63439B4}" type="sibTrans" cxnId="{304EFBA6-0F4B-40C9-9C1E-EA1998806199}">
      <dgm:prSet/>
      <dgm:spPr/>
      <dgm:t>
        <a:bodyPr/>
        <a:lstStyle/>
        <a:p>
          <a:endParaRPr lang="en-US"/>
        </a:p>
      </dgm:t>
    </dgm:pt>
    <dgm:pt modelId="{6698298C-8D5A-43D7-BA31-DBE5B82FD19F}">
      <dgm:prSet phldrT="[Text]"/>
      <dgm:spPr/>
      <dgm:t>
        <a:bodyPr/>
        <a:lstStyle/>
        <a:p>
          <a:r>
            <a:rPr lang="en-US"/>
            <a:t>Certificate Alignment</a:t>
          </a:r>
        </a:p>
      </dgm:t>
    </dgm:pt>
    <dgm:pt modelId="{58DE7073-5F59-4A30-B77F-5D2746852883}" type="parTrans" cxnId="{16B48EE8-0DFD-413B-9996-D28F03B6ADD0}">
      <dgm:prSet/>
      <dgm:spPr/>
      <dgm:t>
        <a:bodyPr/>
        <a:lstStyle/>
        <a:p>
          <a:endParaRPr lang="en-US"/>
        </a:p>
      </dgm:t>
    </dgm:pt>
    <dgm:pt modelId="{217C6EC3-D83B-41AB-8C10-93748FDE4FBF}" type="sibTrans" cxnId="{16B48EE8-0DFD-413B-9996-D28F03B6ADD0}">
      <dgm:prSet/>
      <dgm:spPr/>
      <dgm:t>
        <a:bodyPr/>
        <a:lstStyle/>
        <a:p>
          <a:endParaRPr lang="en-US"/>
        </a:p>
      </dgm:t>
    </dgm:pt>
    <dgm:pt modelId="{DC34158E-5192-4F8D-961B-6186B804D55A}">
      <dgm:prSet phldrT="[Text]"/>
      <dgm:spPr/>
      <dgm:t>
        <a:bodyPr/>
        <a:lstStyle/>
        <a:p>
          <a:r>
            <a:rPr lang="en-US"/>
            <a:t>Course Code Alignment</a:t>
          </a:r>
        </a:p>
      </dgm:t>
    </dgm:pt>
    <dgm:pt modelId="{D9343BA0-FC66-450A-93AD-9AFC0995C06F}" type="parTrans" cxnId="{3A9F94C7-13E9-4587-93DA-D96FC8075A0C}">
      <dgm:prSet/>
      <dgm:spPr/>
      <dgm:t>
        <a:bodyPr/>
        <a:lstStyle/>
        <a:p>
          <a:endParaRPr lang="en-US"/>
        </a:p>
      </dgm:t>
    </dgm:pt>
    <dgm:pt modelId="{D0F5220A-4DA1-4190-B3D9-855EF836E800}" type="sibTrans" cxnId="{3A9F94C7-13E9-4587-93DA-D96FC8075A0C}">
      <dgm:prSet/>
      <dgm:spPr/>
      <dgm:t>
        <a:bodyPr/>
        <a:lstStyle/>
        <a:p>
          <a:endParaRPr lang="en-US"/>
        </a:p>
      </dgm:t>
    </dgm:pt>
    <dgm:pt modelId="{39DE4215-3546-48F9-AD43-94CE6C889630}">
      <dgm:prSet phldr="0"/>
      <dgm:spPr/>
      <dgm:t>
        <a:bodyPr/>
        <a:lstStyle/>
        <a:p>
          <a:pPr rtl="0"/>
          <a:r>
            <a:rPr lang="en-US" b="1" dirty="0">
              <a:solidFill>
                <a:srgbClr val="C00000"/>
              </a:solidFill>
              <a:latin typeface="Segoe UI"/>
            </a:rPr>
            <a:t>Not eligible for School Board OTF approval</a:t>
          </a:r>
        </a:p>
      </dgm:t>
    </dgm:pt>
    <dgm:pt modelId="{C18C6DB9-1D18-4801-AEBC-A69D348EC581}" type="parTrans" cxnId="{82B89307-3AEE-4E95-AE14-4ABE839BC690}">
      <dgm:prSet/>
      <dgm:spPr/>
      <dgm:t>
        <a:bodyPr/>
        <a:lstStyle/>
        <a:p>
          <a:endParaRPr lang="en-US"/>
        </a:p>
      </dgm:t>
    </dgm:pt>
    <dgm:pt modelId="{4AD1A120-E8FA-49BC-8167-BA730D0BA0E7}" type="sibTrans" cxnId="{82B89307-3AEE-4E95-AE14-4ABE839BC690}">
      <dgm:prSet/>
      <dgm:spPr/>
      <dgm:t>
        <a:bodyPr/>
        <a:lstStyle/>
        <a:p>
          <a:endParaRPr lang="en-US"/>
        </a:p>
      </dgm:t>
    </dgm:pt>
    <dgm:pt modelId="{53F99F60-A0C0-440D-A631-911984D40E14}">
      <dgm:prSet phldr="0"/>
      <dgm:spPr/>
      <dgm:t>
        <a:bodyPr/>
        <a:lstStyle/>
        <a:p>
          <a:pPr rtl="0"/>
          <a:r>
            <a:rPr lang="en-US" b="1">
              <a:solidFill>
                <a:srgbClr val="C00000"/>
              </a:solidFill>
              <a:latin typeface="Segoe UI"/>
            </a:rPr>
            <a:t>Not eligible for School</a:t>
          </a:r>
          <a:r>
            <a:rPr lang="en-US" b="1">
              <a:solidFill>
                <a:srgbClr val="C00000"/>
              </a:solidFill>
            </a:rPr>
            <a:t> Board OTF approval</a:t>
          </a:r>
        </a:p>
      </dgm:t>
    </dgm:pt>
    <dgm:pt modelId="{6AC269F4-8F3C-484F-9E74-EE16A9B6E541}" type="parTrans" cxnId="{2E0BB701-9873-4A14-B229-E68F5C6C8F3E}">
      <dgm:prSet/>
      <dgm:spPr/>
      <dgm:t>
        <a:bodyPr/>
        <a:lstStyle/>
        <a:p>
          <a:endParaRPr lang="en-US"/>
        </a:p>
      </dgm:t>
    </dgm:pt>
    <dgm:pt modelId="{A9563C8E-9E98-4FBC-BF5B-2747B4B2C1FA}" type="sibTrans" cxnId="{2E0BB701-9873-4A14-B229-E68F5C6C8F3E}">
      <dgm:prSet/>
      <dgm:spPr/>
      <dgm:t>
        <a:bodyPr/>
        <a:lstStyle/>
        <a:p>
          <a:endParaRPr lang="en-US"/>
        </a:p>
      </dgm:t>
    </dgm:pt>
    <dgm:pt modelId="{55C491D7-35BF-4317-8D13-17E79C18CE0F}">
      <dgm:prSet phldr="0"/>
      <dgm:spPr/>
      <dgm:t>
        <a:bodyPr/>
        <a:lstStyle/>
        <a:p>
          <a:pPr rtl="0"/>
          <a:r>
            <a:rPr lang="en-US" b="1">
              <a:solidFill>
                <a:srgbClr val="C00000"/>
              </a:solidFill>
              <a:latin typeface="Segoe UI"/>
            </a:rPr>
            <a:t>Not</a:t>
          </a:r>
          <a:r>
            <a:rPr lang="en-US" b="1">
              <a:solidFill>
                <a:srgbClr val="C00000"/>
              </a:solidFill>
            </a:rPr>
            <a:t> </a:t>
          </a:r>
          <a:r>
            <a:rPr lang="en-US" b="1">
              <a:solidFill>
                <a:srgbClr val="C00000"/>
              </a:solidFill>
              <a:latin typeface="Segoe UI"/>
            </a:rPr>
            <a:t>eligible for </a:t>
          </a:r>
          <a:r>
            <a:rPr lang="en-US" b="1">
              <a:solidFill>
                <a:srgbClr val="C00000"/>
              </a:solidFill>
            </a:rPr>
            <a:t>School Board </a:t>
          </a:r>
          <a:r>
            <a:rPr lang="en-US" b="1">
              <a:solidFill>
                <a:srgbClr val="C00000"/>
              </a:solidFill>
              <a:latin typeface="Segoe UI"/>
            </a:rPr>
            <a:t>OTF</a:t>
          </a:r>
          <a:r>
            <a:rPr lang="en-US" b="1">
              <a:solidFill>
                <a:srgbClr val="C00000"/>
              </a:solidFill>
            </a:rPr>
            <a:t> approval</a:t>
          </a:r>
        </a:p>
      </dgm:t>
    </dgm:pt>
    <dgm:pt modelId="{DB32C318-2703-48AE-9308-606C251170F7}" type="parTrans" cxnId="{EC83109F-5CBC-4712-A646-B9C870C52E1B}">
      <dgm:prSet/>
      <dgm:spPr/>
      <dgm:t>
        <a:bodyPr/>
        <a:lstStyle/>
        <a:p>
          <a:endParaRPr lang="en-US"/>
        </a:p>
      </dgm:t>
    </dgm:pt>
    <dgm:pt modelId="{37A7E1E5-166B-4D81-A887-0B12066C8CDC}" type="sibTrans" cxnId="{EC83109F-5CBC-4712-A646-B9C870C52E1B}">
      <dgm:prSet/>
      <dgm:spPr/>
      <dgm:t>
        <a:bodyPr/>
        <a:lstStyle/>
        <a:p>
          <a:endParaRPr lang="en-US"/>
        </a:p>
      </dgm:t>
    </dgm:pt>
    <dgm:pt modelId="{C6976533-18B6-46EB-9B09-FA6752ABBDBB}" type="pres">
      <dgm:prSet presAssocID="{0566D9AD-BB9E-4B16-9A43-242B19078AF7}" presName="Name0" presStyleCnt="0">
        <dgm:presLayoutVars>
          <dgm:dir/>
          <dgm:animLvl val="lvl"/>
          <dgm:resizeHandles val="exact"/>
        </dgm:presLayoutVars>
      </dgm:prSet>
      <dgm:spPr/>
    </dgm:pt>
    <dgm:pt modelId="{DC3E68CA-5D44-4F69-A45B-14C04265ADBA}" type="pres">
      <dgm:prSet presAssocID="{4CAE8C4C-41C5-437E-A94A-E9EAB5B22931}" presName="composite" presStyleCnt="0"/>
      <dgm:spPr/>
    </dgm:pt>
    <dgm:pt modelId="{C5E66D30-FE76-4FD4-81F4-47C1FBCAE747}" type="pres">
      <dgm:prSet presAssocID="{4CAE8C4C-41C5-437E-A94A-E9EAB5B22931}" presName="parTx" presStyleLbl="alignNode1" presStyleIdx="0" presStyleCnt="4">
        <dgm:presLayoutVars>
          <dgm:chMax val="0"/>
          <dgm:chPref val="0"/>
          <dgm:bulletEnabled val="1"/>
        </dgm:presLayoutVars>
      </dgm:prSet>
      <dgm:spPr/>
    </dgm:pt>
    <dgm:pt modelId="{5CB41FD5-34C0-4C27-8B8C-1038F9DC41C5}" type="pres">
      <dgm:prSet presAssocID="{4CAE8C4C-41C5-437E-A94A-E9EAB5B22931}" presName="desTx" presStyleLbl="alignAccFollowNode1" presStyleIdx="0" presStyleCnt="4">
        <dgm:presLayoutVars>
          <dgm:bulletEnabled val="1"/>
        </dgm:presLayoutVars>
      </dgm:prSet>
      <dgm:spPr/>
    </dgm:pt>
    <dgm:pt modelId="{08988013-6C4C-4AFF-B19A-CF9E01AFA260}" type="pres">
      <dgm:prSet presAssocID="{9461A345-2C6B-4408-9EBB-060432AAC073}" presName="space" presStyleCnt="0"/>
      <dgm:spPr/>
    </dgm:pt>
    <dgm:pt modelId="{97A8C4B7-5711-42E9-8C8F-567E64F7DEBF}" type="pres">
      <dgm:prSet presAssocID="{598763C4-1AE2-418E-987C-F0CBA6FE3588}" presName="composite" presStyleCnt="0"/>
      <dgm:spPr/>
    </dgm:pt>
    <dgm:pt modelId="{DA376F4D-860D-4235-81DF-265DA3E0CDBB}" type="pres">
      <dgm:prSet presAssocID="{598763C4-1AE2-418E-987C-F0CBA6FE3588}" presName="parTx" presStyleLbl="alignNode1" presStyleIdx="1" presStyleCnt="4">
        <dgm:presLayoutVars>
          <dgm:chMax val="0"/>
          <dgm:chPref val="0"/>
          <dgm:bulletEnabled val="1"/>
        </dgm:presLayoutVars>
      </dgm:prSet>
      <dgm:spPr/>
    </dgm:pt>
    <dgm:pt modelId="{7021C14A-39C2-4972-895F-C39D24EAB1D1}" type="pres">
      <dgm:prSet presAssocID="{598763C4-1AE2-418E-987C-F0CBA6FE3588}" presName="desTx" presStyleLbl="alignAccFollowNode1" presStyleIdx="1" presStyleCnt="4">
        <dgm:presLayoutVars>
          <dgm:bulletEnabled val="1"/>
        </dgm:presLayoutVars>
      </dgm:prSet>
      <dgm:spPr/>
    </dgm:pt>
    <dgm:pt modelId="{9978CFC7-ED1E-4015-92AB-BA6064BA4830}" type="pres">
      <dgm:prSet presAssocID="{878C6184-5A62-45DF-B623-E2998B4FECC0}" presName="space" presStyleCnt="0"/>
      <dgm:spPr/>
    </dgm:pt>
    <dgm:pt modelId="{F50FA1BC-B2B4-4F9F-AB52-9F216C3D847C}" type="pres">
      <dgm:prSet presAssocID="{161B6B5C-023B-49B2-BEA0-F52B19C54430}" presName="composite" presStyleCnt="0"/>
      <dgm:spPr/>
    </dgm:pt>
    <dgm:pt modelId="{9D366F21-836E-485D-895F-0C515B530B4B}" type="pres">
      <dgm:prSet presAssocID="{161B6B5C-023B-49B2-BEA0-F52B19C54430}" presName="parTx" presStyleLbl="alignNode1" presStyleIdx="2" presStyleCnt="4">
        <dgm:presLayoutVars>
          <dgm:chMax val="0"/>
          <dgm:chPref val="0"/>
          <dgm:bulletEnabled val="1"/>
        </dgm:presLayoutVars>
      </dgm:prSet>
      <dgm:spPr/>
    </dgm:pt>
    <dgm:pt modelId="{8A7015DA-ADA1-470F-B25F-726B67984BDB}" type="pres">
      <dgm:prSet presAssocID="{161B6B5C-023B-49B2-BEA0-F52B19C54430}" presName="desTx" presStyleLbl="alignAccFollowNode1" presStyleIdx="2" presStyleCnt="4">
        <dgm:presLayoutVars>
          <dgm:bulletEnabled val="1"/>
        </dgm:presLayoutVars>
      </dgm:prSet>
      <dgm:spPr/>
    </dgm:pt>
    <dgm:pt modelId="{89EC76F2-0857-4E74-926A-D6CA89045F32}" type="pres">
      <dgm:prSet presAssocID="{66C9D5E2-D1E6-45A1-B063-CCB404ACD29D}" presName="space" presStyleCnt="0"/>
      <dgm:spPr/>
    </dgm:pt>
    <dgm:pt modelId="{62441CA8-4D56-41A4-A1FA-187C1D0289EC}" type="pres">
      <dgm:prSet presAssocID="{7C68EC2B-2E66-49A5-8CCB-CD0DA25F4F94}" presName="composite" presStyleCnt="0"/>
      <dgm:spPr/>
    </dgm:pt>
    <dgm:pt modelId="{CDBD5BB7-5F21-440E-B026-8FD7AF8F3E01}" type="pres">
      <dgm:prSet presAssocID="{7C68EC2B-2E66-49A5-8CCB-CD0DA25F4F94}" presName="parTx" presStyleLbl="alignNode1" presStyleIdx="3" presStyleCnt="4">
        <dgm:presLayoutVars>
          <dgm:chMax val="0"/>
          <dgm:chPref val="0"/>
          <dgm:bulletEnabled val="1"/>
        </dgm:presLayoutVars>
      </dgm:prSet>
      <dgm:spPr/>
    </dgm:pt>
    <dgm:pt modelId="{19BE2FDB-3F5F-4EFC-8BA9-E1883AE6B4B3}" type="pres">
      <dgm:prSet presAssocID="{7C68EC2B-2E66-49A5-8CCB-CD0DA25F4F94}" presName="desTx" presStyleLbl="alignAccFollowNode1" presStyleIdx="3" presStyleCnt="4">
        <dgm:presLayoutVars>
          <dgm:bulletEnabled val="1"/>
        </dgm:presLayoutVars>
      </dgm:prSet>
      <dgm:spPr/>
    </dgm:pt>
  </dgm:ptLst>
  <dgm:cxnLst>
    <dgm:cxn modelId="{2E0BB701-9873-4A14-B229-E68F5C6C8F3E}" srcId="{161B6B5C-023B-49B2-BEA0-F52B19C54430}" destId="{53F99F60-A0C0-440D-A631-911984D40E14}" srcOrd="3" destOrd="0" parTransId="{6AC269F4-8F3C-484F-9E74-EE16A9B6E541}" sibTransId="{A9563C8E-9E98-4FBC-BF5B-2747B4B2C1FA}"/>
    <dgm:cxn modelId="{94E7F203-6E9B-49FD-9F04-3A3BF6184E94}" type="presOf" srcId="{598763C4-1AE2-418E-987C-F0CBA6FE3588}" destId="{DA376F4D-860D-4235-81DF-265DA3E0CDBB}" srcOrd="0" destOrd="0" presId="urn:microsoft.com/office/officeart/2005/8/layout/hList1"/>
    <dgm:cxn modelId="{0A464704-64E2-4641-B727-C88E00F36F67}" type="presOf" srcId="{B94A2CE3-9BC0-41D1-A1BD-223DCD2D01AC}" destId="{8A7015DA-ADA1-470F-B25F-726B67984BDB}" srcOrd="0" destOrd="2" presId="urn:microsoft.com/office/officeart/2005/8/layout/hList1"/>
    <dgm:cxn modelId="{82B89307-3AEE-4E95-AE14-4ABE839BC690}" srcId="{7C68EC2B-2E66-49A5-8CCB-CD0DA25F4F94}" destId="{39DE4215-3546-48F9-AD43-94CE6C889630}" srcOrd="2" destOrd="0" parTransId="{C18C6DB9-1D18-4801-AEBC-A69D348EC581}" sibTransId="{4AD1A120-E8FA-49BC-8167-BA730D0BA0E7}"/>
    <dgm:cxn modelId="{4D458B0C-EAD3-409A-917F-908732394769}" type="presOf" srcId="{0566D9AD-BB9E-4B16-9A43-242B19078AF7}" destId="{C6976533-18B6-46EB-9B09-FA6752ABBDBB}" srcOrd="0" destOrd="0" presId="urn:microsoft.com/office/officeart/2005/8/layout/hList1"/>
    <dgm:cxn modelId="{B388E615-5001-4F82-AFF1-B370F2468042}" srcId="{598763C4-1AE2-418E-987C-F0CBA6FE3588}" destId="{6132B2E1-7E25-4AEE-80CC-A7248040EAA5}" srcOrd="1" destOrd="0" parTransId="{F06CAA0E-B577-450F-9009-14D9C027F586}" sibTransId="{624AADF9-A612-423F-A142-C18113C94A86}"/>
    <dgm:cxn modelId="{5877DE2D-A562-4117-918E-07D659347F8D}" srcId="{0566D9AD-BB9E-4B16-9A43-242B19078AF7}" destId="{161B6B5C-023B-49B2-BEA0-F52B19C54430}" srcOrd="2" destOrd="0" parTransId="{63B63065-7F04-42C1-974B-143EB5B276BD}" sibTransId="{66C9D5E2-D1E6-45A1-B063-CCB404ACD29D}"/>
    <dgm:cxn modelId="{9C21212E-44B1-4FF4-A90A-FBFCE0AFB5CF}" type="presOf" srcId="{6132B2E1-7E25-4AEE-80CC-A7248040EAA5}" destId="{7021C14A-39C2-4972-895F-C39D24EAB1D1}" srcOrd="0" destOrd="1" presId="urn:microsoft.com/office/officeart/2005/8/layout/hList1"/>
    <dgm:cxn modelId="{328FEB39-16EB-4217-A6CB-A9CD048142B8}" srcId="{0566D9AD-BB9E-4B16-9A43-242B19078AF7}" destId="{7C68EC2B-2E66-49A5-8CCB-CD0DA25F4F94}" srcOrd="3" destOrd="0" parTransId="{D3B92359-5DE2-474C-8466-4C3E3459EDBF}" sibTransId="{1E401D16-8400-4D4F-AD75-6A6EEE5B4097}"/>
    <dgm:cxn modelId="{B97FFB3A-4AA8-46D5-832E-E63BFE99BC53}" type="presOf" srcId="{A4E15774-8F32-44D2-BBAC-781E8E9292D0}" destId="{8A7015DA-ADA1-470F-B25F-726B67984BDB}" srcOrd="0" destOrd="1" presId="urn:microsoft.com/office/officeart/2005/8/layout/hList1"/>
    <dgm:cxn modelId="{FB4DEE3E-9D4A-4084-881D-3F5E63BD4733}" type="presOf" srcId="{7C68EC2B-2E66-49A5-8CCB-CD0DA25F4F94}" destId="{CDBD5BB7-5F21-440E-B026-8FD7AF8F3E01}" srcOrd="0" destOrd="0" presId="urn:microsoft.com/office/officeart/2005/8/layout/hList1"/>
    <dgm:cxn modelId="{D4EC7160-67C7-4205-A7FC-D6139034A01F}" type="presOf" srcId="{4CAE8C4C-41C5-437E-A94A-E9EAB5B22931}" destId="{C5E66D30-FE76-4FD4-81F4-47C1FBCAE747}" srcOrd="0" destOrd="0" presId="urn:microsoft.com/office/officeart/2005/8/layout/hList1"/>
    <dgm:cxn modelId="{72B16067-7607-477C-8604-F96DC32BA845}" type="presOf" srcId="{39DE4215-3546-48F9-AD43-94CE6C889630}" destId="{19BE2FDB-3F5F-4EFC-8BA9-E1883AE6B4B3}" srcOrd="0" destOrd="2" presId="urn:microsoft.com/office/officeart/2005/8/layout/hList1"/>
    <dgm:cxn modelId="{9F1C6F58-ABF0-463D-8827-6E36603ACF4B}" srcId="{4CAE8C4C-41C5-437E-A94A-E9EAB5B22931}" destId="{E51E0EA1-B369-481D-A4E1-5D78B3A314B5}" srcOrd="1" destOrd="0" parTransId="{DE285877-7594-4A6D-A63C-0137B60F4991}" sibTransId="{49D03BFA-427D-438A-B572-5A5EDCE6FD37}"/>
    <dgm:cxn modelId="{9118F97C-0837-4489-A3F2-51CEE575807A}" type="presOf" srcId="{F0DC9701-06B1-41E0-97AB-A3265DD23299}" destId="{5CB41FD5-34C0-4C27-8B8C-1038F9DC41C5}" srcOrd="0" destOrd="0" presId="urn:microsoft.com/office/officeart/2005/8/layout/hList1"/>
    <dgm:cxn modelId="{8C4E2581-881C-46FB-BF77-A9B3A2D68452}" type="presOf" srcId="{55C491D7-35BF-4317-8D13-17E79C18CE0F}" destId="{7021C14A-39C2-4972-895F-C39D24EAB1D1}" srcOrd="0" destOrd="2" presId="urn:microsoft.com/office/officeart/2005/8/layout/hList1"/>
    <dgm:cxn modelId="{6F405285-50A5-410C-B4CD-89257AEE0529}" type="presOf" srcId="{2FC4F881-1443-4FDC-AC29-CAD35BEE25C6}" destId="{7021C14A-39C2-4972-895F-C39D24EAB1D1}" srcOrd="0" destOrd="0" presId="urn:microsoft.com/office/officeart/2005/8/layout/hList1"/>
    <dgm:cxn modelId="{1B4BB388-94DE-447F-B723-2A7154ADE30C}" type="presOf" srcId="{53F99F60-A0C0-440D-A631-911984D40E14}" destId="{8A7015DA-ADA1-470F-B25F-726B67984BDB}" srcOrd="0" destOrd="3" presId="urn:microsoft.com/office/officeart/2005/8/layout/hList1"/>
    <dgm:cxn modelId="{CFBBDF88-2959-4431-8369-AFAC45A810B5}" srcId="{598763C4-1AE2-418E-987C-F0CBA6FE3588}" destId="{2FC4F881-1443-4FDC-AC29-CAD35BEE25C6}" srcOrd="0" destOrd="0" parTransId="{57462FC6-8B60-4D87-8F86-38CA95FEBEE9}" sibTransId="{1AFC533B-F2E3-4AE3-9EF7-4AC617F00994}"/>
    <dgm:cxn modelId="{99D2BA90-B05E-4775-8267-E737B1EADFDC}" type="presOf" srcId="{DC34158E-5192-4F8D-961B-6186B804D55A}" destId="{19BE2FDB-3F5F-4EFC-8BA9-E1883AE6B4B3}" srcOrd="0" destOrd="1" presId="urn:microsoft.com/office/officeart/2005/8/layout/hList1"/>
    <dgm:cxn modelId="{5DAFB092-4BE5-40AD-8CA5-6778AC0EADF8}" srcId="{0566D9AD-BB9E-4B16-9A43-242B19078AF7}" destId="{4CAE8C4C-41C5-437E-A94A-E9EAB5B22931}" srcOrd="0" destOrd="0" parTransId="{EE581C5C-48F2-42C4-BF13-899E50AA882D}" sibTransId="{9461A345-2C6B-4408-9EBB-060432AAC073}"/>
    <dgm:cxn modelId="{D8336294-89E9-4288-9768-00054040DFB2}" type="presOf" srcId="{161B6B5C-023B-49B2-BEA0-F52B19C54430}" destId="{9D366F21-836E-485D-895F-0C515B530B4B}" srcOrd="0" destOrd="0" presId="urn:microsoft.com/office/officeart/2005/8/layout/hList1"/>
    <dgm:cxn modelId="{CA920595-BF78-424E-971E-5374E8B8DCF3}" srcId="{161B6B5C-023B-49B2-BEA0-F52B19C54430}" destId="{A4E15774-8F32-44D2-BBAC-781E8E9292D0}" srcOrd="1" destOrd="0" parTransId="{6003EAB8-30D3-4C58-982D-F19F9B538E6C}" sibTransId="{828FAAEF-4DC7-4706-811D-7B3BFA0C2F41}"/>
    <dgm:cxn modelId="{F0E78599-E7F0-4E09-8A76-7A81123A9369}" srcId="{0566D9AD-BB9E-4B16-9A43-242B19078AF7}" destId="{598763C4-1AE2-418E-987C-F0CBA6FE3588}" srcOrd="1" destOrd="0" parTransId="{6E129BC2-BC17-4439-A188-15B9A10034D6}" sibTransId="{878C6184-5A62-45DF-B623-E2998B4FECC0}"/>
    <dgm:cxn modelId="{EA40F99B-A756-4AF3-A9F3-F648E934EE37}" srcId="{161B6B5C-023B-49B2-BEA0-F52B19C54430}" destId="{7CDDCDEC-75AB-4F19-A89F-155B3BCE899A}" srcOrd="0" destOrd="0" parTransId="{ACB2E7FE-85A7-4A13-9DFA-28949B788FB6}" sibTransId="{C5985C1A-696F-4F9F-A340-A24FC60F48AB}"/>
    <dgm:cxn modelId="{EC83109F-5CBC-4712-A646-B9C870C52E1B}" srcId="{598763C4-1AE2-418E-987C-F0CBA6FE3588}" destId="{55C491D7-35BF-4317-8D13-17E79C18CE0F}" srcOrd="2" destOrd="0" parTransId="{DB32C318-2703-48AE-9308-606C251170F7}" sibTransId="{37A7E1E5-166B-4D81-A887-0B12066C8CDC}"/>
    <dgm:cxn modelId="{1F0D07A4-F90F-496E-B35C-BA7AC6C5C7F1}" srcId="{4CAE8C4C-41C5-437E-A94A-E9EAB5B22931}" destId="{F0DC9701-06B1-41E0-97AB-A3265DD23299}" srcOrd="0" destOrd="0" parTransId="{1EDE01B2-2EDD-4B4A-B864-17A29DFB6C93}" sibTransId="{E1449417-A5DF-48CD-B62D-124D896166C5}"/>
    <dgm:cxn modelId="{304EFBA6-0F4B-40C9-9C1E-EA1998806199}" srcId="{161B6B5C-023B-49B2-BEA0-F52B19C54430}" destId="{B94A2CE3-9BC0-41D1-A1BD-223DCD2D01AC}" srcOrd="2" destOrd="0" parTransId="{5311BBC5-0036-4674-91F4-758EB8B41132}" sibTransId="{32E07AAE-6400-43E4-898B-5E19F63439B4}"/>
    <dgm:cxn modelId="{02D393BF-1C0A-4ADF-BBFD-00DB46FF2ECF}" type="presOf" srcId="{6698298C-8D5A-43D7-BA31-DBE5B82FD19F}" destId="{19BE2FDB-3F5F-4EFC-8BA9-E1883AE6B4B3}" srcOrd="0" destOrd="0" presId="urn:microsoft.com/office/officeart/2005/8/layout/hList1"/>
    <dgm:cxn modelId="{3A9F94C7-13E9-4587-93DA-D96FC8075A0C}" srcId="{7C68EC2B-2E66-49A5-8CCB-CD0DA25F4F94}" destId="{DC34158E-5192-4F8D-961B-6186B804D55A}" srcOrd="1" destOrd="0" parTransId="{D9343BA0-FC66-450A-93AD-9AFC0995C06F}" sibTransId="{D0F5220A-4DA1-4190-B3D9-855EF836E800}"/>
    <dgm:cxn modelId="{CF10C5E3-7998-46B3-8627-345526719C66}" type="presOf" srcId="{E51E0EA1-B369-481D-A4E1-5D78B3A314B5}" destId="{5CB41FD5-34C0-4C27-8B8C-1038F9DC41C5}" srcOrd="0" destOrd="1" presId="urn:microsoft.com/office/officeart/2005/8/layout/hList1"/>
    <dgm:cxn modelId="{16B48EE8-0DFD-413B-9996-D28F03B6ADD0}" srcId="{7C68EC2B-2E66-49A5-8CCB-CD0DA25F4F94}" destId="{6698298C-8D5A-43D7-BA31-DBE5B82FD19F}" srcOrd="0" destOrd="0" parTransId="{58DE7073-5F59-4A30-B77F-5D2746852883}" sibTransId="{217C6EC3-D83B-41AB-8C10-93748FDE4FBF}"/>
    <dgm:cxn modelId="{98A1D8EA-2C01-4B65-9910-AD9C5659BDD1}" type="presOf" srcId="{7CDDCDEC-75AB-4F19-A89F-155B3BCE899A}" destId="{8A7015DA-ADA1-470F-B25F-726B67984BDB}" srcOrd="0" destOrd="0" presId="urn:microsoft.com/office/officeart/2005/8/layout/hList1"/>
    <dgm:cxn modelId="{12B7BC45-2535-4F3E-A48C-2BC2AE393BEE}" type="presParOf" srcId="{C6976533-18B6-46EB-9B09-FA6752ABBDBB}" destId="{DC3E68CA-5D44-4F69-A45B-14C04265ADBA}" srcOrd="0" destOrd="0" presId="urn:microsoft.com/office/officeart/2005/8/layout/hList1"/>
    <dgm:cxn modelId="{AB918ECF-91C7-411A-8831-12CB904DE147}" type="presParOf" srcId="{DC3E68CA-5D44-4F69-A45B-14C04265ADBA}" destId="{C5E66D30-FE76-4FD4-81F4-47C1FBCAE747}" srcOrd="0" destOrd="0" presId="urn:microsoft.com/office/officeart/2005/8/layout/hList1"/>
    <dgm:cxn modelId="{7E09ADEA-D815-4294-9D39-99E642B0C87F}" type="presParOf" srcId="{DC3E68CA-5D44-4F69-A45B-14C04265ADBA}" destId="{5CB41FD5-34C0-4C27-8B8C-1038F9DC41C5}" srcOrd="1" destOrd="0" presId="urn:microsoft.com/office/officeart/2005/8/layout/hList1"/>
    <dgm:cxn modelId="{812275C7-1DD3-4E22-818C-8567E180DEB0}" type="presParOf" srcId="{C6976533-18B6-46EB-9B09-FA6752ABBDBB}" destId="{08988013-6C4C-4AFF-B19A-CF9E01AFA260}" srcOrd="1" destOrd="0" presId="urn:microsoft.com/office/officeart/2005/8/layout/hList1"/>
    <dgm:cxn modelId="{C9F367CB-3844-4EE2-A26E-7BF3CF575AD0}" type="presParOf" srcId="{C6976533-18B6-46EB-9B09-FA6752ABBDBB}" destId="{97A8C4B7-5711-42E9-8C8F-567E64F7DEBF}" srcOrd="2" destOrd="0" presId="urn:microsoft.com/office/officeart/2005/8/layout/hList1"/>
    <dgm:cxn modelId="{E55EDF2E-9F25-472B-947E-CBF397AA5E52}" type="presParOf" srcId="{97A8C4B7-5711-42E9-8C8F-567E64F7DEBF}" destId="{DA376F4D-860D-4235-81DF-265DA3E0CDBB}" srcOrd="0" destOrd="0" presId="urn:microsoft.com/office/officeart/2005/8/layout/hList1"/>
    <dgm:cxn modelId="{CCFBA2EE-A7D0-48D0-B91B-5CAF82BA0083}" type="presParOf" srcId="{97A8C4B7-5711-42E9-8C8F-567E64F7DEBF}" destId="{7021C14A-39C2-4972-895F-C39D24EAB1D1}" srcOrd="1" destOrd="0" presId="urn:microsoft.com/office/officeart/2005/8/layout/hList1"/>
    <dgm:cxn modelId="{5AD0F989-0593-425B-891B-1816E1842751}" type="presParOf" srcId="{C6976533-18B6-46EB-9B09-FA6752ABBDBB}" destId="{9978CFC7-ED1E-4015-92AB-BA6064BA4830}" srcOrd="3" destOrd="0" presId="urn:microsoft.com/office/officeart/2005/8/layout/hList1"/>
    <dgm:cxn modelId="{1ECB2CC3-27C4-46CC-9AC3-8CBFD8E12F63}" type="presParOf" srcId="{C6976533-18B6-46EB-9B09-FA6752ABBDBB}" destId="{F50FA1BC-B2B4-4F9F-AB52-9F216C3D847C}" srcOrd="4" destOrd="0" presId="urn:microsoft.com/office/officeart/2005/8/layout/hList1"/>
    <dgm:cxn modelId="{0B69DB37-057E-429B-9066-792D2BEF99C6}" type="presParOf" srcId="{F50FA1BC-B2B4-4F9F-AB52-9F216C3D847C}" destId="{9D366F21-836E-485D-895F-0C515B530B4B}" srcOrd="0" destOrd="0" presId="urn:microsoft.com/office/officeart/2005/8/layout/hList1"/>
    <dgm:cxn modelId="{932AC805-A5B2-45B1-976B-F86F8355B4E0}" type="presParOf" srcId="{F50FA1BC-B2B4-4F9F-AB52-9F216C3D847C}" destId="{8A7015DA-ADA1-470F-B25F-726B67984BDB}" srcOrd="1" destOrd="0" presId="urn:microsoft.com/office/officeart/2005/8/layout/hList1"/>
    <dgm:cxn modelId="{E797F625-232C-4C53-B4B1-7DB8A063404E}" type="presParOf" srcId="{C6976533-18B6-46EB-9B09-FA6752ABBDBB}" destId="{89EC76F2-0857-4E74-926A-D6CA89045F32}" srcOrd="5" destOrd="0" presId="urn:microsoft.com/office/officeart/2005/8/layout/hList1"/>
    <dgm:cxn modelId="{7BB3D71B-932A-4A50-A826-95E68612AA62}" type="presParOf" srcId="{C6976533-18B6-46EB-9B09-FA6752ABBDBB}" destId="{62441CA8-4D56-41A4-A1FA-187C1D0289EC}" srcOrd="6" destOrd="0" presId="urn:microsoft.com/office/officeart/2005/8/layout/hList1"/>
    <dgm:cxn modelId="{049B5E09-9AE1-4CCB-B587-762693B1D025}" type="presParOf" srcId="{62441CA8-4D56-41A4-A1FA-187C1D0289EC}" destId="{CDBD5BB7-5F21-440E-B026-8FD7AF8F3E01}" srcOrd="0" destOrd="0" presId="urn:microsoft.com/office/officeart/2005/8/layout/hList1"/>
    <dgm:cxn modelId="{49850253-8847-493A-96A6-1B3CCBC36116}" type="presParOf" srcId="{62441CA8-4D56-41A4-A1FA-187C1D0289EC}" destId="{19BE2FDB-3F5F-4EFC-8BA9-E1883AE6B4B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36DC8E-2054-487B-9940-E4F3B85C445E}"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n-US"/>
        </a:p>
      </dgm:t>
    </dgm:pt>
    <dgm:pt modelId="{FB776B2B-B0BB-4F2F-80CC-728D099D87F3}">
      <dgm:prSet custT="1"/>
      <dgm:spPr/>
      <dgm:t>
        <a:bodyPr/>
        <a:lstStyle/>
        <a:p>
          <a:r>
            <a:rPr lang="en-US" sz="2100">
              <a:solidFill>
                <a:schemeClr val="tx1"/>
              </a:solidFill>
            </a:rPr>
            <a:t>School Board Approval  </a:t>
          </a:r>
          <a:r>
            <a:rPr lang="en-US" sz="1200">
              <a:solidFill>
                <a:schemeClr val="accent6">
                  <a:lumMod val="50000"/>
                </a:schemeClr>
              </a:solidFill>
            </a:rPr>
            <a:t>(</a:t>
          </a:r>
          <a:r>
            <a:rPr lang="en-US" sz="1200">
              <a:solidFill>
                <a:schemeClr val="accent6">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WAC 181-82-110</a:t>
          </a:r>
          <a:r>
            <a:rPr lang="en-US" sz="1200">
              <a:solidFill>
                <a:schemeClr val="accent6">
                  <a:lumMod val="50000"/>
                </a:schemeClr>
              </a:solidFill>
            </a:rPr>
            <a:t>) </a:t>
          </a:r>
        </a:p>
      </dgm:t>
    </dgm:pt>
    <dgm:pt modelId="{E1280134-2062-4F6E-A470-AC688FB07FAD}" type="parTrans" cxnId="{A7F3EC5C-3307-4AE4-BB23-AE22EE59992D}">
      <dgm:prSet/>
      <dgm:spPr/>
      <dgm:t>
        <a:bodyPr/>
        <a:lstStyle/>
        <a:p>
          <a:endParaRPr lang="en-US"/>
        </a:p>
      </dgm:t>
    </dgm:pt>
    <dgm:pt modelId="{4C834F97-4665-47AA-8D55-6B4A7A2DE94B}" type="sibTrans" cxnId="{A7F3EC5C-3307-4AE4-BB23-AE22EE59992D}">
      <dgm:prSet/>
      <dgm:spPr/>
      <dgm:t>
        <a:bodyPr/>
        <a:lstStyle/>
        <a:p>
          <a:endParaRPr lang="en-US"/>
        </a:p>
      </dgm:t>
    </dgm:pt>
    <dgm:pt modelId="{DAF86AB3-6A1D-4E81-9495-AE4F25049986}">
      <dgm:prSet/>
      <dgm:spPr/>
      <dgm:t>
        <a:bodyPr/>
        <a:lstStyle/>
        <a:p>
          <a:r>
            <a:rPr lang="en-US" dirty="0"/>
            <a:t>LEAs are required to provide </a:t>
          </a:r>
          <a:r>
            <a:rPr lang="en-US" b="0" dirty="0"/>
            <a:t>evidence of school board approval for those eligible teachers </a:t>
          </a:r>
          <a:r>
            <a:rPr lang="en-US" dirty="0"/>
            <a:t>found out of endorsement through the Educator Equity Data Collection (EEDC) tool</a:t>
          </a:r>
        </a:p>
      </dgm:t>
      <dgm:extLst>
        <a:ext uri="{E40237B7-FDA0-4F09-8148-C483321AD2D9}">
          <dgm14:cNvPr xmlns:dgm14="http://schemas.microsoft.com/office/drawing/2010/diagram" id="0" name="" descr="Chart showing the out of endorsement actions items: school board approval, plan of support, and non-renewal issues."/>
        </a:ext>
      </dgm:extLst>
    </dgm:pt>
    <dgm:pt modelId="{8A4DA110-AA54-48A6-AABF-FC8E4793D2D8}" type="parTrans" cxnId="{2F27B626-E948-410E-B835-F00F9EBA0242}">
      <dgm:prSet/>
      <dgm:spPr/>
      <dgm:t>
        <a:bodyPr/>
        <a:lstStyle/>
        <a:p>
          <a:endParaRPr lang="en-US"/>
        </a:p>
      </dgm:t>
    </dgm:pt>
    <dgm:pt modelId="{ECEEC194-2B8A-4B07-A1D2-B76B34E98240}" type="sibTrans" cxnId="{2F27B626-E948-410E-B835-F00F9EBA0242}">
      <dgm:prSet/>
      <dgm:spPr/>
      <dgm:t>
        <a:bodyPr/>
        <a:lstStyle/>
        <a:p>
          <a:endParaRPr lang="en-US"/>
        </a:p>
      </dgm:t>
    </dgm:pt>
    <dgm:pt modelId="{2DFC799B-32EB-4174-967A-B4D370295CDE}">
      <dgm:prSet/>
      <dgm:spPr/>
      <dgm:t>
        <a:bodyPr/>
        <a:lstStyle/>
        <a:p>
          <a:r>
            <a:rPr lang="en-US" dirty="0">
              <a:solidFill>
                <a:schemeClr val="tx1"/>
              </a:solidFill>
            </a:rPr>
            <a:t>LEAs are required to develop and maintain a mutually agreed upon </a:t>
          </a:r>
          <a:r>
            <a:rPr lang="en-US" b="0" dirty="0">
              <a:solidFill>
                <a:schemeClr val="accent6">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plan of support</a:t>
          </a:r>
          <a:r>
            <a:rPr lang="en-US" b="0" dirty="0">
              <a:solidFill>
                <a:schemeClr val="accent6">
                  <a:lumMod val="50000"/>
                </a:schemeClr>
              </a:solidFill>
            </a:rPr>
            <a:t> </a:t>
          </a:r>
          <a:r>
            <a:rPr lang="en-US" dirty="0">
              <a:solidFill>
                <a:schemeClr val="tx1"/>
              </a:solidFill>
            </a:rPr>
            <a:t>for the teacher in an out-of-endorsement assignment</a:t>
          </a:r>
        </a:p>
      </dgm:t>
    </dgm:pt>
    <dgm:pt modelId="{EEA7E6AB-E19A-4DD7-97CC-67D67870423C}" type="parTrans" cxnId="{EE510A7F-A0A4-490A-ACCB-4C2893DFD31A}">
      <dgm:prSet/>
      <dgm:spPr/>
      <dgm:t>
        <a:bodyPr/>
        <a:lstStyle/>
        <a:p>
          <a:endParaRPr lang="en-US"/>
        </a:p>
      </dgm:t>
    </dgm:pt>
    <dgm:pt modelId="{415747B2-6607-4476-A975-F9FF619C291A}" type="sibTrans" cxnId="{EE510A7F-A0A4-490A-ACCB-4C2893DFD31A}">
      <dgm:prSet/>
      <dgm:spPr/>
      <dgm:t>
        <a:bodyPr/>
        <a:lstStyle/>
        <a:p>
          <a:endParaRPr lang="en-US"/>
        </a:p>
      </dgm:t>
    </dgm:pt>
    <dgm:pt modelId="{5946BBC2-DBE8-456D-9011-9C99A0891C04}">
      <dgm:prSet/>
      <dgm:spPr/>
      <dgm:t>
        <a:bodyPr/>
        <a:lstStyle/>
        <a:p>
          <a:r>
            <a:rPr lang="en-US" dirty="0"/>
            <a:t>Kept in personnel file (not uploaded into EEDC tool)</a:t>
          </a:r>
        </a:p>
      </dgm:t>
    </dgm:pt>
    <dgm:pt modelId="{9EFA4578-C544-432E-BF1D-61FE5309A2F9}" type="parTrans" cxnId="{2DE419B3-D0CD-41BA-BB36-A97F91003F42}">
      <dgm:prSet/>
      <dgm:spPr/>
      <dgm:t>
        <a:bodyPr/>
        <a:lstStyle/>
        <a:p>
          <a:endParaRPr lang="en-US"/>
        </a:p>
      </dgm:t>
    </dgm:pt>
    <dgm:pt modelId="{EED48FAF-9526-42CC-B213-EE2AE8149680}" type="sibTrans" cxnId="{2DE419B3-D0CD-41BA-BB36-A97F91003F42}">
      <dgm:prSet/>
      <dgm:spPr/>
      <dgm:t>
        <a:bodyPr/>
        <a:lstStyle/>
        <a:p>
          <a:endParaRPr lang="en-US"/>
        </a:p>
      </dgm:t>
    </dgm:pt>
    <dgm:pt modelId="{4BF16DF3-6613-4F5F-BA24-2048E7EE9DF5}">
      <dgm:prSet/>
      <dgm:spPr/>
      <dgm:t>
        <a:bodyPr/>
        <a:lstStyle/>
        <a:p>
          <a:r>
            <a:rPr lang="en-US"/>
            <a:t>Can include PLCs, common planning, professional development, or plans to add endorsements (Title II, Part A funds are eligible to support these efforts)</a:t>
          </a:r>
        </a:p>
      </dgm:t>
    </dgm:pt>
    <dgm:pt modelId="{897875F9-B4D3-4EE9-8215-4A8AA5BE2203}" type="parTrans" cxnId="{1B82D622-2D46-4072-849F-BBDF9635C90C}">
      <dgm:prSet/>
      <dgm:spPr/>
      <dgm:t>
        <a:bodyPr/>
        <a:lstStyle/>
        <a:p>
          <a:endParaRPr lang="en-US"/>
        </a:p>
      </dgm:t>
    </dgm:pt>
    <dgm:pt modelId="{992F9D9F-ADBA-4E30-8909-CC5C95EF190B}" type="sibTrans" cxnId="{1B82D622-2D46-4072-849F-BBDF9635C90C}">
      <dgm:prSet/>
      <dgm:spPr/>
      <dgm:t>
        <a:bodyPr/>
        <a:lstStyle/>
        <a:p>
          <a:endParaRPr lang="en-US"/>
        </a:p>
      </dgm:t>
    </dgm:pt>
    <dgm:pt modelId="{E6F69A4C-7469-449C-B591-D7657FACFDCA}">
      <dgm:prSet/>
      <dgm:spPr/>
      <dgm:t>
        <a:bodyPr/>
        <a:lstStyle/>
        <a:p>
          <a:r>
            <a:rPr lang="en-US" dirty="0">
              <a:solidFill>
                <a:schemeClr val="tx1"/>
              </a:solidFill>
            </a:rPr>
            <a:t>Teachers are not subject to non-renewal or probation based on their performance evaluation in out-of-endorsement assignments</a:t>
          </a:r>
        </a:p>
      </dgm:t>
    </dgm:pt>
    <dgm:pt modelId="{842A5148-BF89-4AD3-9EDB-7D5DD69740E7}" type="parTrans" cxnId="{7445F11D-856E-4728-B124-CBF27F6F457D}">
      <dgm:prSet/>
      <dgm:spPr/>
      <dgm:t>
        <a:bodyPr/>
        <a:lstStyle/>
        <a:p>
          <a:endParaRPr lang="en-US"/>
        </a:p>
      </dgm:t>
    </dgm:pt>
    <dgm:pt modelId="{B079AE61-6CED-4768-B456-EE701B0AE27E}" type="sibTrans" cxnId="{7445F11D-856E-4728-B124-CBF27F6F457D}">
      <dgm:prSet/>
      <dgm:spPr/>
      <dgm:t>
        <a:bodyPr/>
        <a:lstStyle/>
        <a:p>
          <a:endParaRPr lang="en-US"/>
        </a:p>
      </dgm:t>
    </dgm:pt>
    <dgm:pt modelId="{F1ED3D42-FC35-4B32-B41E-51EDA1BDF19F}">
      <dgm:prSet/>
      <dgm:spPr/>
      <dgm:t>
        <a:bodyPr/>
        <a:lstStyle/>
        <a:p>
          <a:r>
            <a:rPr lang="en-US"/>
            <a:t>School board approval must be prior to funding salary/benefits via Title IA</a:t>
          </a:r>
        </a:p>
      </dgm:t>
    </dgm:pt>
    <dgm:pt modelId="{DB6D9710-E10A-46BC-A7C9-80F7AB116AC5}" type="parTrans" cxnId="{8E946B3B-6481-4754-987D-5CB7DDCAAB6C}">
      <dgm:prSet/>
      <dgm:spPr/>
      <dgm:t>
        <a:bodyPr/>
        <a:lstStyle/>
        <a:p>
          <a:endParaRPr lang="en-US"/>
        </a:p>
      </dgm:t>
    </dgm:pt>
    <dgm:pt modelId="{88CA9221-26A4-4DA4-9CE6-AC054972F837}" type="sibTrans" cxnId="{8E946B3B-6481-4754-987D-5CB7DDCAAB6C}">
      <dgm:prSet/>
      <dgm:spPr/>
      <dgm:t>
        <a:bodyPr/>
        <a:lstStyle/>
        <a:p>
          <a:endParaRPr lang="en-US"/>
        </a:p>
      </dgm:t>
    </dgm:pt>
    <dgm:pt modelId="{56B769F6-D532-407B-907D-3941E9B2BFA8}" type="pres">
      <dgm:prSet presAssocID="{CE36DC8E-2054-487B-9940-E4F3B85C445E}" presName="linear" presStyleCnt="0">
        <dgm:presLayoutVars>
          <dgm:animLvl val="lvl"/>
          <dgm:resizeHandles val="exact"/>
        </dgm:presLayoutVars>
      </dgm:prSet>
      <dgm:spPr/>
    </dgm:pt>
    <dgm:pt modelId="{23F03B51-843C-4890-9262-7989220002AB}" type="pres">
      <dgm:prSet presAssocID="{FB776B2B-B0BB-4F2F-80CC-728D099D87F3}" presName="parentText" presStyleLbl="node1" presStyleIdx="0" presStyleCnt="3">
        <dgm:presLayoutVars>
          <dgm:chMax val="0"/>
          <dgm:bulletEnabled val="1"/>
        </dgm:presLayoutVars>
      </dgm:prSet>
      <dgm:spPr/>
    </dgm:pt>
    <dgm:pt modelId="{CAB63330-0BFD-435D-BE8C-993047B5402E}" type="pres">
      <dgm:prSet presAssocID="{FB776B2B-B0BB-4F2F-80CC-728D099D87F3}" presName="childText" presStyleLbl="revTx" presStyleIdx="0" presStyleCnt="2">
        <dgm:presLayoutVars>
          <dgm:bulletEnabled val="1"/>
        </dgm:presLayoutVars>
      </dgm:prSet>
      <dgm:spPr/>
    </dgm:pt>
    <dgm:pt modelId="{EE171446-BB31-441E-8F79-DD2DC89A3611}" type="pres">
      <dgm:prSet presAssocID="{2DFC799B-32EB-4174-967A-B4D370295CDE}" presName="parentText" presStyleLbl="node1" presStyleIdx="1" presStyleCnt="3">
        <dgm:presLayoutVars>
          <dgm:chMax val="0"/>
          <dgm:bulletEnabled val="1"/>
        </dgm:presLayoutVars>
      </dgm:prSet>
      <dgm:spPr/>
    </dgm:pt>
    <dgm:pt modelId="{FC53F33C-4DA3-4D9A-ACEB-27C9DCEF55E0}" type="pres">
      <dgm:prSet presAssocID="{2DFC799B-32EB-4174-967A-B4D370295CDE}" presName="childText" presStyleLbl="revTx" presStyleIdx="1" presStyleCnt="2">
        <dgm:presLayoutVars>
          <dgm:bulletEnabled val="1"/>
        </dgm:presLayoutVars>
      </dgm:prSet>
      <dgm:spPr/>
    </dgm:pt>
    <dgm:pt modelId="{AF01DE70-43A8-444A-93D4-72C92D30D626}" type="pres">
      <dgm:prSet presAssocID="{E6F69A4C-7469-449C-B591-D7657FACFDCA}" presName="parentText" presStyleLbl="node1" presStyleIdx="2" presStyleCnt="3">
        <dgm:presLayoutVars>
          <dgm:chMax val="0"/>
          <dgm:bulletEnabled val="1"/>
        </dgm:presLayoutVars>
      </dgm:prSet>
      <dgm:spPr/>
    </dgm:pt>
  </dgm:ptLst>
  <dgm:cxnLst>
    <dgm:cxn modelId="{958E0500-AC0E-4023-A901-D514E612EED1}" type="presOf" srcId="{DAF86AB3-6A1D-4E81-9495-AE4F25049986}" destId="{CAB63330-0BFD-435D-BE8C-993047B5402E}" srcOrd="0" destOrd="0" presId="urn:microsoft.com/office/officeart/2005/8/layout/vList2"/>
    <dgm:cxn modelId="{7445F11D-856E-4728-B124-CBF27F6F457D}" srcId="{CE36DC8E-2054-487B-9940-E4F3B85C445E}" destId="{E6F69A4C-7469-449C-B591-D7657FACFDCA}" srcOrd="2" destOrd="0" parTransId="{842A5148-BF89-4AD3-9EDB-7D5DD69740E7}" sibTransId="{B079AE61-6CED-4768-B456-EE701B0AE27E}"/>
    <dgm:cxn modelId="{1B82D622-2D46-4072-849F-BBDF9635C90C}" srcId="{2DFC799B-32EB-4174-967A-B4D370295CDE}" destId="{4BF16DF3-6613-4F5F-BA24-2048E7EE9DF5}" srcOrd="1" destOrd="0" parTransId="{897875F9-B4D3-4EE9-8215-4A8AA5BE2203}" sibTransId="{992F9D9F-ADBA-4E30-8909-CC5C95EF190B}"/>
    <dgm:cxn modelId="{2F27B626-E948-410E-B835-F00F9EBA0242}" srcId="{FB776B2B-B0BB-4F2F-80CC-728D099D87F3}" destId="{DAF86AB3-6A1D-4E81-9495-AE4F25049986}" srcOrd="0" destOrd="0" parTransId="{8A4DA110-AA54-48A6-AABF-FC8E4793D2D8}" sibTransId="{ECEEC194-2B8A-4B07-A1D2-B76B34E98240}"/>
    <dgm:cxn modelId="{8E946B3B-6481-4754-987D-5CB7DDCAAB6C}" srcId="{FB776B2B-B0BB-4F2F-80CC-728D099D87F3}" destId="{F1ED3D42-FC35-4B32-B41E-51EDA1BDF19F}" srcOrd="1" destOrd="0" parTransId="{DB6D9710-E10A-46BC-A7C9-80F7AB116AC5}" sibTransId="{88CA9221-26A4-4DA4-9CE6-AC054972F837}"/>
    <dgm:cxn modelId="{A7F3EC5C-3307-4AE4-BB23-AE22EE59992D}" srcId="{CE36DC8E-2054-487B-9940-E4F3B85C445E}" destId="{FB776B2B-B0BB-4F2F-80CC-728D099D87F3}" srcOrd="0" destOrd="0" parTransId="{E1280134-2062-4F6E-A470-AC688FB07FAD}" sibTransId="{4C834F97-4665-47AA-8D55-6B4A7A2DE94B}"/>
    <dgm:cxn modelId="{44E77942-1BE0-4997-8CF9-07326935858A}" type="presOf" srcId="{F1ED3D42-FC35-4B32-B41E-51EDA1BDF19F}" destId="{CAB63330-0BFD-435D-BE8C-993047B5402E}" srcOrd="0" destOrd="1" presId="urn:microsoft.com/office/officeart/2005/8/layout/vList2"/>
    <dgm:cxn modelId="{E78C9D69-D8A0-4C07-A3EB-3A41A926479C}" type="presOf" srcId="{4BF16DF3-6613-4F5F-BA24-2048E7EE9DF5}" destId="{FC53F33C-4DA3-4D9A-ACEB-27C9DCEF55E0}" srcOrd="0" destOrd="1" presId="urn:microsoft.com/office/officeart/2005/8/layout/vList2"/>
    <dgm:cxn modelId="{23C1C469-66DC-4926-9445-DBC941133732}" type="presOf" srcId="{CE36DC8E-2054-487B-9940-E4F3B85C445E}" destId="{56B769F6-D532-407B-907D-3941E9B2BFA8}" srcOrd="0" destOrd="0" presId="urn:microsoft.com/office/officeart/2005/8/layout/vList2"/>
    <dgm:cxn modelId="{D18F814D-1324-43B1-B0DF-D18A22C550AD}" type="presOf" srcId="{5946BBC2-DBE8-456D-9011-9C99A0891C04}" destId="{FC53F33C-4DA3-4D9A-ACEB-27C9DCEF55E0}" srcOrd="0" destOrd="0" presId="urn:microsoft.com/office/officeart/2005/8/layout/vList2"/>
    <dgm:cxn modelId="{0BBF8E58-332E-48EC-9075-B7AF2074D3AF}" type="presOf" srcId="{E6F69A4C-7469-449C-B591-D7657FACFDCA}" destId="{AF01DE70-43A8-444A-93D4-72C92D30D626}" srcOrd="0" destOrd="0" presId="urn:microsoft.com/office/officeart/2005/8/layout/vList2"/>
    <dgm:cxn modelId="{EE510A7F-A0A4-490A-ACCB-4C2893DFD31A}" srcId="{CE36DC8E-2054-487B-9940-E4F3B85C445E}" destId="{2DFC799B-32EB-4174-967A-B4D370295CDE}" srcOrd="1" destOrd="0" parTransId="{EEA7E6AB-E19A-4DD7-97CC-67D67870423C}" sibTransId="{415747B2-6607-4476-A975-F9FF619C291A}"/>
    <dgm:cxn modelId="{4E7C5D92-C8CD-453E-B6C4-30C9ABF22377}" type="presOf" srcId="{2DFC799B-32EB-4174-967A-B4D370295CDE}" destId="{EE171446-BB31-441E-8F79-DD2DC89A3611}" srcOrd="0" destOrd="0" presId="urn:microsoft.com/office/officeart/2005/8/layout/vList2"/>
    <dgm:cxn modelId="{D33931A3-1A82-4563-921B-3DA874640AEC}" type="presOf" srcId="{FB776B2B-B0BB-4F2F-80CC-728D099D87F3}" destId="{23F03B51-843C-4890-9262-7989220002AB}" srcOrd="0" destOrd="0" presId="urn:microsoft.com/office/officeart/2005/8/layout/vList2"/>
    <dgm:cxn modelId="{2DE419B3-D0CD-41BA-BB36-A97F91003F42}" srcId="{2DFC799B-32EB-4174-967A-B4D370295CDE}" destId="{5946BBC2-DBE8-456D-9011-9C99A0891C04}" srcOrd="0" destOrd="0" parTransId="{9EFA4578-C544-432E-BF1D-61FE5309A2F9}" sibTransId="{EED48FAF-9526-42CC-B213-EE2AE8149680}"/>
    <dgm:cxn modelId="{E950900C-548A-453C-A78A-2427E19567C7}" type="presParOf" srcId="{56B769F6-D532-407B-907D-3941E9B2BFA8}" destId="{23F03B51-843C-4890-9262-7989220002AB}" srcOrd="0" destOrd="0" presId="urn:microsoft.com/office/officeart/2005/8/layout/vList2"/>
    <dgm:cxn modelId="{C444EF6B-CE0E-4B89-B21C-930540318D70}" type="presParOf" srcId="{56B769F6-D532-407B-907D-3941E9B2BFA8}" destId="{CAB63330-0BFD-435D-BE8C-993047B5402E}" srcOrd="1" destOrd="0" presId="urn:microsoft.com/office/officeart/2005/8/layout/vList2"/>
    <dgm:cxn modelId="{878516BA-20FB-4889-8552-9AD33CE8593D}" type="presParOf" srcId="{56B769F6-D532-407B-907D-3941E9B2BFA8}" destId="{EE171446-BB31-441E-8F79-DD2DC89A3611}" srcOrd="2" destOrd="0" presId="urn:microsoft.com/office/officeart/2005/8/layout/vList2"/>
    <dgm:cxn modelId="{01D3BE7D-B11A-459E-8EFF-1A2311443825}" type="presParOf" srcId="{56B769F6-D532-407B-907D-3941E9B2BFA8}" destId="{FC53F33C-4DA3-4D9A-ACEB-27C9DCEF55E0}" srcOrd="3" destOrd="0" presId="urn:microsoft.com/office/officeart/2005/8/layout/vList2"/>
    <dgm:cxn modelId="{777F4A15-B5A1-4C42-91EB-3C20FA6CD009}" type="presParOf" srcId="{56B769F6-D532-407B-907D-3941E9B2BFA8}" destId="{AF01DE70-43A8-444A-93D4-72C92D30D62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80264C-2E83-43D3-BAD1-4A391BAEA44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D439D4D-C819-4A2C-8276-7130CA5CD696}">
      <dgm:prSet/>
      <dgm:spPr/>
      <dgm:t>
        <a:bodyPr/>
        <a:lstStyle/>
        <a:p>
          <a:r>
            <a:rPr lang="en-US" b="1"/>
            <a:t>Certificates with Special Education Endorsement</a:t>
          </a:r>
          <a:endParaRPr lang="en-US"/>
        </a:p>
      </dgm:t>
    </dgm:pt>
    <dgm:pt modelId="{24386C8A-AEA6-47D5-9D4F-E1F08B2CD7DD}" type="parTrans" cxnId="{7ADC7D9C-B1ED-4EC8-B8A8-858ED5225854}">
      <dgm:prSet/>
      <dgm:spPr/>
      <dgm:t>
        <a:bodyPr/>
        <a:lstStyle/>
        <a:p>
          <a:endParaRPr lang="en-US"/>
        </a:p>
      </dgm:t>
    </dgm:pt>
    <dgm:pt modelId="{B9B0AED4-391A-403C-9E8F-48A61097046A}" type="sibTrans" cxnId="{7ADC7D9C-B1ED-4EC8-B8A8-858ED5225854}">
      <dgm:prSet/>
      <dgm:spPr/>
      <dgm:t>
        <a:bodyPr/>
        <a:lstStyle/>
        <a:p>
          <a:endParaRPr lang="en-US"/>
        </a:p>
      </dgm:t>
    </dgm:pt>
    <dgm:pt modelId="{63D37796-EC16-4022-B312-AEDCE9DA977B}">
      <dgm:prSet/>
      <dgm:spPr/>
      <dgm:t>
        <a:bodyPr/>
        <a:lstStyle/>
        <a:p>
          <a:pPr rtl="0"/>
          <a:r>
            <a:rPr lang="en-US" b="1">
              <a:latin typeface="Segoe UI"/>
            </a:rPr>
            <a:t>Continuing, Residency</a:t>
          </a:r>
          <a:r>
            <a:rPr lang="en-US" b="1"/>
            <a:t>, Professional, Emergency Teacher, and Teaching Permit</a:t>
          </a:r>
          <a:endParaRPr lang="en-US"/>
        </a:p>
      </dgm:t>
      <dgm:extLst>
        <a:ext uri="{E40237B7-FDA0-4F09-8148-C483321AD2D9}">
          <dgm14:cNvPr xmlns:dgm14="http://schemas.microsoft.com/office/drawing/2010/diagram" id="0" name="" descr="Chart showing the special education endorsement requirements."/>
        </a:ext>
      </dgm:extLst>
    </dgm:pt>
    <dgm:pt modelId="{2F150266-8980-45AA-A10B-B656B4DF2472}" type="parTrans" cxnId="{E7C4752C-FC1A-4102-9969-D248849B7A23}">
      <dgm:prSet/>
      <dgm:spPr/>
      <dgm:t>
        <a:bodyPr/>
        <a:lstStyle/>
        <a:p>
          <a:endParaRPr lang="en-US"/>
        </a:p>
      </dgm:t>
    </dgm:pt>
    <dgm:pt modelId="{1512F3BA-D877-422E-9774-30EB0917F50F}" type="sibTrans" cxnId="{E7C4752C-FC1A-4102-9969-D248849B7A23}">
      <dgm:prSet/>
      <dgm:spPr/>
      <dgm:t>
        <a:bodyPr/>
        <a:lstStyle/>
        <a:p>
          <a:endParaRPr lang="en-US"/>
        </a:p>
      </dgm:t>
    </dgm:pt>
    <dgm:pt modelId="{D28EB653-8CD8-45B4-894B-C6F893A498D0}">
      <dgm:prSet/>
      <dgm:spPr/>
      <dgm:t>
        <a:bodyPr/>
        <a:lstStyle/>
        <a:p>
          <a:r>
            <a:rPr lang="en-US"/>
            <a:t>In-Field for special education assignments</a:t>
          </a:r>
        </a:p>
      </dgm:t>
    </dgm:pt>
    <dgm:pt modelId="{30780510-893B-4566-93C7-32D5A3838C6E}" type="parTrans" cxnId="{6C7EC9E1-CD70-4075-AD63-B5F8332ECEF4}">
      <dgm:prSet/>
      <dgm:spPr/>
      <dgm:t>
        <a:bodyPr/>
        <a:lstStyle/>
        <a:p>
          <a:endParaRPr lang="en-US"/>
        </a:p>
      </dgm:t>
    </dgm:pt>
    <dgm:pt modelId="{3176258E-5C14-402A-A5D8-532D99224745}" type="sibTrans" cxnId="{6C7EC9E1-CD70-4075-AD63-B5F8332ECEF4}">
      <dgm:prSet/>
      <dgm:spPr/>
      <dgm:t>
        <a:bodyPr/>
        <a:lstStyle/>
        <a:p>
          <a:endParaRPr lang="en-US"/>
        </a:p>
      </dgm:t>
    </dgm:pt>
    <dgm:pt modelId="{A9E53D37-BF3E-451D-87D8-CE36D1F260F2}">
      <dgm:prSet/>
      <dgm:spPr/>
      <dgm:t>
        <a:bodyPr/>
        <a:lstStyle/>
        <a:p>
          <a:r>
            <a:rPr lang="en-US"/>
            <a:t>Eligible for school board approval for general education assignments</a:t>
          </a:r>
        </a:p>
      </dgm:t>
    </dgm:pt>
    <dgm:pt modelId="{1E1EC4C6-D030-4931-A6EA-09F5DED0DBF4}" type="parTrans" cxnId="{E14D0D65-0644-40BB-A956-03526F072A4E}">
      <dgm:prSet/>
      <dgm:spPr/>
      <dgm:t>
        <a:bodyPr/>
        <a:lstStyle/>
        <a:p>
          <a:endParaRPr lang="en-US"/>
        </a:p>
      </dgm:t>
    </dgm:pt>
    <dgm:pt modelId="{DC67A464-B7C5-45A7-9C7F-683DE26C829F}" type="sibTrans" cxnId="{E14D0D65-0644-40BB-A956-03526F072A4E}">
      <dgm:prSet/>
      <dgm:spPr/>
      <dgm:t>
        <a:bodyPr/>
        <a:lstStyle/>
        <a:p>
          <a:endParaRPr lang="en-US"/>
        </a:p>
      </dgm:t>
    </dgm:pt>
    <dgm:pt modelId="{5522354B-3573-4152-8E33-823881DD9F8E}">
      <dgm:prSet/>
      <dgm:spPr/>
      <dgm:t>
        <a:bodyPr/>
        <a:lstStyle/>
        <a:p>
          <a:r>
            <a:rPr lang="en-US" b="1"/>
            <a:t>Conditional</a:t>
          </a:r>
          <a:endParaRPr lang="en-US"/>
        </a:p>
      </dgm:t>
    </dgm:pt>
    <dgm:pt modelId="{94C8C14F-7874-4B1F-A21A-60EB78A61F71}" type="parTrans" cxnId="{35417A0C-5E91-4E28-98E3-7B90075299B8}">
      <dgm:prSet/>
      <dgm:spPr/>
      <dgm:t>
        <a:bodyPr/>
        <a:lstStyle/>
        <a:p>
          <a:endParaRPr lang="en-US"/>
        </a:p>
      </dgm:t>
    </dgm:pt>
    <dgm:pt modelId="{71DE1FD7-F992-4410-9FD3-627F0B94D408}" type="sibTrans" cxnId="{35417A0C-5E91-4E28-98E3-7B90075299B8}">
      <dgm:prSet/>
      <dgm:spPr/>
      <dgm:t>
        <a:bodyPr/>
        <a:lstStyle/>
        <a:p>
          <a:endParaRPr lang="en-US"/>
        </a:p>
      </dgm:t>
    </dgm:pt>
    <dgm:pt modelId="{70F2F249-A55B-46BD-922A-F4766AF3AF13}">
      <dgm:prSet/>
      <dgm:spPr/>
      <dgm:t>
        <a:bodyPr/>
        <a:lstStyle/>
        <a:p>
          <a:r>
            <a:rPr lang="en-US" dirty="0"/>
            <a:t>NOT eligible for OTF assignments nor school board approval</a:t>
          </a:r>
        </a:p>
      </dgm:t>
    </dgm:pt>
    <dgm:pt modelId="{763512B2-5968-4691-B4B1-1F04B742488A}" type="parTrans" cxnId="{FA052F66-D4CE-4B73-BE41-A425FAA8826C}">
      <dgm:prSet/>
      <dgm:spPr/>
      <dgm:t>
        <a:bodyPr/>
        <a:lstStyle/>
        <a:p>
          <a:endParaRPr lang="en-US"/>
        </a:p>
      </dgm:t>
    </dgm:pt>
    <dgm:pt modelId="{929659DB-6D8D-4604-98D1-D1CCD6691A23}" type="sibTrans" cxnId="{FA052F66-D4CE-4B73-BE41-A425FAA8826C}">
      <dgm:prSet/>
      <dgm:spPr/>
      <dgm:t>
        <a:bodyPr/>
        <a:lstStyle/>
        <a:p>
          <a:endParaRPr lang="en-US"/>
        </a:p>
      </dgm:t>
    </dgm:pt>
    <dgm:pt modelId="{082792CA-46EB-4207-ADFE-627400126A00}">
      <dgm:prSet/>
      <dgm:spPr/>
      <dgm:t>
        <a:bodyPr/>
        <a:lstStyle/>
        <a:p>
          <a:r>
            <a:rPr lang="en-US" b="1"/>
            <a:t>Special Education Pre-Endorsement Waivers </a:t>
          </a:r>
          <a:r>
            <a:rPr lang="en-US"/>
            <a:t>(issued by OSPI)</a:t>
          </a:r>
        </a:p>
      </dgm:t>
    </dgm:pt>
    <dgm:pt modelId="{3857F517-646F-4304-970E-331173BCF86E}" type="parTrans" cxnId="{E6EBAA55-D988-4F28-9549-613B87E8777E}">
      <dgm:prSet/>
      <dgm:spPr/>
      <dgm:t>
        <a:bodyPr/>
        <a:lstStyle/>
        <a:p>
          <a:endParaRPr lang="en-US"/>
        </a:p>
      </dgm:t>
    </dgm:pt>
    <dgm:pt modelId="{7A256CF5-94D7-4739-8BEA-5B766F29CA86}" type="sibTrans" cxnId="{E6EBAA55-D988-4F28-9549-613B87E8777E}">
      <dgm:prSet/>
      <dgm:spPr/>
      <dgm:t>
        <a:bodyPr/>
        <a:lstStyle/>
        <a:p>
          <a:endParaRPr lang="en-US"/>
        </a:p>
      </dgm:t>
    </dgm:pt>
    <dgm:pt modelId="{2C396A4F-BE60-4CD4-8CAC-EC140C022A32}">
      <dgm:prSet/>
      <dgm:spPr/>
      <dgm:t>
        <a:bodyPr/>
        <a:lstStyle/>
        <a:p>
          <a:r>
            <a:rPr lang="en-US"/>
            <a:t>In-Field for special education assignments</a:t>
          </a:r>
        </a:p>
      </dgm:t>
    </dgm:pt>
    <dgm:pt modelId="{B69C0C18-6FE2-4F60-A1DC-80CF5C4A8E3E}" type="parTrans" cxnId="{F272C6D6-DD08-4578-9804-3C3BDB6E9F04}">
      <dgm:prSet/>
      <dgm:spPr/>
      <dgm:t>
        <a:bodyPr/>
        <a:lstStyle/>
        <a:p>
          <a:endParaRPr lang="en-US"/>
        </a:p>
      </dgm:t>
    </dgm:pt>
    <dgm:pt modelId="{C2531205-AADF-4711-850E-FC9DF246C85A}" type="sibTrans" cxnId="{F272C6D6-DD08-4578-9804-3C3BDB6E9F04}">
      <dgm:prSet/>
      <dgm:spPr/>
      <dgm:t>
        <a:bodyPr/>
        <a:lstStyle/>
        <a:p>
          <a:endParaRPr lang="en-US"/>
        </a:p>
      </dgm:t>
    </dgm:pt>
    <dgm:pt modelId="{ED439A49-B647-4183-A973-8FBB9FA33CB9}">
      <dgm:prSet/>
      <dgm:spPr/>
      <dgm:t>
        <a:bodyPr/>
        <a:lstStyle/>
        <a:p>
          <a:r>
            <a:rPr lang="en-US"/>
            <a:t>NOT eligible for OTF assignments nor school board approval</a:t>
          </a:r>
        </a:p>
      </dgm:t>
    </dgm:pt>
    <dgm:pt modelId="{B046A5D3-9278-41F3-AB5B-F36BB55496A2}" type="parTrans" cxnId="{E07FC3E8-F5A9-49A0-85D9-EAE92CAA2360}">
      <dgm:prSet/>
      <dgm:spPr/>
      <dgm:t>
        <a:bodyPr/>
        <a:lstStyle/>
        <a:p>
          <a:endParaRPr lang="en-US"/>
        </a:p>
      </dgm:t>
    </dgm:pt>
    <dgm:pt modelId="{B0D56910-B3F1-45F3-A693-417CA33BBA9F}" type="sibTrans" cxnId="{E07FC3E8-F5A9-49A0-85D9-EAE92CAA2360}">
      <dgm:prSet/>
      <dgm:spPr/>
      <dgm:t>
        <a:bodyPr/>
        <a:lstStyle/>
        <a:p>
          <a:endParaRPr lang="en-US"/>
        </a:p>
      </dgm:t>
    </dgm:pt>
    <dgm:pt modelId="{8C10B7DF-88AD-403D-8F12-34CB77073A27}">
      <dgm:prSet/>
      <dgm:spPr/>
      <dgm:t>
        <a:bodyPr/>
        <a:lstStyle/>
        <a:p>
          <a:r>
            <a:rPr lang="en-US" b="1"/>
            <a:t>Temporary Out-of-Endorsement Assignment</a:t>
          </a:r>
          <a:endParaRPr lang="en-US"/>
        </a:p>
      </dgm:t>
    </dgm:pt>
    <dgm:pt modelId="{B9DD80C2-BE5E-4855-8820-750D35780D48}" type="parTrans" cxnId="{D72D4A48-72DC-4616-B5B8-468397C16A85}">
      <dgm:prSet/>
      <dgm:spPr/>
      <dgm:t>
        <a:bodyPr/>
        <a:lstStyle/>
        <a:p>
          <a:endParaRPr lang="en-US"/>
        </a:p>
      </dgm:t>
    </dgm:pt>
    <dgm:pt modelId="{0AC73418-7D9D-4819-A12C-359E899E577F}" type="sibTrans" cxnId="{D72D4A48-72DC-4616-B5B8-468397C16A85}">
      <dgm:prSet/>
      <dgm:spPr/>
      <dgm:t>
        <a:bodyPr/>
        <a:lstStyle/>
        <a:p>
          <a:endParaRPr lang="en-US"/>
        </a:p>
      </dgm:t>
    </dgm:pt>
    <dgm:pt modelId="{B7DC36E6-A8C7-4E8A-AE75-748D5398DA0C}">
      <dgm:prSet/>
      <dgm:spPr/>
      <dgm:t>
        <a:bodyPr/>
        <a:lstStyle/>
        <a:p>
          <a:r>
            <a:rPr lang="en-US"/>
            <a:t>OTF for special education assignment</a:t>
          </a:r>
        </a:p>
      </dgm:t>
    </dgm:pt>
    <dgm:pt modelId="{469D344D-D731-4680-A13B-C7992368DFAF}" type="parTrans" cxnId="{5BAD6B43-95AF-4681-B1C2-C92F5D463391}">
      <dgm:prSet/>
      <dgm:spPr/>
      <dgm:t>
        <a:bodyPr/>
        <a:lstStyle/>
        <a:p>
          <a:endParaRPr lang="en-US"/>
        </a:p>
      </dgm:t>
    </dgm:pt>
    <dgm:pt modelId="{BDCFB41A-AA08-4013-B525-1FE849A9FEEC}" type="sibTrans" cxnId="{5BAD6B43-95AF-4681-B1C2-C92F5D463391}">
      <dgm:prSet/>
      <dgm:spPr/>
      <dgm:t>
        <a:bodyPr/>
        <a:lstStyle/>
        <a:p>
          <a:endParaRPr lang="en-US"/>
        </a:p>
      </dgm:t>
    </dgm:pt>
    <dgm:pt modelId="{22B85E57-61D6-44F1-AB9D-C686A14EDC47}">
      <dgm:prSet/>
      <dgm:spPr/>
      <dgm:t>
        <a:bodyPr/>
        <a:lstStyle/>
        <a:p>
          <a:r>
            <a:rPr lang="en-US"/>
            <a:t>LEA must verify educator has 9 quarters or 6 semester hours of special education coursework</a:t>
          </a:r>
        </a:p>
      </dgm:t>
    </dgm:pt>
    <dgm:pt modelId="{D694823F-F7EB-4BE3-AE8A-86A8F8111335}" type="parTrans" cxnId="{3C72266A-7A80-4D3E-AD3B-E606CE989008}">
      <dgm:prSet/>
      <dgm:spPr/>
      <dgm:t>
        <a:bodyPr/>
        <a:lstStyle/>
        <a:p>
          <a:endParaRPr lang="en-US"/>
        </a:p>
      </dgm:t>
    </dgm:pt>
    <dgm:pt modelId="{BBC8001F-88A2-4000-9682-78C37E4BB439}" type="sibTrans" cxnId="{3C72266A-7A80-4D3E-AD3B-E606CE989008}">
      <dgm:prSet/>
      <dgm:spPr/>
      <dgm:t>
        <a:bodyPr/>
        <a:lstStyle/>
        <a:p>
          <a:endParaRPr lang="en-US"/>
        </a:p>
      </dgm:t>
    </dgm:pt>
    <dgm:pt modelId="{C2530853-771F-4D05-B217-4BF9A85A04AA}">
      <dgm:prSet/>
      <dgm:spPr/>
      <dgm:t>
        <a:bodyPr/>
        <a:lstStyle/>
        <a:p>
          <a:r>
            <a:rPr lang="en-US"/>
            <a:t>In-Field for special education assignments</a:t>
          </a:r>
        </a:p>
      </dgm:t>
    </dgm:pt>
    <dgm:pt modelId="{DC02C65E-35B2-47A8-BAA3-1E6E5F00DE3E}" type="sibTrans" cxnId="{B4A7E44D-D2EB-4F7C-A764-6726DC624DD7}">
      <dgm:prSet/>
      <dgm:spPr/>
      <dgm:t>
        <a:bodyPr/>
        <a:lstStyle/>
        <a:p>
          <a:endParaRPr lang="en-US"/>
        </a:p>
      </dgm:t>
    </dgm:pt>
    <dgm:pt modelId="{0A955C6F-F650-423C-8639-5CADFE6A2ABE}" type="parTrans" cxnId="{B4A7E44D-D2EB-4F7C-A764-6726DC624DD7}">
      <dgm:prSet/>
      <dgm:spPr/>
      <dgm:t>
        <a:bodyPr/>
        <a:lstStyle/>
        <a:p>
          <a:endParaRPr lang="en-US"/>
        </a:p>
      </dgm:t>
    </dgm:pt>
    <dgm:pt modelId="{7CC0D428-1415-4A1A-B0F0-B512AF22BDA6}" type="pres">
      <dgm:prSet presAssocID="{9F80264C-2E83-43D3-BAD1-4A391BAEA448}" presName="linear" presStyleCnt="0">
        <dgm:presLayoutVars>
          <dgm:dir/>
          <dgm:animLvl val="lvl"/>
          <dgm:resizeHandles val="exact"/>
        </dgm:presLayoutVars>
      </dgm:prSet>
      <dgm:spPr/>
    </dgm:pt>
    <dgm:pt modelId="{F901C40B-6C02-40C9-AC11-E12B5520C96A}" type="pres">
      <dgm:prSet presAssocID="{DD439D4D-C819-4A2C-8276-7130CA5CD696}" presName="parentLin" presStyleCnt="0"/>
      <dgm:spPr/>
    </dgm:pt>
    <dgm:pt modelId="{4CFABF46-2C56-40AF-B33A-524A2AFB80EE}" type="pres">
      <dgm:prSet presAssocID="{DD439D4D-C819-4A2C-8276-7130CA5CD696}" presName="parentLeftMargin" presStyleLbl="node1" presStyleIdx="0" presStyleCnt="3"/>
      <dgm:spPr/>
    </dgm:pt>
    <dgm:pt modelId="{6A5FED8E-FDC7-4341-9696-03ECDB945EF8}" type="pres">
      <dgm:prSet presAssocID="{DD439D4D-C819-4A2C-8276-7130CA5CD696}" presName="parentText" presStyleLbl="node1" presStyleIdx="0" presStyleCnt="3">
        <dgm:presLayoutVars>
          <dgm:chMax val="0"/>
          <dgm:bulletEnabled val="1"/>
        </dgm:presLayoutVars>
      </dgm:prSet>
      <dgm:spPr/>
    </dgm:pt>
    <dgm:pt modelId="{D76BA26B-F2FD-49CF-A13E-85422326F1FA}" type="pres">
      <dgm:prSet presAssocID="{DD439D4D-C819-4A2C-8276-7130CA5CD696}" presName="negativeSpace" presStyleCnt="0"/>
      <dgm:spPr/>
    </dgm:pt>
    <dgm:pt modelId="{9842E6C8-4D2C-4CCE-911C-49450EEAB5E8}" type="pres">
      <dgm:prSet presAssocID="{DD439D4D-C819-4A2C-8276-7130CA5CD696}" presName="childText" presStyleLbl="conFgAcc1" presStyleIdx="0" presStyleCnt="3">
        <dgm:presLayoutVars>
          <dgm:bulletEnabled val="1"/>
        </dgm:presLayoutVars>
      </dgm:prSet>
      <dgm:spPr/>
    </dgm:pt>
    <dgm:pt modelId="{60004968-38A4-4EF5-947A-ED530E549670}" type="pres">
      <dgm:prSet presAssocID="{B9B0AED4-391A-403C-9E8F-48A61097046A}" presName="spaceBetweenRectangles" presStyleCnt="0"/>
      <dgm:spPr/>
    </dgm:pt>
    <dgm:pt modelId="{AF648D11-E79F-412F-BE3F-341465100C4D}" type="pres">
      <dgm:prSet presAssocID="{082792CA-46EB-4207-ADFE-627400126A00}" presName="parentLin" presStyleCnt="0"/>
      <dgm:spPr/>
    </dgm:pt>
    <dgm:pt modelId="{856343FC-FC72-4030-9B24-87028A43B12F}" type="pres">
      <dgm:prSet presAssocID="{082792CA-46EB-4207-ADFE-627400126A00}" presName="parentLeftMargin" presStyleLbl="node1" presStyleIdx="0" presStyleCnt="3"/>
      <dgm:spPr/>
    </dgm:pt>
    <dgm:pt modelId="{DEE9A8CF-C2CE-4B5A-82C4-63CB318C8FAD}" type="pres">
      <dgm:prSet presAssocID="{082792CA-46EB-4207-ADFE-627400126A00}" presName="parentText" presStyleLbl="node1" presStyleIdx="1" presStyleCnt="3">
        <dgm:presLayoutVars>
          <dgm:chMax val="0"/>
          <dgm:bulletEnabled val="1"/>
        </dgm:presLayoutVars>
      </dgm:prSet>
      <dgm:spPr/>
    </dgm:pt>
    <dgm:pt modelId="{7ED6970A-7445-4769-B11E-C6668A46551D}" type="pres">
      <dgm:prSet presAssocID="{082792CA-46EB-4207-ADFE-627400126A00}" presName="negativeSpace" presStyleCnt="0"/>
      <dgm:spPr/>
    </dgm:pt>
    <dgm:pt modelId="{3ED4FCFB-8A41-446B-B852-A5DB1B1A32F4}" type="pres">
      <dgm:prSet presAssocID="{082792CA-46EB-4207-ADFE-627400126A00}" presName="childText" presStyleLbl="conFgAcc1" presStyleIdx="1" presStyleCnt="3">
        <dgm:presLayoutVars>
          <dgm:bulletEnabled val="1"/>
        </dgm:presLayoutVars>
      </dgm:prSet>
      <dgm:spPr/>
    </dgm:pt>
    <dgm:pt modelId="{0D80FEFF-BD52-4549-8959-BCDDF17F35F1}" type="pres">
      <dgm:prSet presAssocID="{7A256CF5-94D7-4739-8BEA-5B766F29CA86}" presName="spaceBetweenRectangles" presStyleCnt="0"/>
      <dgm:spPr/>
    </dgm:pt>
    <dgm:pt modelId="{CAEBDCDF-D30A-4EC2-ACA4-DD1D8781938C}" type="pres">
      <dgm:prSet presAssocID="{8C10B7DF-88AD-403D-8F12-34CB77073A27}" presName="parentLin" presStyleCnt="0"/>
      <dgm:spPr/>
    </dgm:pt>
    <dgm:pt modelId="{1C47ADD8-6F31-40BE-8A28-97EDDA22B4A4}" type="pres">
      <dgm:prSet presAssocID="{8C10B7DF-88AD-403D-8F12-34CB77073A27}" presName="parentLeftMargin" presStyleLbl="node1" presStyleIdx="1" presStyleCnt="3"/>
      <dgm:spPr/>
    </dgm:pt>
    <dgm:pt modelId="{E640E603-3E41-4DAE-A4F0-AC55966A386D}" type="pres">
      <dgm:prSet presAssocID="{8C10B7DF-88AD-403D-8F12-34CB77073A27}" presName="parentText" presStyleLbl="node1" presStyleIdx="2" presStyleCnt="3">
        <dgm:presLayoutVars>
          <dgm:chMax val="0"/>
          <dgm:bulletEnabled val="1"/>
        </dgm:presLayoutVars>
      </dgm:prSet>
      <dgm:spPr/>
    </dgm:pt>
    <dgm:pt modelId="{ABCE0FCB-3852-4C09-BE72-F3BC3DCF3302}" type="pres">
      <dgm:prSet presAssocID="{8C10B7DF-88AD-403D-8F12-34CB77073A27}" presName="negativeSpace" presStyleCnt="0"/>
      <dgm:spPr/>
    </dgm:pt>
    <dgm:pt modelId="{7815D94F-4A24-430C-B329-D43A48A5DB6E}" type="pres">
      <dgm:prSet presAssocID="{8C10B7DF-88AD-403D-8F12-34CB77073A27}" presName="childText" presStyleLbl="conFgAcc1" presStyleIdx="2" presStyleCnt="3">
        <dgm:presLayoutVars>
          <dgm:bulletEnabled val="1"/>
        </dgm:presLayoutVars>
      </dgm:prSet>
      <dgm:spPr/>
    </dgm:pt>
  </dgm:ptLst>
  <dgm:cxnLst>
    <dgm:cxn modelId="{35417A0C-5E91-4E28-98E3-7B90075299B8}" srcId="{DD439D4D-C819-4A2C-8276-7130CA5CD696}" destId="{5522354B-3573-4152-8E33-823881DD9F8E}" srcOrd="1" destOrd="0" parTransId="{94C8C14F-7874-4B1F-A21A-60EB78A61F71}" sibTransId="{71DE1FD7-F992-4410-9FD3-627F0B94D408}"/>
    <dgm:cxn modelId="{9B92B31D-796C-4AE2-B375-58B403CA5251}" type="presOf" srcId="{8C10B7DF-88AD-403D-8F12-34CB77073A27}" destId="{1C47ADD8-6F31-40BE-8A28-97EDDA22B4A4}" srcOrd="0" destOrd="0" presId="urn:microsoft.com/office/officeart/2005/8/layout/list1"/>
    <dgm:cxn modelId="{28AC111F-156B-4D62-8987-1D1AD4C8372A}" type="presOf" srcId="{082792CA-46EB-4207-ADFE-627400126A00}" destId="{DEE9A8CF-C2CE-4B5A-82C4-63CB318C8FAD}" srcOrd="1" destOrd="0" presId="urn:microsoft.com/office/officeart/2005/8/layout/list1"/>
    <dgm:cxn modelId="{E7C4752C-FC1A-4102-9969-D248849B7A23}" srcId="{DD439D4D-C819-4A2C-8276-7130CA5CD696}" destId="{63D37796-EC16-4022-B312-AEDCE9DA977B}" srcOrd="0" destOrd="0" parTransId="{2F150266-8980-45AA-A10B-B656B4DF2472}" sibTransId="{1512F3BA-D877-422E-9774-30EB0917F50F}"/>
    <dgm:cxn modelId="{5548DE38-5834-4268-A2D6-58DF83668195}" type="presOf" srcId="{A9E53D37-BF3E-451D-87D8-CE36D1F260F2}" destId="{9842E6C8-4D2C-4CCE-911C-49450EEAB5E8}" srcOrd="0" destOrd="2" presId="urn:microsoft.com/office/officeart/2005/8/layout/list1"/>
    <dgm:cxn modelId="{5BAD6B43-95AF-4681-B1C2-C92F5D463391}" srcId="{8C10B7DF-88AD-403D-8F12-34CB77073A27}" destId="{B7DC36E6-A8C7-4E8A-AE75-748D5398DA0C}" srcOrd="0" destOrd="0" parTransId="{469D344D-D731-4680-A13B-C7992368DFAF}" sibTransId="{BDCFB41A-AA08-4013-B525-1FE849A9FEEC}"/>
    <dgm:cxn modelId="{FFBFF163-1B15-42D7-8F0B-A59F3555D4D6}" type="presOf" srcId="{DD439D4D-C819-4A2C-8276-7130CA5CD696}" destId="{4CFABF46-2C56-40AF-B33A-524A2AFB80EE}" srcOrd="0" destOrd="0" presId="urn:microsoft.com/office/officeart/2005/8/layout/list1"/>
    <dgm:cxn modelId="{E14D0D65-0644-40BB-A956-03526F072A4E}" srcId="{63D37796-EC16-4022-B312-AEDCE9DA977B}" destId="{A9E53D37-BF3E-451D-87D8-CE36D1F260F2}" srcOrd="1" destOrd="0" parTransId="{1E1EC4C6-D030-4931-A6EA-09F5DED0DBF4}" sibTransId="{DC67A464-B7C5-45A7-9C7F-683DE26C829F}"/>
    <dgm:cxn modelId="{FA052F66-D4CE-4B73-BE41-A425FAA8826C}" srcId="{5522354B-3573-4152-8E33-823881DD9F8E}" destId="{70F2F249-A55B-46BD-922A-F4766AF3AF13}" srcOrd="1" destOrd="0" parTransId="{763512B2-5968-4691-B4B1-1F04B742488A}" sibTransId="{929659DB-6D8D-4604-98D1-D1CCD6691A23}"/>
    <dgm:cxn modelId="{D72D4A48-72DC-4616-B5B8-468397C16A85}" srcId="{9F80264C-2E83-43D3-BAD1-4A391BAEA448}" destId="{8C10B7DF-88AD-403D-8F12-34CB77073A27}" srcOrd="2" destOrd="0" parTransId="{B9DD80C2-BE5E-4855-8820-750D35780D48}" sibTransId="{0AC73418-7D9D-4819-A12C-359E899E577F}"/>
    <dgm:cxn modelId="{9DEE204A-0919-4BE5-A248-7CAFD514F22D}" type="presOf" srcId="{D28EB653-8CD8-45B4-894B-C6F893A498D0}" destId="{9842E6C8-4D2C-4CCE-911C-49450EEAB5E8}" srcOrd="0" destOrd="1" presId="urn:microsoft.com/office/officeart/2005/8/layout/list1"/>
    <dgm:cxn modelId="{3C72266A-7A80-4D3E-AD3B-E606CE989008}" srcId="{8C10B7DF-88AD-403D-8F12-34CB77073A27}" destId="{22B85E57-61D6-44F1-AB9D-C686A14EDC47}" srcOrd="1" destOrd="0" parTransId="{D694823F-F7EB-4BE3-AE8A-86A8F8111335}" sibTransId="{BBC8001F-88A2-4000-9682-78C37E4BB439}"/>
    <dgm:cxn modelId="{BA5AA56A-E4AA-4E9A-8035-4345A04902D6}" type="presOf" srcId="{2C396A4F-BE60-4CD4-8CAC-EC140C022A32}" destId="{3ED4FCFB-8A41-446B-B852-A5DB1B1A32F4}" srcOrd="0" destOrd="0" presId="urn:microsoft.com/office/officeart/2005/8/layout/list1"/>
    <dgm:cxn modelId="{5BDBBB4A-5779-4D84-811F-96A48067F047}" type="presOf" srcId="{082792CA-46EB-4207-ADFE-627400126A00}" destId="{856343FC-FC72-4030-9B24-87028A43B12F}" srcOrd="0" destOrd="0" presId="urn:microsoft.com/office/officeart/2005/8/layout/list1"/>
    <dgm:cxn modelId="{E297DE6D-9341-44D9-97C0-3DC06248CCAB}" type="presOf" srcId="{B7DC36E6-A8C7-4E8A-AE75-748D5398DA0C}" destId="{7815D94F-4A24-430C-B329-D43A48A5DB6E}" srcOrd="0" destOrd="0" presId="urn:microsoft.com/office/officeart/2005/8/layout/list1"/>
    <dgm:cxn modelId="{B4A7E44D-D2EB-4F7C-A764-6726DC624DD7}" srcId="{5522354B-3573-4152-8E33-823881DD9F8E}" destId="{C2530853-771F-4D05-B217-4BF9A85A04AA}" srcOrd="0" destOrd="0" parTransId="{0A955C6F-F650-423C-8639-5CADFE6A2ABE}" sibTransId="{DC02C65E-35B2-47A8-BAA3-1E6E5F00DE3E}"/>
    <dgm:cxn modelId="{E6EBAA55-D988-4F28-9549-613B87E8777E}" srcId="{9F80264C-2E83-43D3-BAD1-4A391BAEA448}" destId="{082792CA-46EB-4207-ADFE-627400126A00}" srcOrd="1" destOrd="0" parTransId="{3857F517-646F-4304-970E-331173BCF86E}" sibTransId="{7A256CF5-94D7-4739-8BEA-5B766F29CA86}"/>
    <dgm:cxn modelId="{44530C59-9BC4-4F0C-ACDF-F3510E5DD2CF}" type="presOf" srcId="{DD439D4D-C819-4A2C-8276-7130CA5CD696}" destId="{6A5FED8E-FDC7-4341-9696-03ECDB945EF8}" srcOrd="1" destOrd="0" presId="urn:microsoft.com/office/officeart/2005/8/layout/list1"/>
    <dgm:cxn modelId="{43E43A59-233B-4FF3-9CE4-E9A4C6A38AFE}" type="presOf" srcId="{70F2F249-A55B-46BD-922A-F4766AF3AF13}" destId="{9842E6C8-4D2C-4CCE-911C-49450EEAB5E8}" srcOrd="0" destOrd="5" presId="urn:microsoft.com/office/officeart/2005/8/layout/list1"/>
    <dgm:cxn modelId="{3535487C-EBA6-4C54-8EAB-A7AF742AD210}" type="presOf" srcId="{22B85E57-61D6-44F1-AB9D-C686A14EDC47}" destId="{7815D94F-4A24-430C-B329-D43A48A5DB6E}" srcOrd="0" destOrd="1" presId="urn:microsoft.com/office/officeart/2005/8/layout/list1"/>
    <dgm:cxn modelId="{62BB847E-EB1E-4222-AEAB-B983134B564B}" type="presOf" srcId="{8C10B7DF-88AD-403D-8F12-34CB77073A27}" destId="{E640E603-3E41-4DAE-A4F0-AC55966A386D}" srcOrd="1" destOrd="0" presId="urn:microsoft.com/office/officeart/2005/8/layout/list1"/>
    <dgm:cxn modelId="{4FEBEE8B-9E1E-4BC7-8FB0-7DEBD8F70F6C}" type="presOf" srcId="{5522354B-3573-4152-8E33-823881DD9F8E}" destId="{9842E6C8-4D2C-4CCE-911C-49450EEAB5E8}" srcOrd="0" destOrd="3" presId="urn:microsoft.com/office/officeart/2005/8/layout/list1"/>
    <dgm:cxn modelId="{7ADC7D9C-B1ED-4EC8-B8A8-858ED5225854}" srcId="{9F80264C-2E83-43D3-BAD1-4A391BAEA448}" destId="{DD439D4D-C819-4A2C-8276-7130CA5CD696}" srcOrd="0" destOrd="0" parTransId="{24386C8A-AEA6-47D5-9D4F-E1F08B2CD7DD}" sibTransId="{B9B0AED4-391A-403C-9E8F-48A61097046A}"/>
    <dgm:cxn modelId="{67ACD99F-1F60-4AD0-957A-90601E7C01E6}" type="presOf" srcId="{ED439A49-B647-4183-A973-8FBB9FA33CB9}" destId="{3ED4FCFB-8A41-446B-B852-A5DB1B1A32F4}" srcOrd="0" destOrd="1" presId="urn:microsoft.com/office/officeart/2005/8/layout/list1"/>
    <dgm:cxn modelId="{D96506B3-6513-41FE-88EA-A2F7234160C2}" type="presOf" srcId="{63D37796-EC16-4022-B312-AEDCE9DA977B}" destId="{9842E6C8-4D2C-4CCE-911C-49450EEAB5E8}" srcOrd="0" destOrd="0" presId="urn:microsoft.com/office/officeart/2005/8/layout/list1"/>
    <dgm:cxn modelId="{A35DBCC5-6B63-4316-B316-B74AADCDBE75}" type="presOf" srcId="{9F80264C-2E83-43D3-BAD1-4A391BAEA448}" destId="{7CC0D428-1415-4A1A-B0F0-B512AF22BDA6}" srcOrd="0" destOrd="0" presId="urn:microsoft.com/office/officeart/2005/8/layout/list1"/>
    <dgm:cxn modelId="{F272C6D6-DD08-4578-9804-3C3BDB6E9F04}" srcId="{082792CA-46EB-4207-ADFE-627400126A00}" destId="{2C396A4F-BE60-4CD4-8CAC-EC140C022A32}" srcOrd="0" destOrd="0" parTransId="{B69C0C18-6FE2-4F60-A1DC-80CF5C4A8E3E}" sibTransId="{C2531205-AADF-4711-850E-FC9DF246C85A}"/>
    <dgm:cxn modelId="{A73CA4DF-A607-4DCC-A2EC-EF0B8AED53FA}" type="presOf" srcId="{C2530853-771F-4D05-B217-4BF9A85A04AA}" destId="{9842E6C8-4D2C-4CCE-911C-49450EEAB5E8}" srcOrd="0" destOrd="4" presId="urn:microsoft.com/office/officeart/2005/8/layout/list1"/>
    <dgm:cxn modelId="{6C7EC9E1-CD70-4075-AD63-B5F8332ECEF4}" srcId="{63D37796-EC16-4022-B312-AEDCE9DA977B}" destId="{D28EB653-8CD8-45B4-894B-C6F893A498D0}" srcOrd="0" destOrd="0" parTransId="{30780510-893B-4566-93C7-32D5A3838C6E}" sibTransId="{3176258E-5C14-402A-A5D8-532D99224745}"/>
    <dgm:cxn modelId="{E07FC3E8-F5A9-49A0-85D9-EAE92CAA2360}" srcId="{082792CA-46EB-4207-ADFE-627400126A00}" destId="{ED439A49-B647-4183-A973-8FBB9FA33CB9}" srcOrd="1" destOrd="0" parTransId="{B046A5D3-9278-41F3-AB5B-F36BB55496A2}" sibTransId="{B0D56910-B3F1-45F3-A693-417CA33BBA9F}"/>
    <dgm:cxn modelId="{2C2DEFEA-34D5-47C9-9643-D2A802B3C1A7}" type="presParOf" srcId="{7CC0D428-1415-4A1A-B0F0-B512AF22BDA6}" destId="{F901C40B-6C02-40C9-AC11-E12B5520C96A}" srcOrd="0" destOrd="0" presId="urn:microsoft.com/office/officeart/2005/8/layout/list1"/>
    <dgm:cxn modelId="{3403CA27-B503-4A29-B93F-93785E6ACD54}" type="presParOf" srcId="{F901C40B-6C02-40C9-AC11-E12B5520C96A}" destId="{4CFABF46-2C56-40AF-B33A-524A2AFB80EE}" srcOrd="0" destOrd="0" presId="urn:microsoft.com/office/officeart/2005/8/layout/list1"/>
    <dgm:cxn modelId="{6EF89533-0ECB-435D-BEE3-AF4C83BF7ACE}" type="presParOf" srcId="{F901C40B-6C02-40C9-AC11-E12B5520C96A}" destId="{6A5FED8E-FDC7-4341-9696-03ECDB945EF8}" srcOrd="1" destOrd="0" presId="urn:microsoft.com/office/officeart/2005/8/layout/list1"/>
    <dgm:cxn modelId="{4C2425E6-F4D7-4369-A0C4-A4B0EE049EDD}" type="presParOf" srcId="{7CC0D428-1415-4A1A-B0F0-B512AF22BDA6}" destId="{D76BA26B-F2FD-49CF-A13E-85422326F1FA}" srcOrd="1" destOrd="0" presId="urn:microsoft.com/office/officeart/2005/8/layout/list1"/>
    <dgm:cxn modelId="{C06D62A8-BCC1-43E6-8DC5-9EAE80FD5890}" type="presParOf" srcId="{7CC0D428-1415-4A1A-B0F0-B512AF22BDA6}" destId="{9842E6C8-4D2C-4CCE-911C-49450EEAB5E8}" srcOrd="2" destOrd="0" presId="urn:microsoft.com/office/officeart/2005/8/layout/list1"/>
    <dgm:cxn modelId="{CFB445DF-B9A8-4505-9613-873DAFD69EE0}" type="presParOf" srcId="{7CC0D428-1415-4A1A-B0F0-B512AF22BDA6}" destId="{60004968-38A4-4EF5-947A-ED530E549670}" srcOrd="3" destOrd="0" presId="urn:microsoft.com/office/officeart/2005/8/layout/list1"/>
    <dgm:cxn modelId="{FD3164E1-FFDA-4E56-9A0F-19DB3C194F8E}" type="presParOf" srcId="{7CC0D428-1415-4A1A-B0F0-B512AF22BDA6}" destId="{AF648D11-E79F-412F-BE3F-341465100C4D}" srcOrd="4" destOrd="0" presId="urn:microsoft.com/office/officeart/2005/8/layout/list1"/>
    <dgm:cxn modelId="{0E7777DC-7D1E-4CA3-8E87-D1B9665A70D3}" type="presParOf" srcId="{AF648D11-E79F-412F-BE3F-341465100C4D}" destId="{856343FC-FC72-4030-9B24-87028A43B12F}" srcOrd="0" destOrd="0" presId="urn:microsoft.com/office/officeart/2005/8/layout/list1"/>
    <dgm:cxn modelId="{A73B0BF6-3A66-4A88-A325-F9E9320415B3}" type="presParOf" srcId="{AF648D11-E79F-412F-BE3F-341465100C4D}" destId="{DEE9A8CF-C2CE-4B5A-82C4-63CB318C8FAD}" srcOrd="1" destOrd="0" presId="urn:microsoft.com/office/officeart/2005/8/layout/list1"/>
    <dgm:cxn modelId="{A49D8389-4648-4FED-82E9-407CBFAF9AE6}" type="presParOf" srcId="{7CC0D428-1415-4A1A-B0F0-B512AF22BDA6}" destId="{7ED6970A-7445-4769-B11E-C6668A46551D}" srcOrd="5" destOrd="0" presId="urn:microsoft.com/office/officeart/2005/8/layout/list1"/>
    <dgm:cxn modelId="{E4C78D10-0EB2-4E9E-9772-B6A3DE77DF06}" type="presParOf" srcId="{7CC0D428-1415-4A1A-B0F0-B512AF22BDA6}" destId="{3ED4FCFB-8A41-446B-B852-A5DB1B1A32F4}" srcOrd="6" destOrd="0" presId="urn:microsoft.com/office/officeart/2005/8/layout/list1"/>
    <dgm:cxn modelId="{58EA41E1-C417-4161-B25E-46067A6C88A6}" type="presParOf" srcId="{7CC0D428-1415-4A1A-B0F0-B512AF22BDA6}" destId="{0D80FEFF-BD52-4549-8959-BCDDF17F35F1}" srcOrd="7" destOrd="0" presId="urn:microsoft.com/office/officeart/2005/8/layout/list1"/>
    <dgm:cxn modelId="{351F3375-CA29-49FB-866D-45489FC83817}" type="presParOf" srcId="{7CC0D428-1415-4A1A-B0F0-B512AF22BDA6}" destId="{CAEBDCDF-D30A-4EC2-ACA4-DD1D8781938C}" srcOrd="8" destOrd="0" presId="urn:microsoft.com/office/officeart/2005/8/layout/list1"/>
    <dgm:cxn modelId="{91A9A197-E9D0-47F7-830D-47F2E8DF2F05}" type="presParOf" srcId="{CAEBDCDF-D30A-4EC2-ACA4-DD1D8781938C}" destId="{1C47ADD8-6F31-40BE-8A28-97EDDA22B4A4}" srcOrd="0" destOrd="0" presId="urn:microsoft.com/office/officeart/2005/8/layout/list1"/>
    <dgm:cxn modelId="{F4B268FC-5ECF-406E-A237-9B262F30C0F2}" type="presParOf" srcId="{CAEBDCDF-D30A-4EC2-ACA4-DD1D8781938C}" destId="{E640E603-3E41-4DAE-A4F0-AC55966A386D}" srcOrd="1" destOrd="0" presId="urn:microsoft.com/office/officeart/2005/8/layout/list1"/>
    <dgm:cxn modelId="{D74897D0-E3FE-4075-8B7F-19106800CDB0}" type="presParOf" srcId="{7CC0D428-1415-4A1A-B0F0-B512AF22BDA6}" destId="{ABCE0FCB-3852-4C09-BE72-F3BC3DCF3302}" srcOrd="9" destOrd="0" presId="urn:microsoft.com/office/officeart/2005/8/layout/list1"/>
    <dgm:cxn modelId="{1842A2EB-52A3-4407-AC6C-89A342DCB583}" type="presParOf" srcId="{7CC0D428-1415-4A1A-B0F0-B512AF22BDA6}" destId="{7815D94F-4A24-430C-B329-D43A48A5DB6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C94F59-4269-47DF-B73C-79F7C1423645}"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8F5C7252-F0D3-444A-9240-0799FB97341A}">
      <dgm:prSet custT="1"/>
      <dgm:spPr/>
      <dgm:t>
        <a:bodyPr/>
        <a:lstStyle/>
        <a:p>
          <a:r>
            <a:rPr lang="en-US" sz="2400" dirty="0"/>
            <a:t>An affirmation  checkbox will be added for First Peoples’ certificate holders while the tribal culture course codes are being developed and approved.</a:t>
          </a:r>
        </a:p>
      </dgm:t>
    </dgm:pt>
    <dgm:pt modelId="{CB8CC36B-315D-4421-88B0-BEE417F4B2CB}" type="parTrans" cxnId="{E4631198-D0FA-424B-9A90-C3AE64CFF55A}">
      <dgm:prSet/>
      <dgm:spPr/>
      <dgm:t>
        <a:bodyPr/>
        <a:lstStyle/>
        <a:p>
          <a:endParaRPr lang="en-US"/>
        </a:p>
      </dgm:t>
    </dgm:pt>
    <dgm:pt modelId="{68E5292E-91F4-4B0F-9DBF-043603050612}" type="sibTrans" cxnId="{E4631198-D0FA-424B-9A90-C3AE64CFF55A}">
      <dgm:prSet/>
      <dgm:spPr/>
      <dgm:t>
        <a:bodyPr/>
        <a:lstStyle/>
        <a:p>
          <a:endParaRPr lang="en-US"/>
        </a:p>
      </dgm:t>
    </dgm:pt>
    <dgm:pt modelId="{8AFCEC21-8B5C-4B9F-8870-BF4763505E87}">
      <dgm:prSet/>
      <dgm:spPr/>
      <dgm:t>
        <a:bodyPr/>
        <a:lstStyle/>
        <a:p>
          <a:r>
            <a:rPr lang="en-US" dirty="0"/>
            <a:t>The single asterisk will be replaced to show the years/months of teaching experience. The double asterisks will be replaced with a sentence notifying the LEA of the need to report the teacher’s years of experience in the S-275.</a:t>
          </a:r>
        </a:p>
      </dgm:t>
    </dgm:pt>
    <dgm:pt modelId="{61C2FB72-5EE9-41F3-81C3-7A927C5143DF}" type="parTrans" cxnId="{8A598FB3-8F80-4262-A417-65F720400DE0}">
      <dgm:prSet/>
      <dgm:spPr/>
      <dgm:t>
        <a:bodyPr/>
        <a:lstStyle/>
        <a:p>
          <a:endParaRPr lang="en-US"/>
        </a:p>
      </dgm:t>
    </dgm:pt>
    <dgm:pt modelId="{6315BDE4-5515-4957-B7EF-759205A330BA}" type="sibTrans" cxnId="{8A598FB3-8F80-4262-A417-65F720400DE0}">
      <dgm:prSet/>
      <dgm:spPr/>
      <dgm:t>
        <a:bodyPr/>
        <a:lstStyle/>
        <a:p>
          <a:endParaRPr lang="en-US"/>
        </a:p>
      </dgm:t>
    </dgm:pt>
    <dgm:pt modelId="{D267BB66-A576-4D85-849F-CFA0C430574F}">
      <dgm:prSet custT="1"/>
      <dgm:spPr/>
      <dgm:t>
        <a:bodyPr/>
        <a:lstStyle/>
        <a:p>
          <a:r>
            <a:rPr lang="en-US" sz="2400"/>
            <a:t>The “building lock” option will be hidden until the submission window opens in mid-June.</a:t>
          </a:r>
        </a:p>
      </dgm:t>
    </dgm:pt>
    <dgm:pt modelId="{A4F97275-8D84-4739-A182-0BAC5FB3DD74}" type="parTrans" cxnId="{923FF6C1-8A62-4C86-995C-62C7B89E72CF}">
      <dgm:prSet/>
      <dgm:spPr/>
      <dgm:t>
        <a:bodyPr/>
        <a:lstStyle/>
        <a:p>
          <a:endParaRPr lang="en-US"/>
        </a:p>
      </dgm:t>
    </dgm:pt>
    <dgm:pt modelId="{E4320C8E-34FB-4DE1-B2E0-65CB8F57974F}" type="sibTrans" cxnId="{923FF6C1-8A62-4C86-995C-62C7B89E72CF}">
      <dgm:prSet/>
      <dgm:spPr/>
      <dgm:t>
        <a:bodyPr/>
        <a:lstStyle/>
        <a:p>
          <a:endParaRPr lang="en-US"/>
        </a:p>
      </dgm:t>
    </dgm:pt>
    <dgm:pt modelId="{4AC64512-B328-4D9D-8CAE-6645E479E769}" type="pres">
      <dgm:prSet presAssocID="{0CC94F59-4269-47DF-B73C-79F7C1423645}" presName="vert0" presStyleCnt="0">
        <dgm:presLayoutVars>
          <dgm:dir/>
          <dgm:animOne val="branch"/>
          <dgm:animLvl val="lvl"/>
        </dgm:presLayoutVars>
      </dgm:prSet>
      <dgm:spPr/>
    </dgm:pt>
    <dgm:pt modelId="{E1259AF3-C88F-47BD-A913-322DA4E34CAA}" type="pres">
      <dgm:prSet presAssocID="{8F5C7252-F0D3-444A-9240-0799FB97341A}" presName="thickLine" presStyleLbl="alignNode1" presStyleIdx="0" presStyleCnt="3"/>
      <dgm:spPr/>
    </dgm:pt>
    <dgm:pt modelId="{92EA5AE1-CC94-4247-8624-2C0741CA0951}" type="pres">
      <dgm:prSet presAssocID="{8F5C7252-F0D3-444A-9240-0799FB97341A}" presName="horz1" presStyleCnt="0"/>
      <dgm:spPr/>
    </dgm:pt>
    <dgm:pt modelId="{635C19AF-3BE3-4748-9BB5-7A6FE3945446}" type="pres">
      <dgm:prSet presAssocID="{8F5C7252-F0D3-444A-9240-0799FB97341A}" presName="tx1" presStyleLbl="revTx" presStyleIdx="0" presStyleCnt="3"/>
      <dgm:spPr/>
    </dgm:pt>
    <dgm:pt modelId="{5E209238-7BB2-4A91-99E2-4BD808212E5B}" type="pres">
      <dgm:prSet presAssocID="{8F5C7252-F0D3-444A-9240-0799FB97341A}" presName="vert1" presStyleCnt="0"/>
      <dgm:spPr/>
    </dgm:pt>
    <dgm:pt modelId="{2CF68BE3-B8BE-409C-9F9D-BD060F588E91}" type="pres">
      <dgm:prSet presAssocID="{8AFCEC21-8B5C-4B9F-8870-BF4763505E87}" presName="thickLine" presStyleLbl="alignNode1" presStyleIdx="1" presStyleCnt="3"/>
      <dgm:spPr/>
    </dgm:pt>
    <dgm:pt modelId="{615A3145-813B-4D6C-BFAA-0AB9A71018CC}" type="pres">
      <dgm:prSet presAssocID="{8AFCEC21-8B5C-4B9F-8870-BF4763505E87}" presName="horz1" presStyleCnt="0"/>
      <dgm:spPr/>
    </dgm:pt>
    <dgm:pt modelId="{60474AF1-B485-483D-AF57-BB9885A2D8AC}" type="pres">
      <dgm:prSet presAssocID="{8AFCEC21-8B5C-4B9F-8870-BF4763505E87}" presName="tx1" presStyleLbl="revTx" presStyleIdx="1" presStyleCnt="3"/>
      <dgm:spPr/>
    </dgm:pt>
    <dgm:pt modelId="{9CCA8762-09AD-4DB9-AE0C-FB6C7DEF652B}" type="pres">
      <dgm:prSet presAssocID="{8AFCEC21-8B5C-4B9F-8870-BF4763505E87}" presName="vert1" presStyleCnt="0"/>
      <dgm:spPr/>
    </dgm:pt>
    <dgm:pt modelId="{AD2CFF19-2252-457D-8D9C-1410A11F3741}" type="pres">
      <dgm:prSet presAssocID="{D267BB66-A576-4D85-849F-CFA0C430574F}" presName="thickLine" presStyleLbl="alignNode1" presStyleIdx="2" presStyleCnt="3"/>
      <dgm:spPr/>
    </dgm:pt>
    <dgm:pt modelId="{64E3C1F6-7242-4363-8828-0325CBFE7EC4}" type="pres">
      <dgm:prSet presAssocID="{D267BB66-A576-4D85-849F-CFA0C430574F}" presName="horz1" presStyleCnt="0"/>
      <dgm:spPr/>
    </dgm:pt>
    <dgm:pt modelId="{908DF3D2-C91F-4015-B1F6-DC726301FFDE}" type="pres">
      <dgm:prSet presAssocID="{D267BB66-A576-4D85-849F-CFA0C430574F}" presName="tx1" presStyleLbl="revTx" presStyleIdx="2" presStyleCnt="3"/>
      <dgm:spPr/>
    </dgm:pt>
    <dgm:pt modelId="{B9F6B53E-A857-43BF-974E-8E937E73F703}" type="pres">
      <dgm:prSet presAssocID="{D267BB66-A576-4D85-849F-CFA0C430574F}" presName="vert1" presStyleCnt="0"/>
      <dgm:spPr/>
    </dgm:pt>
  </dgm:ptLst>
  <dgm:cxnLst>
    <dgm:cxn modelId="{FC3DC159-BE82-45C5-8F05-8FB624E2D838}" type="presOf" srcId="{8AFCEC21-8B5C-4B9F-8870-BF4763505E87}" destId="{60474AF1-B485-483D-AF57-BB9885A2D8AC}" srcOrd="0" destOrd="0" presId="urn:microsoft.com/office/officeart/2008/layout/LinedList"/>
    <dgm:cxn modelId="{E4631198-D0FA-424B-9A90-C3AE64CFF55A}" srcId="{0CC94F59-4269-47DF-B73C-79F7C1423645}" destId="{8F5C7252-F0D3-444A-9240-0799FB97341A}" srcOrd="0" destOrd="0" parTransId="{CB8CC36B-315D-4421-88B0-BEE417F4B2CB}" sibTransId="{68E5292E-91F4-4B0F-9DBF-043603050612}"/>
    <dgm:cxn modelId="{E745079C-11C8-4040-8549-041C7691EE01}" type="presOf" srcId="{D267BB66-A576-4D85-849F-CFA0C430574F}" destId="{908DF3D2-C91F-4015-B1F6-DC726301FFDE}" srcOrd="0" destOrd="0" presId="urn:microsoft.com/office/officeart/2008/layout/LinedList"/>
    <dgm:cxn modelId="{37EC67A8-590A-4951-AD08-1D942D84F308}" type="presOf" srcId="{0CC94F59-4269-47DF-B73C-79F7C1423645}" destId="{4AC64512-B328-4D9D-8CAE-6645E479E769}" srcOrd="0" destOrd="0" presId="urn:microsoft.com/office/officeart/2008/layout/LinedList"/>
    <dgm:cxn modelId="{8A598FB3-8F80-4262-A417-65F720400DE0}" srcId="{0CC94F59-4269-47DF-B73C-79F7C1423645}" destId="{8AFCEC21-8B5C-4B9F-8870-BF4763505E87}" srcOrd="1" destOrd="0" parTransId="{61C2FB72-5EE9-41F3-81C3-7A927C5143DF}" sibTransId="{6315BDE4-5515-4957-B7EF-759205A330BA}"/>
    <dgm:cxn modelId="{923FF6C1-8A62-4C86-995C-62C7B89E72CF}" srcId="{0CC94F59-4269-47DF-B73C-79F7C1423645}" destId="{D267BB66-A576-4D85-849F-CFA0C430574F}" srcOrd="2" destOrd="0" parTransId="{A4F97275-8D84-4739-A182-0BAC5FB3DD74}" sibTransId="{E4320C8E-34FB-4DE1-B2E0-65CB8F57974F}"/>
    <dgm:cxn modelId="{9F3C27F5-AD5D-463A-A7C2-3606B30CAEDD}" type="presOf" srcId="{8F5C7252-F0D3-444A-9240-0799FB97341A}" destId="{635C19AF-3BE3-4748-9BB5-7A6FE3945446}" srcOrd="0" destOrd="0" presId="urn:microsoft.com/office/officeart/2008/layout/LinedList"/>
    <dgm:cxn modelId="{E6F10794-A0F9-44BF-9672-FC4D7995A3F7}" type="presParOf" srcId="{4AC64512-B328-4D9D-8CAE-6645E479E769}" destId="{E1259AF3-C88F-47BD-A913-322DA4E34CAA}" srcOrd="0" destOrd="0" presId="urn:microsoft.com/office/officeart/2008/layout/LinedList"/>
    <dgm:cxn modelId="{F076DB91-90C6-4587-A2EE-56268C573C79}" type="presParOf" srcId="{4AC64512-B328-4D9D-8CAE-6645E479E769}" destId="{92EA5AE1-CC94-4247-8624-2C0741CA0951}" srcOrd="1" destOrd="0" presId="urn:microsoft.com/office/officeart/2008/layout/LinedList"/>
    <dgm:cxn modelId="{38D28368-DA50-452D-AE33-C95F608CAD1A}" type="presParOf" srcId="{92EA5AE1-CC94-4247-8624-2C0741CA0951}" destId="{635C19AF-3BE3-4748-9BB5-7A6FE3945446}" srcOrd="0" destOrd="0" presId="urn:microsoft.com/office/officeart/2008/layout/LinedList"/>
    <dgm:cxn modelId="{6F846783-8CEA-45E2-9FC2-E5E492AB4A67}" type="presParOf" srcId="{92EA5AE1-CC94-4247-8624-2C0741CA0951}" destId="{5E209238-7BB2-4A91-99E2-4BD808212E5B}" srcOrd="1" destOrd="0" presId="urn:microsoft.com/office/officeart/2008/layout/LinedList"/>
    <dgm:cxn modelId="{6004701D-2742-4EA3-B4D6-DEFD294328CE}" type="presParOf" srcId="{4AC64512-B328-4D9D-8CAE-6645E479E769}" destId="{2CF68BE3-B8BE-409C-9F9D-BD060F588E91}" srcOrd="2" destOrd="0" presId="urn:microsoft.com/office/officeart/2008/layout/LinedList"/>
    <dgm:cxn modelId="{9658B4E6-CE07-4A59-BD41-E210ED64A3BC}" type="presParOf" srcId="{4AC64512-B328-4D9D-8CAE-6645E479E769}" destId="{615A3145-813B-4D6C-BFAA-0AB9A71018CC}" srcOrd="3" destOrd="0" presId="urn:microsoft.com/office/officeart/2008/layout/LinedList"/>
    <dgm:cxn modelId="{CD1E6A44-D519-485E-A1F7-545DC23E8B88}" type="presParOf" srcId="{615A3145-813B-4D6C-BFAA-0AB9A71018CC}" destId="{60474AF1-B485-483D-AF57-BB9885A2D8AC}" srcOrd="0" destOrd="0" presId="urn:microsoft.com/office/officeart/2008/layout/LinedList"/>
    <dgm:cxn modelId="{4B5DA8B7-AFA8-4DBD-8630-2F1AD41DE321}" type="presParOf" srcId="{615A3145-813B-4D6C-BFAA-0AB9A71018CC}" destId="{9CCA8762-09AD-4DB9-AE0C-FB6C7DEF652B}" srcOrd="1" destOrd="0" presId="urn:microsoft.com/office/officeart/2008/layout/LinedList"/>
    <dgm:cxn modelId="{4F118A64-5475-4FEA-B38F-FD98BD41D28D}" type="presParOf" srcId="{4AC64512-B328-4D9D-8CAE-6645E479E769}" destId="{AD2CFF19-2252-457D-8D9C-1410A11F3741}" srcOrd="4" destOrd="0" presId="urn:microsoft.com/office/officeart/2008/layout/LinedList"/>
    <dgm:cxn modelId="{D341BDF4-271B-424D-8523-07B4C1D1F0AF}" type="presParOf" srcId="{4AC64512-B328-4D9D-8CAE-6645E479E769}" destId="{64E3C1F6-7242-4363-8828-0325CBFE7EC4}" srcOrd="5" destOrd="0" presId="urn:microsoft.com/office/officeart/2008/layout/LinedList"/>
    <dgm:cxn modelId="{F13EE4B7-E82F-4282-A161-D9C0D5536386}" type="presParOf" srcId="{64E3C1F6-7242-4363-8828-0325CBFE7EC4}" destId="{908DF3D2-C91F-4015-B1F6-DC726301FFDE}" srcOrd="0" destOrd="0" presId="urn:microsoft.com/office/officeart/2008/layout/LinedList"/>
    <dgm:cxn modelId="{0169780E-12A6-48C4-A495-3CE2CA94995C}" type="presParOf" srcId="{64E3C1F6-7242-4363-8828-0325CBFE7EC4}" destId="{B9F6B53E-A857-43BF-974E-8E937E73F70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81F679-7657-4982-BE07-C8EA6790621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74A3BE9-4E9F-45B2-8409-D12A04B9AAE3}">
      <dgm:prSet phldr="0"/>
      <dgm:spPr>
        <a:solidFill>
          <a:schemeClr val="accent2">
            <a:lumMod val="50000"/>
          </a:schemeClr>
        </a:solidFill>
      </dgm:spPr>
      <dgm:t>
        <a:bodyPr/>
        <a:lstStyle/>
        <a:p>
          <a:pPr rtl="0"/>
          <a:r>
            <a:rPr lang="en-US">
              <a:latin typeface="Calibri Light" panose="020F0302020204030204"/>
            </a:rPr>
            <a:t>OTF Courses</a:t>
          </a:r>
        </a:p>
      </dgm:t>
    </dgm:pt>
    <dgm:pt modelId="{55E0B6C9-BC91-4F0A-98A8-9F0C7E9108CB}" type="parTrans" cxnId="{9904429D-1B9B-4DFA-B628-C31AB54DC036}">
      <dgm:prSet/>
      <dgm:spPr/>
      <dgm:t>
        <a:bodyPr/>
        <a:lstStyle/>
        <a:p>
          <a:endParaRPr lang="en-US"/>
        </a:p>
      </dgm:t>
    </dgm:pt>
    <dgm:pt modelId="{09FCD6B6-1108-4E8F-B447-17EB0E87F3DC}" type="sibTrans" cxnId="{9904429D-1B9B-4DFA-B628-C31AB54DC036}">
      <dgm:prSet/>
      <dgm:spPr/>
      <dgm:t>
        <a:bodyPr/>
        <a:lstStyle/>
        <a:p>
          <a:endParaRPr lang="en-US"/>
        </a:p>
      </dgm:t>
    </dgm:pt>
    <dgm:pt modelId="{0794200B-E136-4E8F-93A9-B41B0EE8D3C0}">
      <dgm:prSet phldr="0"/>
      <dgm:spPr>
        <a:solidFill>
          <a:schemeClr val="accent2">
            <a:lumMod val="50000"/>
          </a:schemeClr>
        </a:solidFill>
      </dgm:spPr>
      <dgm:t>
        <a:bodyPr/>
        <a:lstStyle/>
        <a:p>
          <a:pPr rtl="0"/>
          <a:r>
            <a:rPr lang="en-US">
              <a:latin typeface="Calibri Light" panose="020F0302020204030204"/>
            </a:rPr>
            <a:t>Expired Certs</a:t>
          </a:r>
        </a:p>
      </dgm:t>
    </dgm:pt>
    <dgm:pt modelId="{206D8E7A-F037-4CEB-A0CB-83D0250C7263}" type="parTrans" cxnId="{F0A63D0D-2518-498A-BDDE-4AF3156C7381}">
      <dgm:prSet/>
      <dgm:spPr/>
      <dgm:t>
        <a:bodyPr/>
        <a:lstStyle/>
        <a:p>
          <a:endParaRPr lang="en-US"/>
        </a:p>
      </dgm:t>
    </dgm:pt>
    <dgm:pt modelId="{A6F01153-C1F4-4F85-9F89-52D9ACB8C787}" type="sibTrans" cxnId="{F0A63D0D-2518-498A-BDDE-4AF3156C7381}">
      <dgm:prSet/>
      <dgm:spPr/>
      <dgm:t>
        <a:bodyPr/>
        <a:lstStyle/>
        <a:p>
          <a:endParaRPr lang="en-US"/>
        </a:p>
      </dgm:t>
    </dgm:pt>
    <dgm:pt modelId="{ED5A5512-80FD-44B8-B50A-584A64FF2E47}">
      <dgm:prSet/>
      <dgm:spPr/>
      <dgm:t>
        <a:bodyPr/>
        <a:lstStyle/>
        <a:p>
          <a:r>
            <a:rPr lang="en-US"/>
            <a:t>The OTF courses will be highlighted.</a:t>
          </a:r>
        </a:p>
      </dgm:t>
      <dgm:extLst>
        <a:ext uri="{E40237B7-FDA0-4F09-8148-C483321AD2D9}">
          <dgm14:cNvPr xmlns:dgm14="http://schemas.microsoft.com/office/drawing/2010/diagram" id="0" name="" descr="Chart showing the upcoming changes to the teacher tab: the OTF courses will be highlighted, and a message will appear for any teacher who held an expired cert after their instructional start date."/>
        </a:ext>
      </dgm:extLst>
    </dgm:pt>
    <dgm:pt modelId="{32EA1D83-2D01-4A76-AE2C-88DB84619686}" type="parTrans" cxnId="{DA5F3620-55C3-45AF-BC20-B9A35A684FE8}">
      <dgm:prSet/>
      <dgm:spPr/>
      <dgm:t>
        <a:bodyPr/>
        <a:lstStyle/>
        <a:p>
          <a:endParaRPr lang="en-US"/>
        </a:p>
      </dgm:t>
    </dgm:pt>
    <dgm:pt modelId="{BD24C0AB-F733-4E7F-AA0D-6CDA742BFC9B}" type="sibTrans" cxnId="{DA5F3620-55C3-45AF-BC20-B9A35A684FE8}">
      <dgm:prSet/>
      <dgm:spPr/>
      <dgm:t>
        <a:bodyPr/>
        <a:lstStyle/>
        <a:p>
          <a:endParaRPr lang="en-US"/>
        </a:p>
      </dgm:t>
    </dgm:pt>
    <dgm:pt modelId="{92130BB3-C735-4529-B87A-9F336A872158}">
      <dgm:prSet/>
      <dgm:spPr/>
      <dgm:t>
        <a:bodyPr/>
        <a:lstStyle/>
        <a:p>
          <a:pPr>
            <a:buFont typeface="Courier New" panose="02070309020205020404" pitchFamily="49" charset="0"/>
            <a:buChar char="o"/>
          </a:pPr>
          <a:r>
            <a:rPr lang="en-US" dirty="0"/>
            <a:t>No more searching through every course code taught each semester!​</a:t>
          </a:r>
        </a:p>
      </dgm:t>
    </dgm:pt>
    <dgm:pt modelId="{8D088F68-4AB0-46CF-8E6E-0CF0B1E35BD8}" type="parTrans" cxnId="{81268D1F-C5FA-49C8-A8E9-89F5F3012F6C}">
      <dgm:prSet/>
      <dgm:spPr/>
      <dgm:t>
        <a:bodyPr/>
        <a:lstStyle/>
        <a:p>
          <a:endParaRPr lang="en-US"/>
        </a:p>
      </dgm:t>
    </dgm:pt>
    <dgm:pt modelId="{57E04BF4-B351-4966-9EB1-79B66738A168}" type="sibTrans" cxnId="{81268D1F-C5FA-49C8-A8E9-89F5F3012F6C}">
      <dgm:prSet/>
      <dgm:spPr/>
      <dgm:t>
        <a:bodyPr/>
        <a:lstStyle/>
        <a:p>
          <a:endParaRPr lang="en-US"/>
        </a:p>
      </dgm:t>
    </dgm:pt>
    <dgm:pt modelId="{3F7523C9-A458-4776-9C75-870BE4D224EB}">
      <dgm:prSet/>
      <dgm:spPr/>
      <dgm:t>
        <a:bodyPr/>
        <a:lstStyle/>
        <a:p>
          <a:r>
            <a:rPr lang="en-US"/>
            <a:t>A message will appear for a teacher who did not hold a valid certificate (based on the instructional start date entered) during the school year​.</a:t>
          </a:r>
        </a:p>
      </dgm:t>
    </dgm:pt>
    <dgm:pt modelId="{5069D503-BAA1-4D24-8783-2003E6615408}" type="parTrans" cxnId="{DB389B6C-BDC5-4571-B0ED-3C4AEDB9D99D}">
      <dgm:prSet/>
      <dgm:spPr/>
      <dgm:t>
        <a:bodyPr/>
        <a:lstStyle/>
        <a:p>
          <a:endParaRPr lang="en-US"/>
        </a:p>
      </dgm:t>
    </dgm:pt>
    <dgm:pt modelId="{2800F470-B4BB-45EA-A7F9-532C4C827E41}" type="sibTrans" cxnId="{DB389B6C-BDC5-4571-B0ED-3C4AEDB9D99D}">
      <dgm:prSet/>
      <dgm:spPr/>
      <dgm:t>
        <a:bodyPr/>
        <a:lstStyle/>
        <a:p>
          <a:endParaRPr lang="en-US"/>
        </a:p>
      </dgm:t>
    </dgm:pt>
    <dgm:pt modelId="{4DDEFB20-407C-4254-A25E-351D720F8ED9}">
      <dgm:prSet/>
      <dgm:spPr/>
      <dgm:t>
        <a:bodyPr/>
        <a:lstStyle/>
        <a:p>
          <a:pPr>
            <a:buFont typeface="Courier New" panose="02070309020205020404" pitchFamily="49" charset="0"/>
            <a:buChar char="o"/>
          </a:pPr>
          <a:r>
            <a:rPr lang="en-US" dirty="0"/>
            <a:t>The goal is to clarify that these educators do not need school board approval, but they do need to be reported to the Office of Professional Practices (OPP).​</a:t>
          </a:r>
        </a:p>
      </dgm:t>
    </dgm:pt>
    <dgm:pt modelId="{41CE90DA-5F7D-4783-8D1B-17EA2492C359}" type="parTrans" cxnId="{3946CDEF-BA91-4179-9667-39DF5407043C}">
      <dgm:prSet/>
      <dgm:spPr/>
      <dgm:t>
        <a:bodyPr/>
        <a:lstStyle/>
        <a:p>
          <a:endParaRPr lang="en-US"/>
        </a:p>
      </dgm:t>
    </dgm:pt>
    <dgm:pt modelId="{62484D40-B884-465E-AEBE-84A4BCDF66BC}" type="sibTrans" cxnId="{3946CDEF-BA91-4179-9667-39DF5407043C}">
      <dgm:prSet/>
      <dgm:spPr/>
      <dgm:t>
        <a:bodyPr/>
        <a:lstStyle/>
        <a:p>
          <a:endParaRPr lang="en-US"/>
        </a:p>
      </dgm:t>
    </dgm:pt>
    <dgm:pt modelId="{A547C836-E282-4F6D-B394-AF9C9CD5033E}" type="pres">
      <dgm:prSet presAssocID="{7B81F679-7657-4982-BE07-C8EA67906215}" presName="linearFlow" presStyleCnt="0">
        <dgm:presLayoutVars>
          <dgm:dir/>
          <dgm:animLvl val="lvl"/>
          <dgm:resizeHandles val="exact"/>
        </dgm:presLayoutVars>
      </dgm:prSet>
      <dgm:spPr/>
    </dgm:pt>
    <dgm:pt modelId="{F73438ED-449A-419D-B171-35B2C5A12281}" type="pres">
      <dgm:prSet presAssocID="{874A3BE9-4E9F-45B2-8409-D12A04B9AAE3}" presName="composite" presStyleCnt="0"/>
      <dgm:spPr/>
    </dgm:pt>
    <dgm:pt modelId="{62FB1E45-0001-45CE-B5AD-03BFF1E21612}" type="pres">
      <dgm:prSet presAssocID="{874A3BE9-4E9F-45B2-8409-D12A04B9AAE3}" presName="parentText" presStyleLbl="alignNode1" presStyleIdx="0" presStyleCnt="2">
        <dgm:presLayoutVars>
          <dgm:chMax val="1"/>
          <dgm:bulletEnabled val="1"/>
        </dgm:presLayoutVars>
      </dgm:prSet>
      <dgm:spPr/>
    </dgm:pt>
    <dgm:pt modelId="{E03B50F6-25B2-4B53-A0CC-DF37B45B2B6A}" type="pres">
      <dgm:prSet presAssocID="{874A3BE9-4E9F-45B2-8409-D12A04B9AAE3}" presName="descendantText" presStyleLbl="alignAcc1" presStyleIdx="0" presStyleCnt="2">
        <dgm:presLayoutVars>
          <dgm:bulletEnabled val="1"/>
        </dgm:presLayoutVars>
      </dgm:prSet>
      <dgm:spPr/>
    </dgm:pt>
    <dgm:pt modelId="{E92AE28B-6B0F-4317-B82F-1E3131CF3303}" type="pres">
      <dgm:prSet presAssocID="{09FCD6B6-1108-4E8F-B447-17EB0E87F3DC}" presName="sp" presStyleCnt="0"/>
      <dgm:spPr/>
    </dgm:pt>
    <dgm:pt modelId="{66BC72E6-38ED-4B66-A27C-C526971B1E46}" type="pres">
      <dgm:prSet presAssocID="{0794200B-E136-4E8F-93A9-B41B0EE8D3C0}" presName="composite" presStyleCnt="0"/>
      <dgm:spPr/>
    </dgm:pt>
    <dgm:pt modelId="{D1D045F7-3E06-4937-B927-5E0B80B5FC60}" type="pres">
      <dgm:prSet presAssocID="{0794200B-E136-4E8F-93A9-B41B0EE8D3C0}" presName="parentText" presStyleLbl="alignNode1" presStyleIdx="1" presStyleCnt="2">
        <dgm:presLayoutVars>
          <dgm:chMax val="1"/>
          <dgm:bulletEnabled val="1"/>
        </dgm:presLayoutVars>
      </dgm:prSet>
      <dgm:spPr/>
    </dgm:pt>
    <dgm:pt modelId="{EDE27F5A-B568-4F32-B9C7-567753E6228F}" type="pres">
      <dgm:prSet presAssocID="{0794200B-E136-4E8F-93A9-B41B0EE8D3C0}" presName="descendantText" presStyleLbl="alignAcc1" presStyleIdx="1" presStyleCnt="2">
        <dgm:presLayoutVars>
          <dgm:bulletEnabled val="1"/>
        </dgm:presLayoutVars>
      </dgm:prSet>
      <dgm:spPr/>
    </dgm:pt>
  </dgm:ptLst>
  <dgm:cxnLst>
    <dgm:cxn modelId="{F0A63D0D-2518-498A-BDDE-4AF3156C7381}" srcId="{7B81F679-7657-4982-BE07-C8EA67906215}" destId="{0794200B-E136-4E8F-93A9-B41B0EE8D3C0}" srcOrd="1" destOrd="0" parTransId="{206D8E7A-F037-4CEB-A0CB-83D0250C7263}" sibTransId="{A6F01153-C1F4-4F85-9F89-52D9ACB8C787}"/>
    <dgm:cxn modelId="{81268D1F-C5FA-49C8-A8E9-89F5F3012F6C}" srcId="{874A3BE9-4E9F-45B2-8409-D12A04B9AAE3}" destId="{92130BB3-C735-4529-B87A-9F336A872158}" srcOrd="1" destOrd="0" parTransId="{8D088F68-4AB0-46CF-8E6E-0CF0B1E35BD8}" sibTransId="{57E04BF4-B351-4966-9EB1-79B66738A168}"/>
    <dgm:cxn modelId="{DA5F3620-55C3-45AF-BC20-B9A35A684FE8}" srcId="{874A3BE9-4E9F-45B2-8409-D12A04B9AAE3}" destId="{ED5A5512-80FD-44B8-B50A-584A64FF2E47}" srcOrd="0" destOrd="0" parTransId="{32EA1D83-2D01-4A76-AE2C-88DB84619686}" sibTransId="{BD24C0AB-F733-4E7F-AA0D-6CDA742BFC9B}"/>
    <dgm:cxn modelId="{234EA325-B24F-490E-97AC-688052B3AE2B}" type="presOf" srcId="{4DDEFB20-407C-4254-A25E-351D720F8ED9}" destId="{EDE27F5A-B568-4F32-B9C7-567753E6228F}" srcOrd="0" destOrd="1" presId="urn:microsoft.com/office/officeart/2005/8/layout/chevron2"/>
    <dgm:cxn modelId="{6CDDE43E-EFCC-42E4-B552-74A58E99D438}" type="presOf" srcId="{92130BB3-C735-4529-B87A-9F336A872158}" destId="{E03B50F6-25B2-4B53-A0CC-DF37B45B2B6A}" srcOrd="0" destOrd="1" presId="urn:microsoft.com/office/officeart/2005/8/layout/chevron2"/>
    <dgm:cxn modelId="{DAB7BA43-A6C6-4126-9A06-DCBD154300AF}" type="presOf" srcId="{ED5A5512-80FD-44B8-B50A-584A64FF2E47}" destId="{E03B50F6-25B2-4B53-A0CC-DF37B45B2B6A}" srcOrd="0" destOrd="0" presId="urn:microsoft.com/office/officeart/2005/8/layout/chevron2"/>
    <dgm:cxn modelId="{DB389B6C-BDC5-4571-B0ED-3C4AEDB9D99D}" srcId="{0794200B-E136-4E8F-93A9-B41B0EE8D3C0}" destId="{3F7523C9-A458-4776-9C75-870BE4D224EB}" srcOrd="0" destOrd="0" parTransId="{5069D503-BAA1-4D24-8783-2003E6615408}" sibTransId="{2800F470-B4BB-45EA-A7F9-532C4C827E41}"/>
    <dgm:cxn modelId="{7F17AB81-2414-47A0-9F8B-01C4292A668A}" type="presOf" srcId="{874A3BE9-4E9F-45B2-8409-D12A04B9AAE3}" destId="{62FB1E45-0001-45CE-B5AD-03BFF1E21612}" srcOrd="0" destOrd="0" presId="urn:microsoft.com/office/officeart/2005/8/layout/chevron2"/>
    <dgm:cxn modelId="{2CA23583-4F18-4583-9687-96362AA5A0B5}" type="presOf" srcId="{3F7523C9-A458-4776-9C75-870BE4D224EB}" destId="{EDE27F5A-B568-4F32-B9C7-567753E6228F}" srcOrd="0" destOrd="0" presId="urn:microsoft.com/office/officeart/2005/8/layout/chevron2"/>
    <dgm:cxn modelId="{9904429D-1B9B-4DFA-B628-C31AB54DC036}" srcId="{7B81F679-7657-4982-BE07-C8EA67906215}" destId="{874A3BE9-4E9F-45B2-8409-D12A04B9AAE3}" srcOrd="0" destOrd="0" parTransId="{55E0B6C9-BC91-4F0A-98A8-9F0C7E9108CB}" sibTransId="{09FCD6B6-1108-4E8F-B447-17EB0E87F3DC}"/>
    <dgm:cxn modelId="{3946CDEF-BA91-4179-9667-39DF5407043C}" srcId="{0794200B-E136-4E8F-93A9-B41B0EE8D3C0}" destId="{4DDEFB20-407C-4254-A25E-351D720F8ED9}" srcOrd="1" destOrd="0" parTransId="{41CE90DA-5F7D-4783-8D1B-17EA2492C359}" sibTransId="{62484D40-B884-465E-AEBE-84A4BCDF66BC}"/>
    <dgm:cxn modelId="{C011B5FE-F7C2-4689-94BD-88E28303359D}" type="presOf" srcId="{0794200B-E136-4E8F-93A9-B41B0EE8D3C0}" destId="{D1D045F7-3E06-4937-B927-5E0B80B5FC60}" srcOrd="0" destOrd="0" presId="urn:microsoft.com/office/officeart/2005/8/layout/chevron2"/>
    <dgm:cxn modelId="{FC8A47FF-4C46-4D4F-B2D0-51D252800CA7}" type="presOf" srcId="{7B81F679-7657-4982-BE07-C8EA67906215}" destId="{A547C836-E282-4F6D-B394-AF9C9CD5033E}" srcOrd="0" destOrd="0" presId="urn:microsoft.com/office/officeart/2005/8/layout/chevron2"/>
    <dgm:cxn modelId="{CF21A621-CFF5-448B-807D-60154610E2BB}" type="presParOf" srcId="{A547C836-E282-4F6D-B394-AF9C9CD5033E}" destId="{F73438ED-449A-419D-B171-35B2C5A12281}" srcOrd="0" destOrd="0" presId="urn:microsoft.com/office/officeart/2005/8/layout/chevron2"/>
    <dgm:cxn modelId="{668ECD88-3EB9-4E68-8344-225225825AAB}" type="presParOf" srcId="{F73438ED-449A-419D-B171-35B2C5A12281}" destId="{62FB1E45-0001-45CE-B5AD-03BFF1E21612}" srcOrd="0" destOrd="0" presId="urn:microsoft.com/office/officeart/2005/8/layout/chevron2"/>
    <dgm:cxn modelId="{D79DC42A-92EE-48FF-9980-FCC34B3B3FCF}" type="presParOf" srcId="{F73438ED-449A-419D-B171-35B2C5A12281}" destId="{E03B50F6-25B2-4B53-A0CC-DF37B45B2B6A}" srcOrd="1" destOrd="0" presId="urn:microsoft.com/office/officeart/2005/8/layout/chevron2"/>
    <dgm:cxn modelId="{75A6E3C0-3D5F-42EC-B343-0F5AAB18C707}" type="presParOf" srcId="{A547C836-E282-4F6D-B394-AF9C9CD5033E}" destId="{E92AE28B-6B0F-4317-B82F-1E3131CF3303}" srcOrd="1" destOrd="0" presId="urn:microsoft.com/office/officeart/2005/8/layout/chevron2"/>
    <dgm:cxn modelId="{D5D9682E-9CAF-4889-9AB8-0169DF7B4251}" type="presParOf" srcId="{A547C836-E282-4F6D-B394-AF9C9CD5033E}" destId="{66BC72E6-38ED-4B66-A27C-C526971B1E46}" srcOrd="2" destOrd="0" presId="urn:microsoft.com/office/officeart/2005/8/layout/chevron2"/>
    <dgm:cxn modelId="{B442DEF6-69E9-4E5D-8360-30F8ECDB1445}" type="presParOf" srcId="{66BC72E6-38ED-4B66-A27C-C526971B1E46}" destId="{D1D045F7-3E06-4937-B927-5E0B80B5FC60}" srcOrd="0" destOrd="0" presId="urn:microsoft.com/office/officeart/2005/8/layout/chevron2"/>
    <dgm:cxn modelId="{7B852E67-D6F0-44F2-B59C-E7B4499D3E3F}" type="presParOf" srcId="{66BC72E6-38ED-4B66-A27C-C526971B1E46}" destId="{EDE27F5A-B568-4F32-B9C7-567753E6228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70B00-94D8-45DE-9FFD-1F2FDF1CAD6B}">
      <dsp:nvSpPr>
        <dsp:cNvPr id="0" name=""/>
        <dsp:cNvSpPr/>
      </dsp:nvSpPr>
      <dsp:spPr>
        <a:xfrm>
          <a:off x="0" y="642"/>
          <a:ext cx="10515600" cy="15032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C25102-482F-4023-A7F3-389717EC70FB}">
      <dsp:nvSpPr>
        <dsp:cNvPr id="0" name=""/>
        <dsp:cNvSpPr/>
      </dsp:nvSpPr>
      <dsp:spPr>
        <a:xfrm>
          <a:off x="454734" y="338875"/>
          <a:ext cx="826790" cy="82679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A1F66D-B1AC-4FBF-BD4C-1E5B34429600}">
      <dsp:nvSpPr>
        <dsp:cNvPr id="0" name=""/>
        <dsp:cNvSpPr/>
      </dsp:nvSpPr>
      <dsp:spPr>
        <a:xfrm>
          <a:off x="1736260" y="642"/>
          <a:ext cx="8779339" cy="1503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095" tIns="159095" rIns="159095" bIns="159095" numCol="1" spcCol="1270" anchor="ctr" anchorCtr="0">
          <a:noAutofit/>
        </a:bodyPr>
        <a:lstStyle/>
        <a:p>
          <a:pPr marL="0" lvl="0" indent="0" algn="l" defTabSz="1022350">
            <a:lnSpc>
              <a:spcPct val="100000"/>
            </a:lnSpc>
            <a:spcBef>
              <a:spcPct val="0"/>
            </a:spcBef>
            <a:spcAft>
              <a:spcPct val="35000"/>
            </a:spcAft>
            <a:buNone/>
          </a:pPr>
          <a:r>
            <a:rPr lang="en-US" sz="2300" kern="1200"/>
            <a:t>Enter your questions into the chat at any time during the presentation.</a:t>
          </a:r>
        </a:p>
      </dsp:txBody>
      <dsp:txXfrm>
        <a:off x="1736260" y="642"/>
        <a:ext cx="8779339" cy="1503256"/>
      </dsp:txXfrm>
    </dsp:sp>
    <dsp:sp modelId="{0B483810-BF26-4A26-B933-95B0D2DE697A}">
      <dsp:nvSpPr>
        <dsp:cNvPr id="0" name=""/>
        <dsp:cNvSpPr/>
      </dsp:nvSpPr>
      <dsp:spPr>
        <a:xfrm>
          <a:off x="0" y="1879712"/>
          <a:ext cx="10515600" cy="15032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EE654D-715D-4512-919D-915D8EA11E97}">
      <dsp:nvSpPr>
        <dsp:cNvPr id="0" name=""/>
        <dsp:cNvSpPr/>
      </dsp:nvSpPr>
      <dsp:spPr>
        <a:xfrm>
          <a:off x="454734" y="2217945"/>
          <a:ext cx="826790" cy="8267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AF0DE8-3178-480A-A7B0-68AA82C57F11}">
      <dsp:nvSpPr>
        <dsp:cNvPr id="0" name=""/>
        <dsp:cNvSpPr/>
      </dsp:nvSpPr>
      <dsp:spPr>
        <a:xfrm>
          <a:off x="1736260" y="1879712"/>
          <a:ext cx="8779339" cy="1503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095" tIns="159095" rIns="159095" bIns="159095" numCol="1" spcCol="1270" anchor="ctr" anchorCtr="0">
          <a:noAutofit/>
        </a:bodyPr>
        <a:lstStyle/>
        <a:p>
          <a:pPr marL="0" lvl="0" indent="0" algn="l" defTabSz="1022350" rtl="0">
            <a:lnSpc>
              <a:spcPct val="100000"/>
            </a:lnSpc>
            <a:spcBef>
              <a:spcPct val="0"/>
            </a:spcBef>
            <a:spcAft>
              <a:spcPct val="35000"/>
            </a:spcAft>
            <a:buNone/>
          </a:pPr>
          <a:r>
            <a:rPr lang="en-US" sz="2300" kern="1200">
              <a:latin typeface="Segoe UI"/>
            </a:rPr>
            <a:t>Please use the reaction icons.</a:t>
          </a:r>
          <a:br>
            <a:rPr lang="en-US" sz="2300" kern="1200">
              <a:latin typeface="Segoe UI"/>
            </a:rPr>
          </a:br>
          <a:br>
            <a:rPr lang="en-US" sz="2300" kern="1200">
              <a:latin typeface="Segoe UI"/>
            </a:rPr>
          </a:br>
          <a:endParaRPr lang="en-US" sz="2300" kern="1200">
            <a:latin typeface="Segoe UI"/>
          </a:endParaRPr>
        </a:p>
      </dsp:txBody>
      <dsp:txXfrm>
        <a:off x="1736260" y="1879712"/>
        <a:ext cx="8779339" cy="1503256"/>
      </dsp:txXfrm>
    </dsp:sp>
    <dsp:sp modelId="{5FDA85F0-7E40-472B-A17C-69B91B2EF2E0}">
      <dsp:nvSpPr>
        <dsp:cNvPr id="0" name=""/>
        <dsp:cNvSpPr/>
      </dsp:nvSpPr>
      <dsp:spPr>
        <a:xfrm>
          <a:off x="0" y="3758782"/>
          <a:ext cx="10515600" cy="15032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10F3FC-15C0-44C8-9E55-2A43A3DF98DB}">
      <dsp:nvSpPr>
        <dsp:cNvPr id="0" name=""/>
        <dsp:cNvSpPr/>
      </dsp:nvSpPr>
      <dsp:spPr>
        <a:xfrm>
          <a:off x="454734" y="4097015"/>
          <a:ext cx="826790" cy="82679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7BF12D-C1A8-4F63-9A8B-A6C39314FEB6}">
      <dsp:nvSpPr>
        <dsp:cNvPr id="0" name=""/>
        <dsp:cNvSpPr/>
      </dsp:nvSpPr>
      <dsp:spPr>
        <a:xfrm>
          <a:off x="1736260" y="3758782"/>
          <a:ext cx="8779339" cy="1503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095" tIns="159095" rIns="159095" bIns="159095" numCol="1" spcCol="1270" anchor="ctr" anchorCtr="0">
          <a:noAutofit/>
        </a:bodyPr>
        <a:lstStyle/>
        <a:p>
          <a:pPr marL="0" lvl="0" indent="0" algn="l" defTabSz="1022350">
            <a:lnSpc>
              <a:spcPct val="100000"/>
            </a:lnSpc>
            <a:spcBef>
              <a:spcPct val="0"/>
            </a:spcBef>
            <a:spcAft>
              <a:spcPct val="35000"/>
            </a:spcAft>
            <a:buNone/>
          </a:pPr>
          <a:r>
            <a:rPr lang="en-US" sz="2300" kern="1200" dirty="0"/>
            <a:t>Please note that presentation slides are posted on the Title IIA </a:t>
          </a:r>
          <a:r>
            <a:rPr lang="en-US" sz="2300" kern="1200" dirty="0">
              <a:hlinkClick xmlns:r="http://schemas.openxmlformats.org/officeDocument/2006/relationships" r:id="rId5"/>
            </a:rPr>
            <a:t>Educator Equity Plan and Tool webpage</a:t>
          </a:r>
          <a:r>
            <a:rPr lang="en-US" sz="2300" kern="1200" dirty="0"/>
            <a:t>.</a:t>
          </a:r>
        </a:p>
      </dsp:txBody>
      <dsp:txXfrm>
        <a:off x="1736260" y="3758782"/>
        <a:ext cx="8779339" cy="15032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85C0F-0331-4793-A972-A870F045F7D9}">
      <dsp:nvSpPr>
        <dsp:cNvPr id="0" name=""/>
        <dsp:cNvSpPr/>
      </dsp:nvSpPr>
      <dsp:spPr>
        <a:xfrm>
          <a:off x="2520777" y="1775868"/>
          <a:ext cx="2257206" cy="1952574"/>
        </a:xfrm>
        <a:prstGeom prst="hexagon">
          <a:avLst>
            <a:gd name="adj" fmla="val 28570"/>
            <a:gd name="vf" fmla="val 115470"/>
          </a:avLst>
        </a:prstGeom>
        <a:solidFill>
          <a:srgbClr val="CC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Text" lastClr="000000"/>
              </a:solidFill>
            </a:rPr>
            <a:t>Student and </a:t>
          </a:r>
          <a:r>
            <a:rPr lang="en-US" sz="1700" kern="1200">
              <a:solidFill>
                <a:sysClr val="windowText" lastClr="000000"/>
              </a:solidFill>
              <a:latin typeface="Segoe UI"/>
            </a:rPr>
            <a:t>Educator</a:t>
          </a:r>
          <a:r>
            <a:rPr lang="en-US" sz="1700" kern="1200">
              <a:solidFill>
                <a:sysClr val="windowText" lastClr="000000"/>
              </a:solidFill>
            </a:rPr>
            <a:t> Data</a:t>
          </a:r>
        </a:p>
      </dsp:txBody>
      <dsp:txXfrm>
        <a:off x="2894828" y="2099437"/>
        <a:ext cx="1509104" cy="1305436"/>
      </dsp:txXfrm>
    </dsp:sp>
    <dsp:sp modelId="{96F9C010-7636-4644-93CC-979885D69C14}">
      <dsp:nvSpPr>
        <dsp:cNvPr id="0" name=""/>
        <dsp:cNvSpPr/>
      </dsp:nvSpPr>
      <dsp:spPr>
        <a:xfrm>
          <a:off x="3934222" y="841693"/>
          <a:ext cx="851637" cy="73379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97714E-74B3-43CA-B97F-185042FABA41}">
      <dsp:nvSpPr>
        <dsp:cNvPr id="0" name=""/>
        <dsp:cNvSpPr/>
      </dsp:nvSpPr>
      <dsp:spPr>
        <a:xfrm>
          <a:off x="2728698" y="0"/>
          <a:ext cx="1849764" cy="1600263"/>
        </a:xfrm>
        <a:prstGeom prst="hexagon">
          <a:avLst>
            <a:gd name="adj" fmla="val 28570"/>
            <a:gd name="vf" fmla="val 11547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050000"/>
              </a:solidFill>
            </a:rPr>
            <a:t>District and Building Admins</a:t>
          </a:r>
        </a:p>
      </dsp:txBody>
      <dsp:txXfrm>
        <a:off x="3035243" y="265198"/>
        <a:ext cx="1236674" cy="1069867"/>
      </dsp:txXfrm>
    </dsp:sp>
    <dsp:sp modelId="{74177A15-6049-4BF8-9237-9F6494096D51}">
      <dsp:nvSpPr>
        <dsp:cNvPr id="0" name=""/>
        <dsp:cNvSpPr/>
      </dsp:nvSpPr>
      <dsp:spPr>
        <a:xfrm>
          <a:off x="4928149" y="2213505"/>
          <a:ext cx="851637" cy="73379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56ACFA-2F28-4EE5-A752-16D343057960}">
      <dsp:nvSpPr>
        <dsp:cNvPr id="0" name=""/>
        <dsp:cNvSpPr/>
      </dsp:nvSpPr>
      <dsp:spPr>
        <a:xfrm>
          <a:off x="4425147" y="984269"/>
          <a:ext cx="1849764" cy="1600263"/>
        </a:xfrm>
        <a:prstGeom prst="hexagon">
          <a:avLst>
            <a:gd name="adj" fmla="val 28570"/>
            <a:gd name="vf" fmla="val 11547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solidFill>
            </a:rPr>
            <a:t>Training Coordinator</a:t>
          </a:r>
        </a:p>
      </dsp:txBody>
      <dsp:txXfrm>
        <a:off x="4731692" y="1249467"/>
        <a:ext cx="1236674" cy="1069867"/>
      </dsp:txXfrm>
    </dsp:sp>
    <dsp:sp modelId="{5FED7744-3561-4F9A-A9BB-A1F453CE2A3F}">
      <dsp:nvSpPr>
        <dsp:cNvPr id="0" name=""/>
        <dsp:cNvSpPr/>
      </dsp:nvSpPr>
      <dsp:spPr>
        <a:xfrm>
          <a:off x="4237703" y="3762023"/>
          <a:ext cx="851637" cy="73379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C84E8-B630-4D19-B2DB-5D4B0580F2CF}">
      <dsp:nvSpPr>
        <dsp:cNvPr id="0" name=""/>
        <dsp:cNvSpPr/>
      </dsp:nvSpPr>
      <dsp:spPr>
        <a:xfrm>
          <a:off x="4425147" y="2919228"/>
          <a:ext cx="1849764" cy="1600263"/>
        </a:xfrm>
        <a:prstGeom prst="hexagon">
          <a:avLst>
            <a:gd name="adj" fmla="val 28570"/>
            <a:gd name="vf" fmla="val 11547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Text" lastClr="000000"/>
              </a:solidFill>
            </a:rPr>
            <a:t>HR</a:t>
          </a:r>
        </a:p>
      </dsp:txBody>
      <dsp:txXfrm>
        <a:off x="4731692" y="3184426"/>
        <a:ext cx="1236674" cy="1069867"/>
      </dsp:txXfrm>
    </dsp:sp>
    <dsp:sp modelId="{BF3EA3FD-1118-4625-9A6B-FB62CEAC93D9}">
      <dsp:nvSpPr>
        <dsp:cNvPr id="0" name=""/>
        <dsp:cNvSpPr/>
      </dsp:nvSpPr>
      <dsp:spPr>
        <a:xfrm>
          <a:off x="2524977" y="3922765"/>
          <a:ext cx="851637" cy="73379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A450A-F9FD-41E6-8A4E-ACE904ADB82A}">
      <dsp:nvSpPr>
        <dsp:cNvPr id="0" name=""/>
        <dsp:cNvSpPr/>
      </dsp:nvSpPr>
      <dsp:spPr>
        <a:xfrm>
          <a:off x="2728698" y="3904599"/>
          <a:ext cx="1849764" cy="1600263"/>
        </a:xfrm>
        <a:prstGeom prst="hexagon">
          <a:avLst>
            <a:gd name="adj" fmla="val 28570"/>
            <a:gd name="vf" fmla="val 11547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solidFill>
            </a:rPr>
            <a:t>Federal Prog. Coordinator</a:t>
          </a:r>
        </a:p>
      </dsp:txBody>
      <dsp:txXfrm>
        <a:off x="3035243" y="4169797"/>
        <a:ext cx="1236674" cy="1069867"/>
      </dsp:txXfrm>
    </dsp:sp>
    <dsp:sp modelId="{021E948B-7D77-4705-9DAA-14F2893CF20F}">
      <dsp:nvSpPr>
        <dsp:cNvPr id="0" name=""/>
        <dsp:cNvSpPr/>
      </dsp:nvSpPr>
      <dsp:spPr>
        <a:xfrm>
          <a:off x="1514774" y="2551504"/>
          <a:ext cx="851637" cy="73379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0B9176-6F9A-42DE-B8AA-88938C4ACEC6}">
      <dsp:nvSpPr>
        <dsp:cNvPr id="0" name=""/>
        <dsp:cNvSpPr/>
      </dsp:nvSpPr>
      <dsp:spPr>
        <a:xfrm>
          <a:off x="1024373" y="2920329"/>
          <a:ext cx="1849764" cy="1600263"/>
        </a:xfrm>
        <a:prstGeom prst="hexagon">
          <a:avLst>
            <a:gd name="adj" fmla="val 28570"/>
            <a:gd name="vf" fmla="val 11547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a:solidFill>
                <a:sysClr val="windowText" lastClr="000000"/>
              </a:solidFill>
              <a:latin typeface="Segoe UI"/>
            </a:rPr>
            <a:t> </a:t>
          </a:r>
          <a:r>
            <a:rPr lang="en-US" sz="1700" kern="1200">
              <a:solidFill>
                <a:sysClr val="windowText" lastClr="000000"/>
              </a:solidFill>
            </a:rPr>
            <a:t>Learning and Teaching</a:t>
          </a:r>
          <a:endParaRPr lang="en-US" sz="1700" kern="1200">
            <a:ln>
              <a:solidFill>
                <a:schemeClr val="tx1"/>
              </a:solidFill>
            </a:ln>
            <a:solidFill>
              <a:schemeClr val="tx1"/>
            </a:solidFill>
            <a:latin typeface="+mn-lt"/>
          </a:endParaRPr>
        </a:p>
      </dsp:txBody>
      <dsp:txXfrm>
        <a:off x="1330918" y="3185527"/>
        <a:ext cx="1236674" cy="1069867"/>
      </dsp:txXfrm>
    </dsp:sp>
    <dsp:sp modelId="{940AB8CF-B338-4327-9DBE-EB8BD6DF1A16}">
      <dsp:nvSpPr>
        <dsp:cNvPr id="0" name=""/>
        <dsp:cNvSpPr/>
      </dsp:nvSpPr>
      <dsp:spPr>
        <a:xfrm>
          <a:off x="1024373" y="982067"/>
          <a:ext cx="1849764" cy="1600263"/>
        </a:xfrm>
        <a:prstGeom prst="hexagon">
          <a:avLst>
            <a:gd name="adj" fmla="val 28570"/>
            <a:gd name="vf" fmla="val 11547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solidFill>
              <a:latin typeface="Segoe UI"/>
            </a:rPr>
            <a:t>Data</a:t>
          </a:r>
          <a:r>
            <a:rPr lang="en-US" sz="1700" kern="1200" dirty="0">
              <a:solidFill>
                <a:sysClr val="windowText" lastClr="000000"/>
              </a:solidFill>
            </a:rPr>
            <a:t> Admins (SIS, CEDARS)</a:t>
          </a:r>
          <a:endParaRPr lang="en-US" sz="1700" kern="1200" dirty="0"/>
        </a:p>
      </dsp:txBody>
      <dsp:txXfrm>
        <a:off x="1330918" y="1247265"/>
        <a:ext cx="1236674" cy="10698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46376-0041-4C4C-BFD7-20E14BF3FB3E}">
      <dsp:nvSpPr>
        <dsp:cNvPr id="0" name=""/>
        <dsp:cNvSpPr/>
      </dsp:nvSpPr>
      <dsp:spPr>
        <a:xfrm>
          <a:off x="0" y="51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69E23-33E9-4EC5-A867-DC200ECE3D7C}">
      <dsp:nvSpPr>
        <dsp:cNvPr id="0" name=""/>
        <dsp:cNvSpPr/>
      </dsp:nvSpPr>
      <dsp:spPr>
        <a:xfrm>
          <a:off x="0" y="519"/>
          <a:ext cx="10515600" cy="607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How</a:t>
          </a:r>
          <a:r>
            <a:rPr lang="en-US" sz="2800" kern="1200" dirty="0"/>
            <a:t> do we define and identify equity issues? </a:t>
          </a:r>
        </a:p>
      </dsp:txBody>
      <dsp:txXfrm>
        <a:off x="0" y="519"/>
        <a:ext cx="10515600" cy="607831"/>
      </dsp:txXfrm>
    </dsp:sp>
    <dsp:sp modelId="{FB978367-F8B7-4AAC-9974-16485006A1F8}">
      <dsp:nvSpPr>
        <dsp:cNvPr id="0" name=""/>
        <dsp:cNvSpPr/>
      </dsp:nvSpPr>
      <dsp:spPr>
        <a:xfrm>
          <a:off x="0" y="60835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2CD1CC-1AD7-497C-B90A-FBBFEF9D3AC7}">
      <dsp:nvSpPr>
        <dsp:cNvPr id="0" name=""/>
        <dsp:cNvSpPr/>
      </dsp:nvSpPr>
      <dsp:spPr>
        <a:xfrm>
          <a:off x="0" y="608351"/>
          <a:ext cx="10515600" cy="607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What</a:t>
          </a:r>
          <a:r>
            <a:rPr lang="en-US" sz="2800" kern="1200"/>
            <a:t> type of equity issues do occur?</a:t>
          </a:r>
        </a:p>
      </dsp:txBody>
      <dsp:txXfrm>
        <a:off x="0" y="608351"/>
        <a:ext cx="10515600" cy="607831"/>
      </dsp:txXfrm>
    </dsp:sp>
    <dsp:sp modelId="{8C628927-712E-4C17-B4E8-9D392BFF0E08}">
      <dsp:nvSpPr>
        <dsp:cNvPr id="0" name=""/>
        <dsp:cNvSpPr/>
      </dsp:nvSpPr>
      <dsp:spPr>
        <a:xfrm>
          <a:off x="0" y="1216182"/>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E7BC19-0F2E-4FEA-B4C4-BBF164955683}">
      <dsp:nvSpPr>
        <dsp:cNvPr id="0" name=""/>
        <dsp:cNvSpPr/>
      </dsp:nvSpPr>
      <dsp:spPr>
        <a:xfrm>
          <a:off x="0" y="1216182"/>
          <a:ext cx="10515600" cy="607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Where</a:t>
          </a:r>
          <a:r>
            <a:rPr lang="en-US" sz="2800" kern="1200"/>
            <a:t> do equity issues occur?</a:t>
          </a:r>
        </a:p>
      </dsp:txBody>
      <dsp:txXfrm>
        <a:off x="0" y="1216182"/>
        <a:ext cx="10515600" cy="607831"/>
      </dsp:txXfrm>
    </dsp:sp>
    <dsp:sp modelId="{E4697E42-3F3E-4874-A1A4-AE1D402B939E}">
      <dsp:nvSpPr>
        <dsp:cNvPr id="0" name=""/>
        <dsp:cNvSpPr/>
      </dsp:nvSpPr>
      <dsp:spPr>
        <a:xfrm>
          <a:off x="0" y="182401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1CCC92-45B7-4600-9BA0-E8B5702F4AC2}">
      <dsp:nvSpPr>
        <dsp:cNvPr id="0" name=""/>
        <dsp:cNvSpPr/>
      </dsp:nvSpPr>
      <dsp:spPr>
        <a:xfrm>
          <a:off x="0" y="1824014"/>
          <a:ext cx="10515600" cy="607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Who</a:t>
          </a:r>
          <a:r>
            <a:rPr lang="en-US" sz="2800" kern="1200"/>
            <a:t> do encounter equity issues? </a:t>
          </a:r>
        </a:p>
      </dsp:txBody>
      <dsp:txXfrm>
        <a:off x="0" y="1824014"/>
        <a:ext cx="10515600" cy="607831"/>
      </dsp:txXfrm>
    </dsp:sp>
    <dsp:sp modelId="{CF392E8B-EF95-4D2D-B243-E44F37DF62FB}">
      <dsp:nvSpPr>
        <dsp:cNvPr id="0" name=""/>
        <dsp:cNvSpPr/>
      </dsp:nvSpPr>
      <dsp:spPr>
        <a:xfrm>
          <a:off x="0" y="2431846"/>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FAE3AD-98AE-41C5-A992-74C64EF81DFF}">
      <dsp:nvSpPr>
        <dsp:cNvPr id="0" name=""/>
        <dsp:cNvSpPr/>
      </dsp:nvSpPr>
      <dsp:spPr>
        <a:xfrm>
          <a:off x="0" y="2431846"/>
          <a:ext cx="10515600" cy="607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When</a:t>
          </a:r>
          <a:r>
            <a:rPr lang="en-US" sz="2800" kern="1200"/>
            <a:t> do equity issues occur?</a:t>
          </a:r>
        </a:p>
      </dsp:txBody>
      <dsp:txXfrm>
        <a:off x="0" y="2431846"/>
        <a:ext cx="10515600" cy="607831"/>
      </dsp:txXfrm>
    </dsp:sp>
    <dsp:sp modelId="{E4CB203F-9ADF-4DFD-A7E2-5069477F4D3A}">
      <dsp:nvSpPr>
        <dsp:cNvPr id="0" name=""/>
        <dsp:cNvSpPr/>
      </dsp:nvSpPr>
      <dsp:spPr>
        <a:xfrm>
          <a:off x="0" y="3039678"/>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7A9A5C-5907-4415-A17F-35267D70A6B7}">
      <dsp:nvSpPr>
        <dsp:cNvPr id="0" name=""/>
        <dsp:cNvSpPr/>
      </dsp:nvSpPr>
      <dsp:spPr>
        <a:xfrm>
          <a:off x="0" y="3039678"/>
          <a:ext cx="10515600" cy="607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Why</a:t>
          </a:r>
          <a:r>
            <a:rPr lang="en-US" sz="2800" kern="1200"/>
            <a:t> do equity issues occur?</a:t>
          </a:r>
        </a:p>
      </dsp:txBody>
      <dsp:txXfrm>
        <a:off x="0" y="3039678"/>
        <a:ext cx="10515600" cy="607831"/>
      </dsp:txXfrm>
    </dsp:sp>
    <dsp:sp modelId="{BA2CD69A-D82C-4E7F-9A05-C77380E40694}">
      <dsp:nvSpPr>
        <dsp:cNvPr id="0" name=""/>
        <dsp:cNvSpPr/>
      </dsp:nvSpPr>
      <dsp:spPr>
        <a:xfrm>
          <a:off x="0" y="364750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B75DD5-C85F-40C8-98FB-147D932C8FDA}">
      <dsp:nvSpPr>
        <dsp:cNvPr id="0" name=""/>
        <dsp:cNvSpPr/>
      </dsp:nvSpPr>
      <dsp:spPr>
        <a:xfrm>
          <a:off x="0" y="3647509"/>
          <a:ext cx="10515600" cy="607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How</a:t>
          </a:r>
          <a:r>
            <a:rPr lang="en-US" sz="2800" kern="1200"/>
            <a:t> do we support to close equity gap?</a:t>
          </a:r>
        </a:p>
      </dsp:txBody>
      <dsp:txXfrm>
        <a:off x="0" y="3647509"/>
        <a:ext cx="10515600" cy="6078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BBC4C-47DD-4B3B-B8FE-EF273D4C5B27}">
      <dsp:nvSpPr>
        <dsp:cNvPr id="0" name=""/>
        <dsp:cNvSpPr/>
      </dsp:nvSpPr>
      <dsp:spPr>
        <a:xfrm>
          <a:off x="4532" y="172804"/>
          <a:ext cx="2725469" cy="771652"/>
        </a:xfrm>
        <a:prstGeom prst="rect">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Attract &amp; Prepare (Recruitment)</a:t>
          </a:r>
        </a:p>
      </dsp:txBody>
      <dsp:txXfrm>
        <a:off x="4532" y="172804"/>
        <a:ext cx="2725469" cy="771652"/>
      </dsp:txXfrm>
    </dsp:sp>
    <dsp:sp modelId="{C318C42E-CB16-4F9A-A441-EBA0E18CBCD1}">
      <dsp:nvSpPr>
        <dsp:cNvPr id="0" name=""/>
        <dsp:cNvSpPr/>
      </dsp:nvSpPr>
      <dsp:spPr>
        <a:xfrm>
          <a:off x="4532" y="944456"/>
          <a:ext cx="2725469" cy="29975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Font typeface="Wingdings" panose="05000000000000000000" pitchFamily="2" charset="2"/>
            <a:buChar char="ü"/>
          </a:pPr>
          <a:r>
            <a:rPr lang="en-US" sz="2100" i="1" kern="1200" dirty="0"/>
            <a:t>Equitable distribution of fully credential teachers</a:t>
          </a:r>
          <a:endParaRPr lang="en-US" sz="2100" kern="1200" dirty="0"/>
        </a:p>
        <a:p>
          <a:pPr marL="228600" lvl="1" indent="-228600" algn="l" defTabSz="933450" rtl="0">
            <a:lnSpc>
              <a:spcPct val="90000"/>
            </a:lnSpc>
            <a:spcBef>
              <a:spcPct val="0"/>
            </a:spcBef>
            <a:spcAft>
              <a:spcPct val="15000"/>
            </a:spcAft>
            <a:buFont typeface="Wingdings" panose="05000000000000000000" pitchFamily="2" charset="2"/>
            <a:buChar char="ü"/>
          </a:pPr>
          <a:r>
            <a:rPr lang="en-US" sz="2100" i="1" kern="1200" dirty="0"/>
            <a:t>Districts have equitable access to higher education institutions</a:t>
          </a:r>
          <a:r>
            <a:rPr lang="en-US" sz="2100" i="1" kern="1200" dirty="0">
              <a:latin typeface="Calibri Light" panose="020F0302020204030204"/>
            </a:rPr>
            <a:t> </a:t>
          </a:r>
          <a:r>
            <a:rPr lang="en-US" sz="2100" i="1" kern="1200" dirty="0"/>
            <a:t>(</a:t>
          </a:r>
          <a:r>
            <a:rPr lang="en-US" sz="2100" i="1" kern="1200" dirty="0">
              <a:highlight>
                <a:srgbClr val="FFFF00"/>
              </a:highlight>
            </a:rPr>
            <a:t>Title I, OSSI tiers</a:t>
          </a:r>
          <a:r>
            <a:rPr lang="en-US" sz="2100" i="1" kern="1200" dirty="0"/>
            <a:t>, geographic location)</a:t>
          </a:r>
          <a:endParaRPr lang="en-US" sz="2100" i="0" kern="1200" dirty="0">
            <a:latin typeface="Calibri Light" panose="020F0302020204030204"/>
          </a:endParaRPr>
        </a:p>
      </dsp:txBody>
      <dsp:txXfrm>
        <a:off x="4532" y="944456"/>
        <a:ext cx="2725469" cy="2997540"/>
      </dsp:txXfrm>
    </dsp:sp>
    <dsp:sp modelId="{A174E4A1-69AB-48AD-A38E-01CE20996297}">
      <dsp:nvSpPr>
        <dsp:cNvPr id="0" name=""/>
        <dsp:cNvSpPr/>
      </dsp:nvSpPr>
      <dsp:spPr>
        <a:xfrm>
          <a:off x="3111568" y="172804"/>
          <a:ext cx="2725469" cy="771652"/>
        </a:xfrm>
        <a:prstGeom prst="rect">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sym typeface="Wingdings" panose="05000000000000000000" pitchFamily="2" charset="2"/>
            </a:rPr>
            <a:t>Teaching Assignment</a:t>
          </a:r>
          <a:endParaRPr lang="en-US" sz="2100" kern="1200"/>
        </a:p>
      </dsp:txBody>
      <dsp:txXfrm>
        <a:off x="3111568" y="172804"/>
        <a:ext cx="2725469" cy="771652"/>
      </dsp:txXfrm>
    </dsp:sp>
    <dsp:sp modelId="{837BFECD-44C7-4255-BBB3-3E1468998FE2}">
      <dsp:nvSpPr>
        <dsp:cNvPr id="0" name=""/>
        <dsp:cNvSpPr/>
      </dsp:nvSpPr>
      <dsp:spPr>
        <a:xfrm>
          <a:off x="3111568" y="944456"/>
          <a:ext cx="2725469" cy="29975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Font typeface="Wingdings" panose="05000000000000000000" pitchFamily="2" charset="2"/>
            <a:buChar char="ü"/>
          </a:pPr>
          <a:r>
            <a:rPr lang="en-US" sz="2100" i="1" kern="1200" dirty="0"/>
            <a:t>Students have equitable access to effective instruction</a:t>
          </a:r>
          <a:endParaRPr lang="en-US" sz="2100" kern="1200" dirty="0"/>
        </a:p>
      </dsp:txBody>
      <dsp:txXfrm>
        <a:off x="3111568" y="944456"/>
        <a:ext cx="2725469" cy="2997540"/>
      </dsp:txXfrm>
    </dsp:sp>
    <dsp:sp modelId="{80F0E83D-F5F2-4120-94F2-8FAB3E3714B2}">
      <dsp:nvSpPr>
        <dsp:cNvPr id="0" name=""/>
        <dsp:cNvSpPr/>
      </dsp:nvSpPr>
      <dsp:spPr>
        <a:xfrm>
          <a:off x="6218603" y="172804"/>
          <a:ext cx="2725469" cy="771652"/>
        </a:xfrm>
        <a:prstGeom prst="rect">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US" sz="2100" b="1" kern="1200">
              <a:sym typeface="Wingdings" panose="05000000000000000000" pitchFamily="2" charset="2"/>
            </a:rPr>
            <a:t>Support &amp; Develop</a:t>
          </a:r>
          <a:endParaRPr lang="en-US" sz="2100" kern="1200"/>
        </a:p>
      </dsp:txBody>
      <dsp:txXfrm>
        <a:off x="6218603" y="172804"/>
        <a:ext cx="2725469" cy="771652"/>
      </dsp:txXfrm>
    </dsp:sp>
    <dsp:sp modelId="{113BF4D5-2583-4A96-B521-66037AB6B04A}">
      <dsp:nvSpPr>
        <dsp:cNvPr id="0" name=""/>
        <dsp:cNvSpPr/>
      </dsp:nvSpPr>
      <dsp:spPr>
        <a:xfrm>
          <a:off x="6218603" y="944456"/>
          <a:ext cx="2725469" cy="29975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Font typeface="Wingdings" panose="05000000000000000000" pitchFamily="2" charset="2"/>
            <a:buChar char="ü"/>
          </a:pPr>
          <a:r>
            <a:rPr lang="en-US" sz="2100" i="1" kern="1200" dirty="0"/>
            <a:t>Equitable distribution of mentors</a:t>
          </a:r>
          <a:endParaRPr lang="en-US" sz="2100" kern="1200" dirty="0"/>
        </a:p>
        <a:p>
          <a:pPr marL="228600" lvl="1" indent="-228600" algn="l" defTabSz="933450">
            <a:lnSpc>
              <a:spcPct val="90000"/>
            </a:lnSpc>
            <a:spcBef>
              <a:spcPct val="0"/>
            </a:spcBef>
            <a:spcAft>
              <a:spcPct val="15000"/>
            </a:spcAft>
            <a:buFont typeface="Wingdings" panose="05000000000000000000" pitchFamily="2" charset="2"/>
            <a:buChar char="ü"/>
          </a:pPr>
          <a:r>
            <a:rPr lang="en-US" sz="2100" i="1" kern="1200" dirty="0"/>
            <a:t>Professional Learning</a:t>
          </a:r>
          <a:endParaRPr lang="en-US" sz="2100" kern="1200" dirty="0"/>
        </a:p>
        <a:p>
          <a:pPr marL="228600" lvl="1" indent="-228600" algn="l" defTabSz="933450">
            <a:lnSpc>
              <a:spcPct val="90000"/>
            </a:lnSpc>
            <a:spcBef>
              <a:spcPct val="0"/>
            </a:spcBef>
            <a:spcAft>
              <a:spcPct val="15000"/>
            </a:spcAft>
            <a:buFont typeface="Wingdings" panose="05000000000000000000" pitchFamily="2" charset="2"/>
            <a:buChar char="ü"/>
          </a:pPr>
          <a:r>
            <a:rPr lang="en-US" sz="2100" i="1" kern="1200"/>
            <a:t>BEST program</a:t>
          </a:r>
          <a:endParaRPr lang="en-US" sz="2100" kern="1200"/>
        </a:p>
        <a:p>
          <a:pPr marL="228600" lvl="1" indent="-228600" algn="l" defTabSz="933450">
            <a:lnSpc>
              <a:spcPct val="90000"/>
            </a:lnSpc>
            <a:spcBef>
              <a:spcPct val="0"/>
            </a:spcBef>
            <a:spcAft>
              <a:spcPct val="15000"/>
            </a:spcAft>
            <a:buFont typeface="Wingdings" panose="05000000000000000000" pitchFamily="2" charset="2"/>
            <a:buChar char="ü"/>
          </a:pPr>
          <a:r>
            <a:rPr lang="en-US" sz="2100" kern="1200"/>
            <a:t>Affinity groups</a:t>
          </a:r>
        </a:p>
      </dsp:txBody>
      <dsp:txXfrm>
        <a:off x="6218603" y="944456"/>
        <a:ext cx="2725469" cy="2997540"/>
      </dsp:txXfrm>
    </dsp:sp>
    <dsp:sp modelId="{36BC1BF6-4B2C-4C4B-A262-EDDAD94530FE}">
      <dsp:nvSpPr>
        <dsp:cNvPr id="0" name=""/>
        <dsp:cNvSpPr/>
      </dsp:nvSpPr>
      <dsp:spPr>
        <a:xfrm>
          <a:off x="9325639" y="172804"/>
          <a:ext cx="2725469" cy="771652"/>
        </a:xfrm>
        <a:prstGeom prst="rect">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622300">
            <a:lnSpc>
              <a:spcPct val="90000"/>
            </a:lnSpc>
            <a:spcBef>
              <a:spcPct val="0"/>
            </a:spcBef>
            <a:spcAft>
              <a:spcPct val="35000"/>
            </a:spcAft>
            <a:buNone/>
          </a:pPr>
          <a:r>
            <a:rPr lang="en-US" sz="2200" b="1" kern="1200">
              <a:solidFill>
                <a:srgbClr val="F7F5EB"/>
              </a:solidFill>
              <a:latin typeface="Calibri" panose="020F0502020204030204"/>
              <a:ea typeface="+mn-ea"/>
              <a:cs typeface="+mn-cs"/>
              <a:sym typeface="Wingdings" panose="05000000000000000000" pitchFamily="2" charset="2"/>
            </a:rPr>
            <a:t>Retain</a:t>
          </a:r>
        </a:p>
      </dsp:txBody>
      <dsp:txXfrm>
        <a:off x="9325639" y="172804"/>
        <a:ext cx="2725469" cy="771652"/>
      </dsp:txXfrm>
    </dsp:sp>
    <dsp:sp modelId="{9E164DE7-163E-44EB-9E5E-B04841C73D60}">
      <dsp:nvSpPr>
        <dsp:cNvPr id="0" name=""/>
        <dsp:cNvSpPr/>
      </dsp:nvSpPr>
      <dsp:spPr>
        <a:xfrm>
          <a:off x="9325639" y="944456"/>
          <a:ext cx="2725469" cy="29975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Font typeface="Wingdings" panose="05000000000000000000" pitchFamily="2" charset="2"/>
            <a:buChar char="ü"/>
          </a:pPr>
          <a:r>
            <a:rPr lang="en-US" sz="2100" i="1" kern="1200">
              <a:latin typeface="Calibri" panose="020F0502020204030204"/>
              <a:ea typeface="+mn-ea"/>
              <a:cs typeface="+mn-cs"/>
            </a:rPr>
            <a:t>Equitable distribution of instructional coaches</a:t>
          </a:r>
          <a:endParaRPr lang="en-US" sz="2100" kern="1200"/>
        </a:p>
        <a:p>
          <a:pPr marL="228600" lvl="1" indent="-228600" algn="l" defTabSz="933450">
            <a:lnSpc>
              <a:spcPct val="90000"/>
            </a:lnSpc>
            <a:spcBef>
              <a:spcPct val="0"/>
            </a:spcBef>
            <a:spcAft>
              <a:spcPct val="15000"/>
            </a:spcAft>
            <a:buFont typeface="Wingdings" panose="05000000000000000000" pitchFamily="2" charset="2"/>
            <a:buChar char="ü"/>
          </a:pPr>
          <a:r>
            <a:rPr lang="en-US" sz="2100" i="1" kern="1200" dirty="0">
              <a:latin typeface="Calibri" panose="020F0502020204030204"/>
              <a:ea typeface="+mn-ea"/>
              <a:cs typeface="+mn-cs"/>
            </a:rPr>
            <a:t>Resources and supports to retain teachers</a:t>
          </a:r>
          <a:endParaRPr lang="en-US" sz="2100" kern="1200" dirty="0"/>
        </a:p>
      </dsp:txBody>
      <dsp:txXfrm>
        <a:off x="9325639" y="944456"/>
        <a:ext cx="2725469" cy="29975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DEF32-3A35-4EC0-98A2-C132337EAF21}">
      <dsp:nvSpPr>
        <dsp:cNvPr id="0" name=""/>
        <dsp:cNvSpPr/>
      </dsp:nvSpPr>
      <dsp:spPr>
        <a:xfrm>
          <a:off x="1224945" y="0"/>
          <a:ext cx="9541218" cy="5237018"/>
        </a:xfrm>
        <a:prstGeom prst="ellipse">
          <a:avLst/>
        </a:prstGeom>
        <a:solidFill>
          <a:srgbClr val="0099FF"/>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rPr>
            <a:t>Implementation of Practices</a:t>
          </a:r>
        </a:p>
      </dsp:txBody>
      <dsp:txXfrm>
        <a:off x="4661692" y="261850"/>
        <a:ext cx="2667724" cy="785552"/>
      </dsp:txXfrm>
    </dsp:sp>
    <dsp:sp modelId="{02D1A696-FF1B-45D6-A0F7-60DD4516800D}">
      <dsp:nvSpPr>
        <dsp:cNvPr id="0" name=""/>
        <dsp:cNvSpPr/>
      </dsp:nvSpPr>
      <dsp:spPr>
        <a:xfrm>
          <a:off x="2375141" y="1047403"/>
          <a:ext cx="7240826" cy="4189614"/>
        </a:xfrm>
        <a:prstGeom prst="ellipse">
          <a:avLst/>
        </a:prstGeom>
        <a:solidFill>
          <a:schemeClr val="accent1">
            <a:lumMod val="60000"/>
            <a:lumOff val="40000"/>
          </a:schemeClr>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External Stakeholders</a:t>
          </a:r>
        </a:p>
      </dsp:txBody>
      <dsp:txXfrm>
        <a:off x="4730220" y="1298780"/>
        <a:ext cx="2530668" cy="754130"/>
      </dsp:txXfrm>
    </dsp:sp>
    <dsp:sp modelId="{9C3B6378-C558-414B-8F67-21301253099D}">
      <dsp:nvSpPr>
        <dsp:cNvPr id="0" name=""/>
        <dsp:cNvSpPr/>
      </dsp:nvSpPr>
      <dsp:spPr>
        <a:xfrm>
          <a:off x="3789219" y="2094807"/>
          <a:ext cx="4412669" cy="3142210"/>
        </a:xfrm>
        <a:prstGeom prst="ellipse">
          <a:avLst/>
        </a:prstGeom>
        <a:solidFill>
          <a:schemeClr val="accent4">
            <a:lumMod val="40000"/>
            <a:lumOff val="60000"/>
          </a:schemeClr>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Internal OSPI Partners</a:t>
          </a:r>
        </a:p>
      </dsp:txBody>
      <dsp:txXfrm>
        <a:off x="4967402" y="2330473"/>
        <a:ext cx="2056303" cy="706997"/>
      </dsp:txXfrm>
    </dsp:sp>
    <dsp:sp modelId="{B6FDE56E-D363-4C3F-AB32-FCFB10A27672}">
      <dsp:nvSpPr>
        <dsp:cNvPr id="0" name=""/>
        <dsp:cNvSpPr/>
      </dsp:nvSpPr>
      <dsp:spPr>
        <a:xfrm>
          <a:off x="4565073" y="3142210"/>
          <a:ext cx="2860961" cy="2094807"/>
        </a:xfrm>
        <a:prstGeom prst="ellipse">
          <a:avLst/>
        </a:prstGeom>
        <a:solidFill>
          <a:schemeClr val="bg2"/>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Equity in Education</a:t>
          </a:r>
        </a:p>
      </dsp:txBody>
      <dsp:txXfrm>
        <a:off x="4984051" y="3665912"/>
        <a:ext cx="2023005" cy="104740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37B9D-2A0D-42AF-B60B-1CED36BBF5F8}">
      <dsp:nvSpPr>
        <dsp:cNvPr id="0" name=""/>
        <dsp:cNvSpPr/>
      </dsp:nvSpPr>
      <dsp:spPr>
        <a:xfrm>
          <a:off x="2296038" y="2149"/>
          <a:ext cx="9184154" cy="111345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8198" tIns="282818" rIns="178198" bIns="282818" numCol="1" spcCol="1270" anchor="ctr" anchorCtr="0">
          <a:noAutofit/>
        </a:bodyPr>
        <a:lstStyle/>
        <a:p>
          <a:pPr marL="0" lvl="0" indent="0" algn="l" defTabSz="1244600">
            <a:lnSpc>
              <a:spcPct val="90000"/>
            </a:lnSpc>
            <a:spcBef>
              <a:spcPct val="0"/>
            </a:spcBef>
            <a:spcAft>
              <a:spcPct val="35000"/>
            </a:spcAft>
            <a:buNone/>
          </a:pPr>
          <a:r>
            <a:rPr lang="en-US" sz="2800" kern="1200"/>
            <a:t>Regularly monitor educator data using </a:t>
          </a:r>
          <a:r>
            <a:rPr lang="en-US" sz="2800" kern="1200">
              <a:latin typeface="Segoe UI"/>
            </a:rPr>
            <a:t>EE</a:t>
          </a:r>
          <a:r>
            <a:rPr lang="en-US" sz="2800" kern="1200"/>
            <a:t> Tool and Data Validation Support Tool</a:t>
          </a:r>
        </a:p>
      </dsp:txBody>
      <dsp:txXfrm>
        <a:off x="2296038" y="2149"/>
        <a:ext cx="9184154" cy="1113455"/>
      </dsp:txXfrm>
    </dsp:sp>
    <dsp:sp modelId="{9463920E-1F89-4C42-B3EE-A0975A1C5560}">
      <dsp:nvSpPr>
        <dsp:cNvPr id="0" name=""/>
        <dsp:cNvSpPr/>
      </dsp:nvSpPr>
      <dsp:spPr>
        <a:xfrm>
          <a:off x="0" y="2149"/>
          <a:ext cx="2296038" cy="111345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499" tIns="109985" rIns="121499" bIns="109985" numCol="1" spcCol="1270" anchor="ctr" anchorCtr="0">
          <a:noAutofit/>
        </a:bodyPr>
        <a:lstStyle/>
        <a:p>
          <a:pPr marL="0" lvl="0" indent="0" algn="ctr" defTabSz="1244600">
            <a:lnSpc>
              <a:spcPct val="90000"/>
            </a:lnSpc>
            <a:spcBef>
              <a:spcPct val="0"/>
            </a:spcBef>
            <a:spcAft>
              <a:spcPct val="35000"/>
            </a:spcAft>
            <a:buNone/>
          </a:pPr>
          <a:r>
            <a:rPr lang="en-US" sz="2800" kern="1200"/>
            <a:t>Monitor</a:t>
          </a:r>
        </a:p>
      </dsp:txBody>
      <dsp:txXfrm>
        <a:off x="0" y="2149"/>
        <a:ext cx="2296038" cy="1113455"/>
      </dsp:txXfrm>
    </dsp:sp>
    <dsp:sp modelId="{348EF4A0-C7BB-43C1-AD30-66EED4F72DE4}">
      <dsp:nvSpPr>
        <dsp:cNvPr id="0" name=""/>
        <dsp:cNvSpPr/>
      </dsp:nvSpPr>
      <dsp:spPr>
        <a:xfrm>
          <a:off x="2296038" y="1182412"/>
          <a:ext cx="9184154" cy="111345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8198" tIns="282818" rIns="178198" bIns="282818" numCol="1" spcCol="1270" anchor="ctr" anchorCtr="0">
          <a:noAutofit/>
        </a:bodyPr>
        <a:lstStyle/>
        <a:p>
          <a:pPr marL="0" lvl="0" indent="0" algn="l" defTabSz="1244600">
            <a:lnSpc>
              <a:spcPct val="90000"/>
            </a:lnSpc>
            <a:spcBef>
              <a:spcPct val="0"/>
            </a:spcBef>
            <a:spcAft>
              <a:spcPct val="35000"/>
            </a:spcAft>
            <a:buNone/>
          </a:pPr>
          <a:r>
            <a:rPr lang="en-US" sz="2800" kern="1200" dirty="0"/>
            <a:t>Share educator data with district and building administrators</a:t>
          </a:r>
        </a:p>
      </dsp:txBody>
      <dsp:txXfrm>
        <a:off x="2296038" y="1182412"/>
        <a:ext cx="9184154" cy="1113455"/>
      </dsp:txXfrm>
    </dsp:sp>
    <dsp:sp modelId="{FDFBEFFD-06F2-4834-AA9F-9624C52039C1}">
      <dsp:nvSpPr>
        <dsp:cNvPr id="0" name=""/>
        <dsp:cNvSpPr/>
      </dsp:nvSpPr>
      <dsp:spPr>
        <a:xfrm>
          <a:off x="0" y="1182412"/>
          <a:ext cx="2296038" cy="111345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499" tIns="109985" rIns="121499" bIns="109985" numCol="1" spcCol="1270" anchor="ctr" anchorCtr="0">
          <a:noAutofit/>
        </a:bodyPr>
        <a:lstStyle/>
        <a:p>
          <a:pPr marL="0" lvl="0" indent="0" algn="ctr" defTabSz="1244600">
            <a:lnSpc>
              <a:spcPct val="90000"/>
            </a:lnSpc>
            <a:spcBef>
              <a:spcPct val="0"/>
            </a:spcBef>
            <a:spcAft>
              <a:spcPct val="35000"/>
            </a:spcAft>
            <a:buNone/>
          </a:pPr>
          <a:r>
            <a:rPr lang="en-US" sz="2800" kern="1200"/>
            <a:t>Share</a:t>
          </a:r>
        </a:p>
      </dsp:txBody>
      <dsp:txXfrm>
        <a:off x="0" y="1182412"/>
        <a:ext cx="2296038" cy="1113455"/>
      </dsp:txXfrm>
    </dsp:sp>
    <dsp:sp modelId="{217926F1-5A52-4E5B-AA76-E70D08279863}">
      <dsp:nvSpPr>
        <dsp:cNvPr id="0" name=""/>
        <dsp:cNvSpPr/>
      </dsp:nvSpPr>
      <dsp:spPr>
        <a:xfrm>
          <a:off x="2296038" y="2361228"/>
          <a:ext cx="9184154" cy="111345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8198" tIns="282818" rIns="178198" bIns="282818" numCol="1" spcCol="1270" anchor="ctr" anchorCtr="0">
          <a:noAutofit/>
        </a:bodyPr>
        <a:lstStyle/>
        <a:p>
          <a:pPr marL="0" lvl="0" indent="0" algn="l" defTabSz="1244600">
            <a:lnSpc>
              <a:spcPct val="90000"/>
            </a:lnSpc>
            <a:spcBef>
              <a:spcPct val="0"/>
            </a:spcBef>
            <a:spcAft>
              <a:spcPct val="35000"/>
            </a:spcAft>
            <a:buNone/>
          </a:pPr>
          <a:r>
            <a:rPr lang="en-US" sz="2800" kern="1200"/>
            <a:t>Integrate educator data into continuous improvement plans and needs assessments</a:t>
          </a:r>
        </a:p>
      </dsp:txBody>
      <dsp:txXfrm>
        <a:off x="2296038" y="2361228"/>
        <a:ext cx="9184154" cy="1113455"/>
      </dsp:txXfrm>
    </dsp:sp>
    <dsp:sp modelId="{4FE79D8B-FC94-4EDE-A23D-7D0E00E5C317}">
      <dsp:nvSpPr>
        <dsp:cNvPr id="0" name=""/>
        <dsp:cNvSpPr/>
      </dsp:nvSpPr>
      <dsp:spPr>
        <a:xfrm>
          <a:off x="0" y="2362676"/>
          <a:ext cx="2296038" cy="111345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499" tIns="109985" rIns="121499" bIns="109985" numCol="1" spcCol="1270" anchor="ctr" anchorCtr="0">
          <a:noAutofit/>
        </a:bodyPr>
        <a:lstStyle/>
        <a:p>
          <a:pPr marL="0" lvl="0" indent="0" algn="ctr" defTabSz="1244600">
            <a:lnSpc>
              <a:spcPct val="90000"/>
            </a:lnSpc>
            <a:spcBef>
              <a:spcPct val="0"/>
            </a:spcBef>
            <a:spcAft>
              <a:spcPct val="35000"/>
            </a:spcAft>
            <a:buNone/>
          </a:pPr>
          <a:r>
            <a:rPr lang="en-US" sz="2800" kern="1200" dirty="0"/>
            <a:t>Integrate</a:t>
          </a:r>
        </a:p>
      </dsp:txBody>
      <dsp:txXfrm>
        <a:off x="0" y="2362676"/>
        <a:ext cx="2296038" cy="1113455"/>
      </dsp:txXfrm>
    </dsp:sp>
    <dsp:sp modelId="{9DAD67EC-EFFB-458E-92DD-BF710247227C}">
      <dsp:nvSpPr>
        <dsp:cNvPr id="0" name=""/>
        <dsp:cNvSpPr/>
      </dsp:nvSpPr>
      <dsp:spPr>
        <a:xfrm>
          <a:off x="2296038" y="3542939"/>
          <a:ext cx="9184154" cy="111345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8198" tIns="282818" rIns="178198" bIns="282818" numCol="1" spcCol="1270" anchor="ctr" anchorCtr="0">
          <a:noAutofit/>
        </a:bodyPr>
        <a:lstStyle/>
        <a:p>
          <a:pPr marL="0" lvl="0" indent="0" algn="l" defTabSz="1244600" rtl="0">
            <a:lnSpc>
              <a:spcPct val="90000"/>
            </a:lnSpc>
            <a:spcBef>
              <a:spcPct val="0"/>
            </a:spcBef>
            <a:spcAft>
              <a:spcPct val="35000"/>
            </a:spcAft>
            <a:buNone/>
          </a:pPr>
          <a:r>
            <a:rPr lang="en-US" sz="2800" kern="1200"/>
            <a:t>Review educator data when developing recruitment, induction,</a:t>
          </a:r>
          <a:r>
            <a:rPr lang="en-US" sz="2800" kern="1200">
              <a:latin typeface="Segoe UI"/>
            </a:rPr>
            <a:t> </a:t>
          </a:r>
          <a:r>
            <a:rPr lang="en-US" sz="2800" kern="1200"/>
            <a:t> and professional learning plans</a:t>
          </a:r>
        </a:p>
      </dsp:txBody>
      <dsp:txXfrm>
        <a:off x="2296038" y="3542939"/>
        <a:ext cx="9184154" cy="1113455"/>
      </dsp:txXfrm>
    </dsp:sp>
    <dsp:sp modelId="{881BC882-0832-4007-AB20-2F6BDD956594}">
      <dsp:nvSpPr>
        <dsp:cNvPr id="0" name=""/>
        <dsp:cNvSpPr/>
      </dsp:nvSpPr>
      <dsp:spPr>
        <a:xfrm>
          <a:off x="0" y="3542939"/>
          <a:ext cx="2296038" cy="111345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499" tIns="109985" rIns="121499" bIns="109985" numCol="1" spcCol="1270" anchor="ctr" anchorCtr="0">
          <a:noAutofit/>
        </a:bodyPr>
        <a:lstStyle/>
        <a:p>
          <a:pPr marL="0" lvl="0" indent="0" algn="ctr" defTabSz="1244600">
            <a:lnSpc>
              <a:spcPct val="90000"/>
            </a:lnSpc>
            <a:spcBef>
              <a:spcPct val="0"/>
            </a:spcBef>
            <a:spcAft>
              <a:spcPct val="35000"/>
            </a:spcAft>
            <a:buNone/>
          </a:pPr>
          <a:r>
            <a:rPr lang="en-US" sz="2800" kern="1200"/>
            <a:t>Review</a:t>
          </a:r>
        </a:p>
      </dsp:txBody>
      <dsp:txXfrm>
        <a:off x="0" y="3542939"/>
        <a:ext cx="2296038" cy="111345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C9388-3295-434A-87C8-ABB0BF5952F5}">
      <dsp:nvSpPr>
        <dsp:cNvPr id="0" name=""/>
        <dsp:cNvSpPr/>
      </dsp:nvSpPr>
      <dsp:spPr>
        <a:xfrm rot="10800000">
          <a:off x="2749773" y="13698"/>
          <a:ext cx="8141055" cy="104109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909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accent1">
                  <a:lumMod val="20000"/>
                  <a:lumOff val="80000"/>
                </a:schemeClr>
              </a:solidFill>
              <a:hlinkClick xmlns:r="http://schemas.openxmlformats.org/officeDocument/2006/relationships" r:id="rId1">
                <a:extLst>
                  <a:ext uri="{A12FA001-AC4F-418D-AE19-62706E023703}">
                    <ahyp:hlinkClr xmlns:ahyp="http://schemas.microsoft.com/office/drawing/2018/hyperlinkcolor" val="tx"/>
                  </a:ext>
                </a:extLst>
              </a:hlinkClick>
            </a:rPr>
            <a:t>Title2A@k12.wa.us</a:t>
          </a:r>
          <a:r>
            <a:rPr lang="en-US" sz="3200" kern="1200">
              <a:solidFill>
                <a:schemeClr val="accent1">
                  <a:lumMod val="20000"/>
                  <a:lumOff val="80000"/>
                </a:schemeClr>
              </a:solidFill>
            </a:rPr>
            <a:t>, </a:t>
          </a:r>
          <a:r>
            <a:rPr lang="en-US" sz="3200" kern="1200">
              <a:solidFill>
                <a:srgbClr val="0D5761">
                  <a:lumMod val="20000"/>
                  <a:lumOff val="80000"/>
                </a:srgbClr>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EducatorData@k12.wa.us</a:t>
          </a:r>
          <a:endParaRPr lang="en-US" sz="3200" kern="1200">
            <a:solidFill>
              <a:srgbClr val="0D5761">
                <a:lumMod val="20000"/>
                <a:lumOff val="80000"/>
              </a:srgbClr>
            </a:solidFill>
            <a:latin typeface="Calibri" panose="020F0502020204030204"/>
            <a:ea typeface="+mn-ea"/>
            <a:cs typeface="+mn-cs"/>
          </a:endParaRPr>
        </a:p>
      </dsp:txBody>
      <dsp:txXfrm rot="10800000">
        <a:off x="3010047" y="13698"/>
        <a:ext cx="7880781" cy="1041095"/>
      </dsp:txXfrm>
    </dsp:sp>
    <dsp:sp modelId="{EE91FA57-D5CE-480B-A4E8-B253560CF220}">
      <dsp:nvSpPr>
        <dsp:cNvPr id="0" name=""/>
        <dsp:cNvSpPr/>
      </dsp:nvSpPr>
      <dsp:spPr>
        <a:xfrm>
          <a:off x="1582212" y="444"/>
          <a:ext cx="1041095" cy="104109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2A6943-2875-49C6-AD92-2816561C9C56}">
      <dsp:nvSpPr>
        <dsp:cNvPr id="0" name=""/>
        <dsp:cNvSpPr/>
      </dsp:nvSpPr>
      <dsp:spPr>
        <a:xfrm rot="10800000">
          <a:off x="2674962" y="1300502"/>
          <a:ext cx="8293962" cy="104109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909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accent1">
                  <a:lumMod val="20000"/>
                  <a:lumOff val="80000"/>
                </a:schemeClr>
              </a:solidFill>
              <a:hlinkClick xmlns:r="http://schemas.openxmlformats.org/officeDocument/2006/relationships" r:id="rId5">
                <a:extLst>
                  <a:ext uri="{A12FA001-AC4F-418D-AE19-62706E023703}">
                    <ahyp:hlinkClr xmlns:ahyp="http://schemas.microsoft.com/office/drawing/2018/hyperlinkcolor" val="tx"/>
                  </a:ext>
                </a:extLst>
              </a:hlinkClick>
            </a:rPr>
            <a:t>Office Hours</a:t>
          </a:r>
          <a:r>
            <a:rPr lang="en-US" sz="3200" kern="1200">
              <a:solidFill>
                <a:schemeClr val="accent1">
                  <a:lumMod val="20000"/>
                  <a:lumOff val="80000"/>
                </a:schemeClr>
              </a:solidFill>
            </a:rPr>
            <a:t> </a:t>
          </a:r>
          <a:r>
            <a:rPr lang="en-US" sz="3200" kern="1200">
              <a:solidFill>
                <a:schemeClr val="bg2"/>
              </a:solidFill>
            </a:rPr>
            <a:t>(choose 30- or 60-min. appt.)</a:t>
          </a:r>
        </a:p>
      </dsp:txBody>
      <dsp:txXfrm rot="10800000">
        <a:off x="2935236" y="1300502"/>
        <a:ext cx="8033688" cy="1041095"/>
      </dsp:txXfrm>
    </dsp:sp>
    <dsp:sp modelId="{CF6BF959-F719-4681-9B06-172B3C09F555}">
      <dsp:nvSpPr>
        <dsp:cNvPr id="0" name=""/>
        <dsp:cNvSpPr/>
      </dsp:nvSpPr>
      <dsp:spPr>
        <a:xfrm>
          <a:off x="1543986" y="1301813"/>
          <a:ext cx="1041095" cy="1041095"/>
        </a:xfrm>
        <a:prstGeom prst="ellipse">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9A3B75-0E22-4EBC-87DD-7D2C8AD31A25}">
      <dsp:nvSpPr>
        <dsp:cNvPr id="0" name=""/>
        <dsp:cNvSpPr/>
      </dsp:nvSpPr>
      <dsp:spPr>
        <a:xfrm rot="10800000">
          <a:off x="2748363" y="2603627"/>
          <a:ext cx="8218861" cy="104109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909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360-725-6340</a:t>
          </a:r>
        </a:p>
      </dsp:txBody>
      <dsp:txXfrm rot="10800000">
        <a:off x="3008637" y="2603627"/>
        <a:ext cx="7958587" cy="1041095"/>
      </dsp:txXfrm>
    </dsp:sp>
    <dsp:sp modelId="{8B3EF9F3-AA5B-427E-8BCC-4B0F3F41DC3D}">
      <dsp:nvSpPr>
        <dsp:cNvPr id="0" name=""/>
        <dsp:cNvSpPr/>
      </dsp:nvSpPr>
      <dsp:spPr>
        <a:xfrm>
          <a:off x="1562761" y="2603182"/>
          <a:ext cx="1041095" cy="1041095"/>
        </a:xfrm>
        <a:prstGeom prst="ellipse">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EEAF1-9044-4776-996A-9FC0794E3698}">
      <dsp:nvSpPr>
        <dsp:cNvPr id="0" name=""/>
        <dsp:cNvSpPr/>
      </dsp:nvSpPr>
      <dsp:spPr>
        <a:xfrm>
          <a:off x="0" y="26166"/>
          <a:ext cx="9381564" cy="36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C99A43-B930-47DC-874A-50361F662C0A}">
      <dsp:nvSpPr>
        <dsp:cNvPr id="0" name=""/>
        <dsp:cNvSpPr/>
      </dsp:nvSpPr>
      <dsp:spPr>
        <a:xfrm>
          <a:off x="110465" y="86091"/>
          <a:ext cx="201042" cy="20084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B770F5-8D2C-4E0A-8094-2075DD775205}">
      <dsp:nvSpPr>
        <dsp:cNvPr id="0" name=""/>
        <dsp:cNvSpPr/>
      </dsp:nvSpPr>
      <dsp:spPr>
        <a:xfrm>
          <a:off x="421972" y="3927"/>
          <a:ext cx="8921680" cy="43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94" tIns="45894" rIns="45894" bIns="45894" numCol="1" spcCol="1270" anchor="ctr" anchorCtr="0">
          <a:noAutofit/>
        </a:bodyPr>
        <a:lstStyle/>
        <a:p>
          <a:pPr marL="0" lvl="0" indent="0" algn="l" defTabSz="1066800">
            <a:lnSpc>
              <a:spcPct val="100000"/>
            </a:lnSpc>
            <a:spcBef>
              <a:spcPct val="0"/>
            </a:spcBef>
            <a:spcAft>
              <a:spcPct val="35000"/>
            </a:spcAft>
            <a:buNone/>
          </a:pPr>
          <a:r>
            <a:rPr lang="en-US" sz="2400" kern="1200" dirty="0"/>
            <a:t>Purpose of Educator Data Reporting</a:t>
          </a:r>
        </a:p>
      </dsp:txBody>
      <dsp:txXfrm>
        <a:off x="421972" y="3927"/>
        <a:ext cx="8921680" cy="433644"/>
      </dsp:txXfrm>
    </dsp:sp>
    <dsp:sp modelId="{A7314F63-8BA8-483C-9A02-A40BDF5CDFF1}">
      <dsp:nvSpPr>
        <dsp:cNvPr id="0" name=""/>
        <dsp:cNvSpPr/>
      </dsp:nvSpPr>
      <dsp:spPr>
        <a:xfrm>
          <a:off x="0" y="545982"/>
          <a:ext cx="9381564" cy="36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930785-2121-431F-9163-A4B7A7ECD2A2}">
      <dsp:nvSpPr>
        <dsp:cNvPr id="0" name=""/>
        <dsp:cNvSpPr/>
      </dsp:nvSpPr>
      <dsp:spPr>
        <a:xfrm>
          <a:off x="110465" y="628146"/>
          <a:ext cx="201042" cy="20084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A43DF9-A24E-429E-AD29-D9715394EADB}">
      <dsp:nvSpPr>
        <dsp:cNvPr id="0" name=""/>
        <dsp:cNvSpPr/>
      </dsp:nvSpPr>
      <dsp:spPr>
        <a:xfrm>
          <a:off x="421972" y="545982"/>
          <a:ext cx="8921680" cy="43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94" tIns="45894" rIns="45894" bIns="45894" numCol="1" spcCol="1270" anchor="ctr" anchorCtr="0">
          <a:noAutofit/>
        </a:bodyPr>
        <a:lstStyle/>
        <a:p>
          <a:pPr marL="0" lvl="0" indent="0" algn="l" defTabSz="1066800">
            <a:lnSpc>
              <a:spcPct val="100000"/>
            </a:lnSpc>
            <a:spcBef>
              <a:spcPct val="0"/>
            </a:spcBef>
            <a:spcAft>
              <a:spcPct val="35000"/>
            </a:spcAft>
            <a:buNone/>
          </a:pPr>
          <a:r>
            <a:rPr lang="en-US" sz="2400" kern="1200">
              <a:latin typeface="Segoe UI"/>
              <a:ea typeface="+mn-ea"/>
              <a:cs typeface="+mn-cs"/>
            </a:rPr>
            <a:t>Resources and Supports</a:t>
          </a:r>
        </a:p>
      </dsp:txBody>
      <dsp:txXfrm>
        <a:off x="421972" y="545982"/>
        <a:ext cx="8921680" cy="433644"/>
      </dsp:txXfrm>
    </dsp:sp>
    <dsp:sp modelId="{3122B5F5-F320-48BA-828B-4044A8FC6D4E}">
      <dsp:nvSpPr>
        <dsp:cNvPr id="0" name=""/>
        <dsp:cNvSpPr/>
      </dsp:nvSpPr>
      <dsp:spPr>
        <a:xfrm>
          <a:off x="0" y="1088037"/>
          <a:ext cx="9381564" cy="36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92622B-4F95-4A6D-A2C6-C53AE38B6E47}">
      <dsp:nvSpPr>
        <dsp:cNvPr id="0" name=""/>
        <dsp:cNvSpPr/>
      </dsp:nvSpPr>
      <dsp:spPr>
        <a:xfrm>
          <a:off x="110465" y="1170202"/>
          <a:ext cx="201042" cy="2008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775654-5FAB-44E1-AB34-13B39230F44B}">
      <dsp:nvSpPr>
        <dsp:cNvPr id="0" name=""/>
        <dsp:cNvSpPr/>
      </dsp:nvSpPr>
      <dsp:spPr>
        <a:xfrm>
          <a:off x="421972" y="1088037"/>
          <a:ext cx="8921680" cy="43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94" tIns="45894" rIns="45894" bIns="45894" numCol="1" spcCol="1270" anchor="ctr" anchorCtr="0">
          <a:noAutofit/>
        </a:bodyPr>
        <a:lstStyle/>
        <a:p>
          <a:pPr marL="0" lvl="0" indent="0" algn="l" defTabSz="1066800">
            <a:lnSpc>
              <a:spcPct val="100000"/>
            </a:lnSpc>
            <a:spcBef>
              <a:spcPct val="0"/>
            </a:spcBef>
            <a:spcAft>
              <a:spcPct val="35000"/>
            </a:spcAft>
            <a:buNone/>
          </a:pPr>
          <a:r>
            <a:rPr lang="en-US" sz="2400" kern="1200">
              <a:latin typeface="Segoe UI"/>
              <a:ea typeface="+mn-ea"/>
              <a:cs typeface="+mn-cs"/>
            </a:rPr>
            <a:t>EEDC Tool Functionality</a:t>
          </a:r>
        </a:p>
      </dsp:txBody>
      <dsp:txXfrm>
        <a:off x="421972" y="1088037"/>
        <a:ext cx="8921680" cy="433644"/>
      </dsp:txXfrm>
    </dsp:sp>
    <dsp:sp modelId="{4F526567-798C-43F0-813A-7B4785DADF38}">
      <dsp:nvSpPr>
        <dsp:cNvPr id="0" name=""/>
        <dsp:cNvSpPr/>
      </dsp:nvSpPr>
      <dsp:spPr>
        <a:xfrm>
          <a:off x="0" y="1630093"/>
          <a:ext cx="9381564" cy="36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0D5D23-68F0-4ED5-858B-6AA8AE542D9A}">
      <dsp:nvSpPr>
        <dsp:cNvPr id="0" name=""/>
        <dsp:cNvSpPr/>
      </dsp:nvSpPr>
      <dsp:spPr>
        <a:xfrm>
          <a:off x="110465" y="1712257"/>
          <a:ext cx="201042" cy="2008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201F4-643B-4737-8648-2B9A0D9CC7E2}">
      <dsp:nvSpPr>
        <dsp:cNvPr id="0" name=""/>
        <dsp:cNvSpPr/>
      </dsp:nvSpPr>
      <dsp:spPr>
        <a:xfrm>
          <a:off x="421972" y="1630093"/>
          <a:ext cx="8921680" cy="43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94" tIns="45894" rIns="45894" bIns="45894" numCol="1" spcCol="1270" anchor="ctr" anchorCtr="0">
          <a:noAutofit/>
        </a:bodyPr>
        <a:lstStyle/>
        <a:p>
          <a:pPr marL="0" lvl="0" indent="0" algn="l" defTabSz="1066800">
            <a:lnSpc>
              <a:spcPct val="100000"/>
            </a:lnSpc>
            <a:spcBef>
              <a:spcPct val="0"/>
            </a:spcBef>
            <a:spcAft>
              <a:spcPct val="35000"/>
            </a:spcAft>
            <a:buNone/>
          </a:pPr>
          <a:r>
            <a:rPr lang="en-US" sz="2400" kern="1200">
              <a:latin typeface="Segoe UI"/>
              <a:ea typeface="+mn-ea"/>
              <a:cs typeface="+mn-cs"/>
            </a:rPr>
            <a:t>EEDC Tool Overview</a:t>
          </a:r>
        </a:p>
      </dsp:txBody>
      <dsp:txXfrm>
        <a:off x="421972" y="1630093"/>
        <a:ext cx="8921680" cy="433644"/>
      </dsp:txXfrm>
    </dsp:sp>
    <dsp:sp modelId="{28F90049-784E-4120-8B12-987A31521672}">
      <dsp:nvSpPr>
        <dsp:cNvPr id="0" name=""/>
        <dsp:cNvSpPr/>
      </dsp:nvSpPr>
      <dsp:spPr>
        <a:xfrm>
          <a:off x="0" y="2172148"/>
          <a:ext cx="9381564" cy="36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AA5452-DD3E-4EC6-8DF8-8C1ADF3BD2FF}">
      <dsp:nvSpPr>
        <dsp:cNvPr id="0" name=""/>
        <dsp:cNvSpPr/>
      </dsp:nvSpPr>
      <dsp:spPr>
        <a:xfrm>
          <a:off x="110465" y="2254312"/>
          <a:ext cx="201042" cy="2008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FF6A47-C67E-41B0-A96F-408C775BB306}">
      <dsp:nvSpPr>
        <dsp:cNvPr id="0" name=""/>
        <dsp:cNvSpPr/>
      </dsp:nvSpPr>
      <dsp:spPr>
        <a:xfrm>
          <a:off x="421972" y="2172148"/>
          <a:ext cx="8921680" cy="43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94" tIns="45894" rIns="45894" bIns="45894" numCol="1" spcCol="1270" anchor="ctr" anchorCtr="0">
          <a:noAutofit/>
        </a:bodyPr>
        <a:lstStyle/>
        <a:p>
          <a:pPr marL="0" lvl="0" indent="0" algn="l" defTabSz="1066800">
            <a:lnSpc>
              <a:spcPct val="100000"/>
            </a:lnSpc>
            <a:spcBef>
              <a:spcPct val="0"/>
            </a:spcBef>
            <a:spcAft>
              <a:spcPct val="35000"/>
            </a:spcAft>
            <a:buNone/>
          </a:pPr>
          <a:r>
            <a:rPr lang="en-US" sz="2400" kern="1200"/>
            <a:t>Teachers Flagging as OTF?</a:t>
          </a:r>
          <a:r>
            <a:rPr lang="en-US" sz="2400" kern="1200">
              <a:latin typeface="Segoe UI"/>
              <a:ea typeface="+mn-ea"/>
              <a:cs typeface="Segoe UI"/>
            </a:rPr>
            <a:t> Here's What to Do!</a:t>
          </a:r>
          <a:endParaRPr lang="en-US" sz="2400" kern="1200">
            <a:latin typeface="Segoe UI"/>
            <a:ea typeface="+mn-ea"/>
            <a:cs typeface="+mn-cs"/>
          </a:endParaRPr>
        </a:p>
      </dsp:txBody>
      <dsp:txXfrm>
        <a:off x="421972" y="2172148"/>
        <a:ext cx="8921680" cy="433644"/>
      </dsp:txXfrm>
    </dsp:sp>
    <dsp:sp modelId="{174E03B0-9E48-4DA2-95A9-7F1FCA054DBF}">
      <dsp:nvSpPr>
        <dsp:cNvPr id="0" name=""/>
        <dsp:cNvSpPr/>
      </dsp:nvSpPr>
      <dsp:spPr>
        <a:xfrm>
          <a:off x="0" y="2714203"/>
          <a:ext cx="9381564" cy="36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E0A163-B07F-4269-AA10-48B116D3138D}">
      <dsp:nvSpPr>
        <dsp:cNvPr id="0" name=""/>
        <dsp:cNvSpPr/>
      </dsp:nvSpPr>
      <dsp:spPr>
        <a:xfrm>
          <a:off x="110465" y="2796367"/>
          <a:ext cx="201042" cy="200845"/>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D87003-1DB9-4783-B9EC-06F128EAE214}">
      <dsp:nvSpPr>
        <dsp:cNvPr id="0" name=""/>
        <dsp:cNvSpPr/>
      </dsp:nvSpPr>
      <dsp:spPr>
        <a:xfrm>
          <a:off x="421972" y="2714203"/>
          <a:ext cx="8921680" cy="43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94" tIns="45894" rIns="45894" bIns="45894" numCol="1" spcCol="1270" anchor="ctr" anchorCtr="0">
          <a:noAutofit/>
        </a:bodyPr>
        <a:lstStyle/>
        <a:p>
          <a:pPr marL="0" lvl="0" indent="0" algn="l" defTabSz="1066800">
            <a:lnSpc>
              <a:spcPct val="100000"/>
            </a:lnSpc>
            <a:spcBef>
              <a:spcPct val="0"/>
            </a:spcBef>
            <a:spcAft>
              <a:spcPct val="35000"/>
            </a:spcAft>
            <a:buNone/>
          </a:pPr>
          <a:r>
            <a:rPr lang="en-US" sz="2400" kern="1200">
              <a:latin typeface="Segoe UI"/>
              <a:ea typeface="+mn-ea"/>
              <a:cs typeface="+mn-cs"/>
            </a:rPr>
            <a:t>Upcoming EEDC Changes</a:t>
          </a:r>
        </a:p>
      </dsp:txBody>
      <dsp:txXfrm>
        <a:off x="421972" y="2714203"/>
        <a:ext cx="8921680" cy="433644"/>
      </dsp:txXfrm>
    </dsp:sp>
    <dsp:sp modelId="{7A757000-7CF1-481F-A15E-C8A65C148EB3}">
      <dsp:nvSpPr>
        <dsp:cNvPr id="0" name=""/>
        <dsp:cNvSpPr/>
      </dsp:nvSpPr>
      <dsp:spPr>
        <a:xfrm>
          <a:off x="0" y="3256258"/>
          <a:ext cx="9381564" cy="36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F7B128-9536-4A62-B2A3-85D4DEB4FA7F}">
      <dsp:nvSpPr>
        <dsp:cNvPr id="0" name=""/>
        <dsp:cNvSpPr/>
      </dsp:nvSpPr>
      <dsp:spPr>
        <a:xfrm>
          <a:off x="110465" y="3338422"/>
          <a:ext cx="201042" cy="20084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13904-A55A-46AE-A0B9-C118E39E09E0}">
      <dsp:nvSpPr>
        <dsp:cNvPr id="0" name=""/>
        <dsp:cNvSpPr/>
      </dsp:nvSpPr>
      <dsp:spPr>
        <a:xfrm>
          <a:off x="421972" y="3256258"/>
          <a:ext cx="8921680" cy="43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94" tIns="45894" rIns="45894" bIns="45894" numCol="1" spcCol="1270" anchor="ctr" anchorCtr="0">
          <a:noAutofit/>
        </a:bodyPr>
        <a:lstStyle/>
        <a:p>
          <a:pPr marL="0" lvl="0" indent="0" algn="l" defTabSz="1066800">
            <a:lnSpc>
              <a:spcPct val="100000"/>
            </a:lnSpc>
            <a:spcBef>
              <a:spcPct val="0"/>
            </a:spcBef>
            <a:spcAft>
              <a:spcPct val="35000"/>
            </a:spcAft>
            <a:buNone/>
          </a:pPr>
          <a:r>
            <a:rPr lang="en-US" sz="2400" kern="1200">
              <a:latin typeface="Segoe UI"/>
              <a:ea typeface="+mn-ea"/>
              <a:cs typeface="+mn-cs"/>
            </a:rPr>
            <a:t>Why Data Matters – Data Use to Work Towards Equity</a:t>
          </a:r>
        </a:p>
      </dsp:txBody>
      <dsp:txXfrm>
        <a:off x="421972" y="3256258"/>
        <a:ext cx="8921680" cy="433644"/>
      </dsp:txXfrm>
    </dsp:sp>
    <dsp:sp modelId="{23DE7A38-004A-459B-A6E3-560828767C33}">
      <dsp:nvSpPr>
        <dsp:cNvPr id="0" name=""/>
        <dsp:cNvSpPr/>
      </dsp:nvSpPr>
      <dsp:spPr>
        <a:xfrm>
          <a:off x="0" y="3798313"/>
          <a:ext cx="9381564" cy="36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6E4C2-5443-40B1-ACC1-71F843A07602}">
      <dsp:nvSpPr>
        <dsp:cNvPr id="0" name=""/>
        <dsp:cNvSpPr/>
      </dsp:nvSpPr>
      <dsp:spPr>
        <a:xfrm>
          <a:off x="110465" y="3880478"/>
          <a:ext cx="201042" cy="20084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977710-A61C-4560-9A10-5B7769FF7727}">
      <dsp:nvSpPr>
        <dsp:cNvPr id="0" name=""/>
        <dsp:cNvSpPr/>
      </dsp:nvSpPr>
      <dsp:spPr>
        <a:xfrm>
          <a:off x="421972" y="3798313"/>
          <a:ext cx="8921680" cy="43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94" tIns="45894" rIns="45894" bIns="45894" numCol="1" spcCol="1270" anchor="ctr" anchorCtr="0">
          <a:noAutofit/>
        </a:bodyPr>
        <a:lstStyle/>
        <a:p>
          <a:pPr marL="0" lvl="0" indent="0" algn="l" defTabSz="1066800">
            <a:lnSpc>
              <a:spcPct val="100000"/>
            </a:lnSpc>
            <a:spcBef>
              <a:spcPct val="0"/>
            </a:spcBef>
            <a:spcAft>
              <a:spcPct val="35000"/>
            </a:spcAft>
            <a:buNone/>
          </a:pPr>
          <a:r>
            <a:rPr lang="en-US" sz="2400" kern="1200">
              <a:latin typeface="Segoe UI"/>
              <a:ea typeface="+mn-ea"/>
              <a:cs typeface="+mn-cs"/>
            </a:rPr>
            <a:t>Tips for Accurate Reporting</a:t>
          </a:r>
        </a:p>
      </dsp:txBody>
      <dsp:txXfrm>
        <a:off x="421972" y="3798313"/>
        <a:ext cx="8921680" cy="433644"/>
      </dsp:txXfrm>
    </dsp:sp>
    <dsp:sp modelId="{E894B965-5E5A-425D-821F-29A0DA409B82}">
      <dsp:nvSpPr>
        <dsp:cNvPr id="0" name=""/>
        <dsp:cNvSpPr/>
      </dsp:nvSpPr>
      <dsp:spPr>
        <a:xfrm>
          <a:off x="0" y="4340369"/>
          <a:ext cx="9381564" cy="36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FC155F-475D-4749-A5FF-EC8595A89DC5}">
      <dsp:nvSpPr>
        <dsp:cNvPr id="0" name=""/>
        <dsp:cNvSpPr/>
      </dsp:nvSpPr>
      <dsp:spPr>
        <a:xfrm>
          <a:off x="110465" y="4422533"/>
          <a:ext cx="201042" cy="200845"/>
        </a:xfrm>
        <a:prstGeom prst="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968293-8122-4808-A63D-DF5D2BFFC0B8}">
      <dsp:nvSpPr>
        <dsp:cNvPr id="0" name=""/>
        <dsp:cNvSpPr/>
      </dsp:nvSpPr>
      <dsp:spPr>
        <a:xfrm>
          <a:off x="421972" y="4340369"/>
          <a:ext cx="8921680" cy="43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94" tIns="45894" rIns="45894" bIns="45894" numCol="1" spcCol="1270" anchor="ctr" anchorCtr="0">
          <a:noAutofit/>
        </a:bodyPr>
        <a:lstStyle/>
        <a:p>
          <a:pPr marL="0" lvl="0" indent="0" algn="l" defTabSz="1066800">
            <a:lnSpc>
              <a:spcPct val="100000"/>
            </a:lnSpc>
            <a:spcBef>
              <a:spcPct val="0"/>
            </a:spcBef>
            <a:spcAft>
              <a:spcPct val="35000"/>
            </a:spcAft>
            <a:buNone/>
          </a:pPr>
          <a:r>
            <a:rPr lang="en-US" sz="2400" kern="1200">
              <a:latin typeface="Segoe UI"/>
              <a:ea typeface="+mn-ea"/>
              <a:cs typeface="+mn-cs"/>
            </a:rPr>
            <a:t>Using Educator Data – Next Steps</a:t>
          </a:r>
        </a:p>
      </dsp:txBody>
      <dsp:txXfrm>
        <a:off x="421972" y="4340369"/>
        <a:ext cx="8921680" cy="433644"/>
      </dsp:txXfrm>
    </dsp:sp>
    <dsp:sp modelId="{FA007505-8A71-4FEE-A0D7-718330EB8624}">
      <dsp:nvSpPr>
        <dsp:cNvPr id="0" name=""/>
        <dsp:cNvSpPr/>
      </dsp:nvSpPr>
      <dsp:spPr>
        <a:xfrm>
          <a:off x="0" y="4882424"/>
          <a:ext cx="9381564" cy="3651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CADCB-52A7-42AA-A124-8B0B7EBBFE79}">
      <dsp:nvSpPr>
        <dsp:cNvPr id="0" name=""/>
        <dsp:cNvSpPr/>
      </dsp:nvSpPr>
      <dsp:spPr>
        <a:xfrm>
          <a:off x="110465" y="4964588"/>
          <a:ext cx="201042" cy="200845"/>
        </a:xfrm>
        <a:prstGeom prst="rect">
          <a:avLst/>
        </a:prstGeom>
        <a:blipFill>
          <a:blip xmlns:r="http://schemas.openxmlformats.org/officeDocument/2006/relationships" r:embed="rId19">
            <a:extLst>
              <a:ext uri="{96DAC541-7B7A-43D3-8B79-37D633B846F1}">
                <asvg:svgBlip xmlns:asvg="http://schemas.microsoft.com/office/drawing/2016/SVG/main" r:embed="rId2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29BBFA-533D-415E-92C1-FB232D9916AE}">
      <dsp:nvSpPr>
        <dsp:cNvPr id="0" name=""/>
        <dsp:cNvSpPr/>
      </dsp:nvSpPr>
      <dsp:spPr>
        <a:xfrm>
          <a:off x="421972" y="4882424"/>
          <a:ext cx="8921680" cy="433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894" tIns="45894" rIns="45894" bIns="45894" numCol="1" spcCol="1270" anchor="ctr" anchorCtr="0">
          <a:noAutofit/>
        </a:bodyPr>
        <a:lstStyle/>
        <a:p>
          <a:pPr marL="0" lvl="0" indent="0" algn="l" defTabSz="1066800">
            <a:lnSpc>
              <a:spcPct val="100000"/>
            </a:lnSpc>
            <a:spcBef>
              <a:spcPct val="0"/>
            </a:spcBef>
            <a:spcAft>
              <a:spcPct val="35000"/>
            </a:spcAft>
            <a:buNone/>
          </a:pPr>
          <a:r>
            <a:rPr lang="en-US" sz="2400" kern="1200">
              <a:latin typeface="Segoe UI"/>
              <a:ea typeface="+mn-ea"/>
              <a:cs typeface="+mn-cs"/>
            </a:rPr>
            <a:t>Q &amp; A</a:t>
          </a:r>
        </a:p>
      </dsp:txBody>
      <dsp:txXfrm>
        <a:off x="421972" y="4882424"/>
        <a:ext cx="8921680" cy="4336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6A614-F12E-499F-B275-1705558756C4}">
      <dsp:nvSpPr>
        <dsp:cNvPr id="0" name=""/>
        <dsp:cNvSpPr/>
      </dsp:nvSpPr>
      <dsp:spPr>
        <a:xfrm>
          <a:off x="1563" y="663037"/>
          <a:ext cx="1964149" cy="117848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b="1" kern="1200" dirty="0">
              <a:latin typeface="Segoe UI"/>
            </a:rPr>
            <a:t>Prior</a:t>
          </a:r>
          <a:r>
            <a:rPr lang="en-US" sz="1900" b="1" kern="1200" dirty="0"/>
            <a:t> to Start of School</a:t>
          </a:r>
        </a:p>
      </dsp:txBody>
      <dsp:txXfrm>
        <a:off x="1563" y="663037"/>
        <a:ext cx="1964149" cy="785659"/>
      </dsp:txXfrm>
    </dsp:sp>
    <dsp:sp modelId="{DDB1FED2-E7C5-4B75-9315-B90457F51151}">
      <dsp:nvSpPr>
        <dsp:cNvPr id="0" name=""/>
        <dsp:cNvSpPr/>
      </dsp:nvSpPr>
      <dsp:spPr>
        <a:xfrm>
          <a:off x="403858" y="1448697"/>
          <a:ext cx="1964149" cy="308441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School Board Approval</a:t>
          </a:r>
        </a:p>
        <a:p>
          <a:pPr marL="171450" lvl="1" indent="-171450" algn="l" defTabSz="844550">
            <a:lnSpc>
              <a:spcPct val="90000"/>
            </a:lnSpc>
            <a:spcBef>
              <a:spcPct val="0"/>
            </a:spcBef>
            <a:spcAft>
              <a:spcPct val="15000"/>
            </a:spcAft>
            <a:buChar char="•"/>
          </a:pPr>
          <a:r>
            <a:rPr lang="en-US" sz="1900" kern="1200"/>
            <a:t>Develop Plans</a:t>
          </a:r>
        </a:p>
        <a:p>
          <a:pPr marL="171450" lvl="1" indent="-171450" algn="l" defTabSz="844550">
            <a:lnSpc>
              <a:spcPct val="90000"/>
            </a:lnSpc>
            <a:spcBef>
              <a:spcPct val="0"/>
            </a:spcBef>
            <a:spcAft>
              <a:spcPct val="15000"/>
            </a:spcAft>
            <a:buChar char="•"/>
          </a:pPr>
          <a:r>
            <a:rPr lang="en-US" sz="1900" kern="1200" dirty="0"/>
            <a:t>Run Expired Cert Report in E-Cert</a:t>
          </a:r>
        </a:p>
      </dsp:txBody>
      <dsp:txXfrm>
        <a:off x="461386" y="1506225"/>
        <a:ext cx="1849093" cy="2969356"/>
      </dsp:txXfrm>
    </dsp:sp>
    <dsp:sp modelId="{C12190F2-0E87-4587-886C-E591C6AE7F03}">
      <dsp:nvSpPr>
        <dsp:cNvPr id="0" name=""/>
        <dsp:cNvSpPr/>
      </dsp:nvSpPr>
      <dsp:spPr>
        <a:xfrm>
          <a:off x="2263470" y="811359"/>
          <a:ext cx="631246" cy="48901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263470" y="909162"/>
        <a:ext cx="484541" cy="293410"/>
      </dsp:txXfrm>
    </dsp:sp>
    <dsp:sp modelId="{46A9DCE7-CEA2-41C9-A158-6FE0738F30A0}">
      <dsp:nvSpPr>
        <dsp:cNvPr id="0" name=""/>
        <dsp:cNvSpPr/>
      </dsp:nvSpPr>
      <dsp:spPr>
        <a:xfrm>
          <a:off x="3156744" y="663037"/>
          <a:ext cx="1964149" cy="117848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b="1" kern="1200"/>
            <a:t>Semester 1</a:t>
          </a:r>
        </a:p>
      </dsp:txBody>
      <dsp:txXfrm>
        <a:off x="3156744" y="663037"/>
        <a:ext cx="1964149" cy="785659"/>
      </dsp:txXfrm>
    </dsp:sp>
    <dsp:sp modelId="{BEB30DEE-B964-4DE0-85CE-E66553199A73}">
      <dsp:nvSpPr>
        <dsp:cNvPr id="0" name=""/>
        <dsp:cNvSpPr/>
      </dsp:nvSpPr>
      <dsp:spPr>
        <a:xfrm>
          <a:off x="3559039" y="1448697"/>
          <a:ext cx="1964149" cy="308441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Review EE Tool for OTF teachers, take action as needed</a:t>
          </a:r>
        </a:p>
        <a:p>
          <a:pPr marL="171450" lvl="1" indent="-171450" algn="l" defTabSz="844550">
            <a:lnSpc>
              <a:spcPct val="90000"/>
            </a:lnSpc>
            <a:spcBef>
              <a:spcPct val="0"/>
            </a:spcBef>
            <a:spcAft>
              <a:spcPct val="15000"/>
            </a:spcAft>
            <a:buChar char="•"/>
          </a:pPr>
          <a:r>
            <a:rPr lang="en-US" sz="1900" kern="1200" dirty="0"/>
            <a:t>Upload school board approval into EE Tool</a:t>
          </a:r>
        </a:p>
      </dsp:txBody>
      <dsp:txXfrm>
        <a:off x="3616567" y="1506225"/>
        <a:ext cx="1849093" cy="2969356"/>
      </dsp:txXfrm>
    </dsp:sp>
    <dsp:sp modelId="{E83687ED-A91B-4280-9E45-CC06CC4BEBD1}">
      <dsp:nvSpPr>
        <dsp:cNvPr id="0" name=""/>
        <dsp:cNvSpPr/>
      </dsp:nvSpPr>
      <dsp:spPr>
        <a:xfrm>
          <a:off x="5418651" y="811359"/>
          <a:ext cx="631246" cy="48901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418651" y="909162"/>
        <a:ext cx="484541" cy="293410"/>
      </dsp:txXfrm>
    </dsp:sp>
    <dsp:sp modelId="{D1A2175E-136B-49A1-AA00-49C366D4B0F2}">
      <dsp:nvSpPr>
        <dsp:cNvPr id="0" name=""/>
        <dsp:cNvSpPr/>
      </dsp:nvSpPr>
      <dsp:spPr>
        <a:xfrm>
          <a:off x="6311925" y="663037"/>
          <a:ext cx="1964149" cy="117848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b="1" kern="1200"/>
            <a:t>Semester 2</a:t>
          </a:r>
        </a:p>
      </dsp:txBody>
      <dsp:txXfrm>
        <a:off x="6311925" y="663037"/>
        <a:ext cx="1964149" cy="785659"/>
      </dsp:txXfrm>
    </dsp:sp>
    <dsp:sp modelId="{2F8E2B01-4D38-4098-A114-0AEED2172931}">
      <dsp:nvSpPr>
        <dsp:cNvPr id="0" name=""/>
        <dsp:cNvSpPr/>
      </dsp:nvSpPr>
      <dsp:spPr>
        <a:xfrm>
          <a:off x="6714220" y="1448697"/>
          <a:ext cx="1964149" cy="308441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Review EE Tool for OTF teachers, take action as needed</a:t>
          </a:r>
        </a:p>
        <a:p>
          <a:pPr marL="171450" lvl="1" indent="-171450" algn="l" defTabSz="844550">
            <a:lnSpc>
              <a:spcPct val="90000"/>
            </a:lnSpc>
            <a:spcBef>
              <a:spcPct val="0"/>
            </a:spcBef>
            <a:spcAft>
              <a:spcPct val="15000"/>
            </a:spcAft>
            <a:buChar char="•"/>
          </a:pPr>
          <a:r>
            <a:rPr lang="en-US" sz="1900" kern="1200" dirty="0"/>
            <a:t>Upload school board approval into EE Tool</a:t>
          </a:r>
        </a:p>
      </dsp:txBody>
      <dsp:txXfrm>
        <a:off x="6771748" y="1506225"/>
        <a:ext cx="1849093" cy="2969356"/>
      </dsp:txXfrm>
    </dsp:sp>
    <dsp:sp modelId="{BA924468-BC1E-4E41-AB1F-A1E5DBECD1E4}">
      <dsp:nvSpPr>
        <dsp:cNvPr id="0" name=""/>
        <dsp:cNvSpPr/>
      </dsp:nvSpPr>
      <dsp:spPr>
        <a:xfrm>
          <a:off x="8573832" y="811359"/>
          <a:ext cx="631246" cy="489016"/>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8573832" y="909162"/>
        <a:ext cx="484541" cy="293410"/>
      </dsp:txXfrm>
    </dsp:sp>
    <dsp:sp modelId="{28942DDC-A282-4D36-A7CE-3CC22AD91460}">
      <dsp:nvSpPr>
        <dsp:cNvPr id="0" name=""/>
        <dsp:cNvSpPr/>
      </dsp:nvSpPr>
      <dsp:spPr>
        <a:xfrm>
          <a:off x="9467106" y="663037"/>
          <a:ext cx="1964149" cy="117848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72390" numCol="1" spcCol="1270" anchor="t" anchorCtr="0">
          <a:noAutofit/>
        </a:bodyPr>
        <a:lstStyle/>
        <a:p>
          <a:pPr marL="0" lvl="0" indent="0" algn="l" defTabSz="844550">
            <a:lnSpc>
              <a:spcPct val="90000"/>
            </a:lnSpc>
            <a:spcBef>
              <a:spcPct val="0"/>
            </a:spcBef>
            <a:spcAft>
              <a:spcPct val="35000"/>
            </a:spcAft>
            <a:buNone/>
          </a:pPr>
          <a:r>
            <a:rPr lang="en-US" sz="1900" b="1" kern="1200"/>
            <a:t>Mid-June</a:t>
          </a:r>
        </a:p>
      </dsp:txBody>
      <dsp:txXfrm>
        <a:off x="9467106" y="663037"/>
        <a:ext cx="1964149" cy="785659"/>
      </dsp:txXfrm>
    </dsp:sp>
    <dsp:sp modelId="{D50312FB-C780-44DD-93DD-C375C78A1E8C}">
      <dsp:nvSpPr>
        <dsp:cNvPr id="0" name=""/>
        <dsp:cNvSpPr/>
      </dsp:nvSpPr>
      <dsp:spPr>
        <a:xfrm>
          <a:off x="9869401" y="1448697"/>
          <a:ext cx="1964149" cy="308441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Upload any remaining documents</a:t>
          </a:r>
        </a:p>
        <a:p>
          <a:pPr marL="171450" lvl="1" indent="-171450" algn="l" defTabSz="844550">
            <a:lnSpc>
              <a:spcPct val="90000"/>
            </a:lnSpc>
            <a:spcBef>
              <a:spcPct val="0"/>
            </a:spcBef>
            <a:spcAft>
              <a:spcPct val="15000"/>
            </a:spcAft>
            <a:buChar char="•"/>
          </a:pPr>
          <a:r>
            <a:rPr lang="en-US" sz="1900" kern="1200"/>
            <a:t>Lock buildings</a:t>
          </a:r>
        </a:p>
        <a:p>
          <a:pPr marL="171450" lvl="1" indent="-171450" algn="l" defTabSz="844550">
            <a:lnSpc>
              <a:spcPct val="90000"/>
            </a:lnSpc>
            <a:spcBef>
              <a:spcPct val="0"/>
            </a:spcBef>
            <a:spcAft>
              <a:spcPct val="15000"/>
            </a:spcAft>
            <a:buChar char="•"/>
          </a:pPr>
          <a:r>
            <a:rPr lang="en-US" sz="1900" kern="1200"/>
            <a:t>Submit Report</a:t>
          </a:r>
        </a:p>
      </dsp:txBody>
      <dsp:txXfrm>
        <a:off x="9926929" y="1506225"/>
        <a:ext cx="1849093" cy="29693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9F6BB-9382-4A4C-8F4B-2F83DC6D11A6}">
      <dsp:nvSpPr>
        <dsp:cNvPr id="0" name=""/>
        <dsp:cNvSpPr/>
      </dsp:nvSpPr>
      <dsp:spPr>
        <a:xfrm>
          <a:off x="0" y="326144"/>
          <a:ext cx="8977412" cy="693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6747" tIns="333248" rIns="696747" bIns="113792" numCol="1" spcCol="1270" anchor="t" anchorCtr="0">
          <a:noAutofit/>
        </a:bodyPr>
        <a:lstStyle/>
        <a:p>
          <a:pPr marL="171450" lvl="1" indent="-171450" algn="l" defTabSz="711200">
            <a:lnSpc>
              <a:spcPct val="90000"/>
            </a:lnSpc>
            <a:spcBef>
              <a:spcPct val="0"/>
            </a:spcBef>
            <a:spcAft>
              <a:spcPct val="15000"/>
            </a:spcAft>
            <a:buClrTx/>
            <a:buSzTx/>
            <a:buFontTx/>
            <a:buNone/>
          </a:pPr>
          <a:r>
            <a:rPr lang="en-US" sz="1600" kern="1200"/>
            <a:t>Data is updated </a:t>
          </a:r>
          <a:r>
            <a:rPr lang="en-US" sz="1600" b="1" kern="1200"/>
            <a:t>biannually</a:t>
          </a:r>
          <a:r>
            <a:rPr lang="en-US" sz="1600" kern="1200"/>
            <a:t>, last update was in May 2021</a:t>
          </a:r>
        </a:p>
      </dsp:txBody>
      <dsp:txXfrm>
        <a:off x="0" y="326144"/>
        <a:ext cx="8977412" cy="693000"/>
      </dsp:txXfrm>
    </dsp:sp>
    <dsp:sp modelId="{0CC62416-03E0-4251-8ADF-6FA231A8FE99}">
      <dsp:nvSpPr>
        <dsp:cNvPr id="0" name=""/>
        <dsp:cNvSpPr/>
      </dsp:nvSpPr>
      <dsp:spPr>
        <a:xfrm>
          <a:off x="448870" y="94500"/>
          <a:ext cx="6284188"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527" tIns="0" rIns="237527" bIns="0" numCol="1" spcCol="1270" anchor="ctr" anchorCtr="0">
          <a:noAutofit/>
        </a:bodyPr>
        <a:lstStyle/>
        <a:p>
          <a:pPr marL="0" lvl="0" indent="0" algn="l" defTabSz="711200">
            <a:lnSpc>
              <a:spcPct val="90000"/>
            </a:lnSpc>
            <a:spcBef>
              <a:spcPct val="0"/>
            </a:spcBef>
            <a:spcAft>
              <a:spcPct val="35000"/>
            </a:spcAft>
            <a:buClrTx/>
            <a:buSzTx/>
            <a:buFontTx/>
            <a:buNone/>
          </a:pPr>
          <a:r>
            <a:rPr lang="en-US" sz="1600" kern="1200"/>
            <a:t>Professional Educator Standards Board (PESB) </a:t>
          </a:r>
          <a:r>
            <a:rPr lang="en-US" sz="1600" kern="1200">
              <a:hlinkClick xmlns:r="http://schemas.openxmlformats.org/officeDocument/2006/relationships" r:id="rId1">
                <a:extLst>
                  <a:ext uri="{A12FA001-AC4F-418D-AE19-62706E023703}">
                    <ahyp:hlinkClr xmlns:ahyp="http://schemas.microsoft.com/office/drawing/2018/hyperlinkcolor" val="tx"/>
                  </a:ext>
                </a:extLst>
              </a:hlinkClick>
            </a:rPr>
            <a:t>Assignment Tool</a:t>
          </a:r>
          <a:endParaRPr lang="en-US" sz="1600" kern="1200"/>
        </a:p>
      </dsp:txBody>
      <dsp:txXfrm>
        <a:off x="471927" y="117557"/>
        <a:ext cx="6238074" cy="426206"/>
      </dsp:txXfrm>
    </dsp:sp>
    <dsp:sp modelId="{A4D548F8-9EAF-45D5-823D-7B65078973DF}">
      <dsp:nvSpPr>
        <dsp:cNvPr id="0" name=""/>
        <dsp:cNvSpPr/>
      </dsp:nvSpPr>
      <dsp:spPr>
        <a:xfrm>
          <a:off x="0" y="1346220"/>
          <a:ext cx="8977412" cy="957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6747" tIns="333248" rIns="696747"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None/>
          </a:pPr>
          <a:r>
            <a:rPr lang="en-US" sz="1600" kern="1200"/>
            <a:t>Data is updated </a:t>
          </a:r>
          <a:r>
            <a:rPr lang="en-US" sz="1600" b="1" kern="1200"/>
            <a:t>weekly </a:t>
          </a:r>
          <a:r>
            <a:rPr lang="en-US" sz="1600" b="0" kern="1200"/>
            <a:t>when the </a:t>
          </a:r>
          <a:r>
            <a:rPr lang="en-US" sz="1600" kern="1200"/>
            <a:t>LEA uploads data from their Student Information System into CEDARS (student enrollment, course codes, teacher indicator)</a:t>
          </a:r>
        </a:p>
      </dsp:txBody>
      <dsp:txXfrm>
        <a:off x="0" y="1346220"/>
        <a:ext cx="8977412" cy="957600"/>
      </dsp:txXfrm>
    </dsp:sp>
    <dsp:sp modelId="{6EAB69EA-104D-4233-AC7C-F875C26C40A5}">
      <dsp:nvSpPr>
        <dsp:cNvPr id="0" name=""/>
        <dsp:cNvSpPr/>
      </dsp:nvSpPr>
      <dsp:spPr>
        <a:xfrm>
          <a:off x="448870" y="1110060"/>
          <a:ext cx="6284188"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527" tIns="0" rIns="237527" bIns="0" numCol="1" spcCol="1270" anchor="ctr" anchorCtr="0">
          <a:noAutofit/>
        </a:bodyPr>
        <a:lstStyle/>
        <a:p>
          <a:pPr marL="0" lvl="0" indent="0" algn="l" defTabSz="711200">
            <a:lnSpc>
              <a:spcPct val="90000"/>
            </a:lnSpc>
            <a:spcBef>
              <a:spcPct val="0"/>
            </a:spcBef>
            <a:spcAft>
              <a:spcPct val="35000"/>
            </a:spcAft>
            <a:buClrTx/>
            <a:buSzTx/>
            <a:buFontTx/>
            <a:buNone/>
          </a:pPr>
          <a:r>
            <a:rPr lang="en-US" sz="1600" kern="1200"/>
            <a:t>Comprehensive Education Data and Reporting System (</a:t>
          </a:r>
          <a:r>
            <a:rPr lang="en-US" sz="1600" kern="1200">
              <a:hlinkClick xmlns:r="http://schemas.openxmlformats.org/officeDocument/2006/relationships" r:id="rId2">
                <a:extLst>
                  <a:ext uri="{A12FA001-AC4F-418D-AE19-62706E023703}">
                    <ahyp:hlinkClr xmlns:ahyp="http://schemas.microsoft.com/office/drawing/2018/hyperlinkcolor" val="tx"/>
                  </a:ext>
                </a:extLst>
              </a:hlinkClick>
            </a:rPr>
            <a:t>CEDARS</a:t>
          </a:r>
          <a:r>
            <a:rPr lang="en-US" sz="1600" kern="1200"/>
            <a:t>)</a:t>
          </a:r>
          <a:endParaRPr lang="en-US" sz="1600" kern="1200" dirty="0"/>
        </a:p>
      </dsp:txBody>
      <dsp:txXfrm>
        <a:off x="471927" y="1133117"/>
        <a:ext cx="6238074" cy="426206"/>
      </dsp:txXfrm>
    </dsp:sp>
    <dsp:sp modelId="{FE725B78-EB94-4507-B47A-25BB7B262A4B}">
      <dsp:nvSpPr>
        <dsp:cNvPr id="0" name=""/>
        <dsp:cNvSpPr/>
      </dsp:nvSpPr>
      <dsp:spPr>
        <a:xfrm>
          <a:off x="0" y="2626380"/>
          <a:ext cx="8977412" cy="957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6747" tIns="333248" rIns="696747" bIns="113792" numCol="1" spcCol="1270" anchor="t" anchorCtr="0">
          <a:noAutofit/>
        </a:bodyPr>
        <a:lstStyle/>
        <a:p>
          <a:pPr marL="171450" lvl="1" indent="-171450" algn="l" defTabSz="711200">
            <a:lnSpc>
              <a:spcPct val="90000"/>
            </a:lnSpc>
            <a:spcBef>
              <a:spcPct val="0"/>
            </a:spcBef>
            <a:spcAft>
              <a:spcPct val="15000"/>
            </a:spcAft>
            <a:buClrTx/>
            <a:buSzTx/>
            <a:buFontTx/>
            <a:buNone/>
          </a:pPr>
          <a:r>
            <a:rPr lang="en-US" sz="1600" kern="1200"/>
            <a:t>Data is updated </a:t>
          </a:r>
          <a:r>
            <a:rPr lang="en-US" sz="1600" b="1" kern="1200"/>
            <a:t>nightly</a:t>
          </a:r>
          <a:r>
            <a:rPr lang="en-US" sz="1600" kern="1200"/>
            <a:t> (does not include staff hired after the S-275 deadline of November 24, 2021)</a:t>
          </a:r>
        </a:p>
      </dsp:txBody>
      <dsp:txXfrm>
        <a:off x="0" y="2626380"/>
        <a:ext cx="8977412" cy="957600"/>
      </dsp:txXfrm>
    </dsp:sp>
    <dsp:sp modelId="{061C508F-5AE3-462C-B86F-2D65C8A49F9D}">
      <dsp:nvSpPr>
        <dsp:cNvPr id="0" name=""/>
        <dsp:cNvSpPr/>
      </dsp:nvSpPr>
      <dsp:spPr>
        <a:xfrm>
          <a:off x="453749" y="2411059"/>
          <a:ext cx="6284188"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527" tIns="0" rIns="237527" bIns="0" numCol="1" spcCol="1270" anchor="ctr" anchorCtr="0">
          <a:noAutofit/>
        </a:bodyPr>
        <a:lstStyle/>
        <a:p>
          <a:pPr marL="0" lvl="0" indent="0" algn="l" defTabSz="711200">
            <a:lnSpc>
              <a:spcPct val="90000"/>
            </a:lnSpc>
            <a:spcBef>
              <a:spcPct val="0"/>
            </a:spcBef>
            <a:spcAft>
              <a:spcPct val="35000"/>
            </a:spcAft>
            <a:buClrTx/>
            <a:buSzTx/>
            <a:buFontTx/>
            <a:buNone/>
          </a:pPr>
          <a:r>
            <a:rPr lang="en-US" sz="1600" kern="1200"/>
            <a:t>S-275 </a:t>
          </a:r>
          <a:r>
            <a:rPr lang="en-US" sz="1600" kern="1200">
              <a:hlinkClick xmlns:r="http://schemas.openxmlformats.org/officeDocument/2006/relationships" r:id="rId3">
                <a:extLst>
                  <a:ext uri="{A12FA001-AC4F-418D-AE19-62706E023703}">
                    <ahyp:hlinkClr xmlns:ahyp="http://schemas.microsoft.com/office/drawing/2018/hyperlinkcolor" val="tx"/>
                  </a:ext>
                </a:extLst>
              </a:hlinkClick>
            </a:rPr>
            <a:t>S-275</a:t>
          </a:r>
          <a:endParaRPr lang="en-US" sz="1600" kern="1200"/>
        </a:p>
      </dsp:txBody>
      <dsp:txXfrm>
        <a:off x="476806" y="2434116"/>
        <a:ext cx="6238074" cy="426206"/>
      </dsp:txXfrm>
    </dsp:sp>
    <dsp:sp modelId="{C1C32530-4B3B-433D-8AC5-CA8B63951F0F}">
      <dsp:nvSpPr>
        <dsp:cNvPr id="0" name=""/>
        <dsp:cNvSpPr/>
      </dsp:nvSpPr>
      <dsp:spPr>
        <a:xfrm>
          <a:off x="0" y="3906540"/>
          <a:ext cx="8977412" cy="693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6747" tIns="333248" rIns="696747" bIns="113792" numCol="1" spcCol="1270" anchor="t" anchorCtr="0">
          <a:noAutofit/>
        </a:bodyPr>
        <a:lstStyle/>
        <a:p>
          <a:pPr marL="171450" lvl="1" indent="-171450" algn="l" defTabSz="711200">
            <a:lnSpc>
              <a:spcPct val="90000"/>
            </a:lnSpc>
            <a:spcBef>
              <a:spcPct val="0"/>
            </a:spcBef>
            <a:spcAft>
              <a:spcPct val="15000"/>
            </a:spcAft>
            <a:buClrTx/>
            <a:buSzTx/>
            <a:buFontTx/>
            <a:buNone/>
          </a:pPr>
          <a:r>
            <a:rPr lang="en-US" sz="1600" kern="1200"/>
            <a:t>Data is updated in </a:t>
          </a:r>
          <a:r>
            <a:rPr lang="en-US" sz="1600" b="1" kern="1200"/>
            <a:t>Real Time</a:t>
          </a:r>
        </a:p>
      </dsp:txBody>
      <dsp:txXfrm>
        <a:off x="0" y="3906540"/>
        <a:ext cx="8977412" cy="693000"/>
      </dsp:txXfrm>
    </dsp:sp>
    <dsp:sp modelId="{457E2826-ABFF-473C-8757-9700F632F4A0}">
      <dsp:nvSpPr>
        <dsp:cNvPr id="0" name=""/>
        <dsp:cNvSpPr/>
      </dsp:nvSpPr>
      <dsp:spPr>
        <a:xfrm>
          <a:off x="448870" y="3670380"/>
          <a:ext cx="6284188"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527" tIns="0" rIns="237527" bIns="0" numCol="1" spcCol="1270" anchor="ctr" anchorCtr="0">
          <a:noAutofit/>
        </a:bodyPr>
        <a:lstStyle/>
        <a:p>
          <a:pPr marL="0" lvl="0" indent="0" algn="l" defTabSz="711200">
            <a:lnSpc>
              <a:spcPct val="90000"/>
            </a:lnSpc>
            <a:spcBef>
              <a:spcPct val="0"/>
            </a:spcBef>
            <a:spcAft>
              <a:spcPct val="35000"/>
            </a:spcAft>
            <a:buClrTx/>
            <a:buSzTx/>
            <a:buFontTx/>
            <a:buNone/>
          </a:pPr>
          <a:r>
            <a:rPr lang="en-US" sz="1600" kern="1200"/>
            <a:t>E-Certification </a:t>
          </a:r>
          <a:r>
            <a:rPr lang="en-US" sz="1600" kern="1200">
              <a:hlinkClick xmlns:r="http://schemas.openxmlformats.org/officeDocument/2006/relationships" r:id="rId4">
                <a:extLst>
                  <a:ext uri="{A12FA001-AC4F-418D-AE19-62706E023703}">
                    <ahyp:hlinkClr xmlns:ahyp="http://schemas.microsoft.com/office/drawing/2018/hyperlinkcolor" val="tx"/>
                  </a:ext>
                </a:extLst>
              </a:hlinkClick>
            </a:rPr>
            <a:t>E-Certification</a:t>
          </a:r>
          <a:endParaRPr lang="en-US" sz="1600" kern="1200"/>
        </a:p>
      </dsp:txBody>
      <dsp:txXfrm>
        <a:off x="471927" y="3693437"/>
        <a:ext cx="6238074"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66D30-FE76-4FD4-81F4-47C1FBCAE747}">
      <dsp:nvSpPr>
        <dsp:cNvPr id="0" name=""/>
        <dsp:cNvSpPr/>
      </dsp:nvSpPr>
      <dsp:spPr>
        <a:xfrm>
          <a:off x="4410" y="194831"/>
          <a:ext cx="2652061" cy="10411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Residency, Professional, Emergency Teacher Certificates and Teaching Permits</a:t>
          </a:r>
        </a:p>
      </dsp:txBody>
      <dsp:txXfrm>
        <a:off x="4410" y="194831"/>
        <a:ext cx="2652061" cy="1041173"/>
      </dsp:txXfrm>
    </dsp:sp>
    <dsp:sp modelId="{5CB41FD5-34C0-4C27-8B8C-1038F9DC41C5}">
      <dsp:nvSpPr>
        <dsp:cNvPr id="0" name=""/>
        <dsp:cNvSpPr/>
      </dsp:nvSpPr>
      <dsp:spPr>
        <a:xfrm>
          <a:off x="4410" y="1236005"/>
          <a:ext cx="2652061" cy="32940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Endorsement and Course Code Alignment</a:t>
          </a:r>
        </a:p>
        <a:p>
          <a:pPr marL="114300" lvl="1" indent="-114300" algn="l" defTabSz="666750">
            <a:lnSpc>
              <a:spcPct val="90000"/>
            </a:lnSpc>
            <a:spcBef>
              <a:spcPct val="0"/>
            </a:spcBef>
            <a:spcAft>
              <a:spcPct val="15000"/>
            </a:spcAft>
            <a:buChar char="•"/>
          </a:pPr>
          <a:r>
            <a:rPr lang="en-US" sz="1500" i="0" kern="1200"/>
            <a:t>Special education endorsements are also screened for student enrollment</a:t>
          </a:r>
        </a:p>
      </dsp:txBody>
      <dsp:txXfrm>
        <a:off x="4410" y="1236005"/>
        <a:ext cx="2652061" cy="3294000"/>
      </dsp:txXfrm>
    </dsp:sp>
    <dsp:sp modelId="{DA376F4D-860D-4235-81DF-265DA3E0CDBB}">
      <dsp:nvSpPr>
        <dsp:cNvPr id="0" name=""/>
        <dsp:cNvSpPr/>
      </dsp:nvSpPr>
      <dsp:spPr>
        <a:xfrm>
          <a:off x="3027760" y="194831"/>
          <a:ext cx="2652061" cy="10411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Career Technical Education (CTE)</a:t>
          </a:r>
        </a:p>
      </dsp:txBody>
      <dsp:txXfrm>
        <a:off x="3027760" y="194831"/>
        <a:ext cx="2652061" cy="1041173"/>
      </dsp:txXfrm>
    </dsp:sp>
    <dsp:sp modelId="{7021C14A-39C2-4972-895F-C39D24EAB1D1}">
      <dsp:nvSpPr>
        <dsp:cNvPr id="0" name=""/>
        <dsp:cNvSpPr/>
      </dsp:nvSpPr>
      <dsp:spPr>
        <a:xfrm>
          <a:off x="3027760" y="1236005"/>
          <a:ext cx="2652061" cy="32940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V-Code Alignment</a:t>
          </a:r>
        </a:p>
        <a:p>
          <a:pPr marL="114300" lvl="1" indent="-114300" algn="l" defTabSz="666750">
            <a:lnSpc>
              <a:spcPct val="90000"/>
            </a:lnSpc>
            <a:spcBef>
              <a:spcPct val="0"/>
            </a:spcBef>
            <a:spcAft>
              <a:spcPct val="15000"/>
            </a:spcAft>
            <a:buChar char="•"/>
          </a:pPr>
          <a:r>
            <a:rPr lang="en-US" sz="1500" kern="1200"/>
            <a:t>CIP Code Alignment</a:t>
          </a:r>
        </a:p>
        <a:p>
          <a:pPr marL="114300" lvl="1" indent="-114300" algn="l" defTabSz="666750" rtl="0">
            <a:lnSpc>
              <a:spcPct val="90000"/>
            </a:lnSpc>
            <a:spcBef>
              <a:spcPct val="0"/>
            </a:spcBef>
            <a:spcAft>
              <a:spcPct val="15000"/>
            </a:spcAft>
            <a:buChar char="•"/>
          </a:pPr>
          <a:r>
            <a:rPr lang="en-US" sz="1500" b="1" kern="1200">
              <a:solidFill>
                <a:srgbClr val="C00000"/>
              </a:solidFill>
              <a:latin typeface="Segoe UI"/>
            </a:rPr>
            <a:t>Not</a:t>
          </a:r>
          <a:r>
            <a:rPr lang="en-US" sz="1500" b="1" kern="1200">
              <a:solidFill>
                <a:srgbClr val="C00000"/>
              </a:solidFill>
            </a:rPr>
            <a:t> </a:t>
          </a:r>
          <a:r>
            <a:rPr lang="en-US" sz="1500" b="1" kern="1200">
              <a:solidFill>
                <a:srgbClr val="C00000"/>
              </a:solidFill>
              <a:latin typeface="Segoe UI"/>
            </a:rPr>
            <a:t>eligible for </a:t>
          </a:r>
          <a:r>
            <a:rPr lang="en-US" sz="1500" b="1" kern="1200">
              <a:solidFill>
                <a:srgbClr val="C00000"/>
              </a:solidFill>
            </a:rPr>
            <a:t>School Board </a:t>
          </a:r>
          <a:r>
            <a:rPr lang="en-US" sz="1500" b="1" kern="1200">
              <a:solidFill>
                <a:srgbClr val="C00000"/>
              </a:solidFill>
              <a:latin typeface="Segoe UI"/>
            </a:rPr>
            <a:t>OTF</a:t>
          </a:r>
          <a:r>
            <a:rPr lang="en-US" sz="1500" b="1" kern="1200">
              <a:solidFill>
                <a:srgbClr val="C00000"/>
              </a:solidFill>
            </a:rPr>
            <a:t> approval</a:t>
          </a:r>
        </a:p>
      </dsp:txBody>
      <dsp:txXfrm>
        <a:off x="3027760" y="1236005"/>
        <a:ext cx="2652061" cy="3294000"/>
      </dsp:txXfrm>
    </dsp:sp>
    <dsp:sp modelId="{9D366F21-836E-485D-895F-0C515B530B4B}">
      <dsp:nvSpPr>
        <dsp:cNvPr id="0" name=""/>
        <dsp:cNvSpPr/>
      </dsp:nvSpPr>
      <dsp:spPr>
        <a:xfrm>
          <a:off x="6051111" y="194831"/>
          <a:ext cx="2652061" cy="10411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Limited Certificates</a:t>
          </a:r>
        </a:p>
      </dsp:txBody>
      <dsp:txXfrm>
        <a:off x="6051111" y="194831"/>
        <a:ext cx="2652061" cy="1041173"/>
      </dsp:txXfrm>
    </dsp:sp>
    <dsp:sp modelId="{8A7015DA-ADA1-470F-B25F-726B67984BDB}">
      <dsp:nvSpPr>
        <dsp:cNvPr id="0" name=""/>
        <dsp:cNvSpPr/>
      </dsp:nvSpPr>
      <dsp:spPr>
        <a:xfrm>
          <a:off x="6051111" y="1236005"/>
          <a:ext cx="2652061" cy="32940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n-US" sz="1500" b="1" u="none" kern="1200"/>
            <a:t>Conditional Teacher </a:t>
          </a:r>
          <a:r>
            <a:rPr lang="en-US" sz="1500" u="none" kern="1200"/>
            <a:t>– may only be placed within endorsed assignments</a:t>
          </a:r>
          <a:endParaRPr lang="en-US" sz="1500" kern="1200"/>
        </a:p>
        <a:p>
          <a:pPr marL="114300" lvl="1" indent="-114300" algn="l" defTabSz="666750">
            <a:lnSpc>
              <a:spcPct val="90000"/>
            </a:lnSpc>
            <a:spcBef>
              <a:spcPct val="0"/>
            </a:spcBef>
            <a:spcAft>
              <a:spcPct val="15000"/>
            </a:spcAft>
            <a:buChar char="•"/>
          </a:pPr>
          <a:r>
            <a:rPr lang="en-US" sz="1500" b="1" u="none" kern="1200"/>
            <a:t>Emergency Substitute </a:t>
          </a:r>
          <a:r>
            <a:rPr lang="en-US" sz="1500" u="none" kern="1200"/>
            <a:t>– requires parent notification if positions longer than 20 consecutive days in Title IA school</a:t>
          </a:r>
        </a:p>
        <a:p>
          <a:pPr marL="114300" lvl="1" indent="-114300" algn="l" defTabSz="666750">
            <a:lnSpc>
              <a:spcPct val="90000"/>
            </a:lnSpc>
            <a:spcBef>
              <a:spcPct val="0"/>
            </a:spcBef>
            <a:spcAft>
              <a:spcPct val="15000"/>
            </a:spcAft>
            <a:buChar char="•"/>
          </a:pPr>
          <a:r>
            <a:rPr lang="en-US" sz="1500" b="1" u="none" kern="1200"/>
            <a:t>Lifetime Substitute </a:t>
          </a:r>
          <a:r>
            <a:rPr lang="en-US" sz="1500" u="none" kern="1200"/>
            <a:t>– </a:t>
          </a:r>
          <a:r>
            <a:rPr lang="en-US" sz="1500" kern="1200"/>
            <a:t>up to 180-day placement with plan of support on file</a:t>
          </a:r>
        </a:p>
        <a:p>
          <a:pPr marL="114300" lvl="1" indent="-114300" algn="l" defTabSz="666750" rtl="0">
            <a:lnSpc>
              <a:spcPct val="90000"/>
            </a:lnSpc>
            <a:spcBef>
              <a:spcPct val="0"/>
            </a:spcBef>
            <a:spcAft>
              <a:spcPct val="15000"/>
            </a:spcAft>
            <a:buChar char="•"/>
          </a:pPr>
          <a:r>
            <a:rPr lang="en-US" sz="1500" b="1" kern="1200">
              <a:solidFill>
                <a:srgbClr val="C00000"/>
              </a:solidFill>
              <a:latin typeface="Segoe UI"/>
            </a:rPr>
            <a:t>Not eligible for School</a:t>
          </a:r>
          <a:r>
            <a:rPr lang="en-US" sz="1500" b="1" kern="1200">
              <a:solidFill>
                <a:srgbClr val="C00000"/>
              </a:solidFill>
            </a:rPr>
            <a:t> Board OTF approval</a:t>
          </a:r>
        </a:p>
      </dsp:txBody>
      <dsp:txXfrm>
        <a:off x="6051111" y="1236005"/>
        <a:ext cx="2652061" cy="3294000"/>
      </dsp:txXfrm>
    </dsp:sp>
    <dsp:sp modelId="{CDBD5BB7-5F21-440E-B026-8FD7AF8F3E01}">
      <dsp:nvSpPr>
        <dsp:cNvPr id="0" name=""/>
        <dsp:cNvSpPr/>
      </dsp:nvSpPr>
      <dsp:spPr>
        <a:xfrm>
          <a:off x="9074461" y="194831"/>
          <a:ext cx="2652061" cy="10411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First Peoples’ Language, Culture, and Oral Tribal Traditions Certificate</a:t>
          </a:r>
        </a:p>
      </dsp:txBody>
      <dsp:txXfrm>
        <a:off x="9074461" y="194831"/>
        <a:ext cx="2652061" cy="1041173"/>
      </dsp:txXfrm>
    </dsp:sp>
    <dsp:sp modelId="{19BE2FDB-3F5F-4EFC-8BA9-E1883AE6B4B3}">
      <dsp:nvSpPr>
        <dsp:cNvPr id="0" name=""/>
        <dsp:cNvSpPr/>
      </dsp:nvSpPr>
      <dsp:spPr>
        <a:xfrm>
          <a:off x="9074461" y="1236005"/>
          <a:ext cx="2652061" cy="32940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Certificate Alignment</a:t>
          </a:r>
        </a:p>
        <a:p>
          <a:pPr marL="114300" lvl="1" indent="-114300" algn="l" defTabSz="666750">
            <a:lnSpc>
              <a:spcPct val="90000"/>
            </a:lnSpc>
            <a:spcBef>
              <a:spcPct val="0"/>
            </a:spcBef>
            <a:spcAft>
              <a:spcPct val="15000"/>
            </a:spcAft>
            <a:buChar char="•"/>
          </a:pPr>
          <a:r>
            <a:rPr lang="en-US" sz="1500" kern="1200"/>
            <a:t>Course Code Alignment</a:t>
          </a:r>
        </a:p>
        <a:p>
          <a:pPr marL="114300" lvl="1" indent="-114300" algn="l" defTabSz="666750" rtl="0">
            <a:lnSpc>
              <a:spcPct val="90000"/>
            </a:lnSpc>
            <a:spcBef>
              <a:spcPct val="0"/>
            </a:spcBef>
            <a:spcAft>
              <a:spcPct val="15000"/>
            </a:spcAft>
            <a:buChar char="•"/>
          </a:pPr>
          <a:r>
            <a:rPr lang="en-US" sz="1500" b="1" kern="1200" dirty="0">
              <a:solidFill>
                <a:srgbClr val="C00000"/>
              </a:solidFill>
              <a:latin typeface="Segoe UI"/>
            </a:rPr>
            <a:t>Not eligible for School Board OTF approval</a:t>
          </a:r>
        </a:p>
      </dsp:txBody>
      <dsp:txXfrm>
        <a:off x="9074461" y="1236005"/>
        <a:ext cx="2652061" cy="3294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03B51-843C-4890-9262-7989220002AB}">
      <dsp:nvSpPr>
        <dsp:cNvPr id="0" name=""/>
        <dsp:cNvSpPr/>
      </dsp:nvSpPr>
      <dsp:spPr>
        <a:xfrm>
          <a:off x="0" y="115901"/>
          <a:ext cx="10515600" cy="816952"/>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solidFill>
                <a:schemeClr val="tx1"/>
              </a:solidFill>
            </a:rPr>
            <a:t>School Board Approval  </a:t>
          </a:r>
          <a:r>
            <a:rPr lang="en-US" sz="1200" kern="1200">
              <a:solidFill>
                <a:schemeClr val="accent6">
                  <a:lumMod val="50000"/>
                </a:schemeClr>
              </a:solidFill>
            </a:rPr>
            <a:t>(</a:t>
          </a:r>
          <a:r>
            <a:rPr lang="en-US" sz="1200" kern="1200">
              <a:solidFill>
                <a:schemeClr val="accent6">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WAC 181-82-110</a:t>
          </a:r>
          <a:r>
            <a:rPr lang="en-US" sz="1200" kern="1200">
              <a:solidFill>
                <a:schemeClr val="accent6">
                  <a:lumMod val="50000"/>
                </a:schemeClr>
              </a:solidFill>
            </a:rPr>
            <a:t>) </a:t>
          </a:r>
        </a:p>
      </dsp:txBody>
      <dsp:txXfrm>
        <a:off x="39880" y="155781"/>
        <a:ext cx="10435840" cy="737192"/>
      </dsp:txXfrm>
    </dsp:sp>
    <dsp:sp modelId="{CAB63330-0BFD-435D-BE8C-993047B5402E}">
      <dsp:nvSpPr>
        <dsp:cNvPr id="0" name=""/>
        <dsp:cNvSpPr/>
      </dsp:nvSpPr>
      <dsp:spPr>
        <a:xfrm>
          <a:off x="0" y="932854"/>
          <a:ext cx="10515600"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LEAs are required to provide </a:t>
          </a:r>
          <a:r>
            <a:rPr lang="en-US" sz="1500" b="0" kern="1200" dirty="0"/>
            <a:t>evidence of school board approval for those eligible teachers </a:t>
          </a:r>
          <a:r>
            <a:rPr lang="en-US" sz="1500" kern="1200" dirty="0"/>
            <a:t>found out of endorsement through the Educator Equity Data Collection (EEDC) tool</a:t>
          </a:r>
        </a:p>
        <a:p>
          <a:pPr marL="114300" lvl="1" indent="-114300" algn="l" defTabSz="666750">
            <a:lnSpc>
              <a:spcPct val="90000"/>
            </a:lnSpc>
            <a:spcBef>
              <a:spcPct val="0"/>
            </a:spcBef>
            <a:spcAft>
              <a:spcPct val="20000"/>
            </a:spcAft>
            <a:buChar char="•"/>
          </a:pPr>
          <a:r>
            <a:rPr lang="en-US" sz="1500" kern="1200"/>
            <a:t>School board approval must be prior to funding salary/benefits via Title IA</a:t>
          </a:r>
        </a:p>
      </dsp:txBody>
      <dsp:txXfrm>
        <a:off x="0" y="932854"/>
        <a:ext cx="10515600" cy="786599"/>
      </dsp:txXfrm>
    </dsp:sp>
    <dsp:sp modelId="{EE171446-BB31-441E-8F79-DD2DC89A3611}">
      <dsp:nvSpPr>
        <dsp:cNvPr id="0" name=""/>
        <dsp:cNvSpPr/>
      </dsp:nvSpPr>
      <dsp:spPr>
        <a:xfrm>
          <a:off x="0" y="1719454"/>
          <a:ext cx="10515600" cy="816952"/>
        </a:xfrm>
        <a:prstGeom prst="roundRect">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LEAs are required to develop and maintain a mutually agreed upon </a:t>
          </a:r>
          <a:r>
            <a:rPr lang="en-US" sz="1900" b="0" kern="1200" dirty="0">
              <a:solidFill>
                <a:schemeClr val="accent6">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plan of support</a:t>
          </a:r>
          <a:r>
            <a:rPr lang="en-US" sz="1900" b="0" kern="1200" dirty="0">
              <a:solidFill>
                <a:schemeClr val="accent6">
                  <a:lumMod val="50000"/>
                </a:schemeClr>
              </a:solidFill>
            </a:rPr>
            <a:t> </a:t>
          </a:r>
          <a:r>
            <a:rPr lang="en-US" sz="1900" kern="1200" dirty="0">
              <a:solidFill>
                <a:schemeClr val="tx1"/>
              </a:solidFill>
            </a:rPr>
            <a:t>for the teacher in an out-of-endorsement assignment</a:t>
          </a:r>
        </a:p>
      </dsp:txBody>
      <dsp:txXfrm>
        <a:off x="39880" y="1759334"/>
        <a:ext cx="10435840" cy="737192"/>
      </dsp:txXfrm>
    </dsp:sp>
    <dsp:sp modelId="{FC53F33C-4DA3-4D9A-ACEB-27C9DCEF55E0}">
      <dsp:nvSpPr>
        <dsp:cNvPr id="0" name=""/>
        <dsp:cNvSpPr/>
      </dsp:nvSpPr>
      <dsp:spPr>
        <a:xfrm>
          <a:off x="0" y="2536406"/>
          <a:ext cx="10515600"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Kept in personnel file (not uploaded into EEDC tool)</a:t>
          </a:r>
        </a:p>
        <a:p>
          <a:pPr marL="114300" lvl="1" indent="-114300" algn="l" defTabSz="666750">
            <a:lnSpc>
              <a:spcPct val="90000"/>
            </a:lnSpc>
            <a:spcBef>
              <a:spcPct val="0"/>
            </a:spcBef>
            <a:spcAft>
              <a:spcPct val="20000"/>
            </a:spcAft>
            <a:buChar char="•"/>
          </a:pPr>
          <a:r>
            <a:rPr lang="en-US" sz="1500" kern="1200"/>
            <a:t>Can include PLCs, common planning, professional development, or plans to add endorsements (Title II, Part A funds are eligible to support these efforts)</a:t>
          </a:r>
        </a:p>
      </dsp:txBody>
      <dsp:txXfrm>
        <a:off x="0" y="2536406"/>
        <a:ext cx="10515600" cy="786599"/>
      </dsp:txXfrm>
    </dsp:sp>
    <dsp:sp modelId="{AF01DE70-43A8-444A-93D4-72C92D30D626}">
      <dsp:nvSpPr>
        <dsp:cNvPr id="0" name=""/>
        <dsp:cNvSpPr/>
      </dsp:nvSpPr>
      <dsp:spPr>
        <a:xfrm>
          <a:off x="0" y="3323006"/>
          <a:ext cx="10515600" cy="816952"/>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Teachers are not subject to non-renewal or probation based on their performance evaluation in out-of-endorsement assignments</a:t>
          </a:r>
        </a:p>
      </dsp:txBody>
      <dsp:txXfrm>
        <a:off x="39880" y="3362886"/>
        <a:ext cx="10435840" cy="7371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2E6C8-4D2C-4CCE-911C-49450EEAB5E8}">
      <dsp:nvSpPr>
        <dsp:cNvPr id="0" name=""/>
        <dsp:cNvSpPr/>
      </dsp:nvSpPr>
      <dsp:spPr>
        <a:xfrm>
          <a:off x="0" y="358571"/>
          <a:ext cx="10515600" cy="2116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33248" rIns="816127" bIns="113792" numCol="1" spcCol="1270" anchor="t" anchorCtr="0">
          <a:noAutofit/>
        </a:bodyPr>
        <a:lstStyle/>
        <a:p>
          <a:pPr marL="171450" lvl="1" indent="-171450" algn="l" defTabSz="711200" rtl="0">
            <a:lnSpc>
              <a:spcPct val="90000"/>
            </a:lnSpc>
            <a:spcBef>
              <a:spcPct val="0"/>
            </a:spcBef>
            <a:spcAft>
              <a:spcPct val="15000"/>
            </a:spcAft>
            <a:buChar char="•"/>
          </a:pPr>
          <a:r>
            <a:rPr lang="en-US" sz="1600" b="1" kern="1200">
              <a:latin typeface="Segoe UI"/>
            </a:rPr>
            <a:t>Continuing, Residency</a:t>
          </a:r>
          <a:r>
            <a:rPr lang="en-US" sz="1600" b="1" kern="1200"/>
            <a:t>, Professional, Emergency Teacher, and Teaching Permit</a:t>
          </a:r>
          <a:endParaRPr lang="en-US" sz="1600" kern="1200"/>
        </a:p>
        <a:p>
          <a:pPr marL="342900" lvl="2" indent="-171450" algn="l" defTabSz="711200">
            <a:lnSpc>
              <a:spcPct val="90000"/>
            </a:lnSpc>
            <a:spcBef>
              <a:spcPct val="0"/>
            </a:spcBef>
            <a:spcAft>
              <a:spcPct val="15000"/>
            </a:spcAft>
            <a:buChar char="•"/>
          </a:pPr>
          <a:r>
            <a:rPr lang="en-US" sz="1600" kern="1200"/>
            <a:t>In-Field for special education assignments</a:t>
          </a:r>
        </a:p>
        <a:p>
          <a:pPr marL="342900" lvl="2" indent="-171450" algn="l" defTabSz="711200">
            <a:lnSpc>
              <a:spcPct val="90000"/>
            </a:lnSpc>
            <a:spcBef>
              <a:spcPct val="0"/>
            </a:spcBef>
            <a:spcAft>
              <a:spcPct val="15000"/>
            </a:spcAft>
            <a:buChar char="•"/>
          </a:pPr>
          <a:r>
            <a:rPr lang="en-US" sz="1600" kern="1200"/>
            <a:t>Eligible for school board approval for general education assignments</a:t>
          </a:r>
        </a:p>
        <a:p>
          <a:pPr marL="171450" lvl="1" indent="-171450" algn="l" defTabSz="711200">
            <a:lnSpc>
              <a:spcPct val="90000"/>
            </a:lnSpc>
            <a:spcBef>
              <a:spcPct val="0"/>
            </a:spcBef>
            <a:spcAft>
              <a:spcPct val="15000"/>
            </a:spcAft>
            <a:buChar char="•"/>
          </a:pPr>
          <a:r>
            <a:rPr lang="en-US" sz="1600" b="1" kern="1200"/>
            <a:t>Conditional</a:t>
          </a:r>
          <a:endParaRPr lang="en-US" sz="1600" kern="1200"/>
        </a:p>
        <a:p>
          <a:pPr marL="342900" lvl="2" indent="-171450" algn="l" defTabSz="711200">
            <a:lnSpc>
              <a:spcPct val="90000"/>
            </a:lnSpc>
            <a:spcBef>
              <a:spcPct val="0"/>
            </a:spcBef>
            <a:spcAft>
              <a:spcPct val="15000"/>
            </a:spcAft>
            <a:buChar char="•"/>
          </a:pPr>
          <a:r>
            <a:rPr lang="en-US" sz="1600" kern="1200"/>
            <a:t>In-Field for special education assignments</a:t>
          </a:r>
        </a:p>
        <a:p>
          <a:pPr marL="342900" lvl="2" indent="-171450" algn="l" defTabSz="711200">
            <a:lnSpc>
              <a:spcPct val="90000"/>
            </a:lnSpc>
            <a:spcBef>
              <a:spcPct val="0"/>
            </a:spcBef>
            <a:spcAft>
              <a:spcPct val="15000"/>
            </a:spcAft>
            <a:buChar char="•"/>
          </a:pPr>
          <a:r>
            <a:rPr lang="en-US" sz="1600" kern="1200" dirty="0"/>
            <a:t>NOT eligible for OTF assignments nor school board approval</a:t>
          </a:r>
        </a:p>
      </dsp:txBody>
      <dsp:txXfrm>
        <a:off x="0" y="358571"/>
        <a:ext cx="10515600" cy="2116800"/>
      </dsp:txXfrm>
    </dsp:sp>
    <dsp:sp modelId="{6A5FED8E-FDC7-4341-9696-03ECDB945EF8}">
      <dsp:nvSpPr>
        <dsp:cNvPr id="0" name=""/>
        <dsp:cNvSpPr/>
      </dsp:nvSpPr>
      <dsp:spPr>
        <a:xfrm>
          <a:off x="525780" y="122411"/>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US" sz="1600" b="1" kern="1200"/>
            <a:t>Certificates with Special Education Endorsement</a:t>
          </a:r>
          <a:endParaRPr lang="en-US" sz="1600" kern="1200"/>
        </a:p>
      </dsp:txBody>
      <dsp:txXfrm>
        <a:off x="548837" y="145468"/>
        <a:ext cx="7314806" cy="426206"/>
      </dsp:txXfrm>
    </dsp:sp>
    <dsp:sp modelId="{3ED4FCFB-8A41-446B-B852-A5DB1B1A32F4}">
      <dsp:nvSpPr>
        <dsp:cNvPr id="0" name=""/>
        <dsp:cNvSpPr/>
      </dsp:nvSpPr>
      <dsp:spPr>
        <a:xfrm>
          <a:off x="0" y="2797931"/>
          <a:ext cx="10515600" cy="982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33248"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In-Field for special education assignments</a:t>
          </a:r>
        </a:p>
        <a:p>
          <a:pPr marL="171450" lvl="1" indent="-171450" algn="l" defTabSz="711200">
            <a:lnSpc>
              <a:spcPct val="90000"/>
            </a:lnSpc>
            <a:spcBef>
              <a:spcPct val="0"/>
            </a:spcBef>
            <a:spcAft>
              <a:spcPct val="15000"/>
            </a:spcAft>
            <a:buChar char="•"/>
          </a:pPr>
          <a:r>
            <a:rPr lang="en-US" sz="1600" kern="1200"/>
            <a:t>NOT eligible for OTF assignments nor school board approval</a:t>
          </a:r>
        </a:p>
      </dsp:txBody>
      <dsp:txXfrm>
        <a:off x="0" y="2797931"/>
        <a:ext cx="10515600" cy="982799"/>
      </dsp:txXfrm>
    </dsp:sp>
    <dsp:sp modelId="{DEE9A8CF-C2CE-4B5A-82C4-63CB318C8FAD}">
      <dsp:nvSpPr>
        <dsp:cNvPr id="0" name=""/>
        <dsp:cNvSpPr/>
      </dsp:nvSpPr>
      <dsp:spPr>
        <a:xfrm>
          <a:off x="525780" y="2561771"/>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US" sz="1600" b="1" kern="1200"/>
            <a:t>Special Education Pre-Endorsement Waivers </a:t>
          </a:r>
          <a:r>
            <a:rPr lang="en-US" sz="1600" kern="1200"/>
            <a:t>(issued by OSPI)</a:t>
          </a:r>
        </a:p>
      </dsp:txBody>
      <dsp:txXfrm>
        <a:off x="548837" y="2584828"/>
        <a:ext cx="7314806" cy="426206"/>
      </dsp:txXfrm>
    </dsp:sp>
    <dsp:sp modelId="{7815D94F-4A24-430C-B329-D43A48A5DB6E}">
      <dsp:nvSpPr>
        <dsp:cNvPr id="0" name=""/>
        <dsp:cNvSpPr/>
      </dsp:nvSpPr>
      <dsp:spPr>
        <a:xfrm>
          <a:off x="0" y="4103291"/>
          <a:ext cx="10515600" cy="982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33248"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OTF for special education assignment</a:t>
          </a:r>
        </a:p>
        <a:p>
          <a:pPr marL="171450" lvl="1" indent="-171450" algn="l" defTabSz="711200">
            <a:lnSpc>
              <a:spcPct val="90000"/>
            </a:lnSpc>
            <a:spcBef>
              <a:spcPct val="0"/>
            </a:spcBef>
            <a:spcAft>
              <a:spcPct val="15000"/>
            </a:spcAft>
            <a:buChar char="•"/>
          </a:pPr>
          <a:r>
            <a:rPr lang="en-US" sz="1600" kern="1200"/>
            <a:t>LEA must verify educator has 9 quarters or 6 semester hours of special education coursework</a:t>
          </a:r>
        </a:p>
      </dsp:txBody>
      <dsp:txXfrm>
        <a:off x="0" y="4103291"/>
        <a:ext cx="10515600" cy="982799"/>
      </dsp:txXfrm>
    </dsp:sp>
    <dsp:sp modelId="{E640E603-3E41-4DAE-A4F0-AC55966A386D}">
      <dsp:nvSpPr>
        <dsp:cNvPr id="0" name=""/>
        <dsp:cNvSpPr/>
      </dsp:nvSpPr>
      <dsp:spPr>
        <a:xfrm>
          <a:off x="525780" y="3867131"/>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US" sz="1600" b="1" kern="1200"/>
            <a:t>Temporary Out-of-Endorsement Assignment</a:t>
          </a:r>
          <a:endParaRPr lang="en-US" sz="1600" kern="1200"/>
        </a:p>
      </dsp:txBody>
      <dsp:txXfrm>
        <a:off x="548837" y="3890188"/>
        <a:ext cx="7314806" cy="426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59AF3-C88F-47BD-A913-322DA4E34CAA}">
      <dsp:nvSpPr>
        <dsp:cNvPr id="0" name=""/>
        <dsp:cNvSpPr/>
      </dsp:nvSpPr>
      <dsp:spPr>
        <a:xfrm>
          <a:off x="0" y="2078"/>
          <a:ext cx="905038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C19AF-3BE3-4748-9BB5-7A6FE3945446}">
      <dsp:nvSpPr>
        <dsp:cNvPr id="0" name=""/>
        <dsp:cNvSpPr/>
      </dsp:nvSpPr>
      <dsp:spPr>
        <a:xfrm>
          <a:off x="0" y="2078"/>
          <a:ext cx="9050383" cy="141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An affirmation  checkbox will be added for First Peoples’ certificate holders while the tribal culture course codes are being developed and approved.</a:t>
          </a:r>
        </a:p>
      </dsp:txBody>
      <dsp:txXfrm>
        <a:off x="0" y="2078"/>
        <a:ext cx="9050383" cy="1417234"/>
      </dsp:txXfrm>
    </dsp:sp>
    <dsp:sp modelId="{2CF68BE3-B8BE-409C-9F9D-BD060F588E91}">
      <dsp:nvSpPr>
        <dsp:cNvPr id="0" name=""/>
        <dsp:cNvSpPr/>
      </dsp:nvSpPr>
      <dsp:spPr>
        <a:xfrm>
          <a:off x="0" y="1419313"/>
          <a:ext cx="905038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474AF1-B485-483D-AF57-BB9885A2D8AC}">
      <dsp:nvSpPr>
        <dsp:cNvPr id="0" name=""/>
        <dsp:cNvSpPr/>
      </dsp:nvSpPr>
      <dsp:spPr>
        <a:xfrm>
          <a:off x="0" y="1419313"/>
          <a:ext cx="9050383" cy="141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The single asterisk will be replaced to show the years/months of teaching experience. The double asterisks will be replaced with a sentence notifying the LEA of the need to report the teacher’s years of experience in the S-275.</a:t>
          </a:r>
        </a:p>
      </dsp:txBody>
      <dsp:txXfrm>
        <a:off x="0" y="1419313"/>
        <a:ext cx="9050383" cy="1417234"/>
      </dsp:txXfrm>
    </dsp:sp>
    <dsp:sp modelId="{AD2CFF19-2252-457D-8D9C-1410A11F3741}">
      <dsp:nvSpPr>
        <dsp:cNvPr id="0" name=""/>
        <dsp:cNvSpPr/>
      </dsp:nvSpPr>
      <dsp:spPr>
        <a:xfrm>
          <a:off x="0" y="2836547"/>
          <a:ext cx="905038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8DF3D2-C91F-4015-B1F6-DC726301FFDE}">
      <dsp:nvSpPr>
        <dsp:cNvPr id="0" name=""/>
        <dsp:cNvSpPr/>
      </dsp:nvSpPr>
      <dsp:spPr>
        <a:xfrm>
          <a:off x="0" y="2836547"/>
          <a:ext cx="9050383" cy="141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“building lock” option will be hidden until the submission window opens in mid-June.</a:t>
          </a:r>
        </a:p>
      </dsp:txBody>
      <dsp:txXfrm>
        <a:off x="0" y="2836547"/>
        <a:ext cx="9050383" cy="14172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B1E45-0001-45CE-B5AD-03BFF1E21612}">
      <dsp:nvSpPr>
        <dsp:cNvPr id="0" name=""/>
        <dsp:cNvSpPr/>
      </dsp:nvSpPr>
      <dsp:spPr>
        <a:xfrm rot="5400000">
          <a:off x="-355854" y="358593"/>
          <a:ext cx="2372362" cy="1660653"/>
        </a:xfrm>
        <a:prstGeom prst="chevron">
          <a:avLst/>
        </a:prstGeom>
        <a:solidFill>
          <a:schemeClr val="accent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alibri Light" panose="020F0302020204030204"/>
            </a:rPr>
            <a:t>OTF Courses</a:t>
          </a:r>
        </a:p>
      </dsp:txBody>
      <dsp:txXfrm rot="-5400000">
        <a:off x="1" y="833066"/>
        <a:ext cx="1660653" cy="711709"/>
      </dsp:txXfrm>
    </dsp:sp>
    <dsp:sp modelId="{E03B50F6-25B2-4B53-A0CC-DF37B45B2B6A}">
      <dsp:nvSpPr>
        <dsp:cNvPr id="0" name=""/>
        <dsp:cNvSpPr/>
      </dsp:nvSpPr>
      <dsp:spPr>
        <a:xfrm rot="5400000">
          <a:off x="5830981" y="-4167588"/>
          <a:ext cx="1542035" cy="98826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a:t>The OTF courses will be highlighted.</a:t>
          </a:r>
        </a:p>
        <a:p>
          <a:pPr marL="228600" lvl="1" indent="-228600" algn="l" defTabSz="1022350">
            <a:lnSpc>
              <a:spcPct val="90000"/>
            </a:lnSpc>
            <a:spcBef>
              <a:spcPct val="0"/>
            </a:spcBef>
            <a:spcAft>
              <a:spcPct val="15000"/>
            </a:spcAft>
            <a:buFont typeface="Courier New" panose="02070309020205020404" pitchFamily="49" charset="0"/>
            <a:buChar char="o"/>
          </a:pPr>
          <a:r>
            <a:rPr lang="en-US" sz="2300" kern="1200" dirty="0"/>
            <a:t>No more searching through every course code taught each semester!​</a:t>
          </a:r>
        </a:p>
      </dsp:txBody>
      <dsp:txXfrm rot="-5400000">
        <a:off x="1660653" y="78016"/>
        <a:ext cx="9807415" cy="1391483"/>
      </dsp:txXfrm>
    </dsp:sp>
    <dsp:sp modelId="{D1D045F7-3E06-4937-B927-5E0B80B5FC60}">
      <dsp:nvSpPr>
        <dsp:cNvPr id="0" name=""/>
        <dsp:cNvSpPr/>
      </dsp:nvSpPr>
      <dsp:spPr>
        <a:xfrm rot="5400000">
          <a:off x="-355854" y="2446375"/>
          <a:ext cx="2372362" cy="1660653"/>
        </a:xfrm>
        <a:prstGeom prst="chevron">
          <a:avLst/>
        </a:prstGeom>
        <a:solidFill>
          <a:schemeClr val="accent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alibri Light" panose="020F0302020204030204"/>
            </a:rPr>
            <a:t>Expired Certs</a:t>
          </a:r>
        </a:p>
      </dsp:txBody>
      <dsp:txXfrm rot="-5400000">
        <a:off x="1" y="2920848"/>
        <a:ext cx="1660653" cy="711709"/>
      </dsp:txXfrm>
    </dsp:sp>
    <dsp:sp modelId="{EDE27F5A-B568-4F32-B9C7-567753E6228F}">
      <dsp:nvSpPr>
        <dsp:cNvPr id="0" name=""/>
        <dsp:cNvSpPr/>
      </dsp:nvSpPr>
      <dsp:spPr>
        <a:xfrm rot="5400000">
          <a:off x="5830981" y="-2079806"/>
          <a:ext cx="1542035" cy="98826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a:t>A message will appear for a teacher who did not hold a valid certificate (based on the instructional start date entered) during the school year​.</a:t>
          </a:r>
        </a:p>
        <a:p>
          <a:pPr marL="228600" lvl="1" indent="-228600" algn="l" defTabSz="1022350">
            <a:lnSpc>
              <a:spcPct val="90000"/>
            </a:lnSpc>
            <a:spcBef>
              <a:spcPct val="0"/>
            </a:spcBef>
            <a:spcAft>
              <a:spcPct val="15000"/>
            </a:spcAft>
            <a:buFont typeface="Courier New" panose="02070309020205020404" pitchFamily="49" charset="0"/>
            <a:buChar char="o"/>
          </a:pPr>
          <a:r>
            <a:rPr lang="en-US" sz="2300" kern="1200" dirty="0"/>
            <a:t>The goal is to clarify that these educators do not need school board approval, but they do need to be reported to the Office of Professional Practices (OPP).​</a:t>
          </a:r>
        </a:p>
      </dsp:txBody>
      <dsp:txXfrm rot="-5400000">
        <a:off x="1660653" y="2165798"/>
        <a:ext cx="9807415" cy="139148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3E3B68FA-E3BB-4CA2-8979-C89DFEED65C9}" type="datetimeFigureOut">
              <a:rPr lang="en-US" smtClean="0"/>
              <a:t>1/18/2022</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6394BAC-6AF2-46D0-A906-D2970C2E749A}" type="datetimeFigureOut">
              <a:rPr lang="en-US" smtClean="0"/>
              <a:t>1/18/2022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k12.wa.us/policy-funding/grants-grant-management/improving-teacher-and-principal-quality-title-ii-part/educator-equity-plan-and-too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cert@k12.wa.u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and.codeforanchorage.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We are not recording this presentation, but we will have the slides—including the notes—posted to the Title IIA website later this week. It will be posted to the Communications section.</a:t>
            </a:r>
          </a:p>
          <a:p>
            <a:endParaRPr lang="en-US" dirty="0">
              <a:cs typeface="+mn-lt"/>
            </a:endParaRPr>
          </a:p>
          <a:p>
            <a:r>
              <a:rPr lang="en-US" dirty="0">
                <a:cs typeface="+mn-lt"/>
              </a:rPr>
              <a:t>We will be answering questions in the chat as time allows. We will capture these questions into a document and make sure that all questions received a response. This Q&amp;A document will be posted to the website along with the ppt slides.</a:t>
            </a:r>
          </a:p>
          <a:p>
            <a:endParaRPr lang="en-US" dirty="0">
              <a:cs typeface="+mn-lt"/>
            </a:endParaRPr>
          </a:p>
          <a:p>
            <a:r>
              <a:rPr lang="en-US" dirty="0">
                <a:cs typeface="+mn-lt"/>
              </a:rPr>
              <a:t>You may have noticed that the EE Tool is still in test mode while we wait for our contractor to fix some remaining bugs. We will send an email notice to those who have signed up for Title IIA notifications once the EE Tool has launched for 2021-22.</a:t>
            </a: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3211046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resources are on the OSPI website through the first link on the Title IIA pg. Labeled "</a:t>
            </a:r>
            <a:r>
              <a:rPr lang="en-US" dirty="0">
                <a:hlinkClick r:id="rId3"/>
              </a:rPr>
              <a:t>Educator Equity Plan &amp; Tool“.</a:t>
            </a:r>
            <a:r>
              <a:rPr lang="en-US" dirty="0">
                <a:cs typeface="Calibri"/>
                <a:hlinkClick r:id="rId3"/>
              </a:rPr>
              <a:t> </a:t>
            </a:r>
            <a:endParaRPr lang="en-US" dirty="0">
              <a:cs typeface="Calibri"/>
            </a:endParaRPr>
          </a:p>
          <a:p>
            <a:endParaRPr lang="en-US" dirty="0">
              <a:cs typeface="Calibri"/>
            </a:endParaRPr>
          </a:p>
          <a:p>
            <a:r>
              <a:rPr lang="en-US" dirty="0">
                <a:cs typeface="Calibri"/>
              </a:rPr>
              <a:t>When scheduling office hours, please include a comment as to whether you have specific questions, or whether you want us to walk you through the actions needed for the OTF teachers.</a:t>
            </a: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10</a:t>
            </a:fld>
            <a:endParaRPr lang="en-US"/>
          </a:p>
        </p:txBody>
      </p:sp>
    </p:spTree>
    <p:extLst>
      <p:ext uri="{BB962C8B-B14F-4D97-AF65-F5344CB8AC3E}">
        <p14:creationId xmlns:p14="http://schemas.microsoft.com/office/powerpoint/2010/main" val="310907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900" dirty="0"/>
              <a:t>We suggest that LEAs begin the EE Tool process in the summer.</a:t>
            </a:r>
          </a:p>
          <a:p>
            <a:pPr marL="342900" indent="-342900">
              <a:buFont typeface="Arial" panose="020B0604020202020204" pitchFamily="34" charset="0"/>
              <a:buChar char="•"/>
            </a:pPr>
            <a:r>
              <a:rPr lang="en-US" sz="1900" dirty="0"/>
              <a:t>Be sure to login to your EDS account, then open E-Cert to run a report showing any teachers with an expired cert as this is an Office of Professional Practices issue, not an OTF issue.</a:t>
            </a:r>
          </a:p>
          <a:p>
            <a:pPr marL="342900" indent="-342900">
              <a:buFont typeface="Arial" panose="020B0604020202020204" pitchFamily="34" charset="0"/>
              <a:buChar char="•"/>
            </a:pPr>
            <a:r>
              <a:rPr lang="en-US" sz="1900" dirty="0">
                <a:cs typeface="Calibri"/>
              </a:rPr>
              <a:t>You’ll want to review the EE Tool at the beginning of each semester/quarter.</a:t>
            </a:r>
          </a:p>
          <a:p>
            <a:pPr marL="342900" indent="-342900">
              <a:buFont typeface="Arial" panose="020B0604020202020204" pitchFamily="34" charset="0"/>
              <a:buChar char="•"/>
            </a:pPr>
            <a:r>
              <a:rPr lang="en-US" sz="1900" dirty="0">
                <a:cs typeface="Calibri"/>
              </a:rPr>
              <a:t>That way, in mid to late June, you will be ready to submit the report.</a:t>
            </a:r>
          </a:p>
        </p:txBody>
      </p:sp>
      <p:sp>
        <p:nvSpPr>
          <p:cNvPr id="4" name="Slide Number Placeholder 3"/>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310957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5013" y="4518600"/>
            <a:ext cx="5681980" cy="3696712"/>
          </a:xfrm>
        </p:spPr>
        <p:txBody>
          <a:bodyPr/>
          <a:lstStyle/>
          <a:p>
            <a:r>
              <a:rPr lang="en-US" sz="2100" dirty="0">
                <a:cs typeface="Calibri"/>
              </a:rPr>
              <a:t>Certification provided this information on how to run an expired cert report. If you need assistance, you can reach them at </a:t>
            </a:r>
            <a:r>
              <a:rPr lang="en-US" sz="2100" dirty="0">
                <a:cs typeface="Calibri"/>
                <a:hlinkClick r:id="rId3"/>
              </a:rPr>
              <a:t>cert@k12.wa.us</a:t>
            </a:r>
            <a:r>
              <a:rPr lang="en-US" sz="2100" dirty="0">
                <a:cs typeface="Calibri"/>
              </a:rPr>
              <a:t>. </a:t>
            </a:r>
            <a:endParaRPr lang="en-US" dirty="0">
              <a:cs typeface="Calibri"/>
            </a:endParaRPr>
          </a:p>
          <a:p>
            <a:pPr marL="294005" indent="-294005">
              <a:buFont typeface="Arial"/>
              <a:buChar char="•"/>
            </a:pPr>
            <a:r>
              <a:rPr lang="en-US" sz="2100" dirty="0">
                <a:cs typeface="Calibri"/>
              </a:rPr>
              <a:t>If a teacher has an expired certificate he/she may not remain in the assignment until this is corrected, unless you assign another certificated teacher to the classroom </a:t>
            </a:r>
            <a:r>
              <a:rPr lang="en-US" sz="2100" i="1" dirty="0">
                <a:cs typeface="Calibri"/>
              </a:rPr>
              <a:t>and</a:t>
            </a:r>
            <a:r>
              <a:rPr lang="en-US" sz="2100" dirty="0">
                <a:cs typeface="Calibri"/>
              </a:rPr>
              <a:t> enter that person as teacher of record for the course.</a:t>
            </a:r>
          </a:p>
          <a:p>
            <a:pPr marL="294465" indent="-294465">
              <a:buFont typeface="Arial"/>
              <a:buChar char="•"/>
            </a:pPr>
            <a:endParaRPr lang="en-US" dirty="0">
              <a:cs typeface="Calibri"/>
            </a:endParaRPr>
          </a:p>
          <a:p>
            <a:pPr marL="0" indent="0">
              <a:buFont typeface="Arial"/>
              <a:buNone/>
            </a:pPr>
            <a:r>
              <a:rPr lang="en-US" sz="2100" b="1" dirty="0">
                <a:cs typeface="Calibri"/>
              </a:rPr>
              <a:t>*</a:t>
            </a:r>
            <a:r>
              <a:rPr lang="en-US" sz="2100" dirty="0">
                <a:cs typeface="Calibri"/>
              </a:rPr>
              <a:t> </a:t>
            </a:r>
            <a:r>
              <a:rPr lang="en-US" sz="2100" dirty="0">
                <a:solidFill>
                  <a:srgbClr val="FF0000"/>
                </a:solidFill>
                <a:cs typeface="Calibri"/>
              </a:rPr>
              <a:t>The district </a:t>
            </a:r>
            <a:r>
              <a:rPr lang="en-US" sz="2100" dirty="0" err="1">
                <a:solidFill>
                  <a:srgbClr val="FF0000"/>
                </a:solidFill>
                <a:cs typeface="Calibri"/>
              </a:rPr>
              <a:t>supt</a:t>
            </a:r>
            <a:r>
              <a:rPr lang="en-US" sz="2100" dirty="0">
                <a:solidFill>
                  <a:srgbClr val="FF0000"/>
                </a:solidFill>
                <a:cs typeface="Calibri"/>
              </a:rPr>
              <a:t> is required to report educators with expired certificates to OPP. This is a procedural practice and is only reported to OPP. </a:t>
            </a: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6710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defTabSz="942289">
              <a:defRPr/>
            </a:pPr>
            <a:fld id="{71CD1C34-72C1-4C67-AAFF-0B8CE9936A77}" type="slidenum">
              <a:rPr lang="en-US">
                <a:solidFill>
                  <a:prstClr val="black"/>
                </a:solidFill>
                <a:latin typeface="Calibri" panose="020F0502020204030204"/>
              </a:rPr>
              <a:pPr defTabSz="942289">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936363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 sure to let your district data security manager know that the Educator Equity Data Collection Tool is found under the Teacher Quality section.</a:t>
            </a:r>
            <a:endParaRPr lang="en-US" sz="1600"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14</a:t>
            </a:fld>
            <a:endParaRPr lang="en-US"/>
          </a:p>
        </p:txBody>
      </p:sp>
    </p:spTree>
    <p:extLst>
      <p:ext uri="{BB962C8B-B14F-4D97-AF65-F5344CB8AC3E}">
        <p14:creationId xmlns:p14="http://schemas.microsoft.com/office/powerpoint/2010/main" val="2528686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Here's a screenshot of the information on the landing tab. This is the LEA tab. The right side of the landing page shows:</a:t>
            </a:r>
            <a:endParaRPr lang="en-US" sz="1400" b="1" dirty="0">
              <a:cs typeface="Calibri" panose="020F0502020204030204"/>
            </a:endParaRPr>
          </a:p>
          <a:p>
            <a:r>
              <a:rPr lang="en-US" sz="1400" dirty="0"/>
              <a:t>1. The current school year (2021-22 is the default, but the LEA may choose to look at an earlier year to see previous actions). The timeline to lock the buildings and submit the report is also included.  </a:t>
            </a:r>
            <a:endParaRPr lang="en-US" sz="1400" dirty="0">
              <a:cs typeface="Calibri"/>
            </a:endParaRPr>
          </a:p>
          <a:p>
            <a:r>
              <a:rPr lang="en-US" sz="1400" dirty="0"/>
              <a:t>2. The text box will provide key updates. Please check the updates periodically to find new information we may have added, or if there is a known bug in the system that we are working to correct.</a:t>
            </a:r>
            <a:endParaRPr lang="en-US" sz="1400" dirty="0">
              <a:cs typeface="Calibri"/>
            </a:endParaRPr>
          </a:p>
          <a:p>
            <a:r>
              <a:rPr lang="en-US" sz="1400" b="1" dirty="0"/>
              <a:t>Chart:</a:t>
            </a:r>
            <a:endParaRPr lang="en-US" sz="1400" b="1" dirty="0">
              <a:cs typeface="Calibri"/>
            </a:endParaRPr>
          </a:p>
          <a:p>
            <a:r>
              <a:rPr lang="en-US" sz="1400" b="1" dirty="0"/>
              <a:t>* </a:t>
            </a:r>
            <a:r>
              <a:rPr lang="en-US" sz="1400" dirty="0"/>
              <a:t>First column opens the school page</a:t>
            </a:r>
            <a:endParaRPr lang="en-US" sz="1400" dirty="0">
              <a:cs typeface="Calibri"/>
            </a:endParaRPr>
          </a:p>
          <a:p>
            <a:r>
              <a:rPr lang="en-US" b="1" dirty="0"/>
              <a:t>* </a:t>
            </a:r>
            <a:r>
              <a:rPr lang="en-US" sz="1400" dirty="0"/>
              <a:t>Columns 2-3 = school name and grade span</a:t>
            </a:r>
            <a:endParaRPr lang="en-US" sz="1400" dirty="0">
              <a:cs typeface="Calibri"/>
            </a:endParaRPr>
          </a:p>
          <a:p>
            <a:r>
              <a:rPr lang="en-US" b="1" dirty="0"/>
              <a:t>* </a:t>
            </a:r>
            <a:r>
              <a:rPr lang="en-US" sz="1400" dirty="0"/>
              <a:t>Column 4 = Title IA status of the school (this is important because school board OTF approval is required prior to using Title IA funds for salaries in Title IA schools). </a:t>
            </a:r>
            <a:r>
              <a:rPr lang="en-US" dirty="0"/>
              <a:t>For those of you who have worked in the EE Tool before, you'll notice that we're using a purple outline throughout this presentation to draw your attention to changes to the EE Tool.</a:t>
            </a:r>
            <a:endParaRPr lang="en-US" sz="1400" dirty="0">
              <a:cs typeface="Calibri"/>
            </a:endParaRPr>
          </a:p>
          <a:p>
            <a:r>
              <a:rPr lang="en-US" b="1" dirty="0"/>
              <a:t>* </a:t>
            </a:r>
            <a:r>
              <a:rPr lang="en-US" sz="1400" dirty="0"/>
              <a:t>Column 5 = number of teachers assigned to the building based on S-275 data</a:t>
            </a:r>
            <a:endParaRPr lang="en-US" sz="1400" dirty="0">
              <a:cs typeface="Calibri"/>
            </a:endParaRPr>
          </a:p>
          <a:p>
            <a:r>
              <a:rPr lang="en-US" b="1" dirty="0"/>
              <a:t>* </a:t>
            </a:r>
            <a:r>
              <a:rPr lang="en-US" sz="1400" dirty="0"/>
              <a:t>Column 6 = number of OTF teachers (this number does not change after checkboxes are marked and/or school board minutes are uploaded as the teacher is still OTF).</a:t>
            </a:r>
            <a:endParaRPr lang="en-US" sz="1400" dirty="0">
              <a:cs typeface="Calibri"/>
            </a:endParaRPr>
          </a:p>
          <a:p>
            <a:r>
              <a:rPr lang="en-US" b="1" dirty="0"/>
              <a:t>* </a:t>
            </a:r>
            <a:r>
              <a:rPr lang="en-US" sz="1400" dirty="0"/>
              <a:t>Final column = shows whether the building is locked. The district takes this step in mid-June after the final CEDARS report is loaded.</a:t>
            </a:r>
            <a:endParaRPr lang="en-US" sz="1400"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15</a:t>
            </a:fld>
            <a:endParaRPr lang="en-US"/>
          </a:p>
        </p:txBody>
      </p:sp>
    </p:spTree>
    <p:extLst>
      <p:ext uri="{BB962C8B-B14F-4D97-AF65-F5344CB8AC3E}">
        <p14:creationId xmlns:p14="http://schemas.microsoft.com/office/powerpoint/2010/main" val="464533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82" y="4341813"/>
            <a:ext cx="5681980" cy="3696712"/>
          </a:xfrm>
        </p:spPr>
        <p:txBody>
          <a:bodyPr/>
          <a:lstStyle/>
          <a:p>
            <a:r>
              <a:rPr lang="en-US" dirty="0">
                <a:cs typeface="Calibri"/>
              </a:rPr>
              <a:t>Here's a screenshot of the building tab.</a:t>
            </a:r>
          </a:p>
          <a:p>
            <a:endParaRPr lang="en-US" dirty="0"/>
          </a:p>
          <a:p>
            <a:pPr marL="176530" indent="-176530">
              <a:buFont typeface="Arial"/>
              <a:buChar char="•"/>
            </a:pPr>
            <a:r>
              <a:rPr lang="en-US" dirty="0"/>
              <a:t>The OTF teachers will be at the top of the list to draw your attention to where you will need to take action.</a:t>
            </a:r>
          </a:p>
          <a:p>
            <a:pPr marL="176530" indent="-176530">
              <a:buFont typeface="Arial"/>
              <a:buChar char="•"/>
            </a:pPr>
            <a:r>
              <a:rPr lang="en-US" dirty="0">
                <a:cs typeface="Calibri"/>
              </a:rPr>
              <a:t>Here’s how to read this section:</a:t>
            </a:r>
          </a:p>
          <a:p>
            <a:pPr marL="0" indent="0">
              <a:buFont typeface="Arial" panose="020B0604020202020204" pitchFamily="34" charset="0"/>
              <a:buNone/>
            </a:pPr>
            <a:r>
              <a:rPr lang="en-US" b="1" dirty="0">
                <a:cs typeface="Calibri"/>
              </a:rPr>
              <a:t>* </a:t>
            </a:r>
            <a:r>
              <a:rPr lang="en-US" dirty="0">
                <a:cs typeface="Calibri"/>
              </a:rPr>
              <a:t>The arrow pointing to the first line is showing course code that is OTF.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cs typeface="Calibri"/>
              </a:rPr>
              <a:t>* </a:t>
            </a:r>
            <a:r>
              <a:rPr lang="en-US" dirty="0">
                <a:cs typeface="Calibri"/>
              </a:rPr>
              <a:t>The second line shows the course name that is OTF.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cs typeface="Calibri"/>
              </a:rPr>
              <a:t>* </a:t>
            </a:r>
            <a:r>
              <a:rPr lang="en-US" dirty="0">
                <a:cs typeface="Calibri"/>
              </a:rPr>
              <a:t>The third line shows which student group is causing the teacher to flag as OTF. In this case, it’s general education students but you might see special education or bilingual education in this row.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cs typeface="Calibri"/>
              </a:rPr>
              <a:t>* </a:t>
            </a:r>
            <a:r>
              <a:rPr lang="en-US" dirty="0">
                <a:cs typeface="Calibri"/>
              </a:rPr>
              <a:t>The fourth line shows the grade span that is flagging as OTF.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cs typeface="Calibri"/>
              </a:rPr>
              <a:t>*</a:t>
            </a:r>
            <a:r>
              <a:rPr lang="en-US" dirty="0">
                <a:cs typeface="Calibri"/>
              </a:rPr>
              <a:t> To see the certification and endorsement details for a teacher, click the magnifying glass.</a:t>
            </a: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3802335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receive many questions regarding what the asterisks mean next to the teacher’s name. </a:t>
            </a:r>
          </a:p>
          <a:p>
            <a:endParaRPr lang="en-US" dirty="0"/>
          </a:p>
          <a:p>
            <a:pPr marL="176679" indent="-176679">
              <a:buFont typeface="Arial"/>
              <a:buChar char="•"/>
            </a:pPr>
            <a:r>
              <a:rPr lang="en-US" dirty="0"/>
              <a:t>A single asterisk next to a teacher’s name indicates that the teacher has less than 5 years experience. We  are including this information to draw your attention to equity issues.  If there is one asterisk, please consider where you assign beginning teachers. </a:t>
            </a:r>
          </a:p>
          <a:p>
            <a:pPr marL="176679" indent="-176679">
              <a:buFont typeface="Arial"/>
              <a:buChar char="•"/>
            </a:pPr>
            <a:endParaRPr lang="en-US" dirty="0"/>
          </a:p>
          <a:p>
            <a:pPr marL="176679" indent="-176679">
              <a:buFont typeface="Arial"/>
              <a:buChar char="•"/>
            </a:pPr>
            <a:r>
              <a:rPr lang="en-US" dirty="0"/>
              <a:t>Be sure to balance the inexperienced teachers to ensure they are not placed with the most vulnerable students.</a:t>
            </a:r>
          </a:p>
          <a:p>
            <a:pPr marL="176679" indent="-176679">
              <a:buFont typeface="Arial"/>
              <a:buChar char="•"/>
            </a:pPr>
            <a:endParaRPr lang="en-US" dirty="0">
              <a:cs typeface="Calibri" panose="020F0502020204030204"/>
            </a:endParaRPr>
          </a:p>
          <a:p>
            <a:pPr marL="176679" indent="-176679">
              <a:buFont typeface="Arial"/>
              <a:buChar char="•"/>
            </a:pPr>
            <a:r>
              <a:rPr lang="en-US" dirty="0"/>
              <a:t>Two asterisks next to a teacher name indicates that the LEA </a:t>
            </a:r>
            <a:r>
              <a:rPr lang="en-US" b="1" dirty="0"/>
              <a:t>must</a:t>
            </a:r>
            <a:r>
              <a:rPr lang="en-US" dirty="0"/>
              <a:t> enter the teacher's years of experience into the S-275 report.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17</a:t>
            </a:fld>
            <a:endParaRPr lang="en-US"/>
          </a:p>
        </p:txBody>
      </p:sp>
    </p:spTree>
    <p:extLst>
      <p:ext uri="{BB962C8B-B14F-4D97-AF65-F5344CB8AC3E}">
        <p14:creationId xmlns:p14="http://schemas.microsoft.com/office/powerpoint/2010/main" val="361539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cs typeface="Calibri"/>
              </a:rPr>
              <a:t>The teacher tab shows you the teacher's certification and courses taught.</a:t>
            </a:r>
          </a:p>
          <a:p>
            <a:endParaRPr lang="en-US" sz="1800" dirty="0">
              <a:cs typeface="Calibri"/>
            </a:endParaRPr>
          </a:p>
          <a:p>
            <a:pPr marL="0" indent="0">
              <a:buFont typeface="Arial" panose="020B0604020202020204" pitchFamily="34" charset="0"/>
              <a:buNone/>
            </a:pPr>
            <a:r>
              <a:rPr lang="en-US" sz="1800" b="1" dirty="0">
                <a:cs typeface="Calibri"/>
              </a:rPr>
              <a:t>*</a:t>
            </a:r>
            <a:r>
              <a:rPr lang="en-US" sz="1800" dirty="0">
                <a:cs typeface="Calibri"/>
              </a:rPr>
              <a:t> Looking at the top left of the page, you will see the teacher’s certification type, in this case a residency teacher first issue certificate.</a:t>
            </a:r>
          </a:p>
          <a:p>
            <a:pPr marL="0" indent="0">
              <a:buFont typeface="Arial" panose="020B0604020202020204" pitchFamily="34" charset="0"/>
              <a:buNone/>
            </a:pPr>
            <a:r>
              <a:rPr lang="en-US" sz="1800" b="1" dirty="0">
                <a:cs typeface="Calibri"/>
              </a:rPr>
              <a:t>* </a:t>
            </a:r>
            <a:r>
              <a:rPr lang="en-US" sz="1800" dirty="0">
                <a:cs typeface="Calibri"/>
              </a:rPr>
              <a:t>The second column is the issuance date of the certificate. You can see that this certificate was issued on July 27 before the start of the school year.</a:t>
            </a:r>
          </a:p>
          <a:p>
            <a:pPr marL="0" indent="0">
              <a:buFont typeface="Arial" panose="020B0604020202020204" pitchFamily="34" charset="0"/>
              <a:buNone/>
            </a:pPr>
            <a:r>
              <a:rPr lang="en-US" sz="1800" b="1" dirty="0">
                <a:cs typeface="Calibri"/>
              </a:rPr>
              <a:t>* </a:t>
            </a:r>
            <a:r>
              <a:rPr lang="en-US" sz="1800" dirty="0">
                <a:cs typeface="Calibri"/>
              </a:rPr>
              <a:t>The third column shows the expiration date. This column is blank because residency teacher certificates are issued without an expiration date. Once this teacher is reported as having 1.5 FTE experience, this teacher will need to apply to have the residency certificate reissued with an expiration date. </a:t>
            </a:r>
          </a:p>
          <a:p>
            <a:pPr marL="0" indent="0">
              <a:buFont typeface="Arial" panose="020B0604020202020204" pitchFamily="34" charset="0"/>
              <a:buNone/>
            </a:pPr>
            <a:r>
              <a:rPr lang="en-US" sz="1800" b="1" dirty="0">
                <a:cs typeface="Calibri"/>
              </a:rPr>
              <a:t>* </a:t>
            </a:r>
            <a:r>
              <a:rPr lang="en-US" sz="1800" dirty="0">
                <a:cs typeface="Calibri"/>
              </a:rPr>
              <a:t>The fourth column shows if the certificate was recommended by an institution. This column is not applicable to our work.</a:t>
            </a:r>
          </a:p>
          <a:p>
            <a:pPr marL="0" indent="0">
              <a:buFont typeface="Arial" panose="020B0604020202020204" pitchFamily="34" charset="0"/>
              <a:buNone/>
            </a:pPr>
            <a:r>
              <a:rPr lang="en-US" sz="1800" b="1" dirty="0">
                <a:cs typeface="Calibri"/>
              </a:rPr>
              <a:t>* </a:t>
            </a:r>
            <a:r>
              <a:rPr lang="en-US" sz="1800" dirty="0">
                <a:cs typeface="Calibri"/>
              </a:rPr>
              <a:t>The final column shows the endorsement code and endorsement name. Later, we show you how to use this information in the Assignment Tool.</a:t>
            </a:r>
          </a:p>
          <a:p>
            <a:endParaRPr lang="en-US" sz="1800" strike="sngStrike" dirty="0"/>
          </a:p>
          <a:p>
            <a:r>
              <a:rPr lang="en-US" sz="1800" b="1" dirty="0">
                <a:cs typeface="Calibri"/>
              </a:rPr>
              <a:t>* </a:t>
            </a:r>
            <a:r>
              <a:rPr lang="en-US" sz="1800" strike="noStrike" dirty="0"/>
              <a:t>This teacher holds ELA and social studies endorsements, and is assigned to teach 6</a:t>
            </a:r>
            <a:r>
              <a:rPr lang="en-US" sz="1800" strike="noStrike" baseline="30000" dirty="0"/>
              <a:t>th</a:t>
            </a:r>
            <a:r>
              <a:rPr lang="en-US" sz="1800" strike="noStrike" dirty="0"/>
              <a:t> grade art. Because these ELA and social studies endorsements are not aligned to the art course code, the teacher is flagging as OTF.</a:t>
            </a:r>
            <a:endParaRPr lang="en-US" sz="1800" strike="noStrike"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18</a:t>
            </a:fld>
            <a:endParaRPr lang="en-US"/>
          </a:p>
        </p:txBody>
      </p:sp>
    </p:spTree>
    <p:extLst>
      <p:ext uri="{BB962C8B-B14F-4D97-AF65-F5344CB8AC3E}">
        <p14:creationId xmlns:p14="http://schemas.microsoft.com/office/powerpoint/2010/main" val="2498439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Course Definition tab is the crosswalk between state and federal reporting.</a:t>
            </a:r>
            <a:endParaRPr lang="en-US" sz="1600" dirty="0">
              <a:cs typeface="Calibri"/>
            </a:endParaRPr>
          </a:p>
          <a:p>
            <a:endParaRPr lang="en-US" sz="1600" dirty="0"/>
          </a:p>
          <a:p>
            <a:pPr marL="176530" indent="-176530">
              <a:buFont typeface="Arial"/>
              <a:buChar char="•"/>
            </a:pPr>
            <a:r>
              <a:rPr lang="en-US" sz="1600" dirty="0"/>
              <a:t>Click on the course definition  tab, then select the school to find the teachers who are reported in the S-275 but do not have a course codes, or who are assigned a block class code.  </a:t>
            </a:r>
            <a:endParaRPr lang="en-US" sz="1600" dirty="0">
              <a:cs typeface="Calibri"/>
            </a:endParaRPr>
          </a:p>
          <a:p>
            <a:pPr lvl="1" indent="-176530">
              <a:lnSpc>
                <a:spcPct val="90000"/>
              </a:lnSpc>
              <a:spcBef>
                <a:spcPts val="1031"/>
              </a:spcBef>
              <a:buFont typeface="Arial,Sans-Serif"/>
              <a:buChar char="•"/>
            </a:pPr>
            <a:r>
              <a:rPr lang="en-US" sz="1600" dirty="0"/>
              <a:t> Select </a:t>
            </a:r>
            <a:r>
              <a:rPr lang="en-US" sz="1600" b="1" dirty="0"/>
              <a:t>Specialist Roles</a:t>
            </a:r>
            <a:r>
              <a:rPr lang="en-US" sz="1600" dirty="0"/>
              <a:t> for teachers who are in roles that do not require course codes such as special education teachers, librarians, and TOSAs.</a:t>
            </a:r>
            <a:endParaRPr lang="en-US" sz="1600" dirty="0">
              <a:cs typeface="Calibri" panose="020F0502020204030204"/>
            </a:endParaRPr>
          </a:p>
          <a:p>
            <a:pPr lvl="1" indent="-176530">
              <a:lnSpc>
                <a:spcPct val="90000"/>
              </a:lnSpc>
              <a:spcBef>
                <a:spcPts val="1031"/>
              </a:spcBef>
              <a:buFont typeface="Arial,Sans-Serif"/>
              <a:buChar char="•"/>
            </a:pPr>
            <a:r>
              <a:rPr lang="en-US" sz="1600" dirty="0"/>
              <a:t> Select </a:t>
            </a:r>
            <a:r>
              <a:rPr lang="en-US" sz="1600" b="1" dirty="0"/>
              <a:t>Block Course Codes </a:t>
            </a:r>
            <a:r>
              <a:rPr lang="en-US" sz="1600" dirty="0"/>
              <a:t>for teachers with block course codes such as humanities, as block course codes are allowed by state but not recognized by the feds.</a:t>
            </a:r>
            <a:endParaRPr lang="en-US" sz="1600" dirty="0">
              <a:cs typeface="Calibri" panose="020F0502020204030204"/>
            </a:endParaRPr>
          </a:p>
          <a:p>
            <a:pPr lvl="1" indent="-176530">
              <a:lnSpc>
                <a:spcPct val="90000"/>
              </a:lnSpc>
              <a:spcBef>
                <a:spcPts val="1031"/>
              </a:spcBef>
              <a:buFont typeface="Arial,Sans-Serif"/>
              <a:buChar char="•"/>
            </a:pPr>
            <a:r>
              <a:rPr lang="en-US" sz="1600" dirty="0"/>
              <a:t> Select </a:t>
            </a:r>
            <a:r>
              <a:rPr lang="en-US" sz="1600" b="1" dirty="0"/>
              <a:t>Reporting Error</a:t>
            </a:r>
            <a:r>
              <a:rPr lang="en-US" sz="1600" dirty="0"/>
              <a:t> for teachers with a reporting error that cannot be corrected such as teachers on leave for the entire year.</a:t>
            </a:r>
            <a:endParaRPr lang="en-US" sz="1600" dirty="0">
              <a:cs typeface="Calibri" panose="020F0502020204030204"/>
            </a:endParaRPr>
          </a:p>
          <a:p>
            <a:pPr marL="176530" indent="-176530">
              <a:buFont typeface="Arial"/>
              <a:buChar char="•"/>
            </a:pPr>
            <a:endParaRPr lang="en-US" sz="1600" dirty="0"/>
          </a:p>
          <a:p>
            <a:pPr marL="176530" indent="-176530">
              <a:buFont typeface="Arial"/>
              <a:buChar char="•"/>
            </a:pPr>
            <a:r>
              <a:rPr lang="en-US" sz="1600" dirty="0">
                <a:cs typeface="Calibri"/>
              </a:rPr>
              <a:t>Be sure to check the course definition tab again once a new quarter/semester starts, or when a new teacher is hired.</a:t>
            </a:r>
            <a:endParaRPr lang="en-US" sz="1600" dirty="0"/>
          </a:p>
          <a:p>
            <a:pPr marL="176530" indent="-176530">
              <a:buFont typeface="Arial"/>
              <a:buChar char="•"/>
            </a:pPr>
            <a:r>
              <a:rPr lang="en-US" sz="1600" dirty="0"/>
              <a:t>Please note that if the teacher's endorsement doesn't match the content area entered into the course definition tab, they may flag as OTF on the building page.</a:t>
            </a:r>
            <a:endParaRPr lang="en-US" sz="1600" dirty="0">
              <a:cs typeface="Calibri"/>
            </a:endParaRPr>
          </a:p>
          <a:p>
            <a:pPr marL="176679" indent="-176679">
              <a:buFont typeface="Arial"/>
              <a:buChar char="•"/>
            </a:pPr>
            <a:endParaRPr lang="en-US" dirty="0">
              <a:cs typeface="Calibri"/>
            </a:endParaRPr>
          </a:p>
          <a:p>
            <a:pPr marL="176679" indent="-176679">
              <a:buFont typeface="Arial"/>
              <a:buChar char="•"/>
            </a:pPr>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19</a:t>
            </a:fld>
            <a:endParaRPr lang="en-US"/>
          </a:p>
        </p:txBody>
      </p:sp>
    </p:spTree>
    <p:extLst>
      <p:ext uri="{BB962C8B-B14F-4D97-AF65-F5344CB8AC3E}">
        <p14:creationId xmlns:p14="http://schemas.microsoft.com/office/powerpoint/2010/main" val="3002916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r>
              <a:rPr lang="en-US" sz="1100" b="0" dirty="0">
                <a:solidFill>
                  <a:srgbClr val="FF0000"/>
                </a:solidFill>
                <a:latin typeface="Segoe UI"/>
                <a:ea typeface="Calibri" panose="020F0502020204030204" pitchFamily="34" charset="0"/>
                <a:cs typeface="Segoe UI"/>
              </a:rPr>
              <a:t>We </a:t>
            </a:r>
            <a:r>
              <a:rPr lang="en-US" sz="1100" b="0" i="0" dirty="0">
                <a:latin typeface="Segoe UI"/>
                <a:cs typeface="Segoe UI"/>
              </a:rPr>
              <a:t>encourage you to think about who's traditional lands you are joining us from today.  Here at the base of Budd Inlet in Olympia we sit in the lands of the </a:t>
            </a:r>
            <a:r>
              <a:rPr lang="en-US" sz="1100" b="0" i="0" dirty="0" err="1">
                <a:latin typeface="Segoe UI"/>
                <a:cs typeface="Segoe UI"/>
              </a:rPr>
              <a:t>Steh-Chass</a:t>
            </a:r>
            <a:r>
              <a:rPr lang="en-US" sz="1100" b="0" i="0" dirty="0">
                <a:latin typeface="Segoe UI"/>
                <a:cs typeface="Segoe UI"/>
              </a:rPr>
              <a:t> Band of </a:t>
            </a:r>
            <a:r>
              <a:rPr lang="en-US" b="0" i="0" dirty="0"/>
              <a:t>Indigenous people of the Squaxin Island Tribe and the tribes and bands who signed the Treaty of Medicine Creek 1854.</a:t>
            </a:r>
            <a:endParaRPr lang="en-US" b="0" i="0" dirty="0">
              <a:latin typeface="Calibri"/>
              <a:cs typeface="Calibri"/>
            </a:endParaRPr>
          </a:p>
          <a:p>
            <a:endParaRPr lang="en-US" b="0" i="0" dirty="0">
              <a:latin typeface="Calibri"/>
              <a:cs typeface="Calibri"/>
            </a:endParaRPr>
          </a:p>
          <a:p>
            <a:r>
              <a:rPr lang="en-US" sz="1100" b="0" i="0" dirty="0">
                <a:latin typeface="Segoe UI"/>
                <a:cs typeface="Segoe UI"/>
              </a:rPr>
              <a:t>If you don't already have a Tribal Land Acknowledgement that you use, I suggest you go to </a:t>
            </a:r>
            <a:r>
              <a:rPr lang="en-US" b="0" i="0" dirty="0">
                <a:hlinkClick r:id="rId3"/>
              </a:rPr>
              <a:t>https://land.codeforanchorage.org/</a:t>
            </a:r>
            <a:r>
              <a:rPr lang="en-US" b="0" i="0" dirty="0"/>
              <a:t> and enter your address. Also visit the tribal government websites of the indigenous people who have stewarded this land since time immemorial and understand their treaties, history, and modern life.</a:t>
            </a:r>
            <a:endParaRPr lang="en-US" b="0" i="0" dirty="0">
              <a:latin typeface="Calibri" panose="020F0502020204030204" pitchFamily="34" charset="0"/>
              <a:ea typeface="Calibri" panose="020F0502020204030204" pitchFamily="34" charset="0"/>
              <a:cs typeface="Calibri"/>
            </a:endParaRP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1173163"/>
            <a:ext cx="5632450" cy="3168650"/>
          </a:xfrm>
        </p:spPr>
      </p:sp>
      <p:sp>
        <p:nvSpPr>
          <p:cNvPr id="3" name="Notes Placeholder 2"/>
          <p:cNvSpPr>
            <a:spLocks noGrp="1"/>
          </p:cNvSpPr>
          <p:nvPr>
            <p:ph type="body" idx="1"/>
          </p:nvPr>
        </p:nvSpPr>
        <p:spPr/>
        <p:txBody>
          <a:bodyPr/>
          <a:lstStyle/>
          <a:p>
            <a:r>
              <a:rPr lang="en-US" sz="2000" dirty="0"/>
              <a:t>Here  is the background information you need to know  in order to understand and complete the EE Tool process.</a:t>
            </a:r>
            <a:endParaRPr lang="en-US" dirty="0">
              <a:cs typeface="Calibri"/>
            </a:endParaRPr>
          </a:p>
          <a:p>
            <a:endParaRPr lang="en-US" sz="2000" dirty="0"/>
          </a:p>
          <a:p>
            <a:r>
              <a:rPr lang="en-US" sz="2000" dirty="0"/>
              <a:t>Remember, the Assignment Tool and CEDARS Manual are your friends.</a:t>
            </a:r>
          </a:p>
        </p:txBody>
      </p:sp>
      <p:sp>
        <p:nvSpPr>
          <p:cNvPr id="4" name="Slide Number Placeholder 3"/>
          <p:cNvSpPr>
            <a:spLocks noGrp="1"/>
          </p:cNvSpPr>
          <p:nvPr>
            <p:ph type="sldNum" sz="quarter" idx="5"/>
          </p:nvPr>
        </p:nvSpPr>
        <p:spPr/>
        <p:txBody>
          <a:bodyPr/>
          <a:lstStyle/>
          <a:p>
            <a:pPr defTabSz="942289">
              <a:defRPr/>
            </a:pPr>
            <a:fld id="{71CD1C34-72C1-4C67-AAFF-0B8CE9936A77}" type="slidenum">
              <a:rPr lang="en-US">
                <a:solidFill>
                  <a:prstClr val="black"/>
                </a:solidFill>
                <a:latin typeface="Calibri" panose="020F0502020204030204"/>
              </a:rPr>
              <a:pPr defTabSz="942289">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307798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PS </a:t>
            </a:r>
          </a:p>
          <a:p>
            <a:endParaRPr lang="en-US">
              <a:cs typeface="Calibri" panose="020F0502020204030204"/>
            </a:endParaRPr>
          </a:p>
          <a:p>
            <a:r>
              <a:rPr lang="en-US">
                <a:cs typeface="Calibri" panose="020F0502020204030204"/>
              </a:rPr>
              <a:t>The EE Tool pulls from 4 data sources.</a:t>
            </a:r>
          </a:p>
          <a:p>
            <a:pPr marL="0" indent="0">
              <a:buNone/>
            </a:pPr>
            <a:r>
              <a:rPr lang="en-US" sz="1800" b="1"/>
              <a:t>*</a:t>
            </a:r>
            <a:r>
              <a:rPr lang="en-US" sz="1800"/>
              <a:t> PESB has rulemaking authority for educator preparation and certification, including assignments. They update the Assignment Table twice each year. We will show how to use Assignment Tool in a moment.</a:t>
            </a:r>
            <a:endParaRPr lang="en-US" sz="1800">
              <a:cs typeface="Calibri"/>
            </a:endParaRPr>
          </a:p>
          <a:p>
            <a:pPr marL="0" indent="0">
              <a:buNone/>
            </a:pPr>
            <a:r>
              <a:rPr lang="en-US" sz="1800" b="1"/>
              <a:t>* </a:t>
            </a:r>
            <a:r>
              <a:rPr lang="en-US" sz="1800"/>
              <a:t>CEDARS is the state-level data system. LEAs upload data from their student information system, such as Skyward, to CEDARS on a weekly basis.</a:t>
            </a:r>
            <a:endParaRPr lang="en-US" sz="1800">
              <a:cs typeface="Calibri"/>
            </a:endParaRPr>
          </a:p>
          <a:p>
            <a:pPr marL="0" indent="0">
              <a:buNone/>
            </a:pPr>
            <a:r>
              <a:rPr lang="en-US" sz="1800" b="1"/>
              <a:t>* </a:t>
            </a:r>
            <a:r>
              <a:rPr lang="en-US" sz="1800"/>
              <a:t>S-275 information is updated each evening; based on the October 1 counts (which were pushed back to November this year).</a:t>
            </a:r>
            <a:endParaRPr lang="en-US" sz="1800">
              <a:cs typeface="Calibri"/>
            </a:endParaRPr>
          </a:p>
          <a:p>
            <a:pPr marL="0" indent="0">
              <a:buNone/>
            </a:pPr>
            <a:r>
              <a:rPr lang="en-US" sz="1200" b="1"/>
              <a:t>* </a:t>
            </a:r>
            <a:r>
              <a:rPr lang="en-US"/>
              <a:t>Educator certification and endorsement information is pulled from E-Cert. </a:t>
            </a:r>
            <a:endParaRPr lang="en-US" sz="1800">
              <a:cs typeface="Calibri"/>
            </a:endParaRPr>
          </a:p>
          <a:p>
            <a:pPr marL="235572" indent="-235572">
              <a:buFont typeface="Calibri Light" panose="020F0302020204030204"/>
              <a:buAutoNum type="arabicPeriod"/>
            </a:pPr>
            <a:endParaRPr lang="en-US" sz="1800"/>
          </a:p>
          <a:p>
            <a:r>
              <a:rPr lang="en-US" sz="1800"/>
              <a:t>These are large data pulls which is why the EEDC is slower than other applications in EDS. The good news is that you should notice quicker loading speeds this year. </a:t>
            </a:r>
          </a:p>
          <a:p>
            <a:endParaRPr lang="en-US" sz="1800"/>
          </a:p>
          <a:p>
            <a:r>
              <a:rPr lang="en-US" sz="1800"/>
              <a:t>One timesaving trick is to avoid using the back arrows in the EE Tool as this will cause the data to reload. Instead, use the tabs in the EE Tool to move between the district, building and teacher tabs.</a:t>
            </a:r>
            <a:endParaRPr lang="en-US" sz="180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21</a:t>
            </a:fld>
            <a:endParaRPr lang="en-US"/>
          </a:p>
        </p:txBody>
      </p:sp>
    </p:spTree>
    <p:extLst>
      <p:ext uri="{BB962C8B-B14F-4D97-AF65-F5344CB8AC3E}">
        <p14:creationId xmlns:p14="http://schemas.microsoft.com/office/powerpoint/2010/main" val="1412729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US" sz="1400" dirty="0"/>
              <a:t>For most LEAs, the majority of your teachers will hold a certificate shown in the first column. For these certificates, OTF determinations are made by evaluating the </a:t>
            </a:r>
            <a:r>
              <a:rPr lang="en-US" sz="1400" b="1" dirty="0">
                <a:solidFill>
                  <a:schemeClr val="accent4"/>
                </a:solidFill>
              </a:rPr>
              <a:t>certification type </a:t>
            </a:r>
            <a:r>
              <a:rPr lang="en-US" sz="1400" dirty="0"/>
              <a:t>and specific </a:t>
            </a:r>
            <a:r>
              <a:rPr lang="en-US" sz="1400" b="1" dirty="0">
                <a:solidFill>
                  <a:schemeClr val="accent4"/>
                </a:solidFill>
              </a:rPr>
              <a:t>teaching assignments </a:t>
            </a:r>
            <a:r>
              <a:rPr lang="en-US" sz="1400" b="0" dirty="0">
                <a:solidFill>
                  <a:schemeClr val="accent4"/>
                </a:solidFill>
              </a:rPr>
              <a:t>as</a:t>
            </a:r>
            <a:r>
              <a:rPr lang="en-US" sz="1400" b="0" dirty="0"/>
              <a:t> </a:t>
            </a:r>
            <a:r>
              <a:rPr lang="en-US" sz="1400" dirty="0"/>
              <a:t>indicated by state course codes.</a:t>
            </a:r>
            <a:endParaRPr lang="en-US" sz="1400" dirty="0">
              <a:cs typeface="Calibri"/>
            </a:endParaRPr>
          </a:p>
          <a:p>
            <a:pPr marL="633730" lvl="1" indent="-176530">
              <a:buFont typeface="Arial"/>
              <a:buChar char="•"/>
            </a:pPr>
            <a:r>
              <a:rPr lang="en-US" sz="1400" dirty="0"/>
              <a:t>Note that special education endorsements are treated differently in the EE Tool. Teaching certificates and permits with Special Education endorsements are also screened for program requirements.  The big takeaway here is that </a:t>
            </a:r>
            <a:r>
              <a:rPr lang="en-US" sz="1400" b="1" dirty="0"/>
              <a:t>when the course sections are enrolled with 100% of students receiving services, Special Education endorsed teachers can teach any course. </a:t>
            </a:r>
          </a:p>
          <a:p>
            <a:pPr marL="176530" indent="-176530">
              <a:buFont typeface="Arial"/>
              <a:buChar char="•"/>
            </a:pPr>
            <a:endParaRPr lang="en-US" sz="1400" b="1" dirty="0">
              <a:cs typeface="Calibri"/>
            </a:endParaRPr>
          </a:p>
          <a:p>
            <a:pPr marL="176530" indent="-176530">
              <a:buFont typeface="Arial"/>
              <a:buChar char="•"/>
            </a:pPr>
            <a:r>
              <a:rPr lang="en-US" sz="1400" dirty="0">
                <a:cs typeface="Calibri"/>
              </a:rPr>
              <a:t>Looking at the second column, you'll see that CTE certificates use V-Codes and CIP Codes to determine whether they are OTF. We will show you additional details and examples later in this presentation. </a:t>
            </a:r>
          </a:p>
          <a:p>
            <a:pPr marL="176530" indent="-176530">
              <a:buFont typeface="Arial"/>
              <a:buChar char="•"/>
            </a:pPr>
            <a:endParaRPr lang="en-US" sz="1400" dirty="0">
              <a:cs typeface="Calibri"/>
            </a:endParaRPr>
          </a:p>
          <a:p>
            <a:pPr marL="176530" indent="-176530">
              <a:buFont typeface="Arial"/>
              <a:buChar char="•"/>
            </a:pPr>
            <a:r>
              <a:rPr lang="en-US" sz="1400" dirty="0">
                <a:cs typeface="Calibri"/>
              </a:rPr>
              <a:t>The third column shows limited certificates. Notice that these limited certificates are not eligible for school board OTF approval.</a:t>
            </a:r>
          </a:p>
          <a:p>
            <a:pPr marL="176530" indent="-176530">
              <a:buFont typeface="Arial"/>
              <a:buChar char="•"/>
            </a:pPr>
            <a:endParaRPr lang="en-US" sz="1400" dirty="0">
              <a:cs typeface="Calibri"/>
            </a:endParaRPr>
          </a:p>
          <a:p>
            <a:pPr marL="176530" indent="-176530">
              <a:buFont typeface="Arial"/>
              <a:buChar char="•"/>
            </a:pPr>
            <a:r>
              <a:rPr lang="en-US" sz="1400" dirty="0">
                <a:cs typeface="Calibri"/>
              </a:rPr>
              <a:t>The fourth column shows the First Peoples’ certificate. These certificates are issued based on a government-to-government agreement between PESB and the tribe. These certificates align to specific course codes for tribal languages. Course codes for tribal culture are in development.</a:t>
            </a:r>
            <a:endParaRPr lang="en-US" sz="1600"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22</a:t>
            </a:fld>
            <a:endParaRPr lang="en-US"/>
          </a:p>
        </p:txBody>
      </p:sp>
    </p:spTree>
    <p:extLst>
      <p:ext uri="{BB962C8B-B14F-4D97-AF65-F5344CB8AC3E}">
        <p14:creationId xmlns:p14="http://schemas.microsoft.com/office/powerpoint/2010/main" val="1150811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Professional Educator Standards Board, or PESB, sets assignment policy that determines which endorsements are considered in-field matches for different state approved course codes.</a:t>
            </a:r>
            <a:endParaRPr lang="en-US" dirty="0">
              <a:cs typeface="Calibri" panose="020F0502020204030204"/>
            </a:endParaRPr>
          </a:p>
          <a:p>
            <a:endParaRPr lang="en-US" b="1" dirty="0">
              <a:cs typeface="Calibri"/>
            </a:endParaRPr>
          </a:p>
          <a:p>
            <a:r>
              <a:rPr lang="en-US" dirty="0">
                <a:cs typeface="Calibri"/>
              </a:rPr>
              <a:t>There are directions on the Assignment Tool page explaining how to use the Assignment Tool. If you are a new user, be sure to read that section located right above the Assignment Tool.</a:t>
            </a:r>
          </a:p>
        </p:txBody>
      </p:sp>
      <p:sp>
        <p:nvSpPr>
          <p:cNvPr id="4" name="Slide Number Placeholder 3"/>
          <p:cNvSpPr>
            <a:spLocks noGrp="1"/>
          </p:cNvSpPr>
          <p:nvPr>
            <p:ph type="sldNum" sz="quarter" idx="5"/>
          </p:nvPr>
        </p:nvSpPr>
        <p:spPr/>
        <p:txBody>
          <a:bodyPr/>
          <a:lstStyle/>
          <a:p>
            <a:fld id="{71CD1C34-72C1-4C67-AAFF-0B8CE9936A77}" type="slidenum">
              <a:rPr lang="en-US" smtClean="0"/>
              <a:t>23</a:t>
            </a:fld>
            <a:endParaRPr lang="en-US"/>
          </a:p>
        </p:txBody>
      </p:sp>
    </p:spTree>
    <p:extLst>
      <p:ext uri="{BB962C8B-B14F-4D97-AF65-F5344CB8AC3E}">
        <p14:creationId xmlns:p14="http://schemas.microsoft.com/office/powerpoint/2010/main" val="3583878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82" y="4341813"/>
            <a:ext cx="5681980" cy="3696712"/>
          </a:xfrm>
        </p:spPr>
        <p:txBody>
          <a:bodyPr/>
          <a:lstStyle/>
          <a:p>
            <a:r>
              <a:rPr lang="en-US" sz="1800" dirty="0">
                <a:cs typeface="Calibri"/>
              </a:rPr>
              <a:t>There may be a time when a teacher is flagging out for a course, and you want to find the correct course code. Appendix V of the CEDARS Manual will provide this info as it includes not only the course number and course name, but also a course description.</a:t>
            </a:r>
          </a:p>
          <a:p>
            <a:endParaRPr lang="en-US" sz="1800" dirty="0">
              <a:cs typeface="Calibri"/>
            </a:endParaRPr>
          </a:p>
          <a:p>
            <a:pPr marL="176530" indent="-176530">
              <a:buFont typeface="Arial"/>
              <a:buChar char="•"/>
            </a:pPr>
            <a:r>
              <a:rPr lang="en-US" sz="1800" dirty="0">
                <a:cs typeface="Calibri"/>
              </a:rPr>
              <a:t>In short, use the </a:t>
            </a:r>
            <a:r>
              <a:rPr lang="en-US" sz="1800" dirty="0"/>
              <a:t>Assignment Tool when trying to see which endorsements are aligned to a course, and which courses are aligned to an endorsement. </a:t>
            </a:r>
            <a:endParaRPr lang="en-US" sz="1800" dirty="0">
              <a:cs typeface="Calibri"/>
            </a:endParaRPr>
          </a:p>
          <a:p>
            <a:pPr marL="176530" indent="-176530">
              <a:buFont typeface="Arial"/>
              <a:buChar char="•"/>
            </a:pPr>
            <a:r>
              <a:rPr lang="en-US" sz="1800" dirty="0"/>
              <a:t>Use Appendix V in the CEDARS Manual when you don't know which course code is correct, so you're not sure what to even enter into the Assignment Tool.</a:t>
            </a:r>
            <a:endParaRPr lang="en-US" sz="1800" dirty="0">
              <a:cs typeface="Calibri" panose="020F0502020204030204"/>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24</a:t>
            </a:fld>
            <a:endParaRPr lang="en-US"/>
          </a:p>
        </p:txBody>
      </p:sp>
    </p:spTree>
    <p:extLst>
      <p:ext uri="{BB962C8B-B14F-4D97-AF65-F5344CB8AC3E}">
        <p14:creationId xmlns:p14="http://schemas.microsoft.com/office/powerpoint/2010/main" val="1082456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Appendix V has every course code, name and description which makes it seem like an unwieldy document. We recommend sorting by the subject area code to narrow down your search. </a:t>
            </a:r>
            <a:endParaRPr lang="en-US" dirty="0">
              <a:cs typeface="Calibri"/>
            </a:endParaRPr>
          </a:p>
          <a:p>
            <a:endParaRPr lang="en-US" sz="1600" dirty="0">
              <a:cs typeface="Calibri"/>
            </a:endParaRPr>
          </a:p>
          <a:p>
            <a:r>
              <a:rPr lang="en-US" sz="1600" dirty="0"/>
              <a:t>The example on the screen shows that we filtered to show only subject area code 24 to find a Spanish course. </a:t>
            </a:r>
            <a:endParaRPr lang="en-US" sz="1600" dirty="0">
              <a:cs typeface="Calibri"/>
            </a:endParaRPr>
          </a:p>
          <a:p>
            <a:endParaRPr lang="en-US" sz="1600" dirty="0">
              <a:cs typeface="Calibri"/>
            </a:endParaRPr>
          </a:p>
          <a:p>
            <a:r>
              <a:rPr lang="en-US" sz="1600" dirty="0">
                <a:cs typeface="Calibri"/>
              </a:rPr>
              <a:t>We don't have the subject area code numbers memorized, so we clicked on the course subject area tab at the bottom of Appendix V so we’d know which number to include in our sort.</a:t>
            </a:r>
          </a:p>
          <a:p>
            <a:endParaRPr lang="en-US" sz="1600" dirty="0">
              <a:cs typeface="Calibri"/>
            </a:endParaRPr>
          </a:p>
          <a:p>
            <a:r>
              <a:rPr lang="en-US" sz="1600" dirty="0">
                <a:cs typeface="Calibri"/>
              </a:rPr>
              <a:t>I'll also quickly mention here that core and elective academic courses cannot be coded as miscellaneous </a:t>
            </a:r>
            <a:r>
              <a:rPr lang="en-US" dirty="0"/>
              <a:t>22999</a:t>
            </a:r>
            <a:r>
              <a:rPr lang="en-US" sz="1600" dirty="0">
                <a:cs typeface="Calibri"/>
              </a:rPr>
              <a:t>. These courses need to have a content specific course code.</a:t>
            </a:r>
          </a:p>
        </p:txBody>
      </p:sp>
      <p:sp>
        <p:nvSpPr>
          <p:cNvPr id="4" name="Slide Number Placeholder 3"/>
          <p:cNvSpPr>
            <a:spLocks noGrp="1"/>
          </p:cNvSpPr>
          <p:nvPr>
            <p:ph type="sldNum" sz="quarter" idx="5"/>
          </p:nvPr>
        </p:nvSpPr>
        <p:spPr/>
        <p:txBody>
          <a:bodyPr/>
          <a:lstStyle/>
          <a:p>
            <a:fld id="{71CD1C34-72C1-4C67-AAFF-0B8CE9936A77}" type="slidenum">
              <a:rPr lang="en-US" smtClean="0"/>
              <a:t>25</a:t>
            </a:fld>
            <a:endParaRPr lang="en-US"/>
          </a:p>
        </p:txBody>
      </p:sp>
    </p:spTree>
    <p:extLst>
      <p:ext uri="{BB962C8B-B14F-4D97-AF65-F5344CB8AC3E}">
        <p14:creationId xmlns:p14="http://schemas.microsoft.com/office/powerpoint/2010/main" val="2300181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That wraps up the overview of how to navigate the EE Tool. We’re going to dive deeper into the specific actions an LEA will take in the EE Tool when a teacher is flagging as OTF.</a:t>
            </a: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26</a:t>
            </a:fld>
            <a:endParaRPr lang="en-US"/>
          </a:p>
        </p:txBody>
      </p:sp>
    </p:spTree>
    <p:extLst>
      <p:ext uri="{BB962C8B-B14F-4D97-AF65-F5344CB8AC3E}">
        <p14:creationId xmlns:p14="http://schemas.microsoft.com/office/powerpoint/2010/main" val="3182719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267" y="4518600"/>
            <a:ext cx="5681980" cy="3696712"/>
          </a:xfrm>
        </p:spPr>
        <p:txBody>
          <a:bodyPr/>
          <a:lstStyle/>
          <a:p>
            <a:r>
              <a:rPr lang="en-US" sz="1600" dirty="0">
                <a:cs typeface="Calibri"/>
              </a:rPr>
              <a:t>Sometimes a teacher will flag as OTF, or show in the course definition tab, when you know they are properly endorsed. So, we're going to look now at the three most common data issues that may need to be fixed. Data changes need to be made at the source—such as Skyward or the S-275—then the data will be uploaded into the EE Tool based on the timeline shown on slide 21. It’s important to note these timelines as the data changes you make may not show up until the next day or following week.</a:t>
            </a:r>
          </a:p>
          <a:p>
            <a:endParaRPr lang="en-US" sz="16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27</a:t>
            </a:fld>
            <a:endParaRPr lang="en-US"/>
          </a:p>
        </p:txBody>
      </p:sp>
    </p:spTree>
    <p:extLst>
      <p:ext uri="{BB962C8B-B14F-4D97-AF65-F5344CB8AC3E}">
        <p14:creationId xmlns:p14="http://schemas.microsoft.com/office/powerpoint/2010/main" val="1932115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5369" y="4518600"/>
            <a:ext cx="5681980" cy="3696712"/>
          </a:xfrm>
        </p:spPr>
        <p:txBody>
          <a:bodyPr/>
          <a:lstStyle/>
          <a:p>
            <a:r>
              <a:rPr lang="en-US" sz="1600" dirty="0"/>
              <a:t>When a teacher holding the proper endorsement is flagging as OTF, it may be due to an incorrect date being entered. Here are two situations where this most often occurs. </a:t>
            </a:r>
            <a:endParaRPr lang="en-US" sz="1600" dirty="0">
              <a:cs typeface="Calibri" panose="020F0502020204030204"/>
            </a:endParaRPr>
          </a:p>
          <a:p>
            <a:endParaRPr lang="en-US" sz="1600" dirty="0"/>
          </a:p>
          <a:p>
            <a:r>
              <a:rPr lang="en-US" sz="1600" dirty="0">
                <a:cs typeface="Calibri"/>
              </a:rPr>
              <a:t>1. The first example is a reminder to keep an eye on teachers who you hired after the school year. This includes teachers with expired certs who were out of the classroom until their certificate was reissued.</a:t>
            </a:r>
            <a:endParaRPr lang="en-US" sz="1600" dirty="0"/>
          </a:p>
          <a:p>
            <a:pPr marL="176530" indent="-176530">
              <a:buFont typeface="Arial"/>
              <a:buChar char="•"/>
            </a:pPr>
            <a:r>
              <a:rPr lang="en-US" sz="1600" dirty="0">
                <a:cs typeface="Calibri" panose="020F0502020204030204"/>
              </a:rPr>
              <a:t>The problem is that sometimes registrars use the first day of school as the instructional start date for every teacher, no matter what day they actually started. In these cases, have the registrar fix</a:t>
            </a:r>
            <a:r>
              <a:rPr lang="en-US" sz="1600" dirty="0"/>
              <a:t> instructional start date in your SIS.</a:t>
            </a:r>
            <a:endParaRPr lang="en-US" sz="1600" dirty="0">
              <a:cs typeface="Calibri" panose="020F0502020204030204"/>
            </a:endParaRPr>
          </a:p>
          <a:p>
            <a:pPr marL="1118968" lvl="1" indent="-176679">
              <a:buFont typeface="Arial"/>
              <a:buChar char="•"/>
            </a:pPr>
            <a:endParaRPr lang="en-US" sz="1600" dirty="0"/>
          </a:p>
          <a:p>
            <a:r>
              <a:rPr lang="en-US" sz="1600" dirty="0"/>
              <a:t>2. Another common situation to keep an eye on is a teacher who adds an endorsement during the school year. </a:t>
            </a:r>
          </a:p>
          <a:p>
            <a:pPr marL="176530" indent="-176530">
              <a:buFont typeface="Arial"/>
              <a:buChar char="•"/>
            </a:pPr>
            <a:r>
              <a:rPr lang="en-US" sz="1600" dirty="0"/>
              <a:t>If the endorsement was added after instructional start date of course it’s aligned to, a plan of support is required along with uploading school board approval to the EE Tool.</a:t>
            </a:r>
            <a:endParaRPr lang="en-US" sz="16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28</a:t>
            </a:fld>
            <a:endParaRPr lang="en-US"/>
          </a:p>
        </p:txBody>
      </p:sp>
    </p:spTree>
    <p:extLst>
      <p:ext uri="{BB962C8B-B14F-4D97-AF65-F5344CB8AC3E}">
        <p14:creationId xmlns:p14="http://schemas.microsoft.com/office/powerpoint/2010/main" val="4282292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a:t>
            </a:r>
          </a:p>
          <a:p>
            <a:endParaRPr lang="en-US" dirty="0"/>
          </a:p>
          <a:p>
            <a:r>
              <a:rPr lang="en-US" sz="1800" dirty="0"/>
              <a:t> Using generic course codes can also cause a teacher to flag as OTF. </a:t>
            </a:r>
            <a:endParaRPr lang="en-US" sz="1800" dirty="0">
              <a:cs typeface="Calibri" panose="020F0502020204030204"/>
            </a:endParaRPr>
          </a:p>
          <a:p>
            <a:pPr marL="647700" lvl="1" indent="-176530">
              <a:buFont typeface="Arial,Sans-Serif"/>
              <a:buChar char="•"/>
            </a:pPr>
            <a:r>
              <a:rPr lang="en-US" sz="1800" dirty="0"/>
              <a:t>The example on the screen shows elementary course code WA0007.</a:t>
            </a:r>
            <a:endParaRPr lang="en-US" sz="1800" dirty="0">
              <a:cs typeface="Calibri"/>
            </a:endParaRPr>
          </a:p>
          <a:p>
            <a:pPr marL="1118870" lvl="2" indent="-176530">
              <a:buFont typeface="Arial"/>
              <a:buChar char="•"/>
            </a:pPr>
            <a:r>
              <a:rPr lang="en-US" sz="1800" dirty="0"/>
              <a:t>Best practice is to use grade/subject specific course codes. </a:t>
            </a:r>
          </a:p>
          <a:p>
            <a:pPr marL="942340" lvl="2" indent="0">
              <a:buFont typeface="Arial"/>
              <a:buNone/>
            </a:pPr>
            <a:r>
              <a:rPr lang="en-US" sz="1800" b="1" dirty="0"/>
              <a:t>*</a:t>
            </a:r>
            <a:r>
              <a:rPr lang="en-US" sz="1800" dirty="0"/>
              <a:t> Clicking the link will take you to a 1-page summary of the most comment elementary course codes. Using the specific grade and subject course code will keep a properly endorsed teacher from flagging as OTF.</a:t>
            </a:r>
          </a:p>
          <a:p>
            <a:pPr marL="1118870" lvl="2" indent="-176530">
              <a:buFont typeface="Arial"/>
              <a:buChar char="•"/>
            </a:pPr>
            <a:r>
              <a:rPr lang="en-US" sz="1800" dirty="0"/>
              <a:t>You can use the checkbox option for specialists, as shown on slide 16, but entering grade and subject specific course codes will allow you to skip having your specialists flag out each year. </a:t>
            </a:r>
          </a:p>
          <a:p>
            <a:pPr marL="942340" lvl="2" indent="0">
              <a:buFont typeface="Arial"/>
              <a:buNone/>
            </a:pPr>
            <a:endParaRPr lang="en-US" sz="1800" dirty="0">
              <a:cs typeface="Calibri"/>
            </a:endParaRPr>
          </a:p>
          <a:p>
            <a:pPr marL="647700" lvl="1" indent="-176530">
              <a:buFont typeface="Arial,Sans-Serif"/>
              <a:buChar char="•"/>
            </a:pPr>
            <a:r>
              <a:rPr lang="en-US" sz="1800" dirty="0"/>
              <a:t>Be sure to watch out for middle school content teachers with generic course code WA0006 </a:t>
            </a:r>
            <a:endParaRPr lang="en-US" sz="1800" dirty="0">
              <a:cs typeface="Calibri"/>
            </a:endParaRPr>
          </a:p>
          <a:p>
            <a:pPr marL="1118870" lvl="2" indent="-176530">
              <a:buFont typeface="Arial,Sans-Serif"/>
              <a:buChar char="•"/>
            </a:pPr>
            <a:r>
              <a:rPr lang="en-US" sz="1800" dirty="0"/>
              <a:t>WA0006 is no longer valid—you must use grade/subject specific course codes; school board approval not allowed for WA0006—it must be changed.</a:t>
            </a:r>
            <a:endParaRPr lang="en-US" sz="1800"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29</a:t>
            </a:fld>
            <a:endParaRPr lang="en-US"/>
          </a:p>
        </p:txBody>
      </p:sp>
    </p:spTree>
    <p:extLst>
      <p:ext uri="{BB962C8B-B14F-4D97-AF65-F5344CB8AC3E}">
        <p14:creationId xmlns:p14="http://schemas.microsoft.com/office/powerpoint/2010/main" val="2052564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a:t>
            </a:r>
            <a:r>
              <a:rPr lang="en-US" dirty="0"/>
              <a:t>presentation, like everything we do, is shaped by our vision, mission, and values. We strive to prepare all students for post secondary pathways, careers and civic engagement, to close the opportunity gaps, ensure equity, and focus on the whole child. </a:t>
            </a:r>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3</a:t>
            </a:fld>
            <a:endParaRPr lang="en-US"/>
          </a:p>
        </p:txBody>
      </p:sp>
    </p:spTree>
    <p:extLst>
      <p:ext uri="{BB962C8B-B14F-4D97-AF65-F5344CB8AC3E}">
        <p14:creationId xmlns:p14="http://schemas.microsoft.com/office/powerpoint/2010/main" val="2144398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issue that can cause a properly endorsed teacher to flag as OTF is using an incorrect teacher indicator.</a:t>
            </a:r>
          </a:p>
          <a:p>
            <a:pPr marL="171450" indent="-171450">
              <a:buFont typeface="Arial" panose="020B0604020202020204" pitchFamily="34" charset="0"/>
              <a:buChar char="•"/>
            </a:pPr>
            <a:r>
              <a:rPr lang="en-US" dirty="0"/>
              <a:t>Correcting the teacher indicator will move the teacher out of OTF status.</a:t>
            </a:r>
            <a:endParaRPr lang="en-US" dirty="0">
              <a:cs typeface="Calibri"/>
            </a:endParaRPr>
          </a:p>
          <a:p>
            <a:pPr marL="633730" lvl="1" indent="-176530">
              <a:buFont typeface="Arial"/>
              <a:buChar char="•"/>
            </a:pPr>
            <a:r>
              <a:rPr lang="en-US" dirty="0">
                <a:cs typeface="Calibri"/>
              </a:rPr>
              <a:t>In the chart, the L</a:t>
            </a:r>
            <a:r>
              <a:rPr lang="en-US" dirty="0"/>
              <a:t> column = All Teacher Indicators</a:t>
            </a:r>
            <a:endParaRPr lang="en-US" dirty="0">
              <a:cs typeface="Calibri" panose="020F0502020204030204"/>
            </a:endParaRPr>
          </a:p>
          <a:p>
            <a:pPr marL="633730" lvl="1" indent="-176530">
              <a:buFont typeface="Arial"/>
              <a:buChar char="•"/>
            </a:pPr>
            <a:r>
              <a:rPr lang="en-US" dirty="0"/>
              <a:t>R column = Addresses common misunderstandings regarding the Teacher Indicator</a:t>
            </a:r>
            <a:endParaRPr lang="en-US" dirty="0">
              <a:cs typeface="Calibri" panose="020F0502020204030204"/>
            </a:endParaRPr>
          </a:p>
          <a:p>
            <a:endParaRPr lang="en-US" dirty="0"/>
          </a:p>
          <a:p>
            <a:r>
              <a:rPr lang="en-US" dirty="0"/>
              <a:t>For a description of each teacher indicator, see the CEDARS Reporting Guidance, pages 91-93.</a:t>
            </a:r>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30</a:t>
            </a:fld>
            <a:endParaRPr lang="en-US"/>
          </a:p>
        </p:txBody>
      </p:sp>
    </p:spTree>
    <p:extLst>
      <p:ext uri="{BB962C8B-B14F-4D97-AF65-F5344CB8AC3E}">
        <p14:creationId xmlns:p14="http://schemas.microsoft.com/office/powerpoint/2010/main" val="2285813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Once your data is correct, you can take the appropriate action for teachers who are flagging as OTF.</a:t>
            </a:r>
          </a:p>
        </p:txBody>
      </p:sp>
      <p:sp>
        <p:nvSpPr>
          <p:cNvPr id="4" name="Slide Number Placeholder 3"/>
          <p:cNvSpPr>
            <a:spLocks noGrp="1"/>
          </p:cNvSpPr>
          <p:nvPr>
            <p:ph type="sldNum" sz="quarter" idx="5"/>
          </p:nvPr>
        </p:nvSpPr>
        <p:spPr/>
        <p:txBody>
          <a:bodyPr/>
          <a:lstStyle/>
          <a:p>
            <a:fld id="{71CD1C34-72C1-4C67-AAFF-0B8CE9936A77}" type="slidenum">
              <a:rPr lang="en-US" smtClean="0"/>
              <a:t>31</a:t>
            </a:fld>
            <a:endParaRPr lang="en-US"/>
          </a:p>
        </p:txBody>
      </p:sp>
    </p:spTree>
    <p:extLst>
      <p:ext uri="{BB962C8B-B14F-4D97-AF65-F5344CB8AC3E}">
        <p14:creationId xmlns:p14="http://schemas.microsoft.com/office/powerpoint/2010/main" val="911519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I'll show you an example of how to address the top two items--show school board approval and the plan of support—on the next slide. Right now, I  want to call your attention to </a:t>
            </a:r>
            <a:r>
              <a:rPr lang="en-US" dirty="0"/>
              <a:t>the last box on this slide; specifically, teachers cannot be non-renewed based on their performance in an OOE assignment.</a:t>
            </a: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32</a:t>
            </a:fld>
            <a:endParaRPr lang="en-US"/>
          </a:p>
        </p:txBody>
      </p:sp>
    </p:spTree>
    <p:extLst>
      <p:ext uri="{BB962C8B-B14F-4D97-AF65-F5344CB8AC3E}">
        <p14:creationId xmlns:p14="http://schemas.microsoft.com/office/powerpoint/2010/main" val="1955577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of your OTF teachers, the correct action is to get school board approval. Here are the two steps:</a:t>
            </a:r>
            <a:endParaRPr lang="en-US" dirty="0">
              <a:cs typeface="Calibri" panose="020F0502020204030204"/>
            </a:endParaRPr>
          </a:p>
          <a:p>
            <a:r>
              <a:rPr lang="en-US" b="1" dirty="0"/>
              <a:t>* </a:t>
            </a:r>
            <a:r>
              <a:rPr lang="en-US" dirty="0"/>
              <a:t>In the district tab, you will find the Board Minutes chart. Only load minutes for any months when OTF approval occurred. </a:t>
            </a:r>
            <a:endParaRPr lang="en-US" dirty="0">
              <a:cs typeface="Calibri"/>
            </a:endParaRPr>
          </a:p>
          <a:p>
            <a:pPr marL="628650" lvl="1" indent="-171450">
              <a:buFont typeface="Arial"/>
              <a:buChar char="•"/>
            </a:pPr>
            <a:r>
              <a:rPr lang="en-US" dirty="0"/>
              <a:t>For those of you who have OTF approval on the consent agenda, be sure to include not only the minutes but also the document showing the teachers and subject areas that the board approved.</a:t>
            </a:r>
            <a:endParaRPr lang="en-US" dirty="0">
              <a:cs typeface="Calibri"/>
            </a:endParaRPr>
          </a:p>
          <a:p>
            <a:pPr marL="0" indent="0">
              <a:buFont typeface="Arial"/>
              <a:buNone/>
            </a:pPr>
            <a:r>
              <a:rPr lang="en-US" b="1" dirty="0"/>
              <a:t>* </a:t>
            </a:r>
            <a:r>
              <a:rPr lang="en-US" dirty="0"/>
              <a:t>In the building tab, use the pull down to indicate which month/year the teacher received school board approval (or use the specialist box, if applicable). If the pull-down menu has no options, that means no minutes have been uploaded yet to the Board Minutes chart in district tab.</a:t>
            </a:r>
            <a:endParaRPr lang="en-US" dirty="0">
              <a:cs typeface="Calibri"/>
            </a:endParaRP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33</a:t>
            </a:fld>
            <a:endParaRPr lang="en-US"/>
          </a:p>
        </p:txBody>
      </p:sp>
    </p:spTree>
    <p:extLst>
      <p:ext uri="{BB962C8B-B14F-4D97-AF65-F5344CB8AC3E}">
        <p14:creationId xmlns:p14="http://schemas.microsoft.com/office/powerpoint/2010/main" val="1798014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some certificates and endorsements that have additional actions and rules, so we'll go over those now. </a:t>
            </a:r>
            <a:endParaRPr lang="en-US" dirty="0"/>
          </a:p>
          <a:p>
            <a:endParaRPr lang="en-US" dirty="0">
              <a:cs typeface="Calibri"/>
            </a:endParaRPr>
          </a:p>
          <a:p>
            <a:r>
              <a:rPr lang="en-US" dirty="0">
                <a:cs typeface="Calibri"/>
              </a:rPr>
              <a:t>If you're new to this work, please know that the </a:t>
            </a:r>
            <a:r>
              <a:rPr lang="en-US" i="1" dirty="0">
                <a:cs typeface="Calibri"/>
              </a:rPr>
              <a:t>key</a:t>
            </a:r>
            <a:r>
              <a:rPr lang="en-US" dirty="0">
                <a:cs typeface="Calibri"/>
              </a:rPr>
              <a:t> steps in this process have been covered in the previous slides. If you feel like you cannot absorb any further information, that's OK, you’ll can schedule office hours for individualized support.</a:t>
            </a:r>
          </a:p>
          <a:p>
            <a:endParaRPr lang="en-US" dirty="0">
              <a:cs typeface="Calibri"/>
            </a:endParaRPr>
          </a:p>
          <a:p>
            <a:r>
              <a:rPr lang="en-US" dirty="0">
                <a:cs typeface="Calibri"/>
              </a:rPr>
              <a:t>For our experienced users who have wondered about the specific rules and actions required for special education, CTE, and limited certs – this section of the presentation is for you.</a:t>
            </a:r>
          </a:p>
        </p:txBody>
      </p:sp>
      <p:sp>
        <p:nvSpPr>
          <p:cNvPr id="4" name="Slide Number Placeholder 3"/>
          <p:cNvSpPr>
            <a:spLocks noGrp="1"/>
          </p:cNvSpPr>
          <p:nvPr>
            <p:ph type="sldNum" sz="quarter" idx="5"/>
          </p:nvPr>
        </p:nvSpPr>
        <p:spPr/>
        <p:txBody>
          <a:bodyPr/>
          <a:lstStyle/>
          <a:p>
            <a:fld id="{71CD1C34-72C1-4C67-AAFF-0B8CE9936A77}" type="slidenum">
              <a:rPr lang="en-US" smtClean="0"/>
              <a:t>34</a:t>
            </a:fld>
            <a:endParaRPr lang="en-US"/>
          </a:p>
        </p:txBody>
      </p:sp>
    </p:spTree>
    <p:extLst>
      <p:ext uri="{BB962C8B-B14F-4D97-AF65-F5344CB8AC3E}">
        <p14:creationId xmlns:p14="http://schemas.microsoft.com/office/powerpoint/2010/main" val="1773843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start by taking a look at the special education rules, then we'll look at two examples from the EE Tool.</a:t>
            </a:r>
          </a:p>
          <a:p>
            <a:endParaRPr lang="en-US" dirty="0">
              <a:cs typeface="Calibri"/>
            </a:endParaRPr>
          </a:p>
          <a:p>
            <a:r>
              <a:rPr lang="en-US" dirty="0">
                <a:cs typeface="Calibri"/>
              </a:rPr>
              <a:t>1. Sped endorsements on a continuing, residency, professional, emergency, or teaching permit are considered in-field if 100% of their students are designated as receiving sped services as shown in CEDARS file K.</a:t>
            </a:r>
          </a:p>
          <a:p>
            <a:pPr marL="171450" indent="-171450">
              <a:buFont typeface="Arial"/>
              <a:buChar char="•"/>
            </a:pPr>
            <a:r>
              <a:rPr lang="en-US" dirty="0">
                <a:cs typeface="Calibri"/>
              </a:rPr>
              <a:t>If these teachers have gen ed students, they need school board approval, unless they hold another endorsement aligned to the course.</a:t>
            </a:r>
          </a:p>
          <a:p>
            <a:endParaRPr lang="en-US" dirty="0">
              <a:cs typeface="Calibri"/>
            </a:endParaRPr>
          </a:p>
          <a:p>
            <a:pPr>
              <a:buFont typeface="Arial"/>
            </a:pPr>
            <a:r>
              <a:rPr lang="en-US" dirty="0">
                <a:cs typeface="Calibri"/>
              </a:rPr>
              <a:t>2. Conditional cert teachers are also considered in-field when teaching students coded in CEDARS file K as receiving sped services. </a:t>
            </a:r>
          </a:p>
          <a:p>
            <a:pPr marL="171450" indent="-171450">
              <a:buFont typeface="Arial"/>
              <a:buChar char="•"/>
            </a:pPr>
            <a:r>
              <a:rPr lang="en-US" dirty="0">
                <a:cs typeface="Calibri"/>
              </a:rPr>
              <a:t>They cannot, however, be placed in gen ed assignments, nor can a school board give approval to do so. If needed, they may have general education endorsements added to their continuing certificate.</a:t>
            </a:r>
          </a:p>
          <a:p>
            <a:pPr marL="171450" indent="-171450">
              <a:buFont typeface="Arial"/>
              <a:buChar char="•"/>
            </a:pPr>
            <a:endParaRPr lang="en-US" dirty="0">
              <a:cs typeface="Calibri"/>
            </a:endParaRPr>
          </a:p>
          <a:p>
            <a:r>
              <a:rPr lang="en-US" dirty="0">
                <a:cs typeface="Calibri"/>
              </a:rPr>
              <a:t>3. </a:t>
            </a:r>
            <a:r>
              <a:rPr lang="en-US" dirty="0"/>
              <a:t>Let's talk next about the sped pre-endorsement waiver. This waiver is for a certified teacher who has completed 24 quarter hours (or sixteen 16 semester hours) of required special education endorsement course work from an accredited teacher preparation program. Teachers with pre-endorsement waivers are not considered fully qualified under IDEA; but, they may still perform the duties of a special education teacher such as writing IEPs and committing district resources as the district's designee. We have a link on this slide if you need the application or additional information.</a:t>
            </a:r>
            <a:endParaRPr lang="en-US" dirty="0">
              <a:cs typeface="Calibri"/>
            </a:endParaRPr>
          </a:p>
          <a:p>
            <a:endParaRPr lang="en-US" dirty="0">
              <a:cs typeface="Calibri"/>
            </a:endParaRPr>
          </a:p>
          <a:p>
            <a:r>
              <a:rPr lang="en-US" dirty="0">
                <a:cs typeface="Calibri"/>
              </a:rPr>
              <a:t>4. Let's move down to the final textbox regarding temporary sped OTF assignments. </a:t>
            </a:r>
          </a:p>
          <a:p>
            <a:pPr marL="171450" indent="-171450">
              <a:buFont typeface="Arial"/>
              <a:buChar char="•"/>
            </a:pPr>
            <a:r>
              <a:rPr lang="en-US" dirty="0">
                <a:cs typeface="Calibri"/>
              </a:rPr>
              <a:t>These placements still require OTF approval, and are only allowed if the teacher has 9 </a:t>
            </a:r>
            <a:r>
              <a:rPr lang="en-US" dirty="0" err="1">
                <a:cs typeface="Calibri"/>
              </a:rPr>
              <a:t>qtr</a:t>
            </a:r>
            <a:r>
              <a:rPr lang="en-US" dirty="0">
                <a:cs typeface="Calibri"/>
              </a:rPr>
              <a:t> or 6 </a:t>
            </a:r>
            <a:r>
              <a:rPr lang="en-US" dirty="0" err="1">
                <a:cs typeface="Calibri"/>
              </a:rPr>
              <a:t>sem</a:t>
            </a:r>
            <a:r>
              <a:rPr lang="en-US" dirty="0">
                <a:cs typeface="Calibri"/>
              </a:rPr>
              <a:t> hours of sped coursework completed.</a:t>
            </a:r>
          </a:p>
          <a:p>
            <a:pPr marL="171450" indent="-171450">
              <a:buFont typeface="Arial"/>
              <a:buChar char="•"/>
            </a:pPr>
            <a:endParaRPr lang="en-US" dirty="0">
              <a:cs typeface="Calibri"/>
            </a:endParaRPr>
          </a:p>
          <a:p>
            <a:r>
              <a:rPr lang="en-US" dirty="0">
                <a:cs typeface="Calibri"/>
              </a:rPr>
              <a:t>That was a lot to process, so let's look at two of the most common examples.</a:t>
            </a:r>
          </a:p>
        </p:txBody>
      </p:sp>
      <p:sp>
        <p:nvSpPr>
          <p:cNvPr id="4" name="Slide Number Placeholder 3"/>
          <p:cNvSpPr>
            <a:spLocks noGrp="1"/>
          </p:cNvSpPr>
          <p:nvPr>
            <p:ph type="sldNum" sz="quarter" idx="5"/>
          </p:nvPr>
        </p:nvSpPr>
        <p:spPr/>
        <p:txBody>
          <a:bodyPr/>
          <a:lstStyle/>
          <a:p>
            <a:fld id="{71CD1C34-72C1-4C67-AAFF-0B8CE9936A77}" type="slidenum">
              <a:rPr lang="en-US" smtClean="0"/>
              <a:t>35</a:t>
            </a:fld>
            <a:endParaRPr lang="en-US"/>
          </a:p>
        </p:txBody>
      </p:sp>
    </p:spTree>
    <p:extLst>
      <p:ext uri="{BB962C8B-B14F-4D97-AF65-F5344CB8AC3E}">
        <p14:creationId xmlns:p14="http://schemas.microsoft.com/office/powerpoint/2010/main" val="262768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teacher with only a special education endorsement who has been assigned a gen ed student. </a:t>
            </a:r>
          </a:p>
          <a:p>
            <a:pPr marL="171450" indent="-171450">
              <a:buFont typeface="Arial" panose="020B0604020202020204" pitchFamily="34" charset="0"/>
              <a:buChar char="•"/>
            </a:pPr>
            <a:r>
              <a:rPr lang="en-US" dirty="0"/>
              <a:t>I know this because I can see gen ed on the building page – notice where the arrow is pointing –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can see it on the teacher page where the student count for 3rd grade students is 15, but the special ed count is 14. I know 1 grade 3 general ed student has been assigned to this teacher.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Calibri"/>
            </a:endParaRPr>
          </a:p>
          <a:p>
            <a:pPr marL="628650" lvl="1" indent="-171450">
              <a:buFont typeface="Arial"/>
              <a:buChar char="•"/>
            </a:pPr>
            <a:r>
              <a:rPr lang="en-US" dirty="0">
                <a:cs typeface="Calibri"/>
              </a:rPr>
              <a:t>B</a:t>
            </a:r>
            <a:r>
              <a:rPr lang="en-US" dirty="0"/>
              <a:t>e sure the IEP start/exit date in CEDARS file K are corrected. If the IEP dates are outside of the instructional dates, then OTF approval will be needed.</a:t>
            </a:r>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36</a:t>
            </a:fld>
            <a:endParaRPr lang="en-US"/>
          </a:p>
        </p:txBody>
      </p:sp>
    </p:spTree>
    <p:extLst>
      <p:ext uri="{BB962C8B-B14F-4D97-AF65-F5344CB8AC3E}">
        <p14:creationId xmlns:p14="http://schemas.microsoft.com/office/powerpoint/2010/main" val="786512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you’ll see a teacher with an elementary endorsement who is flagging out for teaching more than one student receiving special education services. The action you take is dependent on the situation.</a:t>
            </a:r>
          </a:p>
          <a:p>
            <a:pPr marL="457200" lvl="1" indent="0">
              <a:buFont typeface="Arial"/>
              <a:buNone/>
            </a:pPr>
            <a:r>
              <a:rPr lang="en-US" b="1" dirty="0"/>
              <a:t>*</a:t>
            </a:r>
            <a:r>
              <a:rPr lang="en-US" dirty="0"/>
              <a:t> The top two checkboxes and pulldown option is for teachers with OTF approval for special education.</a:t>
            </a:r>
          </a:p>
          <a:p>
            <a:pPr marL="457200" lvl="1" indent="0">
              <a:buFont typeface="Arial" panose="020B0604020202020204" pitchFamily="34" charset="0"/>
              <a:buNone/>
            </a:pPr>
            <a:r>
              <a:rPr lang="en-US" b="1" dirty="0"/>
              <a:t>* </a:t>
            </a:r>
            <a:r>
              <a:rPr lang="en-US" dirty="0"/>
              <a:t>The last checkbox is for specialists who are teaching a subject area not included in the IEP.</a:t>
            </a:r>
          </a:p>
          <a:p>
            <a:pPr marL="628650" lvl="1" indent="-171450">
              <a:buFont typeface="Arial" panose="020B0604020202020204" pitchFamily="34" charset="0"/>
              <a:buChar char="•"/>
            </a:pPr>
            <a:r>
              <a:rPr lang="en-US" dirty="0"/>
              <a:t>It’s also possible that this teacher is co-teaching with a teacher holding a valid sped endorsement, in which case this is a data error and the special education teacher needs to have a teacher indicator of I for this course.</a:t>
            </a:r>
          </a:p>
        </p:txBody>
      </p:sp>
      <p:sp>
        <p:nvSpPr>
          <p:cNvPr id="4" name="Slide Number Placeholder 3"/>
          <p:cNvSpPr>
            <a:spLocks noGrp="1"/>
          </p:cNvSpPr>
          <p:nvPr>
            <p:ph type="sldNum" sz="quarter" idx="5"/>
          </p:nvPr>
        </p:nvSpPr>
        <p:spPr/>
        <p:txBody>
          <a:bodyPr/>
          <a:lstStyle/>
          <a:p>
            <a:fld id="{71CD1C34-72C1-4C67-AAFF-0B8CE9936A77}" type="slidenum">
              <a:rPr lang="en-US" smtClean="0"/>
              <a:t>37</a:t>
            </a:fld>
            <a:endParaRPr lang="en-US"/>
          </a:p>
        </p:txBody>
      </p:sp>
    </p:spTree>
    <p:extLst>
      <p:ext uri="{BB962C8B-B14F-4D97-AF65-F5344CB8AC3E}">
        <p14:creationId xmlns:p14="http://schemas.microsoft.com/office/powerpoint/2010/main" val="2018683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section will explain the difference between CTE endorsements and CTE certificates.</a:t>
            </a:r>
          </a:p>
        </p:txBody>
      </p:sp>
      <p:sp>
        <p:nvSpPr>
          <p:cNvPr id="4" name="Slide Number Placeholder 3"/>
          <p:cNvSpPr>
            <a:spLocks noGrp="1"/>
          </p:cNvSpPr>
          <p:nvPr>
            <p:ph type="sldNum" sz="quarter" idx="5"/>
          </p:nvPr>
        </p:nvSpPr>
        <p:spPr/>
        <p:txBody>
          <a:bodyPr/>
          <a:lstStyle/>
          <a:p>
            <a:fld id="{71CD1C34-72C1-4C67-AAFF-0B8CE9936A77}" type="slidenum">
              <a:rPr lang="en-US" smtClean="0"/>
              <a:t>38</a:t>
            </a:fld>
            <a:endParaRPr lang="en-US"/>
          </a:p>
        </p:txBody>
      </p:sp>
    </p:spTree>
    <p:extLst>
      <p:ext uri="{BB962C8B-B14F-4D97-AF65-F5344CB8AC3E}">
        <p14:creationId xmlns:p14="http://schemas.microsoft.com/office/powerpoint/2010/main" val="2344367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9473B"/>
                </a:solidFill>
                <a:latin typeface="Open Sans"/>
                <a:ea typeface="Open Sans"/>
                <a:cs typeface="Open Sans"/>
              </a:rPr>
              <a:t>There</a:t>
            </a:r>
            <a:r>
              <a:rPr lang="en-US" b="0" i="0" dirty="0">
                <a:solidFill>
                  <a:srgbClr val="49473B"/>
                </a:solidFill>
                <a:effectLst/>
                <a:latin typeface="Open Sans"/>
                <a:ea typeface="Open Sans"/>
                <a:cs typeface="Open Sans"/>
              </a:rPr>
              <a:t> are CTE certificates and CTE endorsements:</a:t>
            </a:r>
            <a:endParaRPr lang="en-US" dirty="0"/>
          </a:p>
          <a:p>
            <a:pPr marL="171450" indent="-171450">
              <a:buFont typeface="Arial" panose="020B0604020202020204" pitchFamily="34" charset="0"/>
              <a:buChar char="•"/>
            </a:pPr>
            <a:r>
              <a:rPr lang="en-US" b="0" i="0" dirty="0">
                <a:solidFill>
                  <a:srgbClr val="49473B"/>
                </a:solidFill>
                <a:effectLst/>
                <a:latin typeface="Open Sans" panose="020B0604020202020204" pitchFamily="34" charset="0"/>
              </a:rPr>
              <a:t>CTE </a:t>
            </a:r>
            <a:r>
              <a:rPr lang="en-US" b="0" i="1" dirty="0">
                <a:solidFill>
                  <a:srgbClr val="49473B"/>
                </a:solidFill>
                <a:effectLst/>
                <a:latin typeface="Open Sans" panose="020B0604020202020204" pitchFamily="34" charset="0"/>
              </a:rPr>
              <a:t>endorsements</a:t>
            </a:r>
            <a:r>
              <a:rPr lang="en-US" b="0" i="0" dirty="0">
                <a:solidFill>
                  <a:srgbClr val="49473B"/>
                </a:solidFill>
                <a:effectLst/>
                <a:latin typeface="Open Sans" panose="020B0604020202020204" pitchFamily="34" charset="0"/>
              </a:rPr>
              <a:t> are on an initial/continuing and residency/professional certificates (Ag Ed, Business and Marketing, FACSE, Tech Ed). These CTE endorsements are earned through an approved teacher preparation program. </a:t>
            </a:r>
            <a:r>
              <a:rPr lang="en-US" b="1" i="0" dirty="0">
                <a:solidFill>
                  <a:srgbClr val="49473B"/>
                </a:solidFill>
                <a:effectLst/>
                <a:latin typeface="Open Sans" panose="020B0604020202020204" pitchFamily="34" charset="0"/>
              </a:rPr>
              <a:t>*</a:t>
            </a:r>
            <a:r>
              <a:rPr lang="en-US" b="0" i="0" dirty="0">
                <a:solidFill>
                  <a:srgbClr val="49473B"/>
                </a:solidFill>
                <a:effectLst/>
                <a:latin typeface="Open Sans" panose="020B0604020202020204" pitchFamily="34" charset="0"/>
              </a:rPr>
              <a:t> Use the Assignment Tool to see which courses may be taught by each of these endorsements.</a:t>
            </a:r>
            <a:endParaRPr lang="en-US" b="0" i="0" dirty="0">
              <a:solidFill>
                <a:srgbClr val="49473B"/>
              </a:solidFill>
              <a:effectLst/>
              <a:latin typeface="Open Sans" panose="020B0604020202020204" pitchFamily="34" charset="0"/>
              <a:ea typeface="Open Sans" panose="020B0604020202020204" pitchFamily="34" charset="0"/>
              <a:cs typeface="Open Sans" panose="020B0604020202020204" pitchFamily="34" charset="0"/>
            </a:endParaRPr>
          </a:p>
          <a:p>
            <a:pPr marL="171450" indent="-171450">
              <a:buFont typeface="Arial" panose="020B0604020202020204" pitchFamily="34" charset="0"/>
              <a:buChar char="•"/>
            </a:pPr>
            <a:r>
              <a:rPr lang="en-US" b="1" i="0" dirty="0">
                <a:solidFill>
                  <a:srgbClr val="49473B"/>
                </a:solidFill>
                <a:effectLst/>
                <a:latin typeface="Open Sans" panose="020B0604020202020204" pitchFamily="34" charset="0"/>
              </a:rPr>
              <a:t>*</a:t>
            </a:r>
            <a:r>
              <a:rPr lang="en-US" b="0" i="0" dirty="0">
                <a:solidFill>
                  <a:srgbClr val="49473B"/>
                </a:solidFill>
                <a:effectLst/>
                <a:latin typeface="Open Sans" panose="020B0604020202020204" pitchFamily="34" charset="0"/>
              </a:rPr>
              <a:t> CTE </a:t>
            </a:r>
            <a:r>
              <a:rPr lang="en-US" b="0" i="1" dirty="0">
                <a:solidFill>
                  <a:srgbClr val="49473B"/>
                </a:solidFill>
                <a:effectLst/>
                <a:latin typeface="Open Sans" panose="020B0604020202020204" pitchFamily="34" charset="0"/>
              </a:rPr>
              <a:t>certificates</a:t>
            </a:r>
            <a:r>
              <a:rPr lang="en-US" b="0" i="0" dirty="0">
                <a:solidFill>
                  <a:srgbClr val="49473B"/>
                </a:solidFill>
                <a:effectLst/>
                <a:latin typeface="Open Sans" panose="020B0604020202020204" pitchFamily="34" charset="0"/>
              </a:rPr>
              <a:t> are earned through business and industry experience. These certificates have V-codes </a:t>
            </a:r>
            <a:r>
              <a:rPr lang="en-US" b="0" i="0" dirty="0">
                <a:solidFill>
                  <a:srgbClr val="49473B"/>
                </a:solidFill>
                <a:effectLst/>
                <a:latin typeface="Open Sans"/>
                <a:ea typeface="Open Sans"/>
                <a:cs typeface="Open Sans"/>
              </a:rPr>
              <a:t>(Vocational Code)</a:t>
            </a:r>
            <a:r>
              <a:rPr lang="en-US" b="0" i="0" dirty="0">
                <a:solidFill>
                  <a:srgbClr val="49473B"/>
                </a:solidFill>
                <a:effectLst/>
                <a:latin typeface="Open Sans" panose="020B0604020202020204" pitchFamily="34" charset="0"/>
              </a:rPr>
              <a:t>, not endorsements. These certificates do not align to course codes as shown in the Assignment Tool. Instead, they align to CIP codes (</a:t>
            </a:r>
            <a:r>
              <a:rPr lang="en-US" b="0" i="0" dirty="0">
                <a:solidFill>
                  <a:srgbClr val="49473B"/>
                </a:solidFill>
                <a:effectLst/>
                <a:latin typeface="Open Sans"/>
                <a:ea typeface="Open Sans"/>
                <a:cs typeface="Open Sans"/>
              </a:rPr>
              <a:t>Classification of Instructional Programs Code)</a:t>
            </a:r>
            <a:r>
              <a:rPr lang="en-US" b="0" i="0" dirty="0">
                <a:solidFill>
                  <a:srgbClr val="49473B"/>
                </a:solidFill>
                <a:effectLst/>
                <a:latin typeface="Open Sans" panose="020B0604020202020204" pitchFamily="34" charset="0"/>
              </a:rPr>
              <a:t>.</a:t>
            </a:r>
            <a:r>
              <a:rPr lang="en-US" b="0" i="0" dirty="0">
                <a:solidFill>
                  <a:srgbClr val="49473B"/>
                </a:solidFill>
                <a:effectLst/>
                <a:latin typeface="Open Sans" panose="020B0604020202020204" pitchFamily="34" charset="0"/>
                <a:ea typeface="Open Sans" panose="020B0604020202020204" pitchFamily="34" charset="0"/>
                <a:cs typeface="Open Sans" panose="020B0604020202020204" pitchFamily="34" charset="0"/>
              </a:rPr>
              <a:t> </a:t>
            </a:r>
            <a:r>
              <a:rPr lang="en-US" b="0" i="0" dirty="0">
                <a:solidFill>
                  <a:srgbClr val="49473B"/>
                </a:solidFill>
                <a:effectLst/>
                <a:latin typeface="Open Sans" panose="020B0604020202020204" pitchFamily="34" charset="0"/>
              </a:rPr>
              <a:t>CIP codes need to be entered by the LEAs CTE director.</a:t>
            </a:r>
          </a:p>
          <a:p>
            <a:endParaRPr lang="en-US" b="1" i="0" dirty="0">
              <a:solidFill>
                <a:srgbClr val="49473B"/>
              </a:solidFill>
              <a:effectLst/>
              <a:latin typeface="Open Sans" panose="020B0604020202020204" pitchFamily="34" charset="0"/>
            </a:endParaRPr>
          </a:p>
          <a:p>
            <a:r>
              <a:rPr lang="en-US" b="1" i="0" dirty="0">
                <a:solidFill>
                  <a:srgbClr val="49473B"/>
                </a:solidFill>
                <a:effectLst/>
                <a:latin typeface="Open Sans"/>
                <a:ea typeface="Open Sans"/>
                <a:cs typeface="Open Sans"/>
              </a:rPr>
              <a:t>V-Code</a:t>
            </a:r>
            <a:r>
              <a:rPr lang="en-US" b="0" i="0" dirty="0">
                <a:solidFill>
                  <a:srgbClr val="49473B"/>
                </a:solidFill>
                <a:effectLst/>
                <a:latin typeface="Open Sans"/>
                <a:ea typeface="Open Sans"/>
                <a:cs typeface="Open Sans"/>
              </a:rPr>
              <a:t> (</a:t>
            </a:r>
            <a:r>
              <a:rPr lang="en-US" b="1" i="0" dirty="0">
                <a:solidFill>
                  <a:srgbClr val="49473B"/>
                </a:solidFill>
                <a:effectLst/>
                <a:latin typeface="Open Sans"/>
                <a:ea typeface="Open Sans"/>
                <a:cs typeface="Open Sans"/>
              </a:rPr>
              <a:t>Vocational Code)</a:t>
            </a:r>
            <a:br>
              <a:rPr lang="en-US" b="1" dirty="0">
                <a:cs typeface="+mn-lt"/>
              </a:rPr>
            </a:br>
            <a:r>
              <a:rPr lang="en-US" b="0" i="0" dirty="0">
                <a:solidFill>
                  <a:srgbClr val="49473B"/>
                </a:solidFill>
                <a:effectLst/>
                <a:latin typeface="Open Sans"/>
                <a:ea typeface="Open Sans"/>
                <a:cs typeface="Open Sans"/>
              </a:rPr>
              <a:t>This is tied to the certification code and dictates the courses that a teacher is certified to teach. The teachers’ education or industry experience is reviewed to determine the V-codes for certification.</a:t>
            </a:r>
            <a:br>
              <a:rPr lang="en-US" dirty="0">
                <a:cs typeface="+mn-lt"/>
              </a:rPr>
            </a:br>
            <a:br>
              <a:rPr lang="en-US" dirty="0">
                <a:cs typeface="+mn-lt"/>
              </a:rPr>
            </a:br>
            <a:r>
              <a:rPr lang="en-US" b="1" i="0" dirty="0">
                <a:solidFill>
                  <a:srgbClr val="49473B"/>
                </a:solidFill>
                <a:effectLst/>
                <a:latin typeface="Open Sans"/>
                <a:ea typeface="Open Sans"/>
                <a:cs typeface="Open Sans"/>
              </a:rPr>
              <a:t>CIP Code</a:t>
            </a:r>
            <a:r>
              <a:rPr lang="en-US" b="0" i="0" dirty="0">
                <a:solidFill>
                  <a:srgbClr val="49473B"/>
                </a:solidFill>
                <a:effectLst/>
                <a:latin typeface="Open Sans"/>
                <a:ea typeface="Open Sans"/>
                <a:cs typeface="Open Sans"/>
              </a:rPr>
              <a:t> </a:t>
            </a:r>
            <a:r>
              <a:rPr lang="en-US" b="1" i="0" dirty="0">
                <a:solidFill>
                  <a:srgbClr val="49473B"/>
                </a:solidFill>
                <a:effectLst/>
                <a:latin typeface="Open Sans"/>
                <a:ea typeface="Open Sans"/>
                <a:cs typeface="Open Sans"/>
              </a:rPr>
              <a:t>(Classification of Instructional Programs Code)</a:t>
            </a:r>
            <a:br>
              <a:rPr lang="en-US" dirty="0">
                <a:cs typeface="+mn-lt"/>
              </a:rPr>
            </a:br>
            <a:r>
              <a:rPr lang="en-US" b="0" i="0" dirty="0">
                <a:solidFill>
                  <a:srgbClr val="49473B"/>
                </a:solidFill>
                <a:effectLst/>
                <a:latin typeface="Open Sans"/>
                <a:ea typeface="Open Sans"/>
                <a:cs typeface="Open Sans"/>
              </a:rPr>
              <a:t>A federally accepted course code that identifies courses taught throughout the United States, this includes CTE courses. CIP codes are aligned to V-codes that clarify which courses the teacher has been certified to teach. CIP codes are also used for reporting purposes from the district to OSPI.</a:t>
            </a:r>
            <a:endParaRPr lang="en-US"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39</a:t>
            </a:fld>
            <a:endParaRPr lang="en-US"/>
          </a:p>
        </p:txBody>
      </p:sp>
    </p:spTree>
    <p:extLst>
      <p:ext uri="{BB962C8B-B14F-4D97-AF65-F5344CB8AC3E}">
        <p14:creationId xmlns:p14="http://schemas.microsoft.com/office/powerpoint/2010/main" val="100658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a:p>
        </p:txBody>
      </p:sp>
    </p:spTree>
    <p:extLst>
      <p:ext uri="{BB962C8B-B14F-4D97-AF65-F5344CB8AC3E}">
        <p14:creationId xmlns:p14="http://schemas.microsoft.com/office/powerpoint/2010/main" val="3312651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Here’s an example from the EE Tool of a teacher who holds a CTE endorsement and a CTE certificate.</a:t>
            </a:r>
          </a:p>
          <a:p>
            <a:pPr>
              <a:lnSpc>
                <a:spcPct val="90000"/>
              </a:lnSpc>
              <a:spcBef>
                <a:spcPts val="1000"/>
              </a:spcBef>
            </a:pPr>
            <a:endParaRPr lang="en-US" dirty="0"/>
          </a:p>
          <a:p>
            <a:pPr marL="171450" indent="-171450">
              <a:buFont typeface="Arial"/>
              <a:buChar char="•"/>
            </a:pPr>
            <a:r>
              <a:rPr lang="en-US" dirty="0"/>
              <a:t>Let’s look first at the CTE Certificate. You can see that the district entered a </a:t>
            </a:r>
            <a:r>
              <a:rPr lang="en-US" i="1" dirty="0"/>
              <a:t>CIP code that is aligned to the CTE Ag Ed certificate</a:t>
            </a:r>
            <a:r>
              <a:rPr lang="en-US" dirty="0"/>
              <a:t>, so this educator will </a:t>
            </a:r>
            <a:r>
              <a:rPr lang="en-US" i="1" dirty="0"/>
              <a:t>not</a:t>
            </a:r>
            <a:r>
              <a:rPr lang="en-US" dirty="0"/>
              <a:t> flag as OTF.</a:t>
            </a:r>
            <a:endParaRPr lang="en-US" dirty="0">
              <a:cs typeface="Calibri"/>
            </a:endParaRPr>
          </a:p>
          <a:p>
            <a:pPr marL="628650" lvl="1" indent="-171450">
              <a:buFont typeface="Arial"/>
              <a:buChar char="•"/>
            </a:pPr>
            <a:r>
              <a:rPr lang="en-US" dirty="0"/>
              <a:t>If you see that the CIP-code missing for a course aligned to a CTE certificate, then </a:t>
            </a:r>
            <a:r>
              <a:rPr lang="en-US" dirty="0">
                <a:cs typeface="Calibri"/>
              </a:rPr>
              <a:t>have your </a:t>
            </a:r>
            <a:r>
              <a:rPr lang="en-US" dirty="0"/>
              <a:t>CTE director enter CIP code—there is no school board approval for CIP codes.</a:t>
            </a:r>
            <a:endParaRPr lang="en-US" dirty="0">
              <a:cs typeface="Calibri"/>
            </a:endParaRPr>
          </a:p>
          <a:p>
            <a:pPr marL="171450" indent="-171450">
              <a:buFont typeface="Arial"/>
              <a:buChar char="•"/>
            </a:pPr>
            <a:r>
              <a:rPr lang="en-US" dirty="0"/>
              <a:t>Now let’s look at this teacher’s CTE endorsement. </a:t>
            </a:r>
            <a:endParaRPr lang="en-US" b="1" dirty="0">
              <a:cs typeface="Calibri"/>
            </a:endParaRPr>
          </a:p>
          <a:p>
            <a:pPr marL="628650" lvl="1" indent="-171450">
              <a:buFont typeface="Arial"/>
              <a:buChar char="•"/>
            </a:pPr>
            <a:r>
              <a:rPr lang="en-US" dirty="0"/>
              <a:t>This teacher holds a science endorsement on his residency teacher cert, which is aligned to chemistry course code. So, this teacher does not need school board approval. If the course code was not aligned, the school board approval would be needed.</a:t>
            </a:r>
          </a:p>
          <a:p>
            <a:pPr marL="628650" lvl="1" indent="-171450">
              <a:buFont typeface="Arial"/>
              <a:buChar char="•"/>
            </a:pPr>
            <a:endParaRPr lang="en-US" dirty="0"/>
          </a:p>
          <a:p>
            <a:pPr lvl="1"/>
            <a:r>
              <a:rPr lang="en-US" dirty="0">
                <a:cs typeface="Calibri" panose="020F0502020204030204"/>
              </a:rPr>
              <a:t>Please note:</a:t>
            </a:r>
          </a:p>
          <a:p>
            <a:pPr marL="628650" lvl="1" indent="-171450">
              <a:buFont typeface="Arial"/>
              <a:buChar char="•"/>
            </a:pPr>
            <a:r>
              <a:rPr lang="en-US" dirty="0"/>
              <a:t>Educators holding CTE certificates are </a:t>
            </a:r>
            <a:r>
              <a:rPr lang="en-US" b="1" dirty="0"/>
              <a:t>not</a:t>
            </a:r>
            <a:r>
              <a:rPr lang="en-US" dirty="0"/>
              <a:t> eligible for placement in a general education class. To teach a non-CTE course, the educator needs to also hold a PESB-endorsed certificate or Limited Certificate.</a:t>
            </a:r>
            <a:endParaRPr lang="en-US" dirty="0">
              <a:cs typeface="Calibri"/>
            </a:endParaRPr>
          </a:p>
          <a:p>
            <a:pPr marL="457200" lvl="1" indent="0">
              <a:lnSpc>
                <a:spcPct val="90000"/>
              </a:lnSpc>
              <a:spcBef>
                <a:spcPts val="500"/>
              </a:spcBef>
              <a:buFont typeface="Arial"/>
              <a:buNone/>
            </a:pPr>
            <a:endParaRPr lang="en-US" dirty="0"/>
          </a:p>
          <a:p>
            <a:pPr marL="628650" lvl="1" indent="-171450">
              <a:lnSpc>
                <a:spcPct val="90000"/>
              </a:lnSpc>
              <a:spcBef>
                <a:spcPts val="500"/>
              </a:spcBef>
              <a:buFont typeface="Arial"/>
              <a:buChar char="•"/>
            </a:pPr>
            <a:r>
              <a:rPr lang="en-US" dirty="0"/>
              <a:t>Teachers with Continuing CTE Certificates are eligible for Lifetime Substitute Certificates. In the example on the screen, this teacher holds a conditional CTE cert which would not qualify him for a lifetime sub cert; but, he would qualify based on his residency teacher cert.</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those new to our state, keep in mind that in WA, CTE does not include 5th or 6th grade. CIP codes and CTE certificates are only for grades 7 and higher.</a:t>
            </a:r>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40</a:t>
            </a:fld>
            <a:endParaRPr lang="en-US"/>
          </a:p>
        </p:txBody>
      </p:sp>
    </p:spTree>
    <p:extLst>
      <p:ext uri="{BB962C8B-B14F-4D97-AF65-F5344CB8AC3E}">
        <p14:creationId xmlns:p14="http://schemas.microsoft.com/office/powerpoint/2010/main" val="2592322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it is—the final section on how to complete the EE Tool. If you have been wondering about how limited certs are treated in the EE Tool, this next section is for you.</a:t>
            </a:r>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41</a:t>
            </a:fld>
            <a:endParaRPr lang="en-US"/>
          </a:p>
        </p:txBody>
      </p:sp>
    </p:spTree>
    <p:extLst>
      <p:ext uri="{BB962C8B-B14F-4D97-AF65-F5344CB8AC3E}">
        <p14:creationId xmlns:p14="http://schemas.microsoft.com/office/powerpoint/2010/main" val="1044354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Certificates will cause a teacher to flag as OTF, </a:t>
            </a:r>
            <a:r>
              <a:rPr lang="en-US" i="1" dirty="0"/>
              <a:t>even when the proper endorsement is on the certificate</a:t>
            </a:r>
            <a:r>
              <a:rPr lang="en-US" dirty="0"/>
              <a:t>. In the example on the screen, the teacher has an elementary endorsement on a conditional cert, and that elementary endorsement is aligned to the grade 7 language arts course that is flagging as OTF.</a:t>
            </a:r>
          </a:p>
          <a:p>
            <a:pPr marL="628650" lvl="1" indent="-171450">
              <a:buFont typeface="Arial" panose="020B0604020202020204" pitchFamily="34" charset="0"/>
              <a:buChar char="•"/>
            </a:pPr>
            <a:r>
              <a:rPr lang="en-US" dirty="0"/>
              <a:t>To address the OTF issue, the LEA will need mark both checkboxes:</a:t>
            </a:r>
          </a:p>
          <a:p>
            <a:pPr marL="914400" lvl="2" indent="0">
              <a:buFont typeface="Arial" panose="020B0604020202020204" pitchFamily="34" charset="0"/>
              <a:buNone/>
            </a:pPr>
            <a:r>
              <a:rPr lang="en-US" b="1" dirty="0"/>
              <a:t>*</a:t>
            </a:r>
            <a:r>
              <a:rPr lang="en-US" dirty="0"/>
              <a:t> the develop plan checkbox, and</a:t>
            </a:r>
          </a:p>
          <a:p>
            <a:pPr marL="914400" lvl="2" indent="0">
              <a:buFont typeface="Arial" panose="020B0604020202020204" pitchFamily="34" charset="0"/>
              <a:buNone/>
            </a:pPr>
            <a:r>
              <a:rPr lang="en-US" b="1" dirty="0"/>
              <a:t>*</a:t>
            </a:r>
            <a:r>
              <a:rPr lang="en-US" dirty="0"/>
              <a:t> the limited certificate checkbox.</a:t>
            </a:r>
          </a:p>
          <a:p>
            <a:pPr marL="628650" lvl="1" indent="-171450">
              <a:buFont typeface="Arial" panose="020B0604020202020204" pitchFamily="34" charset="0"/>
              <a:buChar char="•"/>
            </a:pPr>
            <a:endParaRPr lang="en-US" dirty="0">
              <a:cs typeface="Calibri"/>
            </a:endParaRPr>
          </a:p>
          <a:p>
            <a:pPr marL="628650" lvl="1" indent="-171450">
              <a:buFont typeface="Arial"/>
              <a:buChar char="•"/>
            </a:pPr>
            <a:endParaRPr lang="en-US" dirty="0">
              <a:cs typeface="Calibri"/>
            </a:endParaRPr>
          </a:p>
          <a:p>
            <a:pPr marL="0" lvl="0" indent="0">
              <a:buFont typeface="Arial"/>
              <a:buNone/>
            </a:pPr>
            <a:r>
              <a:rPr lang="en-US" b="1" dirty="0">
                <a:cs typeface="Calibri"/>
              </a:rPr>
              <a:t>*</a:t>
            </a:r>
            <a:r>
              <a:rPr lang="en-US" dirty="0">
                <a:cs typeface="Calibri"/>
              </a:rPr>
              <a:t> Be sure to look for the gray line when taking an action on an OTF teacher. It’s signaling that more than one action is needed – you’ll need to take an action above the gray line AND below the gray line. In this case, there is only one option above and below the line, but you might see multiple options depending on the certificates held.</a:t>
            </a:r>
          </a:p>
        </p:txBody>
      </p:sp>
      <p:sp>
        <p:nvSpPr>
          <p:cNvPr id="4" name="Slide Number Placeholder 3"/>
          <p:cNvSpPr>
            <a:spLocks noGrp="1"/>
          </p:cNvSpPr>
          <p:nvPr>
            <p:ph type="sldNum" sz="quarter" idx="5"/>
          </p:nvPr>
        </p:nvSpPr>
        <p:spPr/>
        <p:txBody>
          <a:bodyPr/>
          <a:lstStyle/>
          <a:p>
            <a:fld id="{71CD1C34-72C1-4C67-AAFF-0B8CE9936A77}" type="slidenum">
              <a:rPr lang="en-US" smtClean="0"/>
              <a:t>42</a:t>
            </a:fld>
            <a:endParaRPr lang="en-US"/>
          </a:p>
        </p:txBody>
      </p:sp>
    </p:spTree>
    <p:extLst>
      <p:ext uri="{BB962C8B-B14F-4D97-AF65-F5344CB8AC3E}">
        <p14:creationId xmlns:p14="http://schemas.microsoft.com/office/powerpoint/2010/main" val="163301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Title IA Parents Right-to-Know requirement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When a student in a Title IA building is taught for 4 consecutive weeks by an educator on an intern sub cert or emergency sub cert, the parent/guardian must be sent a Parents Right-to-Know letter. The top link provides additional details as well as a template letter available in 10 languages.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Also, teachers in Title IA school who are OTF must have school board approval </a:t>
            </a:r>
            <a:r>
              <a:rPr lang="en-US" i="1" dirty="0"/>
              <a:t>prior to </a:t>
            </a:r>
            <a:r>
              <a:rPr lang="en-US" dirty="0"/>
              <a:t>that position being funded by Title IA.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43</a:t>
            </a:fld>
            <a:endParaRPr lang="en-US"/>
          </a:p>
        </p:txBody>
      </p:sp>
    </p:spTree>
    <p:extLst>
      <p:ext uri="{BB962C8B-B14F-4D97-AF65-F5344CB8AC3E}">
        <p14:creationId xmlns:p14="http://schemas.microsoft.com/office/powerpoint/2010/main" val="3516324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changes to the EE Tool that are on track to be added later this year. </a:t>
            </a:r>
          </a:p>
        </p:txBody>
      </p:sp>
      <p:sp>
        <p:nvSpPr>
          <p:cNvPr id="4" name="Slide Number Placeholder 3"/>
          <p:cNvSpPr>
            <a:spLocks noGrp="1"/>
          </p:cNvSpPr>
          <p:nvPr>
            <p:ph type="sldNum" sz="quarter" idx="5"/>
          </p:nvPr>
        </p:nvSpPr>
        <p:spPr/>
        <p:txBody>
          <a:bodyPr/>
          <a:lstStyle/>
          <a:p>
            <a:fld id="{71CD1C34-72C1-4C67-AAFF-0B8CE9936A77}" type="slidenum">
              <a:rPr lang="en-US" smtClean="0"/>
              <a:t>44</a:t>
            </a:fld>
            <a:endParaRPr lang="en-US"/>
          </a:p>
        </p:txBody>
      </p:sp>
    </p:spTree>
    <p:extLst>
      <p:ext uri="{BB962C8B-B14F-4D97-AF65-F5344CB8AC3E}">
        <p14:creationId xmlns:p14="http://schemas.microsoft.com/office/powerpoint/2010/main" val="2493728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45</a:t>
            </a:fld>
            <a:endParaRPr lang="en-US"/>
          </a:p>
        </p:txBody>
      </p:sp>
    </p:spTree>
    <p:extLst>
      <p:ext uri="{BB962C8B-B14F-4D97-AF65-F5344CB8AC3E}">
        <p14:creationId xmlns:p14="http://schemas.microsoft.com/office/powerpoint/2010/main" val="1394527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46</a:t>
            </a:fld>
            <a:endParaRPr lang="en-US"/>
          </a:p>
        </p:txBody>
      </p:sp>
    </p:spTree>
    <p:extLst>
      <p:ext uri="{BB962C8B-B14F-4D97-AF65-F5344CB8AC3E}">
        <p14:creationId xmlns:p14="http://schemas.microsoft.com/office/powerpoint/2010/main" val="36503036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Upcoming changes to the teacher tab include:</a:t>
            </a:r>
          </a:p>
          <a:p>
            <a:endParaRPr lang="en-US" dirty="0">
              <a:cs typeface="Calibri"/>
            </a:endParaRPr>
          </a:p>
          <a:p>
            <a:pPr marL="171450" indent="-171450">
              <a:buFont typeface="Arial" panose="020B0604020202020204" pitchFamily="34" charset="0"/>
              <a:buChar char="•"/>
            </a:pPr>
            <a:r>
              <a:rPr lang="en-US" dirty="0">
                <a:cs typeface="Calibri"/>
              </a:rPr>
              <a:t>Highlighting the OTF Courses: Right now, the only highlighting on the teacher page is blue which shows the courses with all students receiving sped services. We will add another highlight color to draw your attention to which rows are showing the OTF courses.</a:t>
            </a:r>
          </a:p>
          <a:p>
            <a:endParaRPr lang="en-US" dirty="0">
              <a:cs typeface="Calibri"/>
            </a:endParaRPr>
          </a:p>
          <a:p>
            <a:pPr marL="171450" indent="-171450">
              <a:buFont typeface="Arial" panose="020B0604020202020204" pitchFamily="34" charset="0"/>
              <a:buChar char="•"/>
            </a:pPr>
            <a:r>
              <a:rPr lang="en-US" dirty="0">
                <a:cs typeface="Calibri"/>
              </a:rPr>
              <a:t>We’re also adding a message for teachers with an expired cert. Earlier in the presentation we showed you how to run an expired cert report in E-Cert. Once we add this notification, that step will be built into the EE Tool process.</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Be sure to let us know of additional items that you would like to have addressed. We’re working to be sure the EE Tool becomes increasingly user friendly.</a:t>
            </a:r>
          </a:p>
        </p:txBody>
      </p:sp>
      <p:sp>
        <p:nvSpPr>
          <p:cNvPr id="4" name="Slide Number Placeholder 3"/>
          <p:cNvSpPr>
            <a:spLocks noGrp="1"/>
          </p:cNvSpPr>
          <p:nvPr>
            <p:ph type="sldNum" sz="quarter" idx="5"/>
          </p:nvPr>
        </p:nvSpPr>
        <p:spPr/>
        <p:txBody>
          <a:bodyPr/>
          <a:lstStyle/>
          <a:p>
            <a:fld id="{71CD1C34-72C1-4C67-AAFF-0B8CE9936A77}" type="slidenum">
              <a:rPr lang="en-US" smtClean="0"/>
              <a:t>47</a:t>
            </a:fld>
            <a:endParaRPr lang="en-US"/>
          </a:p>
        </p:txBody>
      </p:sp>
    </p:spTree>
    <p:extLst>
      <p:ext uri="{BB962C8B-B14F-4D97-AF65-F5344CB8AC3E}">
        <p14:creationId xmlns:p14="http://schemas.microsoft.com/office/powerpoint/2010/main" val="42938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focus to </a:t>
            </a:r>
            <a:r>
              <a:rPr lang="en-US" i="1" dirty="0"/>
              <a:t>how you can use the data </a:t>
            </a:r>
            <a:r>
              <a:rPr lang="en-US" dirty="0"/>
              <a:t>from the EE Tool. </a:t>
            </a:r>
          </a:p>
        </p:txBody>
      </p:sp>
      <p:sp>
        <p:nvSpPr>
          <p:cNvPr id="4" name="Slide Number Placeholder 3"/>
          <p:cNvSpPr>
            <a:spLocks noGrp="1"/>
          </p:cNvSpPr>
          <p:nvPr>
            <p:ph type="sldNum" sz="quarter" idx="5"/>
          </p:nvPr>
        </p:nvSpPr>
        <p:spPr/>
        <p:txBody>
          <a:bodyPr/>
          <a:lstStyle/>
          <a:p>
            <a:pPr defTabSz="942289">
              <a:defRPr/>
            </a:pPr>
            <a:fld id="{71CD1C34-72C1-4C67-AAFF-0B8CE9936A77}" type="slidenum">
              <a:rPr lang="en-US">
                <a:solidFill>
                  <a:prstClr val="black"/>
                </a:solidFill>
                <a:latin typeface="Calibri" panose="020F0502020204030204"/>
              </a:rPr>
              <a:pPr defTabSz="942289">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2461515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CD1C34-72C1-4C67-AAFF-0B8CE9936A77}" type="slidenum">
              <a:rPr lang="en-US" smtClean="0"/>
              <a:t>49</a:t>
            </a:fld>
            <a:endParaRPr lang="en-US"/>
          </a:p>
        </p:txBody>
      </p:sp>
    </p:spTree>
    <p:extLst>
      <p:ext uri="{BB962C8B-B14F-4D97-AF65-F5344CB8AC3E}">
        <p14:creationId xmlns:p14="http://schemas.microsoft.com/office/powerpoint/2010/main" val="392288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Vocab primer </a:t>
            </a:r>
          </a:p>
          <a:p>
            <a:pPr marL="171450" indent="-171450">
              <a:buFont typeface="Arial" panose="020B0604020202020204" pitchFamily="34" charset="0"/>
              <a:buChar char="•"/>
            </a:pPr>
            <a:r>
              <a:rPr lang="en-US" dirty="0"/>
              <a:t>The Educator Equity Data Collection Tool (EEDC) is often referred to as the EE Tool. </a:t>
            </a:r>
            <a:endParaRPr lang="en-US" dirty="0">
              <a:cs typeface="Calibri"/>
            </a:endParaRPr>
          </a:p>
          <a:p>
            <a:pPr marL="176679" indent="-176679">
              <a:buFont typeface="Arial,Sans-Serif"/>
              <a:buChar char="•"/>
            </a:pPr>
            <a:r>
              <a:rPr lang="en-US" dirty="0"/>
              <a:t>Teachers who are out-of-endorsement are referred to as OTF (out-of-field) in the EEDC Tool.</a:t>
            </a:r>
            <a:endParaRPr lang="en-US" dirty="0">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5</a:t>
            </a:fld>
            <a:endParaRPr lang="en-US"/>
          </a:p>
        </p:txBody>
      </p:sp>
    </p:spTree>
    <p:extLst>
      <p:ext uri="{BB962C8B-B14F-4D97-AF65-F5344CB8AC3E}">
        <p14:creationId xmlns:p14="http://schemas.microsoft.com/office/powerpoint/2010/main" val="6193829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 of collection</a:t>
            </a:r>
          </a:p>
        </p:txBody>
      </p:sp>
      <p:sp>
        <p:nvSpPr>
          <p:cNvPr id="4" name="Slide Number Placeholder 3"/>
          <p:cNvSpPr>
            <a:spLocks noGrp="1"/>
          </p:cNvSpPr>
          <p:nvPr>
            <p:ph type="sldNum" sz="quarter" idx="10"/>
          </p:nvPr>
        </p:nvSpPr>
        <p:spPr/>
        <p:txBody>
          <a:bodyPr/>
          <a:lstStyle/>
          <a:p>
            <a:fld id="{71CD1C34-72C1-4C67-AAFF-0B8CE9936A77}" type="slidenum">
              <a:rPr lang="en-US" smtClean="0"/>
              <a:t>50</a:t>
            </a:fld>
            <a:endParaRPr lang="en-US"/>
          </a:p>
        </p:txBody>
      </p:sp>
    </p:spTree>
    <p:extLst>
      <p:ext uri="{BB962C8B-B14F-4D97-AF65-F5344CB8AC3E}">
        <p14:creationId xmlns:p14="http://schemas.microsoft.com/office/powerpoint/2010/main" val="3121732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LEAs are able to see their EE Tool reports for previous years. Once this year's EE Tool closes, you will be able to see this year's data available in the report tab.</a:t>
            </a:r>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51</a:t>
            </a:fld>
            <a:endParaRPr lang="en-US"/>
          </a:p>
        </p:txBody>
      </p:sp>
    </p:spTree>
    <p:extLst>
      <p:ext uri="{BB962C8B-B14F-4D97-AF65-F5344CB8AC3E}">
        <p14:creationId xmlns:p14="http://schemas.microsoft.com/office/powerpoint/2010/main" val="4025036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52</a:t>
            </a:fld>
            <a:endParaRPr lang="en-US"/>
          </a:p>
        </p:txBody>
      </p:sp>
    </p:spTree>
    <p:extLst>
      <p:ext uri="{BB962C8B-B14F-4D97-AF65-F5344CB8AC3E}">
        <p14:creationId xmlns:p14="http://schemas.microsoft.com/office/powerpoint/2010/main" val="11521583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Validate feedback – we get educator data from many places </a:t>
            </a:r>
          </a:p>
        </p:txBody>
      </p:sp>
      <p:sp>
        <p:nvSpPr>
          <p:cNvPr id="4" name="Slide Number Placeholder 3"/>
          <p:cNvSpPr>
            <a:spLocks noGrp="1"/>
          </p:cNvSpPr>
          <p:nvPr>
            <p:ph type="sldNum" sz="quarter" idx="5"/>
          </p:nvPr>
        </p:nvSpPr>
        <p:spPr/>
        <p:txBody>
          <a:bodyPr/>
          <a:lstStyle/>
          <a:p>
            <a:fld id="{71CD1C34-72C1-4C67-AAFF-0B8CE9936A77}" type="slidenum">
              <a:rPr lang="en-US" smtClean="0"/>
              <a:t>53</a:t>
            </a:fld>
            <a:endParaRPr lang="en-US"/>
          </a:p>
        </p:txBody>
      </p:sp>
    </p:spTree>
    <p:extLst>
      <p:ext uri="{BB962C8B-B14F-4D97-AF65-F5344CB8AC3E}">
        <p14:creationId xmlns:p14="http://schemas.microsoft.com/office/powerpoint/2010/main" val="1168285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54</a:t>
            </a:fld>
            <a:endParaRPr lang="en-US"/>
          </a:p>
        </p:txBody>
      </p:sp>
    </p:spTree>
    <p:extLst>
      <p:ext uri="{BB962C8B-B14F-4D97-AF65-F5344CB8AC3E}">
        <p14:creationId xmlns:p14="http://schemas.microsoft.com/office/powerpoint/2010/main" val="3462449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important thing about our response is that we aim to facilitate communication between people in these roles by building a communication network</a:t>
            </a:r>
          </a:p>
          <a:p>
            <a:endParaRPr lang="en-US" dirty="0"/>
          </a:p>
          <a:p>
            <a:r>
              <a:rPr lang="en-US" dirty="0"/>
              <a:t>Title/role may change in LEAs</a:t>
            </a:r>
          </a:p>
        </p:txBody>
      </p:sp>
      <p:sp>
        <p:nvSpPr>
          <p:cNvPr id="4" name="Slide Number Placeholder 3"/>
          <p:cNvSpPr>
            <a:spLocks noGrp="1"/>
          </p:cNvSpPr>
          <p:nvPr>
            <p:ph type="sldNum" sz="quarter" idx="5"/>
          </p:nvPr>
        </p:nvSpPr>
        <p:spPr/>
        <p:txBody>
          <a:bodyPr/>
          <a:lstStyle/>
          <a:p>
            <a:fld id="{71CD1C34-72C1-4C67-AAFF-0B8CE9936A77}" type="slidenum">
              <a:rPr lang="en-US" smtClean="0"/>
              <a:t>55</a:t>
            </a:fld>
            <a:endParaRPr lang="en-US"/>
          </a:p>
        </p:txBody>
      </p:sp>
    </p:spTree>
    <p:extLst>
      <p:ext uri="{BB962C8B-B14F-4D97-AF65-F5344CB8AC3E}">
        <p14:creationId xmlns:p14="http://schemas.microsoft.com/office/powerpoint/2010/main" val="41313875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56</a:t>
            </a:fld>
            <a:endParaRPr lang="en-US"/>
          </a:p>
        </p:txBody>
      </p:sp>
    </p:spTree>
    <p:extLst>
      <p:ext uri="{BB962C8B-B14F-4D97-AF65-F5344CB8AC3E}">
        <p14:creationId xmlns:p14="http://schemas.microsoft.com/office/powerpoint/2010/main" val="3121865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57</a:t>
            </a:fld>
            <a:endParaRPr lang="en-US"/>
          </a:p>
        </p:txBody>
      </p:sp>
    </p:spTree>
    <p:extLst>
      <p:ext uri="{BB962C8B-B14F-4D97-AF65-F5344CB8AC3E}">
        <p14:creationId xmlns:p14="http://schemas.microsoft.com/office/powerpoint/2010/main" val="42841831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58</a:t>
            </a:fld>
            <a:endParaRPr lang="en-US"/>
          </a:p>
        </p:txBody>
      </p:sp>
    </p:spTree>
    <p:extLst>
      <p:ext uri="{BB962C8B-B14F-4D97-AF65-F5344CB8AC3E}">
        <p14:creationId xmlns:p14="http://schemas.microsoft.com/office/powerpoint/2010/main" val="3634212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59</a:t>
            </a:fld>
            <a:endParaRPr lang="en-US"/>
          </a:p>
        </p:txBody>
      </p:sp>
    </p:spTree>
    <p:extLst>
      <p:ext uri="{BB962C8B-B14F-4D97-AF65-F5344CB8AC3E}">
        <p14:creationId xmlns:p14="http://schemas.microsoft.com/office/powerpoint/2010/main" val="50712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71CD1C34-72C1-4C67-AAFF-0B8CE9936A77}" type="slidenum">
              <a:rPr lang="en-US">
                <a:solidFill>
                  <a:prstClr val="black"/>
                </a:solidFill>
                <a:latin typeface="Calibri" panose="020F0502020204030204"/>
              </a:rPr>
              <a:pPr defTabSz="942289">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968158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60</a:t>
            </a:fld>
            <a:endParaRPr lang="en-US"/>
          </a:p>
        </p:txBody>
      </p:sp>
    </p:spTree>
    <p:extLst>
      <p:ext uri="{BB962C8B-B14F-4D97-AF65-F5344CB8AC3E}">
        <p14:creationId xmlns:p14="http://schemas.microsoft.com/office/powerpoint/2010/main" val="27652843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61</a:t>
            </a:fld>
            <a:endParaRPr lang="en-US"/>
          </a:p>
        </p:txBody>
      </p:sp>
    </p:spTree>
    <p:extLst>
      <p:ext uri="{BB962C8B-B14F-4D97-AF65-F5344CB8AC3E}">
        <p14:creationId xmlns:p14="http://schemas.microsoft.com/office/powerpoint/2010/main" val="3147929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62</a:t>
            </a:fld>
            <a:endParaRPr lang="en-US"/>
          </a:p>
        </p:txBody>
      </p:sp>
    </p:spTree>
    <p:extLst>
      <p:ext uri="{BB962C8B-B14F-4D97-AF65-F5344CB8AC3E}">
        <p14:creationId xmlns:p14="http://schemas.microsoft.com/office/powerpoint/2010/main" val="5985174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63</a:t>
            </a:fld>
            <a:endParaRPr lang="en-US"/>
          </a:p>
        </p:txBody>
      </p:sp>
    </p:spTree>
    <p:extLst>
      <p:ext uri="{BB962C8B-B14F-4D97-AF65-F5344CB8AC3E}">
        <p14:creationId xmlns:p14="http://schemas.microsoft.com/office/powerpoint/2010/main" val="22454233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from families in poverty, especially high-poverty, are more likely to be taught by an inexperienced teacher, and are more likely to be taught by a teacher holding a limited certificate. </a:t>
            </a:r>
          </a:p>
          <a:p>
            <a:endParaRPr lang="en-US"/>
          </a:p>
          <a:p>
            <a:r>
              <a:rPr lang="en-US"/>
              <a:t>Students from families considered low poverty are most likely to be taught by teachers who are properly endorsed.</a:t>
            </a:r>
          </a:p>
        </p:txBody>
      </p:sp>
      <p:sp>
        <p:nvSpPr>
          <p:cNvPr id="4" name="Slide Number Placeholder 3"/>
          <p:cNvSpPr>
            <a:spLocks noGrp="1"/>
          </p:cNvSpPr>
          <p:nvPr>
            <p:ph type="sldNum" sz="quarter" idx="5"/>
          </p:nvPr>
        </p:nvSpPr>
        <p:spPr/>
        <p:txBody>
          <a:bodyPr/>
          <a:lstStyle/>
          <a:p>
            <a:fld id="{71CD1C34-72C1-4C67-AAFF-0B8CE9936A77}" type="slidenum">
              <a:rPr lang="en-US" smtClean="0"/>
              <a:t>64</a:t>
            </a:fld>
            <a:endParaRPr lang="en-US"/>
          </a:p>
        </p:txBody>
      </p:sp>
    </p:spTree>
    <p:extLst>
      <p:ext uri="{BB962C8B-B14F-4D97-AF65-F5344CB8AC3E}">
        <p14:creationId xmlns:p14="http://schemas.microsoft.com/office/powerpoint/2010/main" val="4940750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65</a:t>
            </a:fld>
            <a:endParaRPr lang="en-US"/>
          </a:p>
        </p:txBody>
      </p:sp>
    </p:spTree>
    <p:extLst>
      <p:ext uri="{BB962C8B-B14F-4D97-AF65-F5344CB8AC3E}">
        <p14:creationId xmlns:p14="http://schemas.microsoft.com/office/powerpoint/2010/main" val="37133605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71CD1C34-72C1-4C67-AAFF-0B8CE9936A77}" type="slidenum">
              <a:rPr lang="en-US">
                <a:solidFill>
                  <a:prstClr val="black"/>
                </a:solidFill>
                <a:latin typeface="Calibri" panose="020F0502020204030204"/>
              </a:rPr>
              <a:pPr defTabSz="942289">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29617570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solidFill>
                  <a:schemeClr val="accent6">
                    <a:lumMod val="50000"/>
                  </a:schemeClr>
                </a:solidFill>
              </a:rPr>
              <a:t>Elementary Curriculum, WA0007 – Report specialists in elementary buildings (e.g., Physical Education, Music, Art).</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67</a:t>
            </a:fld>
            <a:endParaRPr lang="en-US"/>
          </a:p>
        </p:txBody>
      </p:sp>
    </p:spTree>
    <p:extLst>
      <p:ext uri="{BB962C8B-B14F-4D97-AF65-F5344CB8AC3E}">
        <p14:creationId xmlns:p14="http://schemas.microsoft.com/office/powerpoint/2010/main" val="19939869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68</a:t>
            </a:fld>
            <a:endParaRPr lang="en-US"/>
          </a:p>
        </p:txBody>
      </p:sp>
    </p:spTree>
    <p:extLst>
      <p:ext uri="{BB962C8B-B14F-4D97-AF65-F5344CB8AC3E}">
        <p14:creationId xmlns:p14="http://schemas.microsoft.com/office/powerpoint/2010/main" val="16873940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71CD1C34-72C1-4C67-AAFF-0B8CE9936A77}" type="slidenum">
              <a:rPr lang="en-US">
                <a:solidFill>
                  <a:prstClr val="black"/>
                </a:solidFill>
                <a:latin typeface="Calibri" panose="020F0502020204030204"/>
              </a:rPr>
              <a:pPr defTabSz="942289">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1618778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7</a:t>
            </a:fld>
            <a:endParaRPr lang="en-US"/>
          </a:p>
        </p:txBody>
      </p:sp>
    </p:spTree>
    <p:extLst>
      <p:ext uri="{BB962C8B-B14F-4D97-AF65-F5344CB8AC3E}">
        <p14:creationId xmlns:p14="http://schemas.microsoft.com/office/powerpoint/2010/main" val="4663785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10"/>
          </p:nvPr>
        </p:nvSpPr>
        <p:spPr/>
        <p:txBody>
          <a:bodyPr/>
          <a:lstStyle/>
          <a:p>
            <a:fld id="{71CD1C34-72C1-4C67-AAFF-0B8CE9936A77}" type="slidenum">
              <a:rPr lang="en-US" smtClean="0"/>
              <a:t>70</a:t>
            </a:fld>
            <a:endParaRPr lang="en-US"/>
          </a:p>
        </p:txBody>
      </p:sp>
      <p:sp>
        <p:nvSpPr>
          <p:cNvPr id="5" name="Date Placeholder 4">
            <a:extLst>
              <a:ext uri="{FF2B5EF4-FFF2-40B4-BE49-F238E27FC236}">
                <a16:creationId xmlns:a16="http://schemas.microsoft.com/office/drawing/2014/main" id="{242CFFDC-9B16-4C29-B1B6-0733DA6A6130}"/>
              </a:ext>
            </a:extLst>
          </p:cNvPr>
          <p:cNvSpPr>
            <a:spLocks noGrp="1"/>
          </p:cNvSpPr>
          <p:nvPr>
            <p:ph type="dt" idx="1"/>
          </p:nvPr>
        </p:nvSpPr>
        <p:spPr/>
        <p:txBody>
          <a:bodyPr/>
          <a:lstStyle/>
          <a:p>
            <a:fld id="{79F43FD9-CA1E-460A-A45E-BF086A2D6083}" type="datetime1">
              <a:rPr lang="en-US" smtClean="0"/>
              <a:t>1/18/2022</a:t>
            </a:fld>
            <a:endParaRPr lang="en-US"/>
          </a:p>
        </p:txBody>
      </p:sp>
    </p:spTree>
    <p:extLst>
      <p:ext uri="{BB962C8B-B14F-4D97-AF65-F5344CB8AC3E}">
        <p14:creationId xmlns:p14="http://schemas.microsoft.com/office/powerpoint/2010/main" val="36993875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10"/>
          </p:nvPr>
        </p:nvSpPr>
        <p:spPr/>
        <p:txBody>
          <a:bodyPr/>
          <a:lstStyle/>
          <a:p>
            <a:fld id="{71CD1C34-72C1-4C67-AAFF-0B8CE9936A77}" type="slidenum">
              <a:rPr lang="en-US" smtClean="0"/>
              <a:t>71</a:t>
            </a:fld>
            <a:endParaRPr lang="en-US"/>
          </a:p>
        </p:txBody>
      </p:sp>
      <p:sp>
        <p:nvSpPr>
          <p:cNvPr id="5" name="Date Placeholder 4">
            <a:extLst>
              <a:ext uri="{FF2B5EF4-FFF2-40B4-BE49-F238E27FC236}">
                <a16:creationId xmlns:a16="http://schemas.microsoft.com/office/drawing/2014/main" id="{242CFFDC-9B16-4C29-B1B6-0733DA6A6130}"/>
              </a:ext>
            </a:extLst>
          </p:cNvPr>
          <p:cNvSpPr>
            <a:spLocks noGrp="1"/>
          </p:cNvSpPr>
          <p:nvPr>
            <p:ph type="dt" idx="1"/>
          </p:nvPr>
        </p:nvSpPr>
        <p:spPr/>
        <p:txBody>
          <a:bodyPr/>
          <a:lstStyle/>
          <a:p>
            <a:fld id="{79F43FD9-CA1E-460A-A45E-BF086A2D6083}" type="datetime1">
              <a:rPr lang="en-US" smtClean="0"/>
              <a:t>1/18/2022</a:t>
            </a:fld>
            <a:endParaRPr lang="en-US"/>
          </a:p>
        </p:txBody>
      </p:sp>
    </p:spTree>
    <p:extLst>
      <p:ext uri="{BB962C8B-B14F-4D97-AF65-F5344CB8AC3E}">
        <p14:creationId xmlns:p14="http://schemas.microsoft.com/office/powerpoint/2010/main" val="8535178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10"/>
          </p:nvPr>
        </p:nvSpPr>
        <p:spPr/>
        <p:txBody>
          <a:bodyPr/>
          <a:lstStyle/>
          <a:p>
            <a:fld id="{71CD1C34-72C1-4C67-AAFF-0B8CE9936A77}" type="slidenum">
              <a:rPr lang="en-US" smtClean="0"/>
              <a:t>72</a:t>
            </a:fld>
            <a:endParaRPr lang="en-US"/>
          </a:p>
        </p:txBody>
      </p:sp>
      <p:sp>
        <p:nvSpPr>
          <p:cNvPr id="5" name="Date Placeholder 4">
            <a:extLst>
              <a:ext uri="{FF2B5EF4-FFF2-40B4-BE49-F238E27FC236}">
                <a16:creationId xmlns:a16="http://schemas.microsoft.com/office/drawing/2014/main" id="{242CFFDC-9B16-4C29-B1B6-0733DA6A6130}"/>
              </a:ext>
            </a:extLst>
          </p:cNvPr>
          <p:cNvSpPr>
            <a:spLocks noGrp="1"/>
          </p:cNvSpPr>
          <p:nvPr>
            <p:ph type="dt" idx="1"/>
          </p:nvPr>
        </p:nvSpPr>
        <p:spPr/>
        <p:txBody>
          <a:bodyPr/>
          <a:lstStyle/>
          <a:p>
            <a:fld id="{79F43FD9-CA1E-460A-A45E-BF086A2D6083}" type="datetime1">
              <a:rPr lang="en-US" smtClean="0"/>
              <a:t>1/18/2022</a:t>
            </a:fld>
            <a:endParaRPr lang="en-US"/>
          </a:p>
        </p:txBody>
      </p:sp>
    </p:spTree>
    <p:extLst>
      <p:ext uri="{BB962C8B-B14F-4D97-AF65-F5344CB8AC3E}">
        <p14:creationId xmlns:p14="http://schemas.microsoft.com/office/powerpoint/2010/main" val="41665842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CD1C34-72C1-4C67-AAFF-0B8CE9936A77}" type="slidenum">
              <a:rPr lang="en-US" smtClean="0"/>
              <a:t>73</a:t>
            </a:fld>
            <a:endParaRPr lang="en-US"/>
          </a:p>
        </p:txBody>
      </p:sp>
      <p:sp>
        <p:nvSpPr>
          <p:cNvPr id="5" name="Date Placeholder 4">
            <a:extLst>
              <a:ext uri="{FF2B5EF4-FFF2-40B4-BE49-F238E27FC236}">
                <a16:creationId xmlns:a16="http://schemas.microsoft.com/office/drawing/2014/main" id="{AED7D397-64BC-4C14-BDE2-3E3F55D3C944}"/>
              </a:ext>
            </a:extLst>
          </p:cNvPr>
          <p:cNvSpPr>
            <a:spLocks noGrp="1"/>
          </p:cNvSpPr>
          <p:nvPr>
            <p:ph type="dt" idx="1"/>
          </p:nvPr>
        </p:nvSpPr>
        <p:spPr/>
        <p:txBody>
          <a:bodyPr/>
          <a:lstStyle/>
          <a:p>
            <a:fld id="{010C5C4D-7D4E-403C-A785-18E12B910BA5}" type="datetime1">
              <a:rPr lang="en-US" smtClean="0"/>
              <a:t>1/18/2022</a:t>
            </a:fld>
            <a:endParaRPr lang="en-US"/>
          </a:p>
        </p:txBody>
      </p:sp>
    </p:spTree>
    <p:extLst>
      <p:ext uri="{BB962C8B-B14F-4D97-AF65-F5344CB8AC3E}">
        <p14:creationId xmlns:p14="http://schemas.microsoft.com/office/powerpoint/2010/main" val="28264779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74</a:t>
            </a:fld>
            <a:endParaRPr lang="en-US"/>
          </a:p>
        </p:txBody>
      </p:sp>
    </p:spTree>
    <p:extLst>
      <p:ext uri="{BB962C8B-B14F-4D97-AF65-F5344CB8AC3E}">
        <p14:creationId xmlns:p14="http://schemas.microsoft.com/office/powerpoint/2010/main" val="32669686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CD1C34-72C1-4C67-AAFF-0B8CE9936A77}" type="slidenum">
              <a:rPr lang="en-US" smtClean="0"/>
              <a:t>75</a:t>
            </a:fld>
            <a:endParaRPr lang="en-US"/>
          </a:p>
        </p:txBody>
      </p:sp>
      <p:sp>
        <p:nvSpPr>
          <p:cNvPr id="5" name="Date Placeholder 4">
            <a:extLst>
              <a:ext uri="{FF2B5EF4-FFF2-40B4-BE49-F238E27FC236}">
                <a16:creationId xmlns:a16="http://schemas.microsoft.com/office/drawing/2014/main" id="{AED7D397-64BC-4C14-BDE2-3E3F55D3C944}"/>
              </a:ext>
            </a:extLst>
          </p:cNvPr>
          <p:cNvSpPr>
            <a:spLocks noGrp="1"/>
          </p:cNvSpPr>
          <p:nvPr>
            <p:ph type="dt" idx="1"/>
          </p:nvPr>
        </p:nvSpPr>
        <p:spPr/>
        <p:txBody>
          <a:bodyPr/>
          <a:lstStyle/>
          <a:p>
            <a:fld id="{010C5C4D-7D4E-403C-A785-18E12B910BA5}" type="datetime1">
              <a:rPr lang="en-US" smtClean="0"/>
              <a:t>1/18/2022</a:t>
            </a:fld>
            <a:endParaRPr lang="en-US"/>
          </a:p>
        </p:txBody>
      </p:sp>
    </p:spTree>
    <p:extLst>
      <p:ext uri="{BB962C8B-B14F-4D97-AF65-F5344CB8AC3E}">
        <p14:creationId xmlns:p14="http://schemas.microsoft.com/office/powerpoint/2010/main" val="30612884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76</a:t>
            </a:fld>
            <a:endParaRPr lang="en-US"/>
          </a:p>
        </p:txBody>
      </p:sp>
    </p:spTree>
    <p:extLst>
      <p:ext uri="{BB962C8B-B14F-4D97-AF65-F5344CB8AC3E}">
        <p14:creationId xmlns:p14="http://schemas.microsoft.com/office/powerpoint/2010/main" val="3792065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CD1C34-72C1-4C67-AAFF-0B8CE9936A77}" type="slidenum">
              <a:rPr lang="en-US" smtClean="0"/>
              <a:t>77</a:t>
            </a:fld>
            <a:endParaRPr lang="en-US"/>
          </a:p>
        </p:txBody>
      </p:sp>
      <p:sp>
        <p:nvSpPr>
          <p:cNvPr id="5" name="Date Placeholder 4">
            <a:extLst>
              <a:ext uri="{FF2B5EF4-FFF2-40B4-BE49-F238E27FC236}">
                <a16:creationId xmlns:a16="http://schemas.microsoft.com/office/drawing/2014/main" id="{AED7D397-64BC-4C14-BDE2-3E3F55D3C944}"/>
              </a:ext>
            </a:extLst>
          </p:cNvPr>
          <p:cNvSpPr>
            <a:spLocks noGrp="1"/>
          </p:cNvSpPr>
          <p:nvPr>
            <p:ph type="dt" idx="1"/>
          </p:nvPr>
        </p:nvSpPr>
        <p:spPr/>
        <p:txBody>
          <a:bodyPr/>
          <a:lstStyle/>
          <a:p>
            <a:fld id="{010C5C4D-7D4E-403C-A785-18E12B910BA5}" type="datetime1">
              <a:rPr lang="en-US" smtClean="0"/>
              <a:t>1/18/2022</a:t>
            </a:fld>
            <a:endParaRPr lang="en-US"/>
          </a:p>
        </p:txBody>
      </p:sp>
    </p:spTree>
    <p:extLst>
      <p:ext uri="{BB962C8B-B14F-4D97-AF65-F5344CB8AC3E}">
        <p14:creationId xmlns:p14="http://schemas.microsoft.com/office/powerpoint/2010/main" val="12541230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78</a:t>
            </a:fld>
            <a:endParaRPr lang="en-US"/>
          </a:p>
        </p:txBody>
      </p:sp>
    </p:spTree>
    <p:extLst>
      <p:ext uri="{BB962C8B-B14F-4D97-AF65-F5344CB8AC3E}">
        <p14:creationId xmlns:p14="http://schemas.microsoft.com/office/powerpoint/2010/main" val="37986426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79</a:t>
            </a:fld>
            <a:endParaRPr lang="en-US"/>
          </a:p>
        </p:txBody>
      </p:sp>
    </p:spTree>
    <p:extLst>
      <p:ext uri="{BB962C8B-B14F-4D97-AF65-F5344CB8AC3E}">
        <p14:creationId xmlns:p14="http://schemas.microsoft.com/office/powerpoint/2010/main" val="252382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ultimate goal is for students to have the teacher best suited to lead the content of the course they're being taught.</a:t>
            </a:r>
          </a:p>
          <a:p>
            <a:endParaRPr lang="en-US" dirty="0"/>
          </a:p>
          <a:p>
            <a:r>
              <a:rPr lang="en-US" dirty="0"/>
              <a:t>ESSA allows for greater flexibility and options at the local level – not punitive.</a:t>
            </a:r>
          </a:p>
          <a:p>
            <a:pPr marL="171450" indent="-171450">
              <a:buFont typeface="Arial" panose="020B0604020202020204" pitchFamily="34" charset="0"/>
              <a:buChar char="•"/>
            </a:pPr>
            <a:r>
              <a:rPr lang="en-US" dirty="0"/>
              <a:t>Educator data is combined with course information in the Educator Equity Data Collection Tool, which examines professional qualifications in conjunction with each teaching assignment.</a:t>
            </a:r>
            <a:endParaRPr lang="en-US" dirty="0">
              <a:cs typeface="Calibri"/>
            </a:endParaRPr>
          </a:p>
          <a:p>
            <a:endParaRPr lang="en-US" dirty="0">
              <a:cs typeface="Calibri"/>
            </a:endParaRPr>
          </a:p>
          <a:p>
            <a:r>
              <a:rPr lang="en-US" dirty="0"/>
              <a:t>NCLB: Highly Qualified Teachers (HQT)</a:t>
            </a:r>
            <a:endParaRPr lang="en-US" dirty="0">
              <a:cs typeface="Calibri"/>
            </a:endParaRPr>
          </a:p>
          <a:p>
            <a:pPr marL="171450" indent="-171450">
              <a:buFont typeface="Arial" panose="020B0604020202020204" pitchFamily="34" charset="0"/>
              <a:buChar char="•"/>
            </a:pPr>
            <a:r>
              <a:rPr lang="en-US" dirty="0"/>
              <a:t>LEAs are no longer required to identify and document “Highly Qualified Teacher” (HQT) status for teachers hired after December 10, 2015.</a:t>
            </a:r>
            <a:endParaRPr lang="en-US" dirty="0">
              <a:cs typeface="Calibri"/>
            </a:endParaRPr>
          </a:p>
          <a:p>
            <a:endParaRPr lang="en-US" dirty="0">
              <a:cs typeface="Calibri"/>
            </a:endParaRPr>
          </a:p>
          <a:p>
            <a:r>
              <a:rPr lang="en-US" dirty="0">
                <a:cs typeface="Calibri"/>
              </a:rPr>
              <a:t>The EE Tool reflects our state certification rules, and those rules are complex, we are here to help!</a:t>
            </a:r>
          </a:p>
        </p:txBody>
      </p:sp>
      <p:sp>
        <p:nvSpPr>
          <p:cNvPr id="4" name="Slide Number Placeholder 3"/>
          <p:cNvSpPr>
            <a:spLocks noGrp="1"/>
          </p:cNvSpPr>
          <p:nvPr>
            <p:ph type="sldNum" sz="quarter" idx="5"/>
          </p:nvPr>
        </p:nvSpPr>
        <p:spPr/>
        <p:txBody>
          <a:bodyPr/>
          <a:lstStyle/>
          <a:p>
            <a:fld id="{71CD1C34-72C1-4C67-AAFF-0B8CE9936A77}" type="slidenum">
              <a:rPr lang="en-US" smtClean="0"/>
              <a:t>8</a:t>
            </a:fld>
            <a:endParaRPr lang="en-US"/>
          </a:p>
        </p:txBody>
      </p:sp>
    </p:spTree>
    <p:extLst>
      <p:ext uri="{BB962C8B-B14F-4D97-AF65-F5344CB8AC3E}">
        <p14:creationId xmlns:p14="http://schemas.microsoft.com/office/powerpoint/2010/main" val="38704084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Monitor</a:t>
            </a:r>
          </a:p>
          <a:p>
            <a:r>
              <a:rPr lang="en-US" dirty="0"/>
              <a:t>At a minimum, review the EEDC data in the fall and again during 2</a:t>
            </a:r>
            <a:r>
              <a:rPr lang="en-US" baseline="30000" dirty="0"/>
              <a:t>nd</a:t>
            </a:r>
            <a:r>
              <a:rPr lang="en-US" dirty="0"/>
              <a:t> semester. Remember, any time a sub in placed in a role for 20 consecutive days, the endorsement requirement will be in effect so review the tool at that time as well.</a:t>
            </a:r>
          </a:p>
          <a:p>
            <a:endParaRPr lang="en-US" dirty="0"/>
          </a:p>
          <a:p>
            <a:r>
              <a:rPr lang="en-US" u="sng" dirty="0"/>
              <a:t>Share</a:t>
            </a:r>
          </a:p>
          <a:p>
            <a:r>
              <a:rPr lang="en-US" dirty="0"/>
              <a:t>Sharing the data with building and district administrator will help improve accuracy as principals, registrars, and HR personnel are more likely to find errors that a CEDARS administrator may not recognize. </a:t>
            </a:r>
          </a:p>
          <a:p>
            <a:endParaRPr lang="en-US" dirty="0"/>
          </a:p>
          <a:p>
            <a:r>
              <a:rPr lang="en-US" u="sng" dirty="0"/>
              <a:t>Integrate</a:t>
            </a:r>
          </a:p>
          <a:p>
            <a:r>
              <a:rPr lang="en-US" dirty="0"/>
              <a:t>Use the data to see how your LEA is meeting its equity goals. For example, if the lowest SES schools have the highest number of beginning or OTF teachers, changes need to be considered.</a:t>
            </a:r>
          </a:p>
          <a:p>
            <a:endParaRPr lang="en-US" dirty="0"/>
          </a:p>
          <a:p>
            <a:r>
              <a:rPr lang="en-US" u="sng" dirty="0"/>
              <a:t>Review</a:t>
            </a:r>
          </a:p>
          <a:p>
            <a:r>
              <a:rPr lang="en-US" dirty="0"/>
              <a:t>Be sure to review the data when determining your LEA’s recruitment, induction and professional learning plans. Remember, Title IIA funds may be used for activities such as mentoring, TOSAs, affinity groups, and induction programs.</a:t>
            </a:r>
          </a:p>
        </p:txBody>
      </p:sp>
      <p:sp>
        <p:nvSpPr>
          <p:cNvPr id="4" name="Slide Number Placeholder 3"/>
          <p:cNvSpPr>
            <a:spLocks noGrp="1"/>
          </p:cNvSpPr>
          <p:nvPr>
            <p:ph type="sldNum" sz="quarter" idx="5"/>
          </p:nvPr>
        </p:nvSpPr>
        <p:spPr/>
        <p:txBody>
          <a:bodyPr/>
          <a:lstStyle/>
          <a:p>
            <a:fld id="{71CD1C34-72C1-4C67-AAFF-0B8CE9936A77}" type="slidenum">
              <a:rPr lang="en-US" smtClean="0"/>
              <a:t>80</a:t>
            </a:fld>
            <a:endParaRPr lang="en-US"/>
          </a:p>
        </p:txBody>
      </p:sp>
    </p:spTree>
    <p:extLst>
      <p:ext uri="{BB962C8B-B14F-4D97-AF65-F5344CB8AC3E}">
        <p14:creationId xmlns:p14="http://schemas.microsoft.com/office/powerpoint/2010/main" val="29699734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5ed75ccf_011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35ed75ccf_0113: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r>
              <a:rPr lang="en-US"/>
              <a:t>LS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LS</a:t>
            </a:r>
          </a:p>
        </p:txBody>
      </p:sp>
      <p:sp>
        <p:nvSpPr>
          <p:cNvPr id="4" name="Slide Number Placeholder 3"/>
          <p:cNvSpPr>
            <a:spLocks noGrp="1"/>
          </p:cNvSpPr>
          <p:nvPr>
            <p:ph type="sldNum" sz="quarter" idx="5"/>
          </p:nvPr>
        </p:nvSpPr>
        <p:spPr/>
        <p:txBody>
          <a:bodyPr/>
          <a:lstStyle/>
          <a:p>
            <a:fld id="{71CD1C34-72C1-4C67-AAFF-0B8CE9936A77}" type="slidenum">
              <a:rPr lang="en-US" smtClean="0"/>
              <a:t>82</a:t>
            </a:fld>
            <a:endParaRPr lang="en-US"/>
          </a:p>
        </p:txBody>
      </p:sp>
    </p:spTree>
    <p:extLst>
      <p:ext uri="{BB962C8B-B14F-4D97-AF65-F5344CB8AC3E}">
        <p14:creationId xmlns:p14="http://schemas.microsoft.com/office/powerpoint/2010/main" val="32522577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83</a:t>
            </a:fld>
            <a:endParaRPr lang="en-US"/>
          </a:p>
        </p:txBody>
      </p:sp>
    </p:spTree>
    <p:extLst>
      <p:ext uri="{BB962C8B-B14F-4D97-AF65-F5344CB8AC3E}">
        <p14:creationId xmlns:p14="http://schemas.microsoft.com/office/powerpoint/2010/main" val="193633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71CD1C34-72C1-4C67-AAFF-0B8CE9936A77}" type="slidenum">
              <a:rPr lang="en-US">
                <a:solidFill>
                  <a:prstClr val="black"/>
                </a:solidFill>
                <a:latin typeface="Calibri" panose="020F0502020204030204"/>
              </a:rPr>
              <a:pPr defTabSz="942289">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104061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title="Teacher works with student at their des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Two busses sit in front of the OSPI headquarters build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9" y="0"/>
            <a:ext cx="12201909" cy="3917957"/>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2020 Washington Teacher of the Year Amy Campbell is surprised as she is announced as Teacher of the Year. To her left sits ESD 113 Regional Teacher of the Year Lisa Summers. To her right sits ESD 105 Regional Teacher of the Year Stephanie K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1" y="0"/>
            <a:ext cx="12201909" cy="3917956"/>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Five middle school aged students look at a demonstration by a teacher, using a brain mode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0" y="0"/>
            <a:ext cx="12201906" cy="3917956"/>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Five middle school aged students write on a penci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0" y="0"/>
            <a:ext cx="12201906" cy="3917955"/>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A middle school aged boy and girl raise their hand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9" y="0"/>
            <a:ext cx="12201903" cy="3917955"/>
          </a:xfrm>
          <a:prstGeom prst="rect">
            <a:avLst/>
          </a:prstGeom>
        </p:spPr>
      </p:pic>
    </p:spTree>
    <p:extLst>
      <p:ext uri="{BB962C8B-B14F-4D97-AF65-F5344CB8AC3E}">
        <p14:creationId xmlns:p14="http://schemas.microsoft.com/office/powerpoint/2010/main" val="71433928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Facebook Ic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title="Website Ic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title="LinkedIn Ico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title="Medium Ico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title="Twitter Icon"/>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title="YouTube Icon"/>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a:t>
            </a:r>
            <a:r>
              <a:rPr lang="en-US" sz="2000" err="1"/>
              <a:t>waospi</a:t>
            </a:r>
            <a:endParaRPr lang="en-US" sz="200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a:t>
            </a:r>
            <a:r>
              <a:rPr lang="en-US" sz="2000" err="1"/>
              <a:t>waospi</a:t>
            </a:r>
            <a:endParaRPr lang="en-US" sz="200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a:t>
            </a:r>
            <a:r>
              <a:rPr lang="en-US" sz="2000" err="1"/>
              <a:t>waospi</a:t>
            </a:r>
            <a:endParaRPr lang="en-US" sz="2000"/>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t>medium.com/</a:t>
            </a:r>
            <a:r>
              <a:rPr lang="en-US" sz="2000" err="1"/>
              <a:t>waospi</a:t>
            </a:r>
            <a:endParaRPr lang="en-US" sz="2000"/>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t>linkedin.com/company/</a:t>
            </a:r>
            <a:r>
              <a:rPr lang="en-US" sz="2000" err="1"/>
              <a:t>waospi</a:t>
            </a:r>
            <a:endParaRPr lang="en-US" sz="200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2" name="Title 1"/>
          <p:cNvSpPr>
            <a:spLocks noGrp="1"/>
          </p:cNvSpPr>
          <p:nvPr>
            <p:ph type="title"/>
          </p:nvPr>
        </p:nvSpPr>
        <p:spPr>
          <a:xfrm>
            <a:off x="722690" y="2211047"/>
            <a:ext cx="4665133" cy="1325563"/>
          </a:xfrm>
        </p:spPr>
        <p:txBody>
          <a:bodyPr/>
          <a:lstStyle>
            <a:lvl1pPr>
              <a:defRPr b="1">
                <a:solidFill>
                  <a:schemeClr val="bg1"/>
                </a:solidFill>
              </a:defRPr>
            </a:lvl1pPr>
          </a:lstStyle>
          <a:p>
            <a:r>
              <a:rPr lang="en-US"/>
              <a:t>Click to edit Master title style</a:t>
            </a:r>
          </a:p>
        </p:txBody>
      </p:sp>
      <p:sp>
        <p:nvSpPr>
          <p:cNvPr id="4" name="Text Placeholder 3"/>
          <p:cNvSpPr>
            <a:spLocks noGrp="1"/>
          </p:cNvSpPr>
          <p:nvPr>
            <p:ph type="body" sz="quarter" idx="11"/>
          </p:nvPr>
        </p:nvSpPr>
        <p:spPr>
          <a:xfrm>
            <a:off x="6494463" y="341313"/>
            <a:ext cx="5314950" cy="533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683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1/11/22</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Title II, Part A</a:t>
            </a:r>
          </a:p>
        </p:txBody>
      </p:sp>
    </p:spTree>
    <p:extLst>
      <p:ext uri="{BB962C8B-B14F-4D97-AF65-F5344CB8AC3E}">
        <p14:creationId xmlns:p14="http://schemas.microsoft.com/office/powerpoint/2010/main" val="2964692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9" name="TextBox 8"/>
          <p:cNvSpPr txBox="1"/>
          <p:nvPr userDrawn="1"/>
        </p:nvSpPr>
        <p:spPr>
          <a:xfrm>
            <a:off x="666159" y="570625"/>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5047090" y="570625"/>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666159" y="179475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5069836" y="1757078"/>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666159" y="3859189"/>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pic>
        <p:nvPicPr>
          <p:cNvPr id="21" name="Picture 20"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pencil - Dark paper">
  <p:cSld name="One pencil - Dark paper">
    <p:bg>
      <p:bgPr>
        <a:solidFill>
          <a:schemeClr val="accent5"/>
        </a:solidFill>
        <a:effectLst/>
      </p:bgPr>
    </p:bg>
    <p:spTree>
      <p:nvGrpSpPr>
        <p:cNvPr id="1" name="Shape 760"/>
        <p:cNvGrpSpPr/>
        <p:nvPr/>
      </p:nvGrpSpPr>
      <p:grpSpPr>
        <a:xfrm>
          <a:off x="0" y="0"/>
          <a:ext cx="0" cy="0"/>
          <a:chOff x="0" y="0"/>
          <a:chExt cx="0" cy="0"/>
        </a:xfrm>
      </p:grpSpPr>
      <p:sp>
        <p:nvSpPr>
          <p:cNvPr id="762" name="Google Shape;762;p14"/>
          <p:cNvSpPr txBox="1">
            <a:spLocks noGrp="1"/>
          </p:cNvSpPr>
          <p:nvPr>
            <p:ph type="sldNum" idx="12"/>
          </p:nvPr>
        </p:nvSpPr>
        <p:spPr>
          <a:xfrm>
            <a:off x="11553372" y="169705"/>
            <a:ext cx="435600" cy="3636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209181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3747329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1/11/22</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Title II, Part A</a:t>
            </a:r>
          </a:p>
        </p:txBody>
      </p:sp>
    </p:spTree>
    <p:extLst>
      <p:ext uri="{BB962C8B-B14F-4D97-AF65-F5344CB8AC3E}">
        <p14:creationId xmlns:p14="http://schemas.microsoft.com/office/powerpoint/2010/main" val="928054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4225579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2829983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3336615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3472523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387702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1864597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3339246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7"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13"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4"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pic>
        <p:nvPicPr>
          <p:cNvPr id="8" name="Picture 7"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
        <p:nvSpPr>
          <p:cNvPr id="9" name="TextBox 8"/>
          <p:cNvSpPr txBox="1"/>
          <p:nvPr userDrawn="1"/>
        </p:nvSpPr>
        <p:spPr>
          <a:xfrm>
            <a:off x="506104" y="637678"/>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5072417" y="637678"/>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2863014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212079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2618800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Mission Vision Values">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9" name="TextBox 8"/>
          <p:cNvSpPr txBox="1"/>
          <p:nvPr userDrawn="1"/>
        </p:nvSpPr>
        <p:spPr>
          <a:xfrm>
            <a:off x="666159" y="570625"/>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5047090" y="570625"/>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666159" y="179475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5069836" y="1757078"/>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666159" y="3859189"/>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pic>
        <p:nvPicPr>
          <p:cNvPr id="21" name="Picture 20"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2350825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1202281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 column + image">
  <p:cSld name="1 column + image">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6096000" y="1212067"/>
            <a:ext cx="48528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6096000" y="2034339"/>
            <a:ext cx="4852800" cy="3714800"/>
          </a:xfrm>
          <a:prstGeom prst="rect">
            <a:avLst/>
          </a:prstGeom>
        </p:spPr>
        <p:txBody>
          <a:bodyPr spcFirstLastPara="1" wrap="square" lIns="91425" tIns="91425" rIns="91425" bIns="91425" anchor="t"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94" name="Google Shape;94;p6"/>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3645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51903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9" name="TextBox 8"/>
          <p:cNvSpPr txBox="1"/>
          <p:nvPr userDrawn="1"/>
        </p:nvSpPr>
        <p:spPr>
          <a:xfrm>
            <a:off x="666159" y="570625"/>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5047090" y="570625"/>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666159" y="179475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5069836" y="1757078"/>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666159" y="3859189"/>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pic>
        <p:nvPicPr>
          <p:cNvPr id="21" name="Picture 20"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4153859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4172989" cy="6057565"/>
          </a:xfrm>
          <a:prstGeom prst="rect">
            <a:avLst/>
          </a:prstGeom>
        </p:spPr>
      </p:pic>
      <p:sp>
        <p:nvSpPr>
          <p:cNvPr id="7"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13"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4"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pic>
        <p:nvPicPr>
          <p:cNvPr id="8" name="Picture 7" title="OSPI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93" y="6098447"/>
            <a:ext cx="4114800" cy="698222"/>
          </a:xfrm>
          <a:prstGeom prst="rect">
            <a:avLst/>
          </a:prstGeom>
        </p:spPr>
      </p:pic>
      <p:sp>
        <p:nvSpPr>
          <p:cNvPr id="9" name="TextBox 8"/>
          <p:cNvSpPr txBox="1"/>
          <p:nvPr userDrawn="1"/>
        </p:nvSpPr>
        <p:spPr>
          <a:xfrm>
            <a:off x="4854228" y="2442008"/>
            <a:ext cx="4172989" cy="584775"/>
          </a:xfrm>
          <a:prstGeom prst="rect">
            <a:avLst/>
          </a:prstGeom>
          <a:noFill/>
        </p:spPr>
        <p:txBody>
          <a:bodyPr wrap="square" rtlCol="0">
            <a:spAutoFit/>
          </a:bodyPr>
          <a:lstStyle/>
          <a:p>
            <a:pPr algn="l"/>
            <a:r>
              <a:rPr lang="en-US" sz="3200" b="1">
                <a:solidFill>
                  <a:srgbClr val="40403D"/>
                </a:solidFill>
                <a:latin typeface="Segoe UI" panose="020B0502040204020203" pitchFamily="34" charset="0"/>
                <a:cs typeface="Segoe UI" panose="020B0502040204020203" pitchFamily="34" charset="0"/>
              </a:rPr>
              <a:t>Why We Monitor</a:t>
            </a:r>
          </a:p>
        </p:txBody>
      </p:sp>
      <p:sp>
        <p:nvSpPr>
          <p:cNvPr id="10" name="TextBox 9"/>
          <p:cNvSpPr txBox="1"/>
          <p:nvPr userDrawn="1"/>
        </p:nvSpPr>
        <p:spPr>
          <a:xfrm>
            <a:off x="4854228" y="3028781"/>
            <a:ext cx="6825154" cy="2369880"/>
          </a:xfrm>
          <a:prstGeom prst="rect">
            <a:avLst/>
          </a:prstGeom>
          <a:noFill/>
        </p:spPr>
        <p:txBody>
          <a:bodyPr wrap="square" rtlCol="0">
            <a:spAutoFit/>
          </a:bodyPr>
          <a:lstStyle/>
          <a:p>
            <a:r>
              <a:rPr lang="en-US" sz="2600"/>
              <a:t>ESEA, as amended by ESSA, requires:</a:t>
            </a:r>
            <a:endParaRPr lang="en-US" sz="2600" i="1"/>
          </a:p>
          <a:p>
            <a:endParaRPr lang="en-US" sz="1600" i="1"/>
          </a:p>
          <a:p>
            <a:r>
              <a:rPr lang="en-US" sz="2800" i="1"/>
              <a:t>The Local Education Agency (LEA) must ensure that </a:t>
            </a:r>
            <a:r>
              <a:rPr lang="en-US" sz="2800" b="1" i="1">
                <a:solidFill>
                  <a:schemeClr val="accent2"/>
                </a:solidFill>
              </a:rPr>
              <a:t>all teachers</a:t>
            </a:r>
            <a:r>
              <a:rPr lang="en-US" sz="2800" i="1"/>
              <a:t>... meet applicable state certification and licensure requirements. </a:t>
            </a:r>
            <a:r>
              <a:rPr lang="en-US" sz="2200" i="1"/>
              <a:t>Sec. 1112(c)(6)</a:t>
            </a:r>
            <a:endParaRPr lang="en-US" sz="2200"/>
          </a:p>
        </p:txBody>
      </p:sp>
    </p:spTree>
    <p:extLst>
      <p:ext uri="{BB962C8B-B14F-4D97-AF65-F5344CB8AC3E}">
        <p14:creationId xmlns:p14="http://schemas.microsoft.com/office/powerpoint/2010/main" val="4228249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Two students in a classroom look at an experiment, not show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193585321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Male Teacher works with two student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329450676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Two students in a classroom look at an experiment, not show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Six elementary age students laugh at a teacher, not show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355760324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Eight high school age students throw graduation caps into the ai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894329947"/>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Four high school boys look at a computer monito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185483936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title="Two high school girls look at a robotics projec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3914775"/>
          </a:xfrm>
          <a:prstGeom prst="rect">
            <a:avLst/>
          </a:prstGeom>
        </p:spPr>
      </p:pic>
    </p:spTree>
    <p:extLst>
      <p:ext uri="{BB962C8B-B14F-4D97-AF65-F5344CB8AC3E}">
        <p14:creationId xmlns:p14="http://schemas.microsoft.com/office/powerpoint/2010/main" val="100728092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title="Teacher works with student at their des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3914775"/>
          </a:xfrm>
          <a:prstGeom prst="rect">
            <a:avLst/>
          </a:prstGeom>
        </p:spPr>
      </p:pic>
    </p:spTree>
    <p:extLst>
      <p:ext uri="{BB962C8B-B14F-4D97-AF65-F5344CB8AC3E}">
        <p14:creationId xmlns:p14="http://schemas.microsoft.com/office/powerpoint/2010/main" val="71079887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Two busses sit in front of the OSPI headquarters build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9" y="0"/>
            <a:ext cx="12201909" cy="3917957"/>
          </a:xfrm>
          <a:prstGeom prst="rect">
            <a:avLst/>
          </a:prstGeom>
        </p:spPr>
      </p:pic>
    </p:spTree>
    <p:extLst>
      <p:ext uri="{BB962C8B-B14F-4D97-AF65-F5344CB8AC3E}">
        <p14:creationId xmlns:p14="http://schemas.microsoft.com/office/powerpoint/2010/main" val="252522979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2020 Washington Teacher of the Year Amy Campbell is surprised as she is announced as Teacher of the Year. To her left sits ESD 113 Regional Teacher of the Year Lisa Summers. To her right sits ESD 105 Regional Teacher of the Year Stephanie K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1" y="0"/>
            <a:ext cx="12201909" cy="3917956"/>
          </a:xfrm>
          <a:prstGeom prst="rect">
            <a:avLst/>
          </a:prstGeom>
        </p:spPr>
      </p:pic>
    </p:spTree>
    <p:extLst>
      <p:ext uri="{BB962C8B-B14F-4D97-AF65-F5344CB8AC3E}">
        <p14:creationId xmlns:p14="http://schemas.microsoft.com/office/powerpoint/2010/main" val="103907414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Five middle school aged students look at a demonstration by a teacher, using a brain mode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0" y="0"/>
            <a:ext cx="12201906" cy="3917956"/>
          </a:xfrm>
          <a:prstGeom prst="rect">
            <a:avLst/>
          </a:prstGeom>
        </p:spPr>
      </p:pic>
    </p:spTree>
    <p:extLst>
      <p:ext uri="{BB962C8B-B14F-4D97-AF65-F5344CB8AC3E}">
        <p14:creationId xmlns:p14="http://schemas.microsoft.com/office/powerpoint/2010/main" val="382942370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Five middle school aged students write on a penci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0" y="0"/>
            <a:ext cx="12201906" cy="3917955"/>
          </a:xfrm>
          <a:prstGeom prst="rect">
            <a:avLst/>
          </a:prstGeom>
        </p:spPr>
      </p:pic>
    </p:spTree>
    <p:extLst>
      <p:ext uri="{BB962C8B-B14F-4D97-AF65-F5344CB8AC3E}">
        <p14:creationId xmlns:p14="http://schemas.microsoft.com/office/powerpoint/2010/main" val="3890594472"/>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A middle school aged boy and girl raise their hand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9" y="0"/>
            <a:ext cx="12201903" cy="3917955"/>
          </a:xfrm>
          <a:prstGeom prst="rect">
            <a:avLst/>
          </a:prstGeom>
        </p:spPr>
      </p:pic>
    </p:spTree>
    <p:extLst>
      <p:ext uri="{BB962C8B-B14F-4D97-AF65-F5344CB8AC3E}">
        <p14:creationId xmlns:p14="http://schemas.microsoft.com/office/powerpoint/2010/main" val="112413047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Male Teacher works with two student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2" name="Title 1"/>
          <p:cNvSpPr>
            <a:spLocks noGrp="1"/>
          </p:cNvSpPr>
          <p:nvPr>
            <p:ph type="title"/>
          </p:nvPr>
        </p:nvSpPr>
        <p:spPr>
          <a:xfrm>
            <a:off x="722690" y="2211047"/>
            <a:ext cx="4665133" cy="1325563"/>
          </a:xfrm>
        </p:spPr>
        <p:txBody>
          <a:bodyPr/>
          <a:lstStyle>
            <a:lvl1pPr>
              <a:defRPr b="1">
                <a:solidFill>
                  <a:schemeClr val="bg1"/>
                </a:solidFill>
              </a:defRPr>
            </a:lvl1pPr>
          </a:lstStyle>
          <a:p>
            <a:r>
              <a:rPr lang="en-US"/>
              <a:t>Click to edit Master title style</a:t>
            </a:r>
          </a:p>
        </p:txBody>
      </p:sp>
      <p:sp>
        <p:nvSpPr>
          <p:cNvPr id="4" name="Text Placeholder 3"/>
          <p:cNvSpPr>
            <a:spLocks noGrp="1"/>
          </p:cNvSpPr>
          <p:nvPr>
            <p:ph type="body" sz="quarter" idx="11"/>
          </p:nvPr>
        </p:nvSpPr>
        <p:spPr>
          <a:xfrm>
            <a:off x="6494463" y="341313"/>
            <a:ext cx="5314950" cy="533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246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7" name="Rectangle 6"/>
          <p:cNvSpPr/>
          <p:nvPr userDrawn="1"/>
        </p:nvSpPr>
        <p:spPr>
          <a:xfrm>
            <a:off x="0" y="3247402"/>
            <a:ext cx="12192000" cy="3610598"/>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Facebook Ic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title="Website Ic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title="LinkedIn Ico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title="Medium Ico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title="Twitter Icon"/>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title="YouTube Icon"/>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a:t>
            </a:r>
            <a:r>
              <a:rPr lang="en-US" sz="2000" err="1"/>
              <a:t>waospi</a:t>
            </a:r>
            <a:endParaRPr lang="en-US" sz="200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a:t>
            </a:r>
            <a:r>
              <a:rPr lang="en-US" sz="2000" err="1"/>
              <a:t>waospi</a:t>
            </a:r>
            <a:endParaRPr lang="en-US" sz="200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a:t>
            </a:r>
            <a:r>
              <a:rPr lang="en-US" sz="2000" err="1"/>
              <a:t>waospi</a:t>
            </a:r>
            <a:endParaRPr lang="en-US" sz="2000"/>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t>medium.com/</a:t>
            </a:r>
            <a:r>
              <a:rPr lang="en-US" sz="2000" err="1"/>
              <a:t>waospi</a:t>
            </a:r>
            <a:endParaRPr lang="en-US" sz="2000"/>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t>linkedin.com/company/</a:t>
            </a:r>
            <a:r>
              <a:rPr lang="en-US" sz="2000" err="1"/>
              <a:t>waospi</a:t>
            </a:r>
            <a:endParaRPr lang="en-US" sz="200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
        <p:nvSpPr>
          <p:cNvPr id="2" name="Title 1"/>
          <p:cNvSpPr>
            <a:spLocks noGrp="1"/>
          </p:cNvSpPr>
          <p:nvPr>
            <p:ph type="title" hasCustomPrompt="1"/>
          </p:nvPr>
        </p:nvSpPr>
        <p:spPr>
          <a:xfrm>
            <a:off x="918411" y="2034570"/>
            <a:ext cx="10515600" cy="1325563"/>
          </a:xfrm>
        </p:spPr>
        <p:txBody>
          <a:bodyPr>
            <a:normAutofit/>
          </a:bodyPr>
          <a:lstStyle>
            <a:lvl1pPr algn="ctr">
              <a:defRPr sz="2800" b="0" i="1" baseline="0">
                <a:latin typeface="Segoe UI Semibold" panose="020B0702040204020203" pitchFamily="34" charset="0"/>
                <a:cs typeface="Segoe UI Semibold" panose="020B0702040204020203" pitchFamily="34" charset="0"/>
              </a:defRPr>
            </a:lvl1pPr>
          </a:lstStyle>
          <a:p>
            <a:r>
              <a:rPr lang="en-US"/>
              <a:t>Connect with us!</a:t>
            </a:r>
          </a:p>
        </p:txBody>
      </p:sp>
    </p:spTree>
    <p:extLst>
      <p:ext uri="{BB962C8B-B14F-4D97-AF65-F5344CB8AC3E}">
        <p14:creationId xmlns:p14="http://schemas.microsoft.com/office/powerpoint/2010/main" val="3051077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311352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Tree>
    <p:extLst>
      <p:ext uri="{BB962C8B-B14F-4D97-AF65-F5344CB8AC3E}">
        <p14:creationId xmlns:p14="http://schemas.microsoft.com/office/powerpoint/2010/main" val="207742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high schooler wearing a mask in a school hallwa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77010491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75309522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School buse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438313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2565955"/>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517029175"/>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Two adults and three children sitting around a table"/>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87419593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Six elementary age students laugh at a teacher, not show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group of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64962756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692751932"/>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Man helps child put on mask"/>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5"/>
          </a:xfrm>
          <a:prstGeom prst="rect">
            <a:avLst/>
          </a:prstGeom>
        </p:spPr>
      </p:pic>
    </p:spTree>
    <p:extLst>
      <p:ext uri="{BB962C8B-B14F-4D97-AF65-F5344CB8AC3E}">
        <p14:creationId xmlns:p14="http://schemas.microsoft.com/office/powerpoint/2010/main" val="207218598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student wearing a mask and glasse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2563518873"/>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wearing mask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00790007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3725054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spTree>
    <p:extLst>
      <p:ext uri="{BB962C8B-B14F-4D97-AF65-F5344CB8AC3E}">
        <p14:creationId xmlns:p14="http://schemas.microsoft.com/office/powerpoint/2010/main" val="1376237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1/11/22</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Title II, Part A</a:t>
            </a:r>
          </a:p>
        </p:txBody>
      </p:sp>
    </p:spTree>
    <p:extLst>
      <p:ext uri="{BB962C8B-B14F-4D97-AF65-F5344CB8AC3E}">
        <p14:creationId xmlns:p14="http://schemas.microsoft.com/office/powerpoint/2010/main" val="28667814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37115048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pencil - Dark paper">
  <p:cSld name="One pencil - Dark paper">
    <p:bg>
      <p:bgPr>
        <a:solidFill>
          <a:schemeClr val="accent5"/>
        </a:solidFill>
        <a:effectLst/>
      </p:bgPr>
    </p:bg>
    <p:spTree>
      <p:nvGrpSpPr>
        <p:cNvPr id="1" name="Shape 760"/>
        <p:cNvGrpSpPr/>
        <p:nvPr/>
      </p:nvGrpSpPr>
      <p:grpSpPr>
        <a:xfrm>
          <a:off x="0" y="0"/>
          <a:ext cx="0" cy="0"/>
          <a:chOff x="0" y="0"/>
          <a:chExt cx="0" cy="0"/>
        </a:xfrm>
      </p:grpSpPr>
      <p:sp>
        <p:nvSpPr>
          <p:cNvPr id="762" name="Google Shape;762;p14"/>
          <p:cNvSpPr txBox="1">
            <a:spLocks noGrp="1"/>
          </p:cNvSpPr>
          <p:nvPr>
            <p:ph type="sldNum" idx="12"/>
          </p:nvPr>
        </p:nvSpPr>
        <p:spPr>
          <a:xfrm>
            <a:off x="11553372" y="169705"/>
            <a:ext cx="435600" cy="3636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45331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Eight high school age students throw graduation caps into the ai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335057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Four high school boys look at a computer monito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1/11/22</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Title II, Part A</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title="Two high school girls look at a robotics projec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3" r:id="rId4"/>
    <p:sldLayoutId id="2147483680" r:id="rId5"/>
    <p:sldLayoutId id="2147483667" r:id="rId6"/>
    <p:sldLayoutId id="2147483668" r:id="rId7"/>
    <p:sldLayoutId id="2147483669" r:id="rId8"/>
    <p:sldLayoutId id="2147483673" r:id="rId9"/>
    <p:sldLayoutId id="2147483679" r:id="rId10"/>
    <p:sldLayoutId id="2147483674" r:id="rId11"/>
    <p:sldLayoutId id="2147483675" r:id="rId12"/>
    <p:sldLayoutId id="2147483676" r:id="rId13"/>
    <p:sldLayoutId id="2147483677" r:id="rId14"/>
    <p:sldLayoutId id="2147483678" r:id="rId15"/>
    <p:sldLayoutId id="2147483666" r:id="rId16"/>
    <p:sldLayoutId id="2147483671" r:id="rId17"/>
    <p:sldLayoutId id="2147483693" r:id="rId18"/>
    <p:sldLayoutId id="2147483712" r:id="rId19"/>
    <p:sldLayoutId id="2147483721" r:id="rId20"/>
    <p:sldLayoutId id="2147483722" r:id="rId21"/>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69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714" r:id="rId11"/>
    <p:sldLayoutId id="2147483743" r:id="rId12"/>
    <p:sldLayoutId id="2147483744"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57824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3802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hyperlink" Target="https://www.k12.wa.us/sites/default/files/public/titleiia/pubdocs/EE%20Tool%20Issues%20and%20Solutions.pdf" TargetMode="External"/><Relationship Id="rId7" Type="http://schemas.openxmlformats.org/officeDocument/2006/relationships/hyperlink" Target="https://survey.alchemer.com/s3/6191124/2021-Office-Hours-Title-II-Part-A"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hyperlink" Target="https://www.k12.wa.us/sites/default/files/public/titleiia/pubdocs/TitleIIA_ParentRightToKnow.pdf" TargetMode="External"/><Relationship Id="rId5" Type="http://schemas.openxmlformats.org/officeDocument/2006/relationships/hyperlink" Target="https://www.k12.wa.us/sites/default/files/public/titleiia/pubdocs/OTF_Template.pdf" TargetMode="External"/><Relationship Id="rId4" Type="http://schemas.openxmlformats.org/officeDocument/2006/relationships/hyperlink" Target="https://www.k12.wa.us/sites/default/files/public/titleiia/pubdocs/CommonElementaryCourseCodes.pdf"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hyperlink" Target="https://eds.ospi.k12.wa.us/MyAccount.aspx" TargetMode="External"/><Relationship Id="rId2" Type="http://schemas.openxmlformats.org/officeDocument/2006/relationships/notesSlide" Target="../notesSlides/notesSlide14.xml"/><Relationship Id="rId1" Type="http://schemas.openxmlformats.org/officeDocument/2006/relationships/slideLayout" Target="../slideLayouts/slideLayout67.xml"/><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pesb.wa.gov/workforce/assignment/teacher/" TargetMode="External"/><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hyperlink" Target="https://www.k12.wa.us/data-reporting/reporting/cedars"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hyperlink" Target="https://www.k12.wa.us/data-reporting/reporting/cedars"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hyperlink" Target="https://unsplash.com/s/photos/binary-code?utm_source=unsplash&amp;utm_medium=referral&amp;utm_content=creditCopyText" TargetMode="External"/><Relationship Id="rId4" Type="http://schemas.openxmlformats.org/officeDocument/2006/relationships/hyperlink" Target="https://unsplash.com/@markusspiske?utm_source=unsplash&amp;utm_medium=referral&amp;utm_content=creditCopyTex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hyperlink" Target="https://www.k12.wa.us/sites/default/files/public/titleiia/pubdocs/CommonElementaryCourseCodes.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s://unsplash.com/@nickpage?utm_source=unsplash&amp;utm_medium=referral&amp;utm_content=creditCopyText"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91.jpeg"/><Relationship Id="rId4" Type="http://schemas.openxmlformats.org/officeDocument/2006/relationships/hyperlink" Target="https://unsplash.com/s/photos/socks?utm_source=unsplash&amp;utm_medium=referral&amp;utm_content=creditCopyText" TargetMode="Externa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hyperlink" Target="https://www.k12.wa.us/sites/default/files/public/specialed/pubdocs/preendorsementwaiver-instructions-app.pdf"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hyperlink" Target="https://www.k12.wa.us/student-success/career-technical-education-cte/cte-resources/cip-code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hyperlink" Target="https://www.k12.wa.us/sites/default/files/public/titleiia/pubdocs/TitleIIA_ParentRightToKnow.pdf"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hyperlink" Target="https://www.k12.wa.us/sites/default/files/public/titleiia/pubdocs/OTF_Template.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6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7.xml"/><Relationship Id="rId1" Type="http://schemas.openxmlformats.org/officeDocument/2006/relationships/slideLayout" Target="../slideLayouts/slideLayout6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hyperlink" Target="https://unsplash.com/@under15te?utm_source=unsplash&amp;utm_medium=referral&amp;utm_content=creditCopyText" TargetMode="External"/><Relationship Id="rId2" Type="http://schemas.openxmlformats.org/officeDocument/2006/relationships/notesSlide" Target="../notesSlides/notesSlide53.xml"/><Relationship Id="rId1" Type="http://schemas.openxmlformats.org/officeDocument/2006/relationships/slideLayout" Target="../slideLayouts/slideLayout22.xml"/><Relationship Id="rId5" Type="http://schemas.openxmlformats.org/officeDocument/2006/relationships/image" Target="../media/image108.jpeg"/><Relationship Id="rId4" Type="http://schemas.openxmlformats.org/officeDocument/2006/relationships/hyperlink" Target="https://unsplash.com/s/photos/teacher?utm_source=unsplash&amp;utm_medium=referral&amp;utm_content=creditCopyText"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hyperlink" Target="https://unsplash.com/s/photos/education?utm_source=unsplash&amp;utm_medium=referral&amp;utm_content=creditCopyText" TargetMode="External"/><Relationship Id="rId5" Type="http://schemas.openxmlformats.org/officeDocument/2006/relationships/hyperlink" Target="https://unsplash.com/@neonbrand?utm_source=unsplash&amp;utm_medium=referral&amp;utm_content=creditCopyText" TargetMode="External"/><Relationship Id="rId4" Type="http://schemas.openxmlformats.org/officeDocument/2006/relationships/image" Target="../media/image109.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2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22.xml"/><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3.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4.xml"/><Relationship Id="rId1" Type="http://schemas.openxmlformats.org/officeDocument/2006/relationships/slideLayout" Target="../slideLayouts/slideLayout19.xml"/><Relationship Id="rId5" Type="http://schemas.openxmlformats.org/officeDocument/2006/relationships/image" Target="../media/image125.jpeg"/><Relationship Id="rId4" Type="http://schemas.openxmlformats.org/officeDocument/2006/relationships/image" Target="../media/image124.jpe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5.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19.xml"/><Relationship Id="rId4" Type="http://schemas.openxmlformats.org/officeDocument/2006/relationships/image" Target="../media/image128.svg"/></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8.xml"/><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s://eds.ospi.k12.wa.us/"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80.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2.xml"/><Relationship Id="rId1" Type="http://schemas.openxmlformats.org/officeDocument/2006/relationships/slideLayout" Target="../slideLayouts/slideLayout2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normAutofit fontScale="90000"/>
          </a:bodyPr>
          <a:lstStyle/>
          <a:p>
            <a:r>
              <a:rPr lang="en-US" dirty="0"/>
              <a:t>Educator Equity Data Collection (EEDC) Kickoff Webinar</a:t>
            </a:r>
            <a:br>
              <a:rPr lang="en-US" dirty="0"/>
            </a:br>
            <a:br>
              <a:rPr lang="en-US" sz="3800" dirty="0"/>
            </a:br>
            <a:r>
              <a:rPr lang="en-US" sz="3800" b="1" dirty="0"/>
              <a:t>January 11, 2022</a:t>
            </a:r>
            <a:endParaRPr lang="en-US" sz="3800" dirty="0"/>
          </a:p>
        </p:txBody>
      </p:sp>
      <p:sp>
        <p:nvSpPr>
          <p:cNvPr id="23" name="Subtitle 22"/>
          <p:cNvSpPr>
            <a:spLocks noGrp="1"/>
          </p:cNvSpPr>
          <p:nvPr>
            <p:ph type="subTitle" idx="1"/>
          </p:nvPr>
        </p:nvSpPr>
        <p:spPr>
          <a:xfrm>
            <a:off x="2439650" y="3734227"/>
            <a:ext cx="8230330" cy="2263185"/>
          </a:xfrm>
        </p:spPr>
        <p:txBody>
          <a:bodyPr vert="horz" lIns="91440" tIns="45720" rIns="91440" bIns="45720" rtlCol="0" anchor="t">
            <a:normAutofit fontScale="85000" lnSpcReduction="10000"/>
          </a:bodyPr>
          <a:lstStyle/>
          <a:p>
            <a:pPr algn="l"/>
            <a:r>
              <a:rPr lang="en-US" sz="2900"/>
              <a:t>Louann Stalder, Associate Director, Title IIA</a:t>
            </a:r>
            <a:endParaRPr lang="en-US" sz="2900">
              <a:cs typeface="Segoe UI"/>
            </a:endParaRPr>
          </a:p>
          <a:p>
            <a:pPr algn="l"/>
            <a:r>
              <a:rPr lang="en-US" sz="2900">
                <a:ea typeface="+mn-lt"/>
                <a:cs typeface="+mn-lt"/>
              </a:rPr>
              <a:t>Elizabeth Rush, Program Supervisor, Title IIA</a:t>
            </a:r>
            <a:endParaRPr lang="en-US"/>
          </a:p>
          <a:p>
            <a:pPr algn="l"/>
            <a:r>
              <a:rPr lang="en-US" sz="2900">
                <a:ea typeface="+mn-lt"/>
                <a:cs typeface="+mn-lt"/>
              </a:rPr>
              <a:t>Pat Smithson, Program Supervisor, Title IIA</a:t>
            </a:r>
            <a:endParaRPr lang="en-US"/>
          </a:p>
          <a:p>
            <a:pPr algn="l"/>
            <a:r>
              <a:rPr lang="en-US" sz="2900"/>
              <a:t>Coleen </a:t>
            </a:r>
            <a:r>
              <a:rPr lang="en-US" sz="2900" err="1"/>
              <a:t>Putaansuu</a:t>
            </a:r>
            <a:r>
              <a:rPr lang="en-US" sz="2900"/>
              <a:t>, Program Supervisor, Title IIA</a:t>
            </a:r>
            <a:endParaRPr lang="en-US" sz="2900">
              <a:cs typeface="Segoe UI"/>
            </a:endParaRPr>
          </a:p>
          <a:p>
            <a:pPr algn="l"/>
            <a:r>
              <a:rPr lang="en-US" sz="2900">
                <a:ea typeface="+mn-lt"/>
                <a:cs typeface="+mn-lt"/>
              </a:rPr>
              <a:t>Kaori Strunk, Assistant Director of Educator Data, Title IIA</a:t>
            </a:r>
          </a:p>
          <a:p>
            <a:pPr algn="l"/>
            <a:endParaRPr lang="en-US"/>
          </a:p>
          <a:p>
            <a:pPr algn="l"/>
            <a:endParaRPr lang="en-US" sz="2900">
              <a:cs typeface="Segoe UI"/>
            </a:endParaRPr>
          </a:p>
          <a:p>
            <a:pPr algn="l"/>
            <a:endParaRPr lang="en-US" sz="1900">
              <a:cs typeface="Segoe UI"/>
            </a:endParaRPr>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C9CC-8499-4948-8053-BC9912E35E23}"/>
              </a:ext>
            </a:extLst>
          </p:cNvPr>
          <p:cNvSpPr>
            <a:spLocks noGrp="1"/>
          </p:cNvSpPr>
          <p:nvPr>
            <p:ph type="title"/>
          </p:nvPr>
        </p:nvSpPr>
        <p:spPr>
          <a:xfrm>
            <a:off x="722690" y="2211047"/>
            <a:ext cx="4665133" cy="1325563"/>
          </a:xfrm>
        </p:spPr>
        <p:txBody>
          <a:bodyPr anchor="ctr">
            <a:normAutofit fontScale="90000"/>
          </a:bodyPr>
          <a:lstStyle/>
          <a:p>
            <a:r>
              <a:rPr lang="en-US">
                <a:latin typeface="Segoe UI"/>
                <a:cs typeface="Segoe UI"/>
              </a:rPr>
              <a:t>Resources</a:t>
            </a:r>
            <a:br>
              <a:rPr lang="en-US"/>
            </a:br>
            <a:br>
              <a:rPr lang="en-US"/>
            </a:br>
            <a:r>
              <a:rPr lang="en-US" sz="2700" i="1">
                <a:solidFill>
                  <a:schemeClr val="accent2"/>
                </a:solidFill>
                <a:latin typeface="Segoe UI"/>
                <a:cs typeface="Segoe UI"/>
              </a:rPr>
              <a:t>Please add additional resource requests into the chat. </a:t>
            </a:r>
            <a:endParaRPr lang="en-US" sz="2700" i="1">
              <a:solidFill>
                <a:schemeClr val="accent2"/>
              </a:solidFill>
            </a:endParaRPr>
          </a:p>
        </p:txBody>
      </p:sp>
      <p:sp>
        <p:nvSpPr>
          <p:cNvPr id="3" name="Content Placeholder 2">
            <a:extLst>
              <a:ext uri="{FF2B5EF4-FFF2-40B4-BE49-F238E27FC236}">
                <a16:creationId xmlns:a16="http://schemas.microsoft.com/office/drawing/2014/main" id="{CE036689-DC58-465D-B7CD-F36F29EB3B54}"/>
              </a:ext>
            </a:extLst>
          </p:cNvPr>
          <p:cNvSpPr>
            <a:spLocks noGrp="1"/>
          </p:cNvSpPr>
          <p:nvPr>
            <p:ph type="body" sz="quarter" idx="11"/>
          </p:nvPr>
        </p:nvSpPr>
        <p:spPr>
          <a:xfrm>
            <a:off x="6096000" y="341313"/>
            <a:ext cx="6096000" cy="6516687"/>
          </a:xfrm>
        </p:spPr>
        <p:txBody>
          <a:bodyPr>
            <a:normAutofit fontScale="92500" lnSpcReduction="10000"/>
          </a:bodyPr>
          <a:lstStyle/>
          <a:p>
            <a:r>
              <a:rPr lang="en-US" sz="2000" b="0" i="0" u="none" strike="noStrike" dirty="0">
                <a:effectLst/>
                <a:hlinkClick r:id="rId3"/>
              </a:rPr>
              <a:t>Educator Equity Tool Issues and Solutions</a:t>
            </a:r>
            <a:endParaRPr lang="en-US" sz="2000" b="0" i="0" u="none" strike="noStrike" dirty="0">
              <a:effectLst/>
            </a:endParaRPr>
          </a:p>
          <a:p>
            <a:pPr lvl="1">
              <a:buFont typeface="Courier New" panose="02070309020205020404" pitchFamily="49" charset="0"/>
              <a:buChar char="o"/>
            </a:pPr>
            <a:r>
              <a:rPr lang="en-US" sz="2000" dirty="0"/>
              <a:t>Not sure why a teacher is flagging as OTF? This document shows which actions to take for a specific OTF issue.</a:t>
            </a:r>
            <a:endParaRPr lang="en-US" sz="2000" b="0" i="0" dirty="0">
              <a:effectLst/>
            </a:endParaRPr>
          </a:p>
          <a:p>
            <a:pPr>
              <a:buFont typeface="Arial" panose="020B0604020202020204" pitchFamily="34" charset="0"/>
              <a:buChar char="•"/>
            </a:pPr>
            <a:r>
              <a:rPr lang="en-US" sz="2000" b="0" i="0" u="none" strike="noStrike" dirty="0">
                <a:effectLst/>
                <a:hlinkClick r:id="rId4"/>
              </a:rPr>
              <a:t>Common Elementary Course Codes</a:t>
            </a:r>
            <a:endParaRPr lang="en-US" sz="2000" b="0" i="0" u="none" strike="noStrike" dirty="0">
              <a:effectLst/>
            </a:endParaRPr>
          </a:p>
          <a:p>
            <a:pPr lvl="1">
              <a:buFont typeface="Courier New" panose="02070309020205020404" pitchFamily="49" charset="0"/>
              <a:buChar char="o"/>
            </a:pPr>
            <a:r>
              <a:rPr lang="en-US" sz="2000" dirty="0"/>
              <a:t>These course codes are not new but have been narrowed down to the most common K-8 course codes. Please share with your K-8 registrars.</a:t>
            </a:r>
          </a:p>
          <a:p>
            <a:pPr>
              <a:buFont typeface="Arial" panose="020B0604020202020204" pitchFamily="34" charset="0"/>
              <a:buChar char="•"/>
            </a:pPr>
            <a:r>
              <a:rPr lang="en-US" sz="2000" b="0" i="0" u="none" strike="noStrike" dirty="0">
                <a:effectLst/>
                <a:hlinkClick r:id="rId5"/>
              </a:rPr>
              <a:t>Plan of Support Template for Out-of-Endorsement Educators</a:t>
            </a:r>
            <a:r>
              <a:rPr lang="en-US" sz="2000" b="0" i="0" u="none" strike="noStrike" dirty="0">
                <a:effectLst/>
              </a:rPr>
              <a:t> </a:t>
            </a:r>
          </a:p>
          <a:p>
            <a:pPr lvl="1">
              <a:buFont typeface="Courier New" panose="02070309020205020404" pitchFamily="49" charset="0"/>
              <a:buChar char="o"/>
            </a:pPr>
            <a:r>
              <a:rPr lang="en-US" sz="2000" b="0" i="0" u="none" strike="noStrike" dirty="0">
                <a:effectLst/>
              </a:rPr>
              <a:t>Thanks Auburn SD! We appreciate using your template as a model for this optional template.</a:t>
            </a:r>
            <a:endParaRPr lang="en-US" sz="2000" b="0" i="0" dirty="0">
              <a:effectLst/>
            </a:endParaRPr>
          </a:p>
          <a:p>
            <a:pPr>
              <a:buFont typeface="Arial" panose="020B0604020202020204" pitchFamily="34" charset="0"/>
              <a:buChar char="•"/>
            </a:pPr>
            <a:r>
              <a:rPr lang="en-US" sz="2000" b="0" i="0" u="none" strike="noStrike" dirty="0">
                <a:effectLst/>
                <a:hlinkClick r:id="rId6"/>
              </a:rPr>
              <a:t>Parents Right-to-Know Requirement</a:t>
            </a:r>
            <a:r>
              <a:rPr lang="en-US" sz="2000" b="0" i="0" u="none" strike="noStrike" dirty="0">
                <a:effectLst/>
              </a:rPr>
              <a:t> </a:t>
            </a:r>
          </a:p>
          <a:p>
            <a:pPr lvl="1">
              <a:buFont typeface="Courier New" panose="02070309020205020404" pitchFamily="49" charset="0"/>
              <a:buChar char="o"/>
            </a:pPr>
            <a:r>
              <a:rPr lang="en-US" sz="2000" dirty="0"/>
              <a:t>Includes link to templates in ten languages.</a:t>
            </a:r>
          </a:p>
          <a:p>
            <a:r>
              <a:rPr lang="en-US" sz="2000" dirty="0">
                <a:hlinkClick r:id="rId7"/>
              </a:rPr>
              <a:t>Office Hours</a:t>
            </a:r>
            <a:endParaRPr lang="en-US" sz="2000" dirty="0"/>
          </a:p>
          <a:p>
            <a:pPr lvl="1">
              <a:buFont typeface="Courier New" panose="02070309020205020404" pitchFamily="49" charset="0"/>
              <a:buChar char="o"/>
            </a:pPr>
            <a:r>
              <a:rPr lang="en-US" sz="2100" dirty="0"/>
              <a:t>30- and 60-minute appts. are available.</a:t>
            </a:r>
          </a:p>
          <a:p>
            <a:pPr marL="0" indent="0">
              <a:buNone/>
            </a:pPr>
            <a:endParaRPr lang="en-US" sz="2000" dirty="0"/>
          </a:p>
          <a:p>
            <a:pPr marL="0" indent="0">
              <a:buNone/>
            </a:pPr>
            <a:r>
              <a:rPr lang="en-US" sz="2000" dirty="0"/>
              <a:t>If a teacher taught at any time during the school year without the proper certification, please contact us for a template to send to the Office of Professional Practices (OPP).</a:t>
            </a:r>
          </a:p>
        </p:txBody>
      </p:sp>
      <p:sp>
        <p:nvSpPr>
          <p:cNvPr id="4" name="Date Placeholder 3">
            <a:extLst>
              <a:ext uri="{FF2B5EF4-FFF2-40B4-BE49-F238E27FC236}">
                <a16:creationId xmlns:a16="http://schemas.microsoft.com/office/drawing/2014/main" id="{ED8B2D7D-25A6-4B5D-BD06-B58E2BAD9164}"/>
              </a:ext>
              <a:ext uri="{C183D7F6-B498-43B3-948B-1728B52AA6E4}">
                <adec:decorative xmlns:adec="http://schemas.microsoft.com/office/drawing/2017/decorative" val="1"/>
              </a:ext>
            </a:extLst>
          </p:cNvPr>
          <p:cNvSpPr>
            <a:spLocks noGrp="1"/>
          </p:cNvSpPr>
          <p:nvPr>
            <p:ph type="dt" sz="half" idx="10"/>
          </p:nvPr>
        </p:nvSpPr>
        <p:spPr>
          <a:xfrm>
            <a:off x="9776298" y="6311900"/>
            <a:ext cx="1065056" cy="367123"/>
          </a:xfrm>
        </p:spPr>
        <p:txBody>
          <a:bodyPr anchor="ctr">
            <a:normAutofit/>
          </a:bodyPr>
          <a:lstStyle/>
          <a:p>
            <a:pPr algn="ctr">
              <a:spcAft>
                <a:spcPts val="600"/>
              </a:spcAft>
            </a:pPr>
            <a:r>
              <a:rPr lang="en-US"/>
              <a:t>1/11/22</a:t>
            </a:r>
          </a:p>
        </p:txBody>
      </p:sp>
      <p:sp>
        <p:nvSpPr>
          <p:cNvPr id="5" name="Slide Number Placeholder 4">
            <a:extLst>
              <a:ext uri="{FF2B5EF4-FFF2-40B4-BE49-F238E27FC236}">
                <a16:creationId xmlns:a16="http://schemas.microsoft.com/office/drawing/2014/main" id="{8D4D5252-CF89-49AE-8A85-5D68CE3EC547}"/>
              </a:ext>
            </a:extLst>
          </p:cNvPr>
          <p:cNvSpPr>
            <a:spLocks noGrp="1"/>
          </p:cNvSpPr>
          <p:nvPr>
            <p:ph type="sldNum" sz="quarter" idx="4"/>
          </p:nvPr>
        </p:nvSpPr>
        <p:spPr>
          <a:xfrm>
            <a:off x="10709328" y="6311900"/>
            <a:ext cx="644471" cy="365125"/>
          </a:xfrm>
        </p:spPr>
        <p:txBody>
          <a:bodyPr anchor="ctr">
            <a:normAutofit/>
          </a:bodyPr>
          <a:lstStyle/>
          <a:p>
            <a:pPr>
              <a:spcAft>
                <a:spcPts val="600"/>
              </a:spcAft>
            </a:pPr>
            <a:fld id="{65248FEF-978F-4B24-93F3-B987601DAD06}" type="slidenum">
              <a:rPr lang="en-US" smtClean="0"/>
              <a:pPr>
                <a:spcAft>
                  <a:spcPts val="600"/>
                </a:spcAft>
              </a:pPr>
              <a:t>10</a:t>
            </a:fld>
            <a:endParaRPr lang="en-US"/>
          </a:p>
        </p:txBody>
      </p:sp>
      <p:sp>
        <p:nvSpPr>
          <p:cNvPr id="6" name="Footer Placeholder 5">
            <a:extLst>
              <a:ext uri="{FF2B5EF4-FFF2-40B4-BE49-F238E27FC236}">
                <a16:creationId xmlns:a16="http://schemas.microsoft.com/office/drawing/2014/main" id="{C0B533C2-6C0F-4442-BF8E-4A42B7FD737F}"/>
              </a:ext>
              <a:ext uri="{C183D7F6-B498-43B3-948B-1728B52AA6E4}">
                <adec:decorative xmlns:adec="http://schemas.microsoft.com/office/drawing/2017/decorative" val="1"/>
              </a:ext>
            </a:extLst>
          </p:cNvPr>
          <p:cNvSpPr>
            <a:spLocks noGrp="1"/>
          </p:cNvSpPr>
          <p:nvPr>
            <p:ph type="ftr" sz="quarter" idx="3"/>
          </p:nvPr>
        </p:nvSpPr>
        <p:spPr>
          <a:xfrm>
            <a:off x="5750668" y="6311900"/>
            <a:ext cx="4114800" cy="365125"/>
          </a:xfrm>
        </p:spPr>
        <p:txBody>
          <a:bodyPr anchor="ctr">
            <a:normAutofit/>
          </a:bodyPr>
          <a:lstStyle/>
          <a:p>
            <a:pPr algn="r">
              <a:spcAft>
                <a:spcPts val="600"/>
              </a:spcAft>
            </a:pPr>
            <a:r>
              <a:rPr lang="en-US"/>
              <a:t>Title II, Part A</a:t>
            </a:r>
          </a:p>
        </p:txBody>
      </p:sp>
    </p:spTree>
    <p:extLst>
      <p:ext uri="{BB962C8B-B14F-4D97-AF65-F5344CB8AC3E}">
        <p14:creationId xmlns:p14="http://schemas.microsoft.com/office/powerpoint/2010/main" val="3385543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8F8A-DDDD-47C9-955B-52EA989DEDF1}"/>
              </a:ext>
            </a:extLst>
          </p:cNvPr>
          <p:cNvSpPr>
            <a:spLocks noGrp="1"/>
          </p:cNvSpPr>
          <p:nvPr>
            <p:ph type="title"/>
          </p:nvPr>
        </p:nvSpPr>
        <p:spPr>
          <a:xfrm>
            <a:off x="0" y="1"/>
            <a:ext cx="12191999" cy="866274"/>
          </a:xfrm>
          <a:solidFill>
            <a:schemeClr val="bg1">
              <a:lumMod val="75000"/>
            </a:schemeClr>
          </a:solidFill>
        </p:spPr>
        <p:txBody>
          <a:bodyPr>
            <a:normAutofit/>
          </a:bodyPr>
          <a:lstStyle/>
          <a:p>
            <a:pPr algn="ctr"/>
            <a:r>
              <a:rPr lang="en-US"/>
              <a:t>Recommended Timeline</a:t>
            </a:r>
          </a:p>
        </p:txBody>
      </p:sp>
      <p:graphicFrame>
        <p:nvGraphicFramePr>
          <p:cNvPr id="7" name="Content Placeholder 6" descr="Image of the recommended timeline regarding EE Tool tasks">
            <a:extLst>
              <a:ext uri="{FF2B5EF4-FFF2-40B4-BE49-F238E27FC236}">
                <a16:creationId xmlns:a16="http://schemas.microsoft.com/office/drawing/2014/main" id="{BDC9CCF8-69AC-496D-A9FE-1C14A0E2D513}"/>
              </a:ext>
            </a:extLst>
          </p:cNvPr>
          <p:cNvGraphicFramePr>
            <a:graphicFrameLocks noGrp="1"/>
          </p:cNvGraphicFramePr>
          <p:nvPr>
            <p:ph idx="1"/>
            <p:extLst>
              <p:ext uri="{D42A27DB-BD31-4B8C-83A1-F6EECF244321}">
                <p14:modId xmlns:p14="http://schemas.microsoft.com/office/powerpoint/2010/main" val="2564167743"/>
              </p:ext>
            </p:extLst>
          </p:nvPr>
        </p:nvGraphicFramePr>
        <p:xfrm>
          <a:off x="173620" y="1107413"/>
          <a:ext cx="11835114" cy="5196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4C4EC54-1BD3-409D-8540-266B3B34BB07}"/>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5" name="Slide Number Placeholder 4">
            <a:extLst>
              <a:ext uri="{FF2B5EF4-FFF2-40B4-BE49-F238E27FC236}">
                <a16:creationId xmlns:a16="http://schemas.microsoft.com/office/drawing/2014/main" id="{DE6CAF60-23B1-4EE4-8A27-D903E47CDCE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6" name="Footer Placeholder 5">
            <a:extLst>
              <a:ext uri="{FF2B5EF4-FFF2-40B4-BE49-F238E27FC236}">
                <a16:creationId xmlns:a16="http://schemas.microsoft.com/office/drawing/2014/main" id="{E36BBFBE-B742-4D97-9DD4-8BE38E7C96C7}"/>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1117292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6CFB5-F33D-43CC-83A3-3FA3795F70DB}"/>
              </a:ext>
            </a:extLst>
          </p:cNvPr>
          <p:cNvSpPr>
            <a:spLocks noGrp="1"/>
          </p:cNvSpPr>
          <p:nvPr>
            <p:ph type="title"/>
          </p:nvPr>
        </p:nvSpPr>
        <p:spPr>
          <a:xfrm>
            <a:off x="0" y="21789"/>
            <a:ext cx="12184074" cy="1325563"/>
          </a:xfrm>
          <a:solidFill>
            <a:schemeClr val="bg1">
              <a:lumMod val="75000"/>
            </a:schemeClr>
          </a:solidFill>
        </p:spPr>
        <p:txBody>
          <a:bodyPr/>
          <a:lstStyle/>
          <a:p>
            <a:pPr algn="ctr"/>
            <a:r>
              <a:rPr lang="en-US"/>
              <a:t>Running an Expired Cert Report in E-Cert</a:t>
            </a:r>
          </a:p>
        </p:txBody>
      </p:sp>
      <p:sp>
        <p:nvSpPr>
          <p:cNvPr id="3" name="Content Placeholder 2">
            <a:extLst>
              <a:ext uri="{FF2B5EF4-FFF2-40B4-BE49-F238E27FC236}">
                <a16:creationId xmlns:a16="http://schemas.microsoft.com/office/drawing/2014/main" id="{F1E39D4B-F0DC-4AD6-8113-4A937C8D7B18}"/>
              </a:ext>
            </a:extLst>
          </p:cNvPr>
          <p:cNvSpPr>
            <a:spLocks noGrp="1"/>
          </p:cNvSpPr>
          <p:nvPr>
            <p:ph idx="1"/>
          </p:nvPr>
        </p:nvSpPr>
        <p:spPr>
          <a:xfrm>
            <a:off x="7926" y="1503361"/>
            <a:ext cx="12184074" cy="4255861"/>
          </a:xfrm>
        </p:spPr>
        <p:txBody>
          <a:bodyPr>
            <a:normAutofit/>
          </a:bodyPr>
          <a:lstStyle/>
          <a:p>
            <a:pPr marL="514350" indent="-514350">
              <a:lnSpc>
                <a:spcPct val="150000"/>
              </a:lnSpc>
              <a:buFont typeface="+mj-lt"/>
              <a:buAutoNum type="arabicPeriod"/>
            </a:pPr>
            <a:r>
              <a:rPr lang="en-US" dirty="0"/>
              <a:t>Select the “Reports” tab in the tool bar</a:t>
            </a:r>
          </a:p>
          <a:p>
            <a:pPr marL="514350" indent="-514350">
              <a:lnSpc>
                <a:spcPct val="150000"/>
              </a:lnSpc>
              <a:buFont typeface="+mj-lt"/>
              <a:buAutoNum type="arabicPeriod"/>
            </a:pPr>
            <a:r>
              <a:rPr lang="en-US" dirty="0"/>
              <a:t>Select the “Certificate Expiration” report </a:t>
            </a:r>
          </a:p>
          <a:p>
            <a:pPr marL="514350" indent="-514350">
              <a:lnSpc>
                <a:spcPct val="150000"/>
              </a:lnSpc>
              <a:buFont typeface="+mj-lt"/>
              <a:buAutoNum type="arabicPeriod"/>
            </a:pPr>
            <a:r>
              <a:rPr lang="en-US" dirty="0"/>
              <a:t>Use the dropdown options to select your LEA and expiration date range</a:t>
            </a:r>
          </a:p>
          <a:p>
            <a:pPr marL="0" indent="0">
              <a:lnSpc>
                <a:spcPct val="150000"/>
              </a:lnSpc>
              <a:buNone/>
            </a:pPr>
            <a:endParaRPr lang="en-US" dirty="0"/>
          </a:p>
          <a:p>
            <a:pPr marL="0" indent="0">
              <a:lnSpc>
                <a:spcPct val="150000"/>
              </a:lnSpc>
              <a:buNone/>
            </a:pPr>
            <a:r>
              <a:rPr lang="en-US" dirty="0"/>
              <a:t>4.   Select the search option to populate expired certificate information</a:t>
            </a:r>
          </a:p>
        </p:txBody>
      </p:sp>
      <p:pic>
        <p:nvPicPr>
          <p:cNvPr id="23" name="Picture 1" descr="Icon of the Reports tab while running a report for expired certificates ">
            <a:extLst>
              <a:ext uri="{FF2B5EF4-FFF2-40B4-BE49-F238E27FC236}">
                <a16:creationId xmlns:a16="http://schemas.microsoft.com/office/drawing/2014/main" id="{81B8372C-CABC-4D99-B44C-AAE77401A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225" y="1596571"/>
            <a:ext cx="1547856" cy="57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2" descr="Image of the Certificate Expiration button within the EE Tool">
            <a:extLst>
              <a:ext uri="{FF2B5EF4-FFF2-40B4-BE49-F238E27FC236}">
                <a16:creationId xmlns:a16="http://schemas.microsoft.com/office/drawing/2014/main" id="{5FBF3830-48FE-4711-B457-D594E63F6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154" y="2267647"/>
            <a:ext cx="4683258" cy="67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3" descr="Screenshot of what the certificate expiration dropdown looks like in the EE Tool">
            <a:extLst>
              <a:ext uri="{FF2B5EF4-FFF2-40B4-BE49-F238E27FC236}">
                <a16:creationId xmlns:a16="http://schemas.microsoft.com/office/drawing/2014/main" id="{B206C6D3-600A-4E6E-BA36-C7694BED7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207" y="3702967"/>
            <a:ext cx="11250581" cy="103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DD720CC-DE2E-415A-94EA-237C15CF24C7}"/>
              </a:ext>
            </a:extLst>
          </p:cNvPr>
          <p:cNvSpPr txBox="1"/>
          <p:nvPr/>
        </p:nvSpPr>
        <p:spPr>
          <a:xfrm>
            <a:off x="3554268" y="5267731"/>
            <a:ext cx="8388561" cy="923330"/>
          </a:xfrm>
          <a:prstGeom prst="rect">
            <a:avLst/>
          </a:prstGeom>
          <a:solidFill>
            <a:schemeClr val="bg1"/>
          </a:solidFill>
          <a:ln w="57150">
            <a:solidFill>
              <a:srgbClr val="C00000"/>
            </a:solidFill>
          </a:ln>
        </p:spPr>
        <p:txBody>
          <a:bodyPr wrap="square" rtlCol="0">
            <a:spAutoFit/>
          </a:bodyPr>
          <a:lstStyle/>
          <a:p>
            <a:r>
              <a:rPr lang="en-US" b="1" dirty="0"/>
              <a:t>Important: </a:t>
            </a:r>
            <a:r>
              <a:rPr lang="en-US" dirty="0"/>
              <a:t>Run the expired cert report </a:t>
            </a:r>
            <a:r>
              <a:rPr lang="en-US" i="1" dirty="0"/>
              <a:t>prior</a:t>
            </a:r>
            <a:r>
              <a:rPr lang="en-US" dirty="0"/>
              <a:t> to taking a teacher to the school board for OTF approval. The issue might not be that the teacher is OTF, it might be that the cert is expired.</a:t>
            </a:r>
          </a:p>
        </p:txBody>
      </p:sp>
      <p:sp>
        <p:nvSpPr>
          <p:cNvPr id="5" name="Slide Number Placeholder 4">
            <a:extLst>
              <a:ext uri="{FF2B5EF4-FFF2-40B4-BE49-F238E27FC236}">
                <a16:creationId xmlns:a16="http://schemas.microsoft.com/office/drawing/2014/main" id="{8A2EBFDB-8E6A-4B1D-927B-D534EE688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Date Placeholder 3">
            <a:extLst>
              <a:ext uri="{FF2B5EF4-FFF2-40B4-BE49-F238E27FC236}">
                <a16:creationId xmlns:a16="http://schemas.microsoft.com/office/drawing/2014/main" id="{A2A57F59-5F3C-4E52-A2C4-87935139B166}"/>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6" name="Footer Placeholder 5">
            <a:extLst>
              <a:ext uri="{FF2B5EF4-FFF2-40B4-BE49-F238E27FC236}">
                <a16:creationId xmlns:a16="http://schemas.microsoft.com/office/drawing/2014/main" id="{BA01DD3F-9701-4E12-86B5-29B90D819464}"/>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
        <p:nvSpPr>
          <p:cNvPr id="15" name="Rectangle: Rounded Corners 14">
            <a:extLst>
              <a:ext uri="{FF2B5EF4-FFF2-40B4-BE49-F238E27FC236}">
                <a16:creationId xmlns:a16="http://schemas.microsoft.com/office/drawing/2014/main" id="{0BCDD69D-B43A-4D39-A0C3-6FC59C9A3CF2}"/>
              </a:ext>
              <a:ext uri="{C183D7F6-B498-43B3-948B-1728B52AA6E4}">
                <adec:decorative xmlns:adec="http://schemas.microsoft.com/office/drawing/2017/decorative" val="1"/>
              </a:ext>
            </a:extLst>
          </p:cNvPr>
          <p:cNvSpPr/>
          <p:nvPr/>
        </p:nvSpPr>
        <p:spPr>
          <a:xfrm>
            <a:off x="5746044" y="4504267"/>
            <a:ext cx="530578" cy="22972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89911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0" y="1122363"/>
            <a:ext cx="12192000" cy="2306637"/>
          </a:xfrm>
        </p:spPr>
        <p:txBody>
          <a:bodyPr>
            <a:normAutofit fontScale="90000"/>
          </a:bodyPr>
          <a:lstStyle/>
          <a:p>
            <a:br>
              <a:rPr lang="en-US" dirty="0"/>
            </a:br>
            <a:r>
              <a:rPr lang="en-US" dirty="0"/>
              <a:t>Educator Equity Data Collection Tool</a:t>
            </a:r>
            <a:br>
              <a:rPr lang="en-US" dirty="0"/>
            </a:br>
            <a:r>
              <a:rPr lang="en-US" dirty="0"/>
              <a:t>Functionality</a:t>
            </a:r>
          </a:p>
        </p:txBody>
      </p:sp>
      <p:sp>
        <p:nvSpPr>
          <p:cNvPr id="2" name="Date Placeholder 1">
            <a:extLst>
              <a:ext uri="{FF2B5EF4-FFF2-40B4-BE49-F238E27FC236}">
                <a16:creationId xmlns:a16="http://schemas.microsoft.com/office/drawing/2014/main" id="{3E1F0D03-6D2C-412A-B3B8-40A0BE2971DB}"/>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1/11/22</a:t>
            </a:r>
          </a:p>
        </p:txBody>
      </p:sp>
      <p:sp>
        <p:nvSpPr>
          <p:cNvPr id="3" name="Footer Placeholder 2">
            <a:extLst>
              <a:ext uri="{FF2B5EF4-FFF2-40B4-BE49-F238E27FC236}">
                <a16:creationId xmlns:a16="http://schemas.microsoft.com/office/drawing/2014/main" id="{D66AFB34-2D5E-48EC-87A6-9A226092C3DD}"/>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
        <p:nvSpPr>
          <p:cNvPr id="4" name="Slide Number Placeholder 3">
            <a:extLst>
              <a:ext uri="{FF2B5EF4-FFF2-40B4-BE49-F238E27FC236}">
                <a16:creationId xmlns:a16="http://schemas.microsoft.com/office/drawing/2014/main" id="{67F75C2C-8B12-41E0-8B06-F239618365F5}"/>
              </a:ext>
            </a:extLst>
          </p:cNvPr>
          <p:cNvSpPr>
            <a:spLocks noGrp="1"/>
          </p:cNvSpPr>
          <p:nvPr>
            <p:ph type="sldNum" sz="quarter" idx="4"/>
          </p:nvPr>
        </p:nvSpPr>
        <p:spPr/>
        <p:txBody>
          <a:bodyPr/>
          <a:lstStyle/>
          <a:p>
            <a:fld id="{65248FEF-978F-4B24-93F3-B987601DAD06}" type="slidenum">
              <a:rPr lang="en-US" smtClean="0"/>
              <a:pPr/>
              <a:t>13</a:t>
            </a:fld>
            <a:endParaRPr lang="en-US"/>
          </a:p>
        </p:txBody>
      </p:sp>
    </p:spTree>
    <p:extLst>
      <p:ext uri="{BB962C8B-B14F-4D97-AF65-F5344CB8AC3E}">
        <p14:creationId xmlns:p14="http://schemas.microsoft.com/office/powerpoint/2010/main" val="1966070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7104730-D808-4DF5-BD4B-7366B0A9605A}"/>
              </a:ext>
            </a:extLst>
          </p:cNvPr>
          <p:cNvSpPr txBox="1">
            <a:spLocks noGrp="1"/>
          </p:cNvSpPr>
          <p:nvPr>
            <p:ph type="title" idx="4294967295"/>
          </p:nvPr>
        </p:nvSpPr>
        <p:spPr>
          <a:xfrm>
            <a:off x="0" y="0"/>
            <a:ext cx="12192000" cy="934013"/>
          </a:xfrm>
          <a:prstGeom prst="rect">
            <a:avLst/>
          </a:prstGeom>
          <a:solidFill>
            <a:schemeClr val="bg2">
              <a:lumMod val="75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Segoe UI" panose="020B0502040204020203" pitchFamily="34" charset="0"/>
                <a:ea typeface="+mj-ea"/>
                <a:cs typeface="Segoe UI" panose="020B0502040204020203" pitchFamily="34" charset="0"/>
              </a:rPr>
              <a:t>How to Access the EE Tool</a:t>
            </a:r>
          </a:p>
        </p:txBody>
      </p:sp>
      <p:sp>
        <p:nvSpPr>
          <p:cNvPr id="3" name="Content Placeholder 2">
            <a:extLst>
              <a:ext uri="{FF2B5EF4-FFF2-40B4-BE49-F238E27FC236}">
                <a16:creationId xmlns:a16="http://schemas.microsoft.com/office/drawing/2014/main" id="{E829ED16-6DE2-4607-8EE9-9C7587753882}"/>
              </a:ext>
            </a:extLst>
          </p:cNvPr>
          <p:cNvSpPr>
            <a:spLocks noGrp="1"/>
          </p:cNvSpPr>
          <p:nvPr>
            <p:ph idx="1"/>
          </p:nvPr>
        </p:nvSpPr>
        <p:spPr>
          <a:xfrm>
            <a:off x="165253" y="1487277"/>
            <a:ext cx="11865166" cy="4594209"/>
          </a:xfrm>
        </p:spPr>
        <p:txBody>
          <a:bodyPr vert="horz" lIns="91440" tIns="45720" rIns="91440" bIns="45720" rtlCol="0" anchor="t">
            <a:normAutofit/>
          </a:bodyPr>
          <a:lstStyle/>
          <a:p>
            <a:pPr marL="514350" indent="-514350">
              <a:lnSpc>
                <a:spcPct val="100000"/>
              </a:lnSpc>
              <a:buAutoNum type="arabicPeriod"/>
            </a:pPr>
            <a:r>
              <a:rPr lang="en-US" dirty="0">
                <a:latin typeface="Segoe UI"/>
                <a:cs typeface="Segoe UI"/>
              </a:rPr>
              <a:t>If you need access, ask your District Data Security Manager for access to the Educator Equity Data Collection. </a:t>
            </a:r>
            <a:endParaRPr lang="en-US" dirty="0"/>
          </a:p>
          <a:p>
            <a:pPr marL="514350" indent="-514350">
              <a:lnSpc>
                <a:spcPct val="100000"/>
              </a:lnSpc>
              <a:buAutoNum type="arabicPeriod"/>
            </a:pPr>
            <a:r>
              <a:rPr lang="en-US" dirty="0">
                <a:latin typeface="Segoe UI"/>
                <a:cs typeface="Segoe UI"/>
              </a:rPr>
              <a:t>Once you have access, login to </a:t>
            </a:r>
            <a:r>
              <a:rPr lang="en-US" dirty="0">
                <a:latin typeface="Segoe UI"/>
                <a:cs typeface="Segoe UI"/>
                <a:hlinkClick r:id="rId3"/>
              </a:rPr>
              <a:t>EDS</a:t>
            </a:r>
            <a:r>
              <a:rPr lang="en-US" dirty="0">
                <a:latin typeface="Segoe UI"/>
                <a:cs typeface="Segoe UI"/>
              </a:rPr>
              <a:t>.</a:t>
            </a:r>
            <a:endParaRPr lang="en-US" dirty="0"/>
          </a:p>
          <a:p>
            <a:pPr marL="514350" indent="-514350">
              <a:lnSpc>
                <a:spcPct val="100000"/>
              </a:lnSpc>
              <a:buAutoNum type="arabicPeriod"/>
            </a:pPr>
            <a:r>
              <a:rPr lang="en-US" dirty="0">
                <a:latin typeface="Segoe UI"/>
                <a:cs typeface="Segoe UI"/>
              </a:rPr>
              <a:t>Choose “View my applications”.</a:t>
            </a:r>
          </a:p>
          <a:p>
            <a:pPr marL="514350" indent="-514350">
              <a:lnSpc>
                <a:spcPct val="100000"/>
              </a:lnSpc>
              <a:buAutoNum type="arabicPeriod"/>
            </a:pPr>
            <a:r>
              <a:rPr lang="en-US" dirty="0">
                <a:latin typeface="Segoe UI"/>
                <a:cs typeface="Segoe UI"/>
              </a:rPr>
              <a:t>Choose Educator Equity Data Collection. </a:t>
            </a:r>
            <a:endParaRPr lang="en-US" dirty="0"/>
          </a:p>
        </p:txBody>
      </p:sp>
      <p:pic>
        <p:nvPicPr>
          <p:cNvPr id="8" name="Picture 7" descr="Image of the View my Applications icon within the EE Tool">
            <a:extLst>
              <a:ext uri="{FF2B5EF4-FFF2-40B4-BE49-F238E27FC236}">
                <a16:creationId xmlns:a16="http://schemas.microsoft.com/office/drawing/2014/main" id="{60715B9A-61DA-4131-80DC-C88622182195}"/>
              </a:ext>
            </a:extLst>
          </p:cNvPr>
          <p:cNvPicPr>
            <a:picLocks noChangeAspect="1"/>
          </p:cNvPicPr>
          <p:nvPr/>
        </p:nvPicPr>
        <p:blipFill>
          <a:blip r:embed="rId4"/>
          <a:stretch>
            <a:fillRect/>
          </a:stretch>
        </p:blipFill>
        <p:spPr>
          <a:xfrm>
            <a:off x="5820480" y="2976581"/>
            <a:ext cx="1866900" cy="552450"/>
          </a:xfrm>
          <a:prstGeom prst="rect">
            <a:avLst/>
          </a:prstGeom>
        </p:spPr>
      </p:pic>
      <p:pic>
        <p:nvPicPr>
          <p:cNvPr id="10" name="Picture 9" descr="Image of the Application options within the EE Tool. Choose Educator Equity Data Collection.">
            <a:extLst>
              <a:ext uri="{FF2B5EF4-FFF2-40B4-BE49-F238E27FC236}">
                <a16:creationId xmlns:a16="http://schemas.microsoft.com/office/drawing/2014/main" id="{3B9B7F6F-0170-4336-9D44-8E9892F1E115}"/>
              </a:ext>
            </a:extLst>
          </p:cNvPr>
          <p:cNvPicPr>
            <a:picLocks noChangeAspect="1"/>
          </p:cNvPicPr>
          <p:nvPr/>
        </p:nvPicPr>
        <p:blipFill>
          <a:blip r:embed="rId5"/>
          <a:stretch>
            <a:fillRect/>
          </a:stretch>
        </p:blipFill>
        <p:spPr>
          <a:xfrm>
            <a:off x="922024" y="4130769"/>
            <a:ext cx="2733675" cy="1095375"/>
          </a:xfrm>
          <a:prstGeom prst="rect">
            <a:avLst/>
          </a:prstGeom>
        </p:spPr>
      </p:pic>
      <p:sp>
        <p:nvSpPr>
          <p:cNvPr id="5" name="Slide Number Placeholder 4">
            <a:extLst>
              <a:ext uri="{FF2B5EF4-FFF2-40B4-BE49-F238E27FC236}">
                <a16:creationId xmlns:a16="http://schemas.microsoft.com/office/drawing/2014/main" id="{D102DDC8-BF05-4D81-933A-D730F8B8B9CC}"/>
              </a:ext>
            </a:extLst>
          </p:cNvPr>
          <p:cNvSpPr>
            <a:spLocks noGrp="1"/>
          </p:cNvSpPr>
          <p:nvPr>
            <p:ph type="sldNum" sz="quarter" idx="4"/>
          </p:nvPr>
        </p:nvSpPr>
        <p:spPr/>
        <p:txBody>
          <a:bodyPr/>
          <a:lstStyle/>
          <a:p>
            <a:fld id="{65248FEF-978F-4B24-93F3-B987601DAD06}" type="slidenum">
              <a:rPr lang="en-US" smtClean="0"/>
              <a:pPr/>
              <a:t>14</a:t>
            </a:fld>
            <a:endParaRPr lang="en-US"/>
          </a:p>
        </p:txBody>
      </p:sp>
      <p:sp>
        <p:nvSpPr>
          <p:cNvPr id="4" name="Date Placeholder 3">
            <a:extLst>
              <a:ext uri="{FF2B5EF4-FFF2-40B4-BE49-F238E27FC236}">
                <a16:creationId xmlns:a16="http://schemas.microsoft.com/office/drawing/2014/main" id="{C0B31A41-2109-4E7A-A269-6F2E32C42BEF}"/>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6" name="Footer Placeholder 5">
            <a:extLst>
              <a:ext uri="{FF2B5EF4-FFF2-40B4-BE49-F238E27FC236}">
                <a16:creationId xmlns:a16="http://schemas.microsoft.com/office/drawing/2014/main" id="{7458845D-D9BD-4B48-8E76-D270A24FEABE}"/>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3369395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884BA6-07F4-4981-9307-A697CD0112C9}"/>
              </a:ext>
            </a:extLst>
          </p:cNvPr>
          <p:cNvSpPr>
            <a:spLocks noGrp="1"/>
          </p:cNvSpPr>
          <p:nvPr>
            <p:ph type="title"/>
          </p:nvPr>
        </p:nvSpPr>
        <p:spPr>
          <a:xfrm>
            <a:off x="845193" y="0"/>
            <a:ext cx="8464590" cy="1325563"/>
          </a:xfrm>
        </p:spPr>
        <p:txBody>
          <a:bodyPr/>
          <a:lstStyle/>
          <a:p>
            <a:pPr algn="ctr"/>
            <a:r>
              <a:rPr lang="en-US" b="1" dirty="0">
                <a:highlight>
                  <a:srgbClr val="FAD26E"/>
                </a:highlight>
              </a:rPr>
              <a:t>LEA Tab</a:t>
            </a:r>
          </a:p>
        </p:txBody>
      </p:sp>
      <p:pic>
        <p:nvPicPr>
          <p:cNvPr id="16" name="Picture 16" descr="Example of the information on the LEA tab in the EE Tool">
            <a:extLst>
              <a:ext uri="{FF2B5EF4-FFF2-40B4-BE49-F238E27FC236}">
                <a16:creationId xmlns:a16="http://schemas.microsoft.com/office/drawing/2014/main" id="{15D64279-3D4A-4469-89C3-54DD4C8635A5}"/>
              </a:ext>
            </a:extLst>
          </p:cNvPr>
          <p:cNvPicPr>
            <a:picLocks noChangeAspect="1"/>
          </p:cNvPicPr>
          <p:nvPr/>
        </p:nvPicPr>
        <p:blipFill>
          <a:blip r:embed="rId3"/>
          <a:stretch>
            <a:fillRect/>
          </a:stretch>
        </p:blipFill>
        <p:spPr>
          <a:xfrm>
            <a:off x="7476447" y="881674"/>
            <a:ext cx="3957233" cy="2772646"/>
          </a:xfrm>
          <a:prstGeom prst="rect">
            <a:avLst/>
          </a:prstGeom>
        </p:spPr>
      </p:pic>
      <p:pic>
        <p:nvPicPr>
          <p:cNvPr id="10" name="Picture 9" descr="The chart from the LEA tab of the EEDC shows these columns: edit icon, building mane and number, grade span, Title 1 status, number of teachers, number of teacher who are out of field, and a yes or no as to whether the building is locked.">
            <a:extLst>
              <a:ext uri="{FF2B5EF4-FFF2-40B4-BE49-F238E27FC236}">
                <a16:creationId xmlns:a16="http://schemas.microsoft.com/office/drawing/2014/main" id="{1B62CD9E-F0E5-4FBD-9258-B0F36D8A57DA}"/>
              </a:ext>
            </a:extLst>
          </p:cNvPr>
          <p:cNvPicPr>
            <a:picLocks noChangeAspect="1"/>
          </p:cNvPicPr>
          <p:nvPr/>
        </p:nvPicPr>
        <p:blipFill rotWithShape="1">
          <a:blip r:embed="rId4"/>
          <a:srcRect l="1299" t="6485" r="1163" b="7505"/>
          <a:stretch/>
        </p:blipFill>
        <p:spPr>
          <a:xfrm>
            <a:off x="341746" y="3760797"/>
            <a:ext cx="11309928" cy="2321348"/>
          </a:xfrm>
          <a:prstGeom prst="rect">
            <a:avLst/>
          </a:prstGeom>
        </p:spPr>
      </p:pic>
      <p:sp>
        <p:nvSpPr>
          <p:cNvPr id="4" name="Date Placeholder 3">
            <a:extLst>
              <a:ext uri="{FF2B5EF4-FFF2-40B4-BE49-F238E27FC236}">
                <a16:creationId xmlns:a16="http://schemas.microsoft.com/office/drawing/2014/main" id="{07412D7F-C2DC-457D-97FC-0841CB5627CA}"/>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5" name="Slide Number Placeholder 4">
            <a:extLst>
              <a:ext uri="{FF2B5EF4-FFF2-40B4-BE49-F238E27FC236}">
                <a16:creationId xmlns:a16="http://schemas.microsoft.com/office/drawing/2014/main" id="{72891970-6E79-4F8E-A8C8-2262CF4037EF}"/>
              </a:ext>
              <a:ext uri="{C183D7F6-B498-43B3-948B-1728B52AA6E4}">
                <adec:decorative xmlns:adec="http://schemas.microsoft.com/office/drawing/2017/decorative" val="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193430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726B-5556-46C1-8C97-45DD99AE079A}"/>
              </a:ext>
            </a:extLst>
          </p:cNvPr>
          <p:cNvSpPr>
            <a:spLocks noGrp="1"/>
          </p:cNvSpPr>
          <p:nvPr>
            <p:ph type="title"/>
          </p:nvPr>
        </p:nvSpPr>
        <p:spPr>
          <a:xfrm>
            <a:off x="0" y="0"/>
            <a:ext cx="12192000" cy="934013"/>
          </a:xfrm>
          <a:solidFill>
            <a:schemeClr val="bg2">
              <a:lumMod val="75000"/>
            </a:schemeClr>
          </a:solidFill>
        </p:spPr>
        <p:txBody>
          <a:bodyPr/>
          <a:lstStyle/>
          <a:p>
            <a:pPr algn="ctr"/>
            <a:r>
              <a:rPr lang="en-US" b="1"/>
              <a:t>Building Tab</a:t>
            </a:r>
          </a:p>
        </p:txBody>
      </p:sp>
      <p:pic>
        <p:nvPicPr>
          <p:cNvPr id="16" name="Picture 15" descr="This screenshot of the building tab in the EE Tool shows that the out of field teachers will be sorted to the top of the chart. It also has a magnifying glass icon which is used to open the teacher tab.">
            <a:extLst>
              <a:ext uri="{FF2B5EF4-FFF2-40B4-BE49-F238E27FC236}">
                <a16:creationId xmlns:a16="http://schemas.microsoft.com/office/drawing/2014/main" id="{0609E6DC-790C-45CA-819E-BEDE69850571}"/>
              </a:ext>
            </a:extLst>
          </p:cNvPr>
          <p:cNvPicPr>
            <a:picLocks noChangeAspect="1"/>
          </p:cNvPicPr>
          <p:nvPr/>
        </p:nvPicPr>
        <p:blipFill>
          <a:blip r:embed="rId3"/>
          <a:stretch>
            <a:fillRect/>
          </a:stretch>
        </p:blipFill>
        <p:spPr>
          <a:xfrm>
            <a:off x="0" y="885260"/>
            <a:ext cx="12192000" cy="5087479"/>
          </a:xfrm>
          <a:prstGeom prst="rect">
            <a:avLst/>
          </a:prstGeom>
        </p:spPr>
      </p:pic>
      <p:sp>
        <p:nvSpPr>
          <p:cNvPr id="4" name="Slide Number Placeholder 3">
            <a:extLst>
              <a:ext uri="{FF2B5EF4-FFF2-40B4-BE49-F238E27FC236}">
                <a16:creationId xmlns:a16="http://schemas.microsoft.com/office/drawing/2014/main" id="{638D3978-7BFF-4886-858D-9123F2BAAF9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3" name="Date Placeholder 2">
            <a:extLst>
              <a:ext uri="{FF2B5EF4-FFF2-40B4-BE49-F238E27FC236}">
                <a16:creationId xmlns:a16="http://schemas.microsoft.com/office/drawing/2014/main" id="{0F1B4D25-C31C-4C6F-ADFE-DD40C0BB4169}"/>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5" name="Footer Placeholder 4">
            <a:extLst>
              <a:ext uri="{FF2B5EF4-FFF2-40B4-BE49-F238E27FC236}">
                <a16:creationId xmlns:a16="http://schemas.microsoft.com/office/drawing/2014/main" id="{1ED28D71-C161-47AD-B36C-6306E9223D25}"/>
              </a:ext>
              <a:ext uri="{C183D7F6-B498-43B3-948B-1728B52AA6E4}">
                <adec:decorative xmlns:adec="http://schemas.microsoft.com/office/drawing/2017/decorative" val="1"/>
              </a:ext>
            </a:extLst>
          </p:cNvPr>
          <p:cNvSpPr>
            <a:spLocks noGrp="1"/>
          </p:cNvSpPr>
          <p:nvPr>
            <p:ph type="ftr" sz="quarter" idx="3"/>
          </p:nvPr>
        </p:nvSpPr>
        <p:spPr>
          <a:xfrm>
            <a:off x="3564450" y="6253532"/>
            <a:ext cx="58175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4286527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23B00-1A8D-459A-B8A1-688E3C02F518}"/>
              </a:ext>
            </a:extLst>
          </p:cNvPr>
          <p:cNvSpPr>
            <a:spLocks noGrp="1"/>
          </p:cNvSpPr>
          <p:nvPr>
            <p:ph type="title"/>
          </p:nvPr>
        </p:nvSpPr>
        <p:spPr>
          <a:xfrm>
            <a:off x="-1" y="1"/>
            <a:ext cx="12191999" cy="1222871"/>
          </a:xfrm>
          <a:solidFill>
            <a:schemeClr val="bg2">
              <a:lumMod val="75000"/>
            </a:schemeClr>
          </a:solidFill>
        </p:spPr>
        <p:txBody>
          <a:bodyPr/>
          <a:lstStyle/>
          <a:p>
            <a:pPr algn="ctr"/>
            <a:r>
              <a:rPr lang="en-US" b="1"/>
              <a:t>Building Tab: What Do the Asterisks Mean?</a:t>
            </a:r>
          </a:p>
        </p:txBody>
      </p:sp>
      <p:pic>
        <p:nvPicPr>
          <p:cNvPr id="20" name="Picture 19" descr="A screenshot of the single and double asterisk is shown from the building tab.">
            <a:extLst>
              <a:ext uri="{FF2B5EF4-FFF2-40B4-BE49-F238E27FC236}">
                <a16:creationId xmlns:a16="http://schemas.microsoft.com/office/drawing/2014/main" id="{9F0A0113-B1A0-4CDE-B9FB-AA66FF97BB8B}"/>
              </a:ext>
            </a:extLst>
          </p:cNvPr>
          <p:cNvPicPr>
            <a:picLocks noChangeAspect="1"/>
          </p:cNvPicPr>
          <p:nvPr/>
        </p:nvPicPr>
        <p:blipFill>
          <a:blip r:embed="rId3"/>
          <a:stretch>
            <a:fillRect/>
          </a:stretch>
        </p:blipFill>
        <p:spPr>
          <a:xfrm>
            <a:off x="0" y="1192389"/>
            <a:ext cx="12192000" cy="4473222"/>
          </a:xfrm>
          <a:prstGeom prst="rect">
            <a:avLst/>
          </a:prstGeom>
        </p:spPr>
      </p:pic>
      <p:sp>
        <p:nvSpPr>
          <p:cNvPr id="5" name="Slide Number Placeholder 4">
            <a:extLst>
              <a:ext uri="{FF2B5EF4-FFF2-40B4-BE49-F238E27FC236}">
                <a16:creationId xmlns:a16="http://schemas.microsoft.com/office/drawing/2014/main" id="{22577696-DEA7-4979-89FC-6E324E3D531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Date Placeholder 3">
            <a:extLst>
              <a:ext uri="{FF2B5EF4-FFF2-40B4-BE49-F238E27FC236}">
                <a16:creationId xmlns:a16="http://schemas.microsoft.com/office/drawing/2014/main" id="{F3C96EEB-499A-412F-A772-5E9737BDC3CF}"/>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6" name="Footer Placeholder 5">
            <a:extLst>
              <a:ext uri="{FF2B5EF4-FFF2-40B4-BE49-F238E27FC236}">
                <a16:creationId xmlns:a16="http://schemas.microsoft.com/office/drawing/2014/main" id="{F5D63CC1-19CB-470A-9E73-B13F40B37FC4}"/>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3556032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23B00-1A8D-459A-B8A1-688E3C02F518}"/>
              </a:ext>
            </a:extLst>
          </p:cNvPr>
          <p:cNvSpPr>
            <a:spLocks noGrp="1"/>
          </p:cNvSpPr>
          <p:nvPr>
            <p:ph type="title"/>
          </p:nvPr>
        </p:nvSpPr>
        <p:spPr>
          <a:xfrm>
            <a:off x="-1" y="1"/>
            <a:ext cx="12191999" cy="1222871"/>
          </a:xfrm>
          <a:solidFill>
            <a:schemeClr val="bg2">
              <a:lumMod val="75000"/>
            </a:schemeClr>
          </a:solidFill>
        </p:spPr>
        <p:txBody>
          <a:bodyPr/>
          <a:lstStyle/>
          <a:p>
            <a:pPr algn="ctr"/>
            <a:r>
              <a:rPr lang="en-US" b="1"/>
              <a:t>Teacher Tab</a:t>
            </a:r>
          </a:p>
        </p:txBody>
      </p:sp>
      <p:sp>
        <p:nvSpPr>
          <p:cNvPr id="18" name="TextBox 17">
            <a:extLst>
              <a:ext uri="{FF2B5EF4-FFF2-40B4-BE49-F238E27FC236}">
                <a16:creationId xmlns:a16="http://schemas.microsoft.com/office/drawing/2014/main" id="{B3BC6B71-5459-4D05-B251-120A5F7249F4}"/>
              </a:ext>
            </a:extLst>
          </p:cNvPr>
          <p:cNvSpPr txBox="1"/>
          <p:nvPr/>
        </p:nvSpPr>
        <p:spPr>
          <a:xfrm>
            <a:off x="703385" y="1524000"/>
            <a:ext cx="106445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The teacher tab shows certificate(s), endorsement(s) and course(s):</a:t>
            </a:r>
            <a:endParaRPr lang="en-US" sz="2400">
              <a:cs typeface="Segoe UI"/>
            </a:endParaRPr>
          </a:p>
        </p:txBody>
      </p:sp>
      <p:pic>
        <p:nvPicPr>
          <p:cNvPr id="17" name="Picture 17" descr="Screenshot of the ribbon within the teacher tab of the EE Tool">
            <a:extLst>
              <a:ext uri="{FF2B5EF4-FFF2-40B4-BE49-F238E27FC236}">
                <a16:creationId xmlns:a16="http://schemas.microsoft.com/office/drawing/2014/main" id="{C1105709-9A20-443E-BB7C-50C759D3071E}"/>
              </a:ext>
            </a:extLst>
          </p:cNvPr>
          <p:cNvPicPr>
            <a:picLocks noGrp="1" noChangeAspect="1"/>
          </p:cNvPicPr>
          <p:nvPr>
            <p:ph idx="1"/>
          </p:nvPr>
        </p:nvPicPr>
        <p:blipFill>
          <a:blip r:embed="rId3"/>
          <a:stretch>
            <a:fillRect/>
          </a:stretch>
        </p:blipFill>
        <p:spPr>
          <a:xfrm>
            <a:off x="654661" y="2073100"/>
            <a:ext cx="10448925" cy="466725"/>
          </a:xfrm>
        </p:spPr>
      </p:pic>
      <p:pic>
        <p:nvPicPr>
          <p:cNvPr id="19" name="Picture 19" descr="Screenshot of the Teacher Tab within the EE Tool with columns for certification type, issue date, expiration date, and endorsements.">
            <a:extLst>
              <a:ext uri="{FF2B5EF4-FFF2-40B4-BE49-F238E27FC236}">
                <a16:creationId xmlns:a16="http://schemas.microsoft.com/office/drawing/2014/main" id="{93C686B9-BE12-4A8C-AFFD-ABF0DC237A30}"/>
              </a:ext>
            </a:extLst>
          </p:cNvPr>
          <p:cNvPicPr>
            <a:picLocks noChangeAspect="1"/>
          </p:cNvPicPr>
          <p:nvPr/>
        </p:nvPicPr>
        <p:blipFill>
          <a:blip r:embed="rId4"/>
          <a:stretch>
            <a:fillRect/>
          </a:stretch>
        </p:blipFill>
        <p:spPr>
          <a:xfrm>
            <a:off x="656492" y="2508049"/>
            <a:ext cx="10445261" cy="927501"/>
          </a:xfrm>
          <a:prstGeom prst="rect">
            <a:avLst/>
          </a:prstGeom>
        </p:spPr>
      </p:pic>
      <p:pic>
        <p:nvPicPr>
          <p:cNvPr id="20" name="Picture 20" descr="Screenshot of the teacher tab of the EE Tool showing the LEA name, building name, course title, CIP code, term, section, instructional start date, state course code, course name, student count, special education student count, and teacher indicator.">
            <a:extLst>
              <a:ext uri="{FF2B5EF4-FFF2-40B4-BE49-F238E27FC236}">
                <a16:creationId xmlns:a16="http://schemas.microsoft.com/office/drawing/2014/main" id="{8CDB8BC3-586F-4DC9-B935-EB030CDB3720}"/>
              </a:ext>
            </a:extLst>
          </p:cNvPr>
          <p:cNvPicPr>
            <a:picLocks noChangeAspect="1"/>
          </p:cNvPicPr>
          <p:nvPr/>
        </p:nvPicPr>
        <p:blipFill>
          <a:blip r:embed="rId5"/>
          <a:stretch>
            <a:fillRect/>
          </a:stretch>
        </p:blipFill>
        <p:spPr>
          <a:xfrm>
            <a:off x="656492" y="3795615"/>
            <a:ext cx="10492153" cy="1036955"/>
          </a:xfrm>
          <a:prstGeom prst="rect">
            <a:avLst/>
          </a:prstGeom>
        </p:spPr>
      </p:pic>
      <p:sp>
        <p:nvSpPr>
          <p:cNvPr id="22" name="TextBox 21" descr="Explanation that the example of a English language arts and social studies endorsed teacher who is out of field for the arts course.">
            <a:extLst>
              <a:ext uri="{FF2B5EF4-FFF2-40B4-BE49-F238E27FC236}">
                <a16:creationId xmlns:a16="http://schemas.microsoft.com/office/drawing/2014/main" id="{9270E22E-52F6-4293-89F5-9A2F825FC252}"/>
              </a:ext>
            </a:extLst>
          </p:cNvPr>
          <p:cNvSpPr txBox="1"/>
          <p:nvPr/>
        </p:nvSpPr>
        <p:spPr>
          <a:xfrm>
            <a:off x="649165" y="5291504"/>
            <a:ext cx="10492153" cy="369332"/>
          </a:xfrm>
          <a:prstGeom prst="rect">
            <a:avLst/>
          </a:prstGeom>
          <a:noFill/>
          <a:ln w="57150">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 this example, the endorsements held do not align to the course code, so the teacher is OTF.</a:t>
            </a:r>
          </a:p>
        </p:txBody>
      </p:sp>
      <p:sp>
        <p:nvSpPr>
          <p:cNvPr id="5" name="Slide Number Placeholder 4">
            <a:extLst>
              <a:ext uri="{FF2B5EF4-FFF2-40B4-BE49-F238E27FC236}">
                <a16:creationId xmlns:a16="http://schemas.microsoft.com/office/drawing/2014/main" id="{22577696-DEA7-4979-89FC-6E324E3D531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Date Placeholder 3">
            <a:extLst>
              <a:ext uri="{FF2B5EF4-FFF2-40B4-BE49-F238E27FC236}">
                <a16:creationId xmlns:a16="http://schemas.microsoft.com/office/drawing/2014/main" id="{F3C96EEB-499A-412F-A772-5E9737BDC3CF}"/>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6" name="Footer Placeholder 5">
            <a:extLst>
              <a:ext uri="{FF2B5EF4-FFF2-40B4-BE49-F238E27FC236}">
                <a16:creationId xmlns:a16="http://schemas.microsoft.com/office/drawing/2014/main" id="{F5D63CC1-19CB-470A-9E73-B13F40B37FC4}"/>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
        <p:nvSpPr>
          <p:cNvPr id="21" name="Rectangle: Rounded Corners 20">
            <a:extLst>
              <a:ext uri="{FF2B5EF4-FFF2-40B4-BE49-F238E27FC236}">
                <a16:creationId xmlns:a16="http://schemas.microsoft.com/office/drawing/2014/main" id="{4DBFAC56-0DFA-48AE-AB51-58C4151A8C5A}"/>
              </a:ext>
              <a:ext uri="{C183D7F6-B498-43B3-948B-1728B52AA6E4}">
                <adec:decorative xmlns:adec="http://schemas.microsoft.com/office/drawing/2017/decorative" val="1"/>
              </a:ext>
            </a:extLst>
          </p:cNvPr>
          <p:cNvSpPr/>
          <p:nvPr/>
        </p:nvSpPr>
        <p:spPr>
          <a:xfrm>
            <a:off x="6848475" y="2505075"/>
            <a:ext cx="1910861" cy="232116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22DF8701-4E27-4A11-BAC0-C7C0D22FDA53}"/>
              </a:ext>
              <a:ext uri="{C183D7F6-B498-43B3-948B-1728B52AA6E4}">
                <adec:decorative xmlns:adec="http://schemas.microsoft.com/office/drawing/2017/decorative" val="1"/>
              </a:ext>
            </a:extLst>
          </p:cNvPr>
          <p:cNvCxnSpPr/>
          <p:nvPr/>
        </p:nvCxnSpPr>
        <p:spPr>
          <a:xfrm flipV="1">
            <a:off x="7005270" y="4854086"/>
            <a:ext cx="281354" cy="43375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6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726B-5556-46C1-8C97-45DD99AE079A}"/>
              </a:ext>
            </a:extLst>
          </p:cNvPr>
          <p:cNvSpPr>
            <a:spLocks noGrp="1"/>
          </p:cNvSpPr>
          <p:nvPr>
            <p:ph type="title"/>
          </p:nvPr>
        </p:nvSpPr>
        <p:spPr>
          <a:xfrm>
            <a:off x="0" y="0"/>
            <a:ext cx="12192000" cy="889839"/>
          </a:xfrm>
          <a:solidFill>
            <a:schemeClr val="bg2">
              <a:lumMod val="75000"/>
            </a:schemeClr>
          </a:solidFill>
        </p:spPr>
        <p:txBody>
          <a:bodyPr>
            <a:normAutofit/>
          </a:bodyPr>
          <a:lstStyle/>
          <a:p>
            <a:pPr algn="ctr"/>
            <a:r>
              <a:rPr lang="en-US" b="1" dirty="0"/>
              <a:t>Course Definition Tab</a:t>
            </a:r>
            <a:r>
              <a:rPr lang="en-US" dirty="0">
                <a:ea typeface="+mj-lt"/>
                <a:cs typeface="+mj-lt"/>
              </a:rPr>
              <a:t> </a:t>
            </a:r>
            <a:endParaRPr lang="en-US" b="1" dirty="0">
              <a:cs typeface="Segoe UI"/>
            </a:endParaRPr>
          </a:p>
        </p:txBody>
      </p:sp>
      <p:pic>
        <p:nvPicPr>
          <p:cNvPr id="23" name="Picture 22" descr="Screenshot of the EE Tool course definition tab with the following override pulldown options: specialists, block courses, and reporting errors.">
            <a:extLst>
              <a:ext uri="{FF2B5EF4-FFF2-40B4-BE49-F238E27FC236}">
                <a16:creationId xmlns:a16="http://schemas.microsoft.com/office/drawing/2014/main" id="{64340447-92E7-49DF-AA35-609EC08272BF}"/>
              </a:ext>
            </a:extLst>
          </p:cNvPr>
          <p:cNvPicPr>
            <a:picLocks noChangeAspect="1"/>
          </p:cNvPicPr>
          <p:nvPr/>
        </p:nvPicPr>
        <p:blipFill>
          <a:blip r:embed="rId3"/>
          <a:stretch>
            <a:fillRect/>
          </a:stretch>
        </p:blipFill>
        <p:spPr>
          <a:xfrm>
            <a:off x="0" y="1109869"/>
            <a:ext cx="12192000" cy="4638261"/>
          </a:xfrm>
          <a:prstGeom prst="rect">
            <a:avLst/>
          </a:prstGeom>
        </p:spPr>
      </p:pic>
      <p:sp>
        <p:nvSpPr>
          <p:cNvPr id="4" name="Slide Number Placeholder 3">
            <a:extLst>
              <a:ext uri="{FF2B5EF4-FFF2-40B4-BE49-F238E27FC236}">
                <a16:creationId xmlns:a16="http://schemas.microsoft.com/office/drawing/2014/main" id="{638D3978-7BFF-4886-858D-9123F2BAAF9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3" name="Date Placeholder 2">
            <a:extLst>
              <a:ext uri="{FF2B5EF4-FFF2-40B4-BE49-F238E27FC236}">
                <a16:creationId xmlns:a16="http://schemas.microsoft.com/office/drawing/2014/main" id="{0F1B4D25-C31C-4C6F-ADFE-DD40C0BB4169}"/>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5" name="Footer Placeholder 4">
            <a:extLst>
              <a:ext uri="{FF2B5EF4-FFF2-40B4-BE49-F238E27FC236}">
                <a16:creationId xmlns:a16="http://schemas.microsoft.com/office/drawing/2014/main" id="{1ED28D71-C161-47AD-B36C-6306E9223D25}"/>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3956628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838200" y="365125"/>
            <a:ext cx="10515600" cy="1325563"/>
          </a:xfrm>
        </p:spPr>
        <p:txBody>
          <a:bodyPr spcFirstLastPara="1" lIns="121900" tIns="121900" rIns="121900" bIns="121900" anchor="ctr" anchorCtr="0">
            <a:normAutofit/>
          </a:bodyPr>
          <a:lstStyle/>
          <a:p>
            <a:pPr lvl="0" algn="ctr"/>
            <a:r>
              <a:rPr lang="en-US" b="1"/>
              <a:t>Tribal Land Acknowledgement</a:t>
            </a:r>
            <a:endParaRPr lang="en-US"/>
          </a:p>
        </p:txBody>
      </p:sp>
      <p:sp>
        <p:nvSpPr>
          <p:cNvPr id="273" name="Google Shape;273;p22"/>
          <p:cNvSpPr txBox="1">
            <a:spLocks noGrp="1"/>
          </p:cNvSpPr>
          <p:nvPr>
            <p:ph sz="half" idx="1"/>
          </p:nvPr>
        </p:nvSpPr>
        <p:spPr>
          <a:xfrm>
            <a:off x="838200" y="1825625"/>
            <a:ext cx="5181600" cy="4183289"/>
          </a:xfrm>
        </p:spPr>
        <p:txBody>
          <a:bodyPr spcFirstLastPara="1" vert="horz" lIns="121900" tIns="121900" rIns="121900" bIns="121900" rtlCol="0" anchor="t" anchorCtr="0">
            <a:noAutofit/>
          </a:bodyPr>
          <a:lstStyle/>
          <a:p>
            <a:pPr marL="0" indent="0">
              <a:spcBef>
                <a:spcPts val="0"/>
              </a:spcBef>
              <a:spcAft>
                <a:spcPts val="600"/>
              </a:spcAft>
              <a:buNone/>
              <a:tabLst>
                <a:tab pos="609585" algn="l"/>
              </a:tabLst>
            </a:pPr>
            <a:r>
              <a:rPr lang="en-US" sz="3200" dirty="0"/>
              <a:t>We would like to acknowledge the Indigenous people who have stewarded this land since time immemorial and who still inhabit the area today, the </a:t>
            </a:r>
            <a:r>
              <a:rPr lang="en-US" sz="3200" dirty="0" err="1"/>
              <a:t>Steh-Chass</a:t>
            </a:r>
            <a:r>
              <a:rPr lang="en-US" sz="3200" dirty="0"/>
              <a:t> Band of Indigenous people of the Squaxin Island Tribe. </a:t>
            </a:r>
            <a:endParaRPr lang="en-US" sz="3200" dirty="0">
              <a:cs typeface="Segoe UI"/>
            </a:endParaRPr>
          </a:p>
        </p:txBody>
      </p:sp>
      <p:pic>
        <p:nvPicPr>
          <p:cNvPr id="4" name="Picture 3">
            <a:extLst>
              <a:ext uri="{FF2B5EF4-FFF2-40B4-BE49-F238E27FC236}">
                <a16:creationId xmlns:a16="http://schemas.microsoft.com/office/drawing/2014/main" id="{9A242CAB-5001-4EAA-8265-A731B8708F59}"/>
              </a:ext>
              <a:ext uri="{C183D7F6-B498-43B3-948B-1728B52AA6E4}">
                <adec:decorative xmlns:adec="http://schemas.microsoft.com/office/drawing/2017/decorative" val="1"/>
              </a:ext>
            </a:extLst>
          </p:cNvPr>
          <p:cNvPicPr>
            <a:picLocks noChangeAspect="1"/>
          </p:cNvPicPr>
          <p:nvPr/>
        </p:nvPicPr>
        <p:blipFill rotWithShape="1">
          <a:blip r:embed="rId3"/>
          <a:srcRect r="7100" b="-2"/>
          <a:stretch/>
        </p:blipFill>
        <p:spPr>
          <a:xfrm>
            <a:off x="6172200" y="1825625"/>
            <a:ext cx="5181600" cy="4183289"/>
          </a:xfrm>
          <a:prstGeom prst="rect">
            <a:avLst/>
          </a:prstGeom>
          <a:noFill/>
        </p:spPr>
      </p:pic>
      <p:sp>
        <p:nvSpPr>
          <p:cNvPr id="88" name="Date Placeholder 4">
            <a:extLst>
              <a:ext uri="{FF2B5EF4-FFF2-40B4-BE49-F238E27FC236}">
                <a16:creationId xmlns:a16="http://schemas.microsoft.com/office/drawing/2014/main" id="{1488472B-9DAD-4B79-A454-BB02C80381CA}"/>
              </a:ext>
              <a:ext uri="{C183D7F6-B498-43B3-948B-1728B52AA6E4}">
                <adec:decorative xmlns:adec="http://schemas.microsoft.com/office/drawing/2017/decorative" val="1"/>
              </a:ext>
            </a:extLst>
          </p:cNvPr>
          <p:cNvSpPr>
            <a:spLocks noGrp="1"/>
          </p:cNvSpPr>
          <p:nvPr>
            <p:ph type="dt" sz="half" idx="11"/>
          </p:nvPr>
        </p:nvSpPr>
        <p:spPr>
          <a:xfrm>
            <a:off x="9309783" y="6253532"/>
            <a:ext cx="1531571" cy="367123"/>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275" name="Google Shape;275;p22">
            <a:extLst>
              <a:ext uri="{C183D7F6-B498-43B3-948B-1728B52AA6E4}">
                <adec:decorative xmlns:adec="http://schemas.microsoft.com/office/drawing/2017/decorative" val="1"/>
              </a:ext>
            </a:extLst>
          </p:cNvPr>
          <p:cNvSpPr txBox="1">
            <a:spLocks noGrp="1"/>
          </p:cNvSpPr>
          <p:nvPr>
            <p:ph type="sldNum" sz="quarter" idx="4"/>
          </p:nvPr>
        </p:nvSpPr>
        <p:spPr>
          <a:xfrm>
            <a:off x="10709328" y="6253532"/>
            <a:ext cx="644471" cy="365125"/>
          </a:xfrm>
        </p:spPr>
        <p:txBody>
          <a:bodyPr spcFirstLastPara="1" lIns="121900" tIns="121900" rIns="121900" bIns="121900" anchor="ctr" anchorCtr="0">
            <a:normAutofit fontScale="92500" lnSpcReduction="20000"/>
          </a:bodyPr>
          <a:lstStyle/>
          <a:p>
            <a:pPr defTabSz="1219170">
              <a:lnSpc>
                <a:spcPct val="90000"/>
              </a:lnSpc>
              <a:spcAft>
                <a:spcPts val="600"/>
              </a:spcAft>
              <a:buClr>
                <a:srgbClr val="000000"/>
              </a:buClr>
            </a:pPr>
            <a:fld id="{00000000-1234-1234-1234-123412341234}" type="slidenum">
              <a:rPr lang="en" sz="400" kern="0"/>
              <a:pPr defTabSz="1219170">
                <a:lnSpc>
                  <a:spcPct val="90000"/>
                </a:lnSpc>
                <a:spcAft>
                  <a:spcPts val="600"/>
                </a:spcAft>
                <a:buClr>
                  <a:srgbClr val="000000"/>
                </a:buClr>
              </a:pPr>
              <a:t>2</a:t>
            </a:fld>
            <a:endParaRPr lang="en" sz="400" kern="0"/>
          </a:p>
        </p:txBody>
      </p:sp>
      <p:sp>
        <p:nvSpPr>
          <p:cNvPr id="90" name="Footer Placeholder 6">
            <a:extLst>
              <a:ext uri="{FF2B5EF4-FFF2-40B4-BE49-F238E27FC236}">
                <a16:creationId xmlns:a16="http://schemas.microsoft.com/office/drawing/2014/main" id="{BAAFCB3C-F715-4F80-B3B4-36C064BEA19E}"/>
              </a:ext>
              <a:ext uri="{C183D7F6-B498-43B3-948B-1728B52AA6E4}">
                <adec:decorative xmlns:adec="http://schemas.microsoft.com/office/drawing/2017/decorative" val="0"/>
              </a:ext>
            </a:extLst>
          </p:cNvPr>
          <p:cNvSpPr>
            <a:spLocks noGrp="1"/>
          </p:cNvSpPr>
          <p:nvPr>
            <p:ph type="ftr" sz="quarter" idx="3"/>
          </p:nvPr>
        </p:nvSpPr>
        <p:spPr>
          <a:xfrm>
            <a:off x="3550596" y="6253532"/>
            <a:ext cx="5817555"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Title II, Part 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0" y="1122363"/>
            <a:ext cx="12192000" cy="2306637"/>
          </a:xfrm>
        </p:spPr>
        <p:txBody>
          <a:bodyPr>
            <a:normAutofit fontScale="90000"/>
          </a:bodyPr>
          <a:lstStyle/>
          <a:p>
            <a:br>
              <a:rPr lang="en-US" dirty="0"/>
            </a:br>
            <a:r>
              <a:rPr lang="en-US" dirty="0"/>
              <a:t>Educator Equity Data Collection Tool</a:t>
            </a:r>
            <a:br>
              <a:rPr lang="en-US" dirty="0"/>
            </a:br>
            <a:r>
              <a:rPr lang="en-US" dirty="0"/>
              <a:t>Overview</a:t>
            </a:r>
          </a:p>
        </p:txBody>
      </p:sp>
      <p:sp>
        <p:nvSpPr>
          <p:cNvPr id="23" name="Subtitle 22"/>
          <p:cNvSpPr>
            <a:spLocks noGrp="1"/>
          </p:cNvSpPr>
          <p:nvPr>
            <p:ph type="subTitle" idx="1"/>
          </p:nvPr>
        </p:nvSpPr>
        <p:spPr>
          <a:xfrm>
            <a:off x="0" y="3602037"/>
            <a:ext cx="12191999" cy="2548039"/>
          </a:xfrm>
        </p:spPr>
        <p:txBody>
          <a:bodyPr vert="horz" lIns="91440" tIns="45720" rIns="91440" bIns="45720" rtlCol="0" anchor="t">
            <a:normAutofit/>
          </a:bodyPr>
          <a:lstStyle/>
          <a:p>
            <a:r>
              <a:rPr lang="en-US" sz="1800">
                <a:latin typeface="Segoe UI"/>
                <a:cs typeface="Segoe UI"/>
              </a:rPr>
              <a:t>Here’s the background information you need to know in order to understand and complete the EE Tool process.</a:t>
            </a:r>
            <a:endParaRPr lang="en-US" sz="1800"/>
          </a:p>
          <a:p>
            <a:r>
              <a:rPr lang="en-US" sz="1800">
                <a:latin typeface="Segoe UI"/>
                <a:cs typeface="Segoe UI"/>
              </a:rPr>
              <a:t> </a:t>
            </a:r>
            <a:r>
              <a:rPr lang="en-US" sz="1800" i="1">
                <a:latin typeface="Segoe UI"/>
                <a:cs typeface="Segoe UI"/>
              </a:rPr>
              <a:t>Remember, the Assignment Tool and CEDARS Manual are your friends.</a:t>
            </a:r>
            <a:endParaRPr lang="en-US" sz="1800" i="1"/>
          </a:p>
        </p:txBody>
      </p:sp>
      <p:sp>
        <p:nvSpPr>
          <p:cNvPr id="3" name="Heart 2">
            <a:extLst>
              <a:ext uri="{FF2B5EF4-FFF2-40B4-BE49-F238E27FC236}">
                <a16:creationId xmlns:a16="http://schemas.microsoft.com/office/drawing/2014/main" id="{105FB2D2-E6D2-4951-A44C-A1E6AB268F8C}"/>
              </a:ext>
              <a:ext uri="{C183D7F6-B498-43B3-948B-1728B52AA6E4}">
                <adec:decorative xmlns:adec="http://schemas.microsoft.com/office/drawing/2017/decorative" val="1"/>
              </a:ext>
            </a:extLst>
          </p:cNvPr>
          <p:cNvSpPr/>
          <p:nvPr/>
        </p:nvSpPr>
        <p:spPr>
          <a:xfrm>
            <a:off x="1925562" y="3927324"/>
            <a:ext cx="532191" cy="459619"/>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8611F0E1-9FDC-4BE6-9E10-A56AB1F3370F}"/>
              </a:ext>
              <a:ext uri="{C183D7F6-B498-43B3-948B-1728B52AA6E4}">
                <adec:decorative xmlns:adec="http://schemas.microsoft.com/office/drawing/2017/decorative" val="1"/>
              </a:ext>
            </a:extLst>
          </p:cNvPr>
          <p:cNvSpPr/>
          <p:nvPr/>
        </p:nvSpPr>
        <p:spPr>
          <a:xfrm>
            <a:off x="9739085" y="3927323"/>
            <a:ext cx="532191" cy="459619"/>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361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F4A2-6E9A-4AD4-A3EB-545A8E58F699}"/>
              </a:ext>
            </a:extLst>
          </p:cNvPr>
          <p:cNvSpPr>
            <a:spLocks noGrp="1"/>
          </p:cNvSpPr>
          <p:nvPr>
            <p:ph type="title"/>
          </p:nvPr>
        </p:nvSpPr>
        <p:spPr>
          <a:xfrm>
            <a:off x="0" y="0"/>
            <a:ext cx="12192000" cy="917497"/>
          </a:xfrm>
          <a:solidFill>
            <a:schemeClr val="accent4">
              <a:lumMod val="60000"/>
              <a:lumOff val="40000"/>
            </a:schemeClr>
          </a:solidFill>
        </p:spPr>
        <p:txBody>
          <a:bodyPr/>
          <a:lstStyle/>
          <a:p>
            <a:pPr algn="ctr"/>
            <a:r>
              <a:rPr lang="en-US" b="1" dirty="0"/>
              <a:t>EEDC Data Sources</a:t>
            </a:r>
          </a:p>
        </p:txBody>
      </p:sp>
      <p:sp>
        <p:nvSpPr>
          <p:cNvPr id="3" name="Content Placeholder 2">
            <a:extLst>
              <a:ext uri="{FF2B5EF4-FFF2-40B4-BE49-F238E27FC236}">
                <a16:creationId xmlns:a16="http://schemas.microsoft.com/office/drawing/2014/main" id="{FF2E43A6-F61B-4128-9099-B5D7DF3E758E}"/>
              </a:ext>
            </a:extLst>
          </p:cNvPr>
          <p:cNvSpPr>
            <a:spLocks noGrp="1"/>
          </p:cNvSpPr>
          <p:nvPr>
            <p:ph idx="1"/>
          </p:nvPr>
        </p:nvSpPr>
        <p:spPr>
          <a:xfrm>
            <a:off x="204395" y="1043492"/>
            <a:ext cx="11790381" cy="5037996"/>
          </a:xfrm>
        </p:spPr>
        <p:txBody>
          <a:bodyPr>
            <a:normAutofit/>
          </a:bodyPr>
          <a:lstStyle/>
          <a:p>
            <a:pPr marL="0" indent="0">
              <a:buNone/>
            </a:pPr>
            <a:r>
              <a:rPr lang="en-US" sz="2600"/>
              <a:t>The Educator Equity Data Collection (EEDC) Tool pulls data from four sources:</a:t>
            </a:r>
          </a:p>
        </p:txBody>
      </p:sp>
      <p:graphicFrame>
        <p:nvGraphicFramePr>
          <p:cNvPr id="9" name="Diagram 8" descr="Screenshot explaining the four data sources the Educator Equity Data Collection (EEDC) Tool pulls data from">
            <a:extLst>
              <a:ext uri="{FF2B5EF4-FFF2-40B4-BE49-F238E27FC236}">
                <a16:creationId xmlns:a16="http://schemas.microsoft.com/office/drawing/2014/main" id="{87DBAFB8-05D2-4399-9C4E-53292ED90D36}"/>
              </a:ext>
            </a:extLst>
          </p:cNvPr>
          <p:cNvGraphicFramePr/>
          <p:nvPr>
            <p:extLst>
              <p:ext uri="{D42A27DB-BD31-4B8C-83A1-F6EECF244321}">
                <p14:modId xmlns:p14="http://schemas.microsoft.com/office/powerpoint/2010/main" val="2678492810"/>
              </p:ext>
            </p:extLst>
          </p:nvPr>
        </p:nvGraphicFramePr>
        <p:xfrm>
          <a:off x="1347688" y="1513442"/>
          <a:ext cx="8977412" cy="4694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B3357C1-7D0F-43D4-9F2C-D08EEE9AA66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Date Placeholder 3">
            <a:extLst>
              <a:ext uri="{FF2B5EF4-FFF2-40B4-BE49-F238E27FC236}">
                <a16:creationId xmlns:a16="http://schemas.microsoft.com/office/drawing/2014/main" id="{A6DF1E1A-36C3-4AB5-B6BA-994DA92675C9}"/>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6" name="Footer Placeholder 5">
            <a:extLst>
              <a:ext uri="{FF2B5EF4-FFF2-40B4-BE49-F238E27FC236}">
                <a16:creationId xmlns:a16="http://schemas.microsoft.com/office/drawing/2014/main" id="{E2BDFF27-B9A5-43C2-98EC-13EF895C5E2B}"/>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
        <p:nvSpPr>
          <p:cNvPr id="7" name="Rectangle: Rounded Corners 6">
            <a:extLst>
              <a:ext uri="{FF2B5EF4-FFF2-40B4-BE49-F238E27FC236}">
                <a16:creationId xmlns:a16="http://schemas.microsoft.com/office/drawing/2014/main" id="{92C6941F-5416-4A65-B999-21903A3BBE13}"/>
              </a:ext>
              <a:ext uri="{C183D7F6-B498-43B3-948B-1728B52AA6E4}">
                <adec:decorative xmlns:adec="http://schemas.microsoft.com/office/drawing/2017/decorative" val="1"/>
              </a:ext>
            </a:extLst>
          </p:cNvPr>
          <p:cNvSpPr/>
          <p:nvPr/>
        </p:nvSpPr>
        <p:spPr>
          <a:xfrm>
            <a:off x="6096000" y="1640910"/>
            <a:ext cx="1757819" cy="41335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680791D-7D6A-4B92-A6EF-FE873C5C6DF9}"/>
              </a:ext>
              <a:ext uri="{C183D7F6-B498-43B3-948B-1728B52AA6E4}">
                <adec:decorative xmlns:adec="http://schemas.microsoft.com/office/drawing/2017/decorative" val="1"/>
              </a:ext>
            </a:extLst>
          </p:cNvPr>
          <p:cNvSpPr/>
          <p:nvPr/>
        </p:nvSpPr>
        <p:spPr>
          <a:xfrm>
            <a:off x="6912279" y="2629319"/>
            <a:ext cx="1004170" cy="41335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8F88404-2C66-44E4-9F8E-F6479572B86B}"/>
              </a:ext>
              <a:ext uri="{C183D7F6-B498-43B3-948B-1728B52AA6E4}">
                <adec:decorative xmlns:adec="http://schemas.microsoft.com/office/drawing/2017/decorative" val="1"/>
              </a:ext>
            </a:extLst>
          </p:cNvPr>
          <p:cNvSpPr/>
          <p:nvPr/>
        </p:nvSpPr>
        <p:spPr>
          <a:xfrm>
            <a:off x="2596530" y="3971692"/>
            <a:ext cx="635185" cy="41335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D51902E-77CC-4F62-A4B5-8C645496FE51}"/>
              </a:ext>
              <a:ext uri="{C183D7F6-B498-43B3-948B-1728B52AA6E4}">
                <adec:decorative xmlns:adec="http://schemas.microsoft.com/office/drawing/2017/decorative" val="1"/>
              </a:ext>
            </a:extLst>
          </p:cNvPr>
          <p:cNvSpPr/>
          <p:nvPr/>
        </p:nvSpPr>
        <p:spPr>
          <a:xfrm>
            <a:off x="3350179" y="5226382"/>
            <a:ext cx="1447289" cy="41335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54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1" grpId="0" animBg="1"/>
      <p:bldP spid="11" grpId="1"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3B8C-4E67-48F9-BE47-D49B3B70B15F}"/>
              </a:ext>
            </a:extLst>
          </p:cNvPr>
          <p:cNvSpPr>
            <a:spLocks noGrp="1"/>
          </p:cNvSpPr>
          <p:nvPr>
            <p:ph type="title"/>
          </p:nvPr>
        </p:nvSpPr>
        <p:spPr>
          <a:xfrm>
            <a:off x="0" y="0"/>
            <a:ext cx="12192000" cy="1476066"/>
          </a:xfrm>
          <a:solidFill>
            <a:schemeClr val="accent4">
              <a:lumMod val="60000"/>
              <a:lumOff val="40000"/>
            </a:schemeClr>
          </a:solidFill>
        </p:spPr>
        <p:txBody>
          <a:bodyPr>
            <a:normAutofit/>
          </a:bodyPr>
          <a:lstStyle/>
          <a:p>
            <a:pPr algn="ctr"/>
            <a:r>
              <a:rPr lang="en-US" b="1" dirty="0"/>
              <a:t>Determining Factors for OTF </a:t>
            </a:r>
            <a:br>
              <a:rPr lang="en-US" b="1" dirty="0"/>
            </a:br>
            <a:r>
              <a:rPr lang="en-US" b="1" dirty="0"/>
              <a:t>Based on Certificate Type</a:t>
            </a:r>
          </a:p>
        </p:txBody>
      </p:sp>
      <p:graphicFrame>
        <p:nvGraphicFramePr>
          <p:cNvPr id="12" name="Content Placeholder 11" descr="Screenshot of the Determining Factors for OTF Based on Certificate Type">
            <a:extLst>
              <a:ext uri="{FF2B5EF4-FFF2-40B4-BE49-F238E27FC236}">
                <a16:creationId xmlns:a16="http://schemas.microsoft.com/office/drawing/2014/main" id="{4B639918-4DB0-4543-8137-D167E5D375DA}"/>
              </a:ext>
            </a:extLst>
          </p:cNvPr>
          <p:cNvGraphicFramePr>
            <a:graphicFrameLocks noGrp="1"/>
          </p:cNvGraphicFramePr>
          <p:nvPr>
            <p:ph idx="1"/>
            <p:extLst>
              <p:ext uri="{D42A27DB-BD31-4B8C-83A1-F6EECF244321}">
                <p14:modId xmlns:p14="http://schemas.microsoft.com/office/powerpoint/2010/main" val="4284572262"/>
              </p:ext>
            </p:extLst>
          </p:nvPr>
        </p:nvGraphicFramePr>
        <p:xfrm>
          <a:off x="98287" y="1710267"/>
          <a:ext cx="11730934" cy="4724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0906CD1D-4B26-4FD9-92D5-3329BDE7F79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5" name="Date Placeholder 4">
            <a:extLst>
              <a:ext uri="{FF2B5EF4-FFF2-40B4-BE49-F238E27FC236}">
                <a16:creationId xmlns:a16="http://schemas.microsoft.com/office/drawing/2014/main" id="{26A8ABC0-214E-4808-8B86-72D79064D8F0}"/>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7" name="Footer Placeholder 6">
            <a:extLst>
              <a:ext uri="{FF2B5EF4-FFF2-40B4-BE49-F238E27FC236}">
                <a16:creationId xmlns:a16="http://schemas.microsoft.com/office/drawing/2014/main" id="{6E1FB3AA-0D4E-4D34-BBF9-4E8952E2FA90}"/>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1384949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3F151-4C2A-4443-B7E1-9BB144C018F8}"/>
              </a:ext>
            </a:extLst>
          </p:cNvPr>
          <p:cNvSpPr>
            <a:spLocks noGrp="1"/>
          </p:cNvSpPr>
          <p:nvPr>
            <p:ph type="title"/>
          </p:nvPr>
        </p:nvSpPr>
        <p:spPr>
          <a:xfrm>
            <a:off x="0" y="1"/>
            <a:ext cx="12192000" cy="846730"/>
          </a:xfrm>
          <a:solidFill>
            <a:schemeClr val="accent4">
              <a:lumMod val="60000"/>
              <a:lumOff val="40000"/>
            </a:schemeClr>
          </a:solidFill>
        </p:spPr>
        <p:txBody>
          <a:bodyPr anchor="ctr">
            <a:normAutofit/>
          </a:bodyPr>
          <a:lstStyle/>
          <a:p>
            <a:pPr algn="ctr"/>
            <a:r>
              <a:rPr lang="en-US" b="1" dirty="0"/>
              <a:t>Assignment Tool</a:t>
            </a:r>
          </a:p>
        </p:txBody>
      </p:sp>
      <p:sp>
        <p:nvSpPr>
          <p:cNvPr id="11" name="Content Placeholder 3">
            <a:extLst>
              <a:ext uri="{FF2B5EF4-FFF2-40B4-BE49-F238E27FC236}">
                <a16:creationId xmlns:a16="http://schemas.microsoft.com/office/drawing/2014/main" id="{94718785-041A-4E88-9AE8-226116A6395F}"/>
              </a:ext>
            </a:extLst>
          </p:cNvPr>
          <p:cNvSpPr>
            <a:spLocks noGrp="1"/>
          </p:cNvSpPr>
          <p:nvPr>
            <p:ph sz="half" idx="1"/>
          </p:nvPr>
        </p:nvSpPr>
        <p:spPr>
          <a:xfrm>
            <a:off x="9505183" y="237345"/>
            <a:ext cx="2277186" cy="335310"/>
          </a:xfrm>
          <a:solidFill>
            <a:schemeClr val="accent2">
              <a:lumMod val="20000"/>
              <a:lumOff val="80000"/>
            </a:schemeClr>
          </a:solidFill>
          <a:ln>
            <a:solidFill>
              <a:schemeClr val="tx1"/>
            </a:solidFill>
          </a:ln>
        </p:spPr>
        <p:txBody>
          <a:bodyPr>
            <a:normAutofit fontScale="62500" lnSpcReduction="20000"/>
          </a:bodyPr>
          <a:lstStyle/>
          <a:p>
            <a:pPr marL="0" indent="0">
              <a:buNone/>
            </a:pPr>
            <a:r>
              <a:rPr lang="en-US">
                <a:hlinkClick r:id="rId3"/>
              </a:rPr>
              <a:t>Assignment Tool</a:t>
            </a:r>
            <a:r>
              <a:rPr lang="en-US"/>
              <a:t> link</a:t>
            </a:r>
          </a:p>
        </p:txBody>
      </p:sp>
      <p:sp>
        <p:nvSpPr>
          <p:cNvPr id="3" name="TextBox 2">
            <a:extLst>
              <a:ext uri="{FF2B5EF4-FFF2-40B4-BE49-F238E27FC236}">
                <a16:creationId xmlns:a16="http://schemas.microsoft.com/office/drawing/2014/main" id="{8E11DB2A-B926-4DC4-A222-1E0DFE75901A}"/>
              </a:ext>
            </a:extLst>
          </p:cNvPr>
          <p:cNvSpPr txBox="1"/>
          <p:nvPr/>
        </p:nvSpPr>
        <p:spPr>
          <a:xfrm>
            <a:off x="833145" y="1127674"/>
            <a:ext cx="3815973" cy="2031325"/>
          </a:xfrm>
          <a:prstGeom prst="rect">
            <a:avLst/>
          </a:prstGeom>
          <a:solidFill>
            <a:schemeClr val="accent1">
              <a:lumMod val="20000"/>
              <a:lumOff val="80000"/>
            </a:schemeClr>
          </a:solidFill>
          <a:ln>
            <a:solidFill>
              <a:schemeClr val="accent1"/>
            </a:solidFill>
          </a:ln>
          <a:effectLst>
            <a:innerShdw blurRad="63500" dist="50800" dir="2700000">
              <a:prstClr val="black">
                <a:alpha val="50000"/>
              </a:prstClr>
            </a:innerShdw>
          </a:effectLst>
        </p:spPr>
        <p:txBody>
          <a:bodyPr wrap="square" lIns="91440" tIns="45720" rIns="91440" bIns="45720" rtlCol="0" anchor="t">
            <a:spAutoFit/>
          </a:bodyPr>
          <a:lstStyle/>
          <a:p>
            <a:r>
              <a:rPr lang="en-US" b="1"/>
              <a:t>Search by Course Name or Number</a:t>
            </a:r>
          </a:p>
          <a:p>
            <a:pPr marL="285750" indent="-285750">
              <a:buFont typeface="Arial" panose="020B0604020202020204" pitchFamily="34" charset="0"/>
              <a:buChar char="•"/>
            </a:pPr>
            <a:r>
              <a:rPr lang="en-US"/>
              <a:t>Deselect “All” from the course options</a:t>
            </a:r>
            <a:endParaRPr lang="en-US">
              <a:cs typeface="Segoe UI"/>
            </a:endParaRPr>
          </a:p>
          <a:p>
            <a:pPr marL="285750" indent="-285750">
              <a:buFont typeface="Arial" panose="020B0604020202020204" pitchFamily="34" charset="0"/>
              <a:buChar char="•"/>
            </a:pPr>
            <a:r>
              <a:rPr lang="en-US"/>
              <a:t>Search for or enter the course name or number</a:t>
            </a:r>
            <a:endParaRPr lang="en-US">
              <a:cs typeface="Segoe UI"/>
            </a:endParaRPr>
          </a:p>
          <a:p>
            <a:pPr marL="285750" indent="-285750">
              <a:buFont typeface="Arial" panose="020B0604020202020204" pitchFamily="34" charset="0"/>
              <a:buChar char="•"/>
            </a:pPr>
            <a:endParaRPr lang="en-US"/>
          </a:p>
        </p:txBody>
      </p:sp>
      <p:pic>
        <p:nvPicPr>
          <p:cNvPr id="25" name="Picture 24" descr="Screenshot of the assignment tool, instructing to search by course name or number">
            <a:extLst>
              <a:ext uri="{FF2B5EF4-FFF2-40B4-BE49-F238E27FC236}">
                <a16:creationId xmlns:a16="http://schemas.microsoft.com/office/drawing/2014/main" id="{E294E253-BDFC-4F30-8FF5-011C812C065E}"/>
              </a:ext>
            </a:extLst>
          </p:cNvPr>
          <p:cNvPicPr>
            <a:picLocks noChangeAspect="1"/>
          </p:cNvPicPr>
          <p:nvPr/>
        </p:nvPicPr>
        <p:blipFill>
          <a:blip r:embed="rId4"/>
          <a:stretch>
            <a:fillRect/>
          </a:stretch>
        </p:blipFill>
        <p:spPr>
          <a:xfrm>
            <a:off x="5815258" y="941855"/>
            <a:ext cx="6030702" cy="3266066"/>
          </a:xfrm>
          <a:prstGeom prst="rect">
            <a:avLst/>
          </a:prstGeom>
        </p:spPr>
      </p:pic>
      <p:pic>
        <p:nvPicPr>
          <p:cNvPr id="17" name="Picture 16" descr="Screenshot of the assignment tool endorsement options">
            <a:extLst>
              <a:ext uri="{FF2B5EF4-FFF2-40B4-BE49-F238E27FC236}">
                <a16:creationId xmlns:a16="http://schemas.microsoft.com/office/drawing/2014/main" id="{F308695D-AF48-4412-AA7C-F562DB6A07BE}"/>
              </a:ext>
            </a:extLst>
          </p:cNvPr>
          <p:cNvPicPr>
            <a:picLocks noChangeAspect="1"/>
          </p:cNvPicPr>
          <p:nvPr/>
        </p:nvPicPr>
        <p:blipFill>
          <a:blip r:embed="rId5"/>
          <a:stretch>
            <a:fillRect/>
          </a:stretch>
        </p:blipFill>
        <p:spPr>
          <a:xfrm>
            <a:off x="409631" y="3825769"/>
            <a:ext cx="6542259" cy="2801696"/>
          </a:xfrm>
          <a:prstGeom prst="rect">
            <a:avLst/>
          </a:prstGeom>
        </p:spPr>
      </p:pic>
      <p:sp>
        <p:nvSpPr>
          <p:cNvPr id="13" name="TextBox 12">
            <a:extLst>
              <a:ext uri="{FF2B5EF4-FFF2-40B4-BE49-F238E27FC236}">
                <a16:creationId xmlns:a16="http://schemas.microsoft.com/office/drawing/2014/main" id="{378D44F7-220C-4381-8C78-92248FC41008}"/>
              </a:ext>
            </a:extLst>
          </p:cNvPr>
          <p:cNvSpPr txBox="1"/>
          <p:nvPr/>
        </p:nvSpPr>
        <p:spPr>
          <a:xfrm>
            <a:off x="7966396" y="4689299"/>
            <a:ext cx="3665864" cy="1477328"/>
          </a:xfrm>
          <a:prstGeom prst="rect">
            <a:avLst/>
          </a:prstGeom>
          <a:solidFill>
            <a:schemeClr val="accent1">
              <a:lumMod val="20000"/>
              <a:lumOff val="80000"/>
            </a:schemeClr>
          </a:solidFill>
          <a:ln>
            <a:solidFill>
              <a:schemeClr val="accent1"/>
            </a:solidFill>
          </a:ln>
          <a:effectLst>
            <a:innerShdw blurRad="63500" dist="50800" dir="2700000">
              <a:prstClr val="black">
                <a:alpha val="50000"/>
              </a:prstClr>
            </a:innerShdw>
          </a:effectLst>
        </p:spPr>
        <p:txBody>
          <a:bodyPr wrap="square" lIns="91440" tIns="45720" rIns="91440" bIns="45720" rtlCol="0" anchor="t">
            <a:spAutoFit/>
          </a:bodyPr>
          <a:lstStyle/>
          <a:p>
            <a:r>
              <a:rPr lang="en-US" b="1"/>
              <a:t>Search by Endorsement</a:t>
            </a:r>
          </a:p>
          <a:p>
            <a:pPr marL="285750" indent="-285750">
              <a:buFont typeface="Arial" panose="020B0604020202020204" pitchFamily="34" charset="0"/>
              <a:buChar char="•"/>
            </a:pPr>
            <a:r>
              <a:rPr lang="en-US"/>
              <a:t>Deselect “All” from the endorsement options</a:t>
            </a:r>
            <a:endParaRPr lang="en-US">
              <a:cs typeface="Segoe UI"/>
            </a:endParaRPr>
          </a:p>
          <a:p>
            <a:pPr marL="285750" indent="-285750">
              <a:buFont typeface="Arial" panose="020B0604020202020204" pitchFamily="34" charset="0"/>
              <a:buChar char="•"/>
            </a:pPr>
            <a:r>
              <a:rPr lang="en-US"/>
              <a:t>Search for or enter the endorsement name</a:t>
            </a:r>
            <a:endParaRPr lang="en-US">
              <a:cs typeface="Segoe UI"/>
            </a:endParaRPr>
          </a:p>
        </p:txBody>
      </p:sp>
      <p:sp>
        <p:nvSpPr>
          <p:cNvPr id="6" name="Slide Number Placeholder 5">
            <a:extLst>
              <a:ext uri="{FF2B5EF4-FFF2-40B4-BE49-F238E27FC236}">
                <a16:creationId xmlns:a16="http://schemas.microsoft.com/office/drawing/2014/main" id="{515043FD-D01E-4B59-9DDD-09AB6F69E079}"/>
              </a:ext>
            </a:extLst>
          </p:cNvPr>
          <p:cNvSpPr>
            <a:spLocks noGrp="1"/>
          </p:cNvSpPr>
          <p:nvPr>
            <p:ph type="sldNum" sz="quarter" idx="4"/>
          </p:nvPr>
        </p:nvSpPr>
        <p:spPr>
          <a:xfrm>
            <a:off x="10709328" y="6253532"/>
            <a:ext cx="64447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65248FEF-978F-4B24-93F3-B987601DAD06}"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23</a:t>
            </a:fld>
            <a:endParaRPr kumimoji="0" lang="en-US" b="0" i="0" u="none" strike="noStrike" kern="1200" cap="none" spc="0" normalizeH="0" baseline="0" noProof="0">
              <a:ln>
                <a:noFill/>
              </a:ln>
              <a:effectLst/>
              <a:uLnTx/>
              <a:uFillTx/>
            </a:endParaRPr>
          </a:p>
        </p:txBody>
      </p:sp>
      <p:sp>
        <p:nvSpPr>
          <p:cNvPr id="5" name="Date Placeholder 4">
            <a:extLst>
              <a:ext uri="{FF2B5EF4-FFF2-40B4-BE49-F238E27FC236}">
                <a16:creationId xmlns:a16="http://schemas.microsoft.com/office/drawing/2014/main" id="{FAB492A9-0A30-4568-B420-45B996DBB246}"/>
              </a:ext>
              <a:ext uri="{C183D7F6-B498-43B3-948B-1728B52AA6E4}">
                <adec:decorative xmlns:adec="http://schemas.microsoft.com/office/drawing/2017/decorative" val="1"/>
              </a:ext>
            </a:extLst>
          </p:cNvPr>
          <p:cNvSpPr>
            <a:spLocks noGrp="1"/>
          </p:cNvSpPr>
          <p:nvPr>
            <p:ph type="dt" sz="half" idx="11"/>
          </p:nvPr>
        </p:nvSpPr>
        <p:spPr>
          <a:xfrm>
            <a:off x="9309783" y="6253532"/>
            <a:ext cx="1531571" cy="367123"/>
          </a:xfrm>
        </p:spPr>
        <p:txBody>
          <a:bodyPr anchor="ctr">
            <a:normAutofit/>
          </a:bodyPr>
          <a:lstStyle/>
          <a:p>
            <a:pPr marL="0" marR="0" lvl="0" indent="0" algn="ct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1/11/22</a:t>
            </a:r>
          </a:p>
        </p:txBody>
      </p:sp>
      <p:sp>
        <p:nvSpPr>
          <p:cNvPr id="7" name="Footer Placeholder 6">
            <a:extLst>
              <a:ext uri="{FF2B5EF4-FFF2-40B4-BE49-F238E27FC236}">
                <a16:creationId xmlns:a16="http://schemas.microsoft.com/office/drawing/2014/main" id="{E1FF2ED3-6C49-43C3-B016-0F7EAEE27C35}"/>
              </a:ext>
              <a:ext uri="{C183D7F6-B498-43B3-948B-1728B52AA6E4}">
                <adec:decorative xmlns:adec="http://schemas.microsoft.com/office/drawing/2017/decorative" val="1"/>
              </a:ext>
            </a:extLst>
          </p:cNvPr>
          <p:cNvSpPr>
            <a:spLocks noGrp="1"/>
          </p:cNvSpPr>
          <p:nvPr>
            <p:ph type="ftr" sz="quarter" idx="3"/>
          </p:nvPr>
        </p:nvSpPr>
        <p:spPr>
          <a:xfrm>
            <a:off x="3550596" y="6253532"/>
            <a:ext cx="5817555" cy="365125"/>
          </a:xfrm>
        </p:spPr>
        <p:txBody>
          <a:bodyPr anchor="ctr">
            <a:normAutofit/>
          </a:bodyPr>
          <a:lstStyle/>
          <a:p>
            <a:pPr marL="0" marR="0" lvl="0" indent="0" algn="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Title II, Part A</a:t>
            </a:r>
          </a:p>
        </p:txBody>
      </p:sp>
      <p:cxnSp>
        <p:nvCxnSpPr>
          <p:cNvPr id="21" name="Straight Arrow Connector 20">
            <a:extLst>
              <a:ext uri="{FF2B5EF4-FFF2-40B4-BE49-F238E27FC236}">
                <a16:creationId xmlns:a16="http://schemas.microsoft.com/office/drawing/2014/main" id="{83C7D291-B49C-40EE-99BC-23F4344E3B09}"/>
              </a:ext>
              <a:ext uri="{C183D7F6-B498-43B3-948B-1728B52AA6E4}">
                <adec:decorative xmlns:adec="http://schemas.microsoft.com/office/drawing/2017/decorative" val="1"/>
              </a:ext>
            </a:extLst>
          </p:cNvPr>
          <p:cNvCxnSpPr>
            <a:cxnSpLocks/>
          </p:cNvCxnSpPr>
          <p:nvPr/>
        </p:nvCxnSpPr>
        <p:spPr>
          <a:xfrm flipH="1">
            <a:off x="5739788" y="5928024"/>
            <a:ext cx="2226608" cy="13491"/>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BDE23E8-7A4F-4AA8-AB20-5770BA1DC365}"/>
              </a:ext>
              <a:ext uri="{C183D7F6-B498-43B3-948B-1728B52AA6E4}">
                <adec:decorative xmlns:adec="http://schemas.microsoft.com/office/drawing/2017/decorative" val="1"/>
              </a:ext>
            </a:extLst>
          </p:cNvPr>
          <p:cNvCxnSpPr>
            <a:cxnSpLocks/>
          </p:cNvCxnSpPr>
          <p:nvPr/>
        </p:nvCxnSpPr>
        <p:spPr>
          <a:xfrm>
            <a:off x="4649118" y="1334703"/>
            <a:ext cx="5054367"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288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9340C-A0C8-4E70-AC17-819D1BA02C85}"/>
              </a:ext>
            </a:extLst>
          </p:cNvPr>
          <p:cNvSpPr>
            <a:spLocks noGrp="1"/>
          </p:cNvSpPr>
          <p:nvPr>
            <p:ph type="title"/>
          </p:nvPr>
        </p:nvSpPr>
        <p:spPr>
          <a:xfrm>
            <a:off x="0" y="1"/>
            <a:ext cx="8203905" cy="1690688"/>
          </a:xfrm>
          <a:solidFill>
            <a:schemeClr val="accent4">
              <a:lumMod val="60000"/>
              <a:lumOff val="40000"/>
            </a:schemeClr>
          </a:solidFill>
        </p:spPr>
        <p:txBody>
          <a:bodyPr/>
          <a:lstStyle/>
          <a:p>
            <a:pPr algn="ctr"/>
            <a:r>
              <a:rPr lang="en-US" b="1" dirty="0">
                <a:solidFill>
                  <a:srgbClr val="050000"/>
                </a:solidFill>
              </a:rPr>
              <a:t>CEDARS State Course Codes </a:t>
            </a:r>
            <a:r>
              <a:rPr lang="en-US" dirty="0">
                <a:solidFill>
                  <a:srgbClr val="050000"/>
                </a:solidFill>
              </a:rPr>
              <a:t>(</a:t>
            </a:r>
            <a:r>
              <a:rPr lang="en-US" dirty="0">
                <a:solidFill>
                  <a:srgbClr val="050000"/>
                </a:solidFill>
                <a:hlinkClick r:id="rId3">
                  <a:extLst>
                    <a:ext uri="{A12FA001-AC4F-418D-AE19-62706E023703}">
                      <ahyp:hlinkClr xmlns:ahyp="http://schemas.microsoft.com/office/drawing/2018/hyperlinkcolor" val="tx"/>
                    </a:ext>
                  </a:extLst>
                </a:hlinkClick>
              </a:rPr>
              <a:t>Appendix V</a:t>
            </a:r>
            <a:r>
              <a:rPr lang="en-US" dirty="0">
                <a:solidFill>
                  <a:srgbClr val="050000"/>
                </a:solidFill>
              </a:rPr>
              <a:t>)</a:t>
            </a:r>
          </a:p>
        </p:txBody>
      </p:sp>
      <p:pic>
        <p:nvPicPr>
          <p:cNvPr id="8" name="Content Placeholder 7" descr="Screenshot of Appendix V of the CEDARS manual ">
            <a:extLst>
              <a:ext uri="{FF2B5EF4-FFF2-40B4-BE49-F238E27FC236}">
                <a16:creationId xmlns:a16="http://schemas.microsoft.com/office/drawing/2014/main" id="{86AAA991-5141-4491-B8B5-A0401DCE487A}"/>
              </a:ext>
            </a:extLst>
          </p:cNvPr>
          <p:cNvPicPr>
            <a:picLocks noGrp="1" noChangeAspect="1"/>
          </p:cNvPicPr>
          <p:nvPr>
            <p:ph idx="1"/>
          </p:nvPr>
        </p:nvPicPr>
        <p:blipFill>
          <a:blip r:embed="rId4"/>
          <a:stretch>
            <a:fillRect/>
          </a:stretch>
        </p:blipFill>
        <p:spPr>
          <a:xfrm>
            <a:off x="838200" y="1806382"/>
            <a:ext cx="5538982" cy="4256088"/>
          </a:xfrm>
        </p:spPr>
      </p:pic>
      <p:pic>
        <p:nvPicPr>
          <p:cNvPr id="10" name="Picture 9" descr="Screenshot of the CEDARS course subject area codes">
            <a:extLst>
              <a:ext uri="{FF2B5EF4-FFF2-40B4-BE49-F238E27FC236}">
                <a16:creationId xmlns:a16="http://schemas.microsoft.com/office/drawing/2014/main" id="{6C470445-8464-4B6B-A732-34B9F951B9BE}"/>
              </a:ext>
            </a:extLst>
          </p:cNvPr>
          <p:cNvPicPr>
            <a:picLocks noChangeAspect="1"/>
          </p:cNvPicPr>
          <p:nvPr/>
        </p:nvPicPr>
        <p:blipFill>
          <a:blip r:embed="rId5"/>
          <a:stretch>
            <a:fillRect/>
          </a:stretch>
        </p:blipFill>
        <p:spPr>
          <a:xfrm>
            <a:off x="8203905" y="289488"/>
            <a:ext cx="3743325" cy="5848350"/>
          </a:xfrm>
          <a:prstGeom prst="rect">
            <a:avLst/>
          </a:prstGeom>
        </p:spPr>
      </p:pic>
      <p:sp>
        <p:nvSpPr>
          <p:cNvPr id="5" name="Slide Number Placeholder 4">
            <a:extLst>
              <a:ext uri="{FF2B5EF4-FFF2-40B4-BE49-F238E27FC236}">
                <a16:creationId xmlns:a16="http://schemas.microsoft.com/office/drawing/2014/main" id="{0531EAA9-9BD9-42AD-8B00-3C6409785A5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Date Placeholder 3">
            <a:extLst>
              <a:ext uri="{FF2B5EF4-FFF2-40B4-BE49-F238E27FC236}">
                <a16:creationId xmlns:a16="http://schemas.microsoft.com/office/drawing/2014/main" id="{94426F21-940E-4C86-9E34-606E069F82A3}"/>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6" name="Footer Placeholder 5">
            <a:extLst>
              <a:ext uri="{FF2B5EF4-FFF2-40B4-BE49-F238E27FC236}">
                <a16:creationId xmlns:a16="http://schemas.microsoft.com/office/drawing/2014/main" id="{9D38606D-B5C9-4B46-9BE9-BCE63C5CA509}"/>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159830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9340C-A0C8-4E70-AC17-819D1BA02C85}"/>
              </a:ext>
            </a:extLst>
          </p:cNvPr>
          <p:cNvSpPr>
            <a:spLocks noGrp="1"/>
          </p:cNvSpPr>
          <p:nvPr>
            <p:ph type="title"/>
          </p:nvPr>
        </p:nvSpPr>
        <p:spPr>
          <a:xfrm>
            <a:off x="0" y="0"/>
            <a:ext cx="12192000" cy="1325563"/>
          </a:xfrm>
          <a:solidFill>
            <a:schemeClr val="accent4">
              <a:lumMod val="60000"/>
              <a:lumOff val="40000"/>
            </a:schemeClr>
          </a:solidFill>
        </p:spPr>
        <p:txBody>
          <a:bodyPr/>
          <a:lstStyle/>
          <a:p>
            <a:pPr algn="ctr"/>
            <a:r>
              <a:rPr lang="en-US" b="1" dirty="0">
                <a:solidFill>
                  <a:srgbClr val="050000"/>
                </a:solidFill>
              </a:rPr>
              <a:t>CEDARS State Course Codes </a:t>
            </a:r>
            <a:r>
              <a:rPr lang="en-US" dirty="0">
                <a:solidFill>
                  <a:srgbClr val="050000"/>
                </a:solidFill>
              </a:rPr>
              <a:t>(</a:t>
            </a:r>
            <a:r>
              <a:rPr lang="en-US" dirty="0">
                <a:solidFill>
                  <a:srgbClr val="050000"/>
                </a:solidFill>
                <a:hlinkClick r:id="rId3">
                  <a:extLst>
                    <a:ext uri="{A12FA001-AC4F-418D-AE19-62706E023703}">
                      <ahyp:hlinkClr xmlns:ahyp="http://schemas.microsoft.com/office/drawing/2018/hyperlinkcolor" val="tx"/>
                    </a:ext>
                  </a:extLst>
                </a:hlinkClick>
              </a:rPr>
              <a:t>Appendix V</a:t>
            </a:r>
            <a:r>
              <a:rPr lang="en-US" dirty="0">
                <a:solidFill>
                  <a:srgbClr val="050000"/>
                </a:solidFill>
              </a:rPr>
              <a:t>) </a:t>
            </a:r>
          </a:p>
        </p:txBody>
      </p:sp>
      <p:pic>
        <p:nvPicPr>
          <p:cNvPr id="11" name="Content Placeholder 10" descr="Screenshot of the Appendix V CEDARS State Course Codes">
            <a:extLst>
              <a:ext uri="{FF2B5EF4-FFF2-40B4-BE49-F238E27FC236}">
                <a16:creationId xmlns:a16="http://schemas.microsoft.com/office/drawing/2014/main" id="{ADF910A1-2B1D-443E-9D6B-0476C3788EEB}"/>
              </a:ext>
            </a:extLst>
          </p:cNvPr>
          <p:cNvPicPr>
            <a:picLocks noGrp="1" noChangeAspect="1"/>
          </p:cNvPicPr>
          <p:nvPr>
            <p:ph idx="1"/>
          </p:nvPr>
        </p:nvPicPr>
        <p:blipFill>
          <a:blip r:embed="rId4"/>
          <a:stretch>
            <a:fillRect/>
          </a:stretch>
        </p:blipFill>
        <p:spPr>
          <a:xfrm>
            <a:off x="325754" y="1363408"/>
            <a:ext cx="11679748" cy="3998269"/>
          </a:xfrm>
        </p:spPr>
      </p:pic>
      <p:pic>
        <p:nvPicPr>
          <p:cNvPr id="7" name="Picture 7" descr="Screenshot of the ribbon options within appendix V of the CEDARS State Course Codes">
            <a:extLst>
              <a:ext uri="{FF2B5EF4-FFF2-40B4-BE49-F238E27FC236}">
                <a16:creationId xmlns:a16="http://schemas.microsoft.com/office/drawing/2014/main" id="{5646B48D-B087-4356-A9E8-EDAFFE4784EB}"/>
              </a:ext>
            </a:extLst>
          </p:cNvPr>
          <p:cNvPicPr>
            <a:picLocks noChangeAspect="1"/>
          </p:cNvPicPr>
          <p:nvPr/>
        </p:nvPicPr>
        <p:blipFill>
          <a:blip r:embed="rId5"/>
          <a:stretch>
            <a:fillRect/>
          </a:stretch>
        </p:blipFill>
        <p:spPr>
          <a:xfrm>
            <a:off x="328246" y="5659871"/>
            <a:ext cx="10972800" cy="332994"/>
          </a:xfrm>
          <a:prstGeom prst="rect">
            <a:avLst/>
          </a:prstGeom>
        </p:spPr>
      </p:pic>
      <p:sp>
        <p:nvSpPr>
          <p:cNvPr id="5" name="Slide Number Placeholder 4">
            <a:extLst>
              <a:ext uri="{FF2B5EF4-FFF2-40B4-BE49-F238E27FC236}">
                <a16:creationId xmlns:a16="http://schemas.microsoft.com/office/drawing/2014/main" id="{0531EAA9-9BD9-42AD-8B00-3C6409785A5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Date Placeholder 3">
            <a:extLst>
              <a:ext uri="{FF2B5EF4-FFF2-40B4-BE49-F238E27FC236}">
                <a16:creationId xmlns:a16="http://schemas.microsoft.com/office/drawing/2014/main" id="{94426F21-940E-4C86-9E34-606E069F82A3}"/>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6" name="Footer Placeholder 5">
            <a:extLst>
              <a:ext uri="{FF2B5EF4-FFF2-40B4-BE49-F238E27FC236}">
                <a16:creationId xmlns:a16="http://schemas.microsoft.com/office/drawing/2014/main" id="{9D38606D-B5C9-4B46-9BE9-BCE63C5CA509}"/>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
        <p:nvSpPr>
          <p:cNvPr id="3" name="Rectangle: Rounded Corners 2">
            <a:extLst>
              <a:ext uri="{FF2B5EF4-FFF2-40B4-BE49-F238E27FC236}">
                <a16:creationId xmlns:a16="http://schemas.microsoft.com/office/drawing/2014/main" id="{866A3803-66D3-4443-A970-C2B2CD351DF4}"/>
              </a:ext>
              <a:ext uri="{C183D7F6-B498-43B3-948B-1728B52AA6E4}">
                <adec:decorative xmlns:adec="http://schemas.microsoft.com/office/drawing/2017/decorative" val="1"/>
              </a:ext>
            </a:extLst>
          </p:cNvPr>
          <p:cNvSpPr/>
          <p:nvPr/>
        </p:nvSpPr>
        <p:spPr>
          <a:xfrm>
            <a:off x="11188698" y="1363409"/>
            <a:ext cx="816804" cy="403579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A37ED4F-5365-4FB8-A4A7-855F6B08896B}"/>
              </a:ext>
              <a:ext uri="{C183D7F6-B498-43B3-948B-1728B52AA6E4}">
                <adec:decorative xmlns:adec="http://schemas.microsoft.com/office/drawing/2017/decorative" val="1"/>
              </a:ext>
            </a:extLst>
          </p:cNvPr>
          <p:cNvSpPr/>
          <p:nvPr/>
        </p:nvSpPr>
        <p:spPr>
          <a:xfrm>
            <a:off x="7207996" y="5618885"/>
            <a:ext cx="1749507" cy="36398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82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A1BBA-BE52-4308-8C88-44BBD6D1E1D7}"/>
              </a:ext>
            </a:extLst>
          </p:cNvPr>
          <p:cNvSpPr>
            <a:spLocks noGrp="1"/>
          </p:cNvSpPr>
          <p:nvPr>
            <p:ph type="ctrTitle"/>
          </p:nvPr>
        </p:nvSpPr>
        <p:spPr>
          <a:xfrm>
            <a:off x="198303" y="1122363"/>
            <a:ext cx="11854149" cy="2387600"/>
          </a:xfrm>
        </p:spPr>
        <p:txBody>
          <a:bodyPr anchor="b">
            <a:normAutofit/>
          </a:bodyPr>
          <a:lstStyle/>
          <a:p>
            <a:r>
              <a:rPr lang="en-US" sz="5100" dirty="0"/>
              <a:t>Teachers Flagging as OTF?</a:t>
            </a:r>
          </a:p>
        </p:txBody>
      </p:sp>
      <p:sp>
        <p:nvSpPr>
          <p:cNvPr id="3" name="Text Placeholder 2">
            <a:extLst>
              <a:ext uri="{FF2B5EF4-FFF2-40B4-BE49-F238E27FC236}">
                <a16:creationId xmlns:a16="http://schemas.microsoft.com/office/drawing/2014/main" id="{7CBBEC5E-B7B0-497C-9D1C-28EBB1BA390B}"/>
              </a:ext>
            </a:extLst>
          </p:cNvPr>
          <p:cNvSpPr>
            <a:spLocks noGrp="1"/>
          </p:cNvSpPr>
          <p:nvPr>
            <p:ph type="subTitle" idx="1"/>
          </p:nvPr>
        </p:nvSpPr>
        <p:spPr>
          <a:xfrm>
            <a:off x="1523999" y="3966072"/>
            <a:ext cx="9013541" cy="1291728"/>
          </a:xfrm>
        </p:spPr>
        <p:txBody>
          <a:bodyPr vert="horz" lIns="91440" tIns="45720" rIns="91440" bIns="45720" rtlCol="0" anchor="t">
            <a:normAutofit/>
          </a:bodyPr>
          <a:lstStyle/>
          <a:p>
            <a:r>
              <a:rPr lang="en-US" sz="3200">
                <a:cs typeface="Segoe UI"/>
              </a:rPr>
              <a:t>Here's What to Do!</a:t>
            </a:r>
          </a:p>
        </p:txBody>
      </p:sp>
      <p:sp>
        <p:nvSpPr>
          <p:cNvPr id="5" name="Slide Number Placeholder 4">
            <a:extLst>
              <a:ext uri="{FF2B5EF4-FFF2-40B4-BE49-F238E27FC236}">
                <a16:creationId xmlns:a16="http://schemas.microsoft.com/office/drawing/2014/main" id="{22D7B7DA-56A6-4171-8C0B-A87ECDD24B7C}"/>
              </a:ext>
            </a:extLst>
          </p:cNvPr>
          <p:cNvSpPr>
            <a:spLocks noGrp="1"/>
          </p:cNvSpPr>
          <p:nvPr>
            <p:ph type="sldNum" sz="quarter" idx="4"/>
          </p:nvPr>
        </p:nvSpPr>
        <p:spPr>
          <a:xfrm>
            <a:off x="10709328" y="6311900"/>
            <a:ext cx="64447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65248FEF-978F-4B24-93F3-B987601DAD06}"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26</a:t>
            </a:fld>
            <a:endParaRPr kumimoji="0" lang="en-US" b="0" i="0" u="none" strike="noStrike" kern="1200" cap="none" spc="0" normalizeH="0" baseline="0" noProof="0">
              <a:ln>
                <a:noFill/>
              </a:ln>
              <a:effectLst/>
              <a:uLnTx/>
              <a:uFillTx/>
            </a:endParaRPr>
          </a:p>
        </p:txBody>
      </p:sp>
      <p:sp>
        <p:nvSpPr>
          <p:cNvPr id="4" name="Date Placeholder 3">
            <a:extLst>
              <a:ext uri="{FF2B5EF4-FFF2-40B4-BE49-F238E27FC236}">
                <a16:creationId xmlns:a16="http://schemas.microsoft.com/office/drawing/2014/main" id="{969985D1-814A-4180-AAD7-0D939042D2B3}"/>
              </a:ext>
              <a:ext uri="{C183D7F6-B498-43B3-948B-1728B52AA6E4}">
                <adec:decorative xmlns:adec="http://schemas.microsoft.com/office/drawing/2017/decorative" val="1"/>
              </a:ext>
            </a:extLst>
          </p:cNvPr>
          <p:cNvSpPr>
            <a:spLocks noGrp="1"/>
          </p:cNvSpPr>
          <p:nvPr>
            <p:ph type="dt" sz="half" idx="10"/>
          </p:nvPr>
        </p:nvSpPr>
        <p:spPr>
          <a:xfrm>
            <a:off x="9776298" y="6311900"/>
            <a:ext cx="1065056" cy="367123"/>
          </a:xfrm>
        </p:spPr>
        <p:txBody>
          <a:bodyPr anchor="ctr">
            <a:normAutofit/>
          </a:bodyPr>
          <a:lstStyle/>
          <a:p>
            <a:pPr marL="0" marR="0" lvl="0" indent="0" algn="ct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1/11/22</a:t>
            </a:r>
          </a:p>
        </p:txBody>
      </p:sp>
      <p:sp>
        <p:nvSpPr>
          <p:cNvPr id="6" name="Footer Placeholder 5">
            <a:extLst>
              <a:ext uri="{FF2B5EF4-FFF2-40B4-BE49-F238E27FC236}">
                <a16:creationId xmlns:a16="http://schemas.microsoft.com/office/drawing/2014/main" id="{6D517681-AE12-4B8D-B837-D147C64C3841}"/>
              </a:ext>
              <a:ext uri="{C183D7F6-B498-43B3-948B-1728B52AA6E4}">
                <adec:decorative xmlns:adec="http://schemas.microsoft.com/office/drawing/2017/decorative" val="1"/>
              </a:ext>
            </a:extLst>
          </p:cNvPr>
          <p:cNvSpPr>
            <a:spLocks noGrp="1"/>
          </p:cNvSpPr>
          <p:nvPr>
            <p:ph type="ftr" sz="quarter" idx="3"/>
          </p:nvPr>
        </p:nvSpPr>
        <p:spPr>
          <a:xfrm>
            <a:off x="5750668" y="6311900"/>
            <a:ext cx="4114800" cy="365125"/>
          </a:xfrm>
        </p:spPr>
        <p:txBody>
          <a:bodyPr anchor="ctr">
            <a:normAutofit/>
          </a:bodyPr>
          <a:lstStyle/>
          <a:p>
            <a:pPr marL="0" marR="0" lvl="0" indent="0" algn="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Title II, Part A</a:t>
            </a:r>
          </a:p>
        </p:txBody>
      </p:sp>
    </p:spTree>
    <p:extLst>
      <p:ext uri="{BB962C8B-B14F-4D97-AF65-F5344CB8AC3E}">
        <p14:creationId xmlns:p14="http://schemas.microsoft.com/office/powerpoint/2010/main" val="3459783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7D97-4E56-4E84-8E0A-35D679BA1BBB}"/>
              </a:ext>
            </a:extLst>
          </p:cNvPr>
          <p:cNvSpPr>
            <a:spLocks noGrp="1"/>
          </p:cNvSpPr>
          <p:nvPr>
            <p:ph type="title"/>
          </p:nvPr>
        </p:nvSpPr>
        <p:spPr/>
        <p:txBody>
          <a:bodyPr>
            <a:normAutofit fontScale="90000"/>
          </a:bodyPr>
          <a:lstStyle/>
          <a:p>
            <a:r>
              <a:rPr lang="en-US" sz="4400" dirty="0">
                <a:solidFill>
                  <a:schemeClr val="bg1"/>
                </a:solidFill>
              </a:rPr>
              <a:t>Properly Endorsed Teachers Flagging as OTF</a:t>
            </a:r>
            <a:br>
              <a:rPr lang="en-US" sz="4400" dirty="0">
                <a:solidFill>
                  <a:schemeClr val="bg1"/>
                </a:solidFill>
              </a:rPr>
            </a:br>
            <a:endParaRPr lang="en-US" dirty="0"/>
          </a:p>
        </p:txBody>
      </p:sp>
      <p:sp>
        <p:nvSpPr>
          <p:cNvPr id="5" name="Text Placeholder 4">
            <a:extLst>
              <a:ext uri="{FF2B5EF4-FFF2-40B4-BE49-F238E27FC236}">
                <a16:creationId xmlns:a16="http://schemas.microsoft.com/office/drawing/2014/main" id="{E3D814E8-D674-4E10-9E74-9165F6E6E1E5}"/>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US"/>
          </a:p>
        </p:txBody>
      </p:sp>
      <p:sp>
        <p:nvSpPr>
          <p:cNvPr id="2" name="Slide Number Placeholder 1">
            <a:extLst>
              <a:ext uri="{FF2B5EF4-FFF2-40B4-BE49-F238E27FC236}">
                <a16:creationId xmlns:a16="http://schemas.microsoft.com/office/drawing/2014/main" id="{292910BE-084A-4D81-8C8B-B6B1192D5FA7}"/>
              </a:ext>
              <a:ext uri="{C183D7F6-B498-43B3-948B-1728B52AA6E4}">
                <adec:decorative xmlns:adec="http://schemas.microsoft.com/office/drawing/2017/decorative" val="1"/>
              </a:ext>
            </a:extLst>
          </p:cNvPr>
          <p:cNvSpPr>
            <a:spLocks noGrp="1"/>
          </p:cNvSpPr>
          <p:nvPr>
            <p:ph type="sldNum" sz="quarter" idx="4"/>
          </p:nvPr>
        </p:nvSpPr>
        <p:spPr/>
        <p:txBody>
          <a:bodyPr/>
          <a:lstStyle/>
          <a:p>
            <a:pPr algn="r"/>
            <a:fld id="{00000000-1234-1234-1234-123412341234}" type="slidenum">
              <a:rPr lang="en" smtClean="0"/>
              <a:pPr algn="r"/>
              <a:t>27</a:t>
            </a:fld>
            <a:endParaRPr lang="en"/>
          </a:p>
        </p:txBody>
      </p:sp>
      <p:pic>
        <p:nvPicPr>
          <p:cNvPr id="6" name="Picture 5">
            <a:extLst>
              <a:ext uri="{FF2B5EF4-FFF2-40B4-BE49-F238E27FC236}">
                <a16:creationId xmlns:a16="http://schemas.microsoft.com/office/drawing/2014/main" id="{159BA1F0-33DB-4FE3-9766-F72A92D1A05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9" name="TextBox 8">
            <a:extLst>
              <a:ext uri="{FF2B5EF4-FFF2-40B4-BE49-F238E27FC236}">
                <a16:creationId xmlns:a16="http://schemas.microsoft.com/office/drawing/2014/main" id="{24E460D4-7B9C-4939-9867-080E666D106A}"/>
              </a:ext>
              <a:ext uri="{C183D7F6-B498-43B3-948B-1728B52AA6E4}">
                <adec:decorative xmlns:adec="http://schemas.microsoft.com/office/drawing/2017/decorative" val="0"/>
              </a:ext>
            </a:extLst>
          </p:cNvPr>
          <p:cNvSpPr txBox="1"/>
          <p:nvPr/>
        </p:nvSpPr>
        <p:spPr>
          <a:xfrm>
            <a:off x="7230532" y="4378785"/>
            <a:ext cx="4123267" cy="1323439"/>
          </a:xfrm>
          <a:prstGeom prst="rect">
            <a:avLst/>
          </a:prstGeom>
          <a:noFill/>
        </p:spPr>
        <p:txBody>
          <a:bodyPr wrap="square">
            <a:spAutoFit/>
          </a:bodyPr>
          <a:lstStyle/>
          <a:p>
            <a:pPr algn="ctr"/>
            <a:r>
              <a:rPr lang="en-US" sz="4000" b="1" i="1">
                <a:solidFill>
                  <a:schemeClr val="bg1"/>
                </a:solidFill>
                <a:latin typeface="Segoe UI" panose="020B0502040204020203" pitchFamily="34" charset="0"/>
                <a:cs typeface="Segoe UI" panose="020B0502040204020203" pitchFamily="34" charset="0"/>
              </a:rPr>
              <a:t>Spoiler Alert:</a:t>
            </a:r>
          </a:p>
          <a:p>
            <a:pPr algn="ctr"/>
            <a:r>
              <a:rPr lang="en-US" sz="4000" b="1" i="1">
                <a:solidFill>
                  <a:schemeClr val="bg1"/>
                </a:solidFill>
                <a:latin typeface="Segoe UI" panose="020B0502040204020203" pitchFamily="34" charset="0"/>
                <a:cs typeface="Segoe UI" panose="020B0502040204020203" pitchFamily="34" charset="0"/>
              </a:rPr>
              <a:t>It’s a Data Issue</a:t>
            </a:r>
          </a:p>
        </p:txBody>
      </p:sp>
      <p:sp>
        <p:nvSpPr>
          <p:cNvPr id="10" name="TextBox 9">
            <a:extLst>
              <a:ext uri="{FF2B5EF4-FFF2-40B4-BE49-F238E27FC236}">
                <a16:creationId xmlns:a16="http://schemas.microsoft.com/office/drawing/2014/main" id="{7112DBF7-B62B-46C4-BDE8-3D64F8C1754A}"/>
              </a:ext>
              <a:ext uri="{C183D7F6-B498-43B3-948B-1728B52AA6E4}">
                <adec:decorative xmlns:adec="http://schemas.microsoft.com/office/drawing/2017/decorative" val="1"/>
              </a:ext>
            </a:extLst>
          </p:cNvPr>
          <p:cNvSpPr txBox="1"/>
          <p:nvPr/>
        </p:nvSpPr>
        <p:spPr>
          <a:xfrm>
            <a:off x="9474637" y="6505848"/>
            <a:ext cx="2469382" cy="276999"/>
          </a:xfrm>
          <a:prstGeom prst="rect">
            <a:avLst/>
          </a:prstGeom>
          <a:noFill/>
        </p:spPr>
        <p:txBody>
          <a:bodyPr wrap="square">
            <a:spAutoFit/>
          </a:bodyPr>
          <a:lstStyle/>
          <a:p>
            <a:r>
              <a:rPr lang="en-US" sz="1200">
                <a:solidFill>
                  <a:srgbClr val="FFFFFF"/>
                </a:solidFill>
              </a:rPr>
              <a:t>Photo by</a:t>
            </a:r>
            <a:r>
              <a:rPr lang="en-US" sz="1200"/>
              <a:t> </a:t>
            </a:r>
            <a:r>
              <a:rPr lang="en-US" sz="1200">
                <a:hlinkClick r:id="rId4"/>
              </a:rPr>
              <a:t>Markus </a:t>
            </a:r>
            <a:r>
              <a:rPr lang="en-US" sz="1200" err="1">
                <a:hlinkClick r:id="rId4"/>
              </a:rPr>
              <a:t>Spiske</a:t>
            </a:r>
            <a:r>
              <a:rPr lang="en-US" sz="1200"/>
              <a:t> </a:t>
            </a:r>
            <a:r>
              <a:rPr lang="en-US" sz="1200">
                <a:solidFill>
                  <a:srgbClr val="FFFFFF"/>
                </a:solidFill>
              </a:rPr>
              <a:t>on</a:t>
            </a:r>
            <a:r>
              <a:rPr lang="en-US" sz="1200"/>
              <a:t> </a:t>
            </a:r>
            <a:r>
              <a:rPr lang="en-US" sz="1200" err="1">
                <a:hlinkClick r:id="rId5"/>
              </a:rPr>
              <a:t>Unsplash</a:t>
            </a:r>
            <a:r>
              <a:rPr lang="en-US" sz="1200"/>
              <a:t> </a:t>
            </a:r>
          </a:p>
        </p:txBody>
      </p:sp>
    </p:spTree>
    <p:extLst>
      <p:ext uri="{BB962C8B-B14F-4D97-AF65-F5344CB8AC3E}">
        <p14:creationId xmlns:p14="http://schemas.microsoft.com/office/powerpoint/2010/main" val="2813634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8F58-DBDC-40A0-B2D1-C95FA0CA8B47}"/>
              </a:ext>
            </a:extLst>
          </p:cNvPr>
          <p:cNvSpPr>
            <a:spLocks noGrp="1"/>
          </p:cNvSpPr>
          <p:nvPr>
            <p:ph type="title"/>
          </p:nvPr>
        </p:nvSpPr>
        <p:spPr>
          <a:xfrm>
            <a:off x="0" y="-1"/>
            <a:ext cx="12192000" cy="1088961"/>
          </a:xfrm>
          <a:solidFill>
            <a:schemeClr val="accent2">
              <a:lumMod val="60000"/>
              <a:lumOff val="40000"/>
            </a:schemeClr>
          </a:solidFill>
        </p:spPr>
        <p:txBody>
          <a:bodyPr anchor="ctr">
            <a:normAutofit fontScale="90000"/>
          </a:bodyPr>
          <a:lstStyle/>
          <a:p>
            <a:pPr marL="114300" indent="0" algn="ctr">
              <a:spcBef>
                <a:spcPts val="0"/>
              </a:spcBef>
              <a:buNone/>
              <a:tabLst>
                <a:tab pos="800100" algn="l"/>
              </a:tabLst>
            </a:pPr>
            <a:r>
              <a:rPr lang="en-US" dirty="0"/>
              <a:t>Issues that Trigger OTF Status </a:t>
            </a:r>
            <a:br>
              <a:rPr lang="en-US" dirty="0"/>
            </a:br>
            <a:r>
              <a:rPr lang="en-US" i="1" dirty="0"/>
              <a:t>When a Teacher </a:t>
            </a:r>
            <a:r>
              <a:rPr lang="en-US" b="1" i="1" dirty="0"/>
              <a:t>is</a:t>
            </a:r>
            <a:r>
              <a:rPr lang="en-US" i="1" dirty="0"/>
              <a:t> Properly Endorsed</a:t>
            </a:r>
          </a:p>
        </p:txBody>
      </p:sp>
      <p:sp>
        <p:nvSpPr>
          <p:cNvPr id="4" name="Date Placeholder 3">
            <a:extLst>
              <a:ext uri="{FF2B5EF4-FFF2-40B4-BE49-F238E27FC236}">
                <a16:creationId xmlns:a16="http://schemas.microsoft.com/office/drawing/2014/main" id="{ADD4E678-A1D8-4848-9897-491EC06203DC}"/>
              </a:ext>
            </a:extLst>
          </p:cNvPr>
          <p:cNvSpPr>
            <a:spLocks noGrp="1"/>
          </p:cNvSpPr>
          <p:nvPr>
            <p:ph type="dt" sz="half" idx="11"/>
          </p:nvPr>
        </p:nvSpPr>
        <p:spPr>
          <a:xfrm>
            <a:off x="9309783" y="6253532"/>
            <a:ext cx="1531571" cy="365125"/>
          </a:xfrm>
        </p:spPr>
        <p:txBody>
          <a:bodyPr anchor="ctr">
            <a:normAutofit/>
          </a:bodyPr>
          <a:lstStyle/>
          <a:p>
            <a:pPr algn="ctr">
              <a:spcAft>
                <a:spcPts val="600"/>
              </a:spcAft>
            </a:pPr>
            <a:r>
              <a:rPr lang="en-US"/>
              <a:t>1/11/22</a:t>
            </a:r>
          </a:p>
        </p:txBody>
      </p:sp>
      <p:pic>
        <p:nvPicPr>
          <p:cNvPr id="16" name="Picture 15" descr="Screenshot from the EE Tool showing the instructional start date entered showing the first day of school. ">
            <a:extLst>
              <a:ext uri="{FF2B5EF4-FFF2-40B4-BE49-F238E27FC236}">
                <a16:creationId xmlns:a16="http://schemas.microsoft.com/office/drawing/2014/main" id="{2AF302E9-783F-491F-BB55-1F516A5F1D77}"/>
              </a:ext>
            </a:extLst>
          </p:cNvPr>
          <p:cNvPicPr>
            <a:picLocks noChangeAspect="1"/>
          </p:cNvPicPr>
          <p:nvPr/>
        </p:nvPicPr>
        <p:blipFill>
          <a:blip r:embed="rId3"/>
          <a:stretch>
            <a:fillRect/>
          </a:stretch>
        </p:blipFill>
        <p:spPr>
          <a:xfrm>
            <a:off x="0" y="592592"/>
            <a:ext cx="12192000" cy="5672815"/>
          </a:xfrm>
          <a:prstGeom prst="rect">
            <a:avLst/>
          </a:prstGeom>
        </p:spPr>
      </p:pic>
    </p:spTree>
    <p:extLst>
      <p:ext uri="{BB962C8B-B14F-4D97-AF65-F5344CB8AC3E}">
        <p14:creationId xmlns:p14="http://schemas.microsoft.com/office/powerpoint/2010/main" val="2202749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8F58-DBDC-40A0-B2D1-C95FA0CA8B47}"/>
              </a:ext>
            </a:extLst>
          </p:cNvPr>
          <p:cNvSpPr>
            <a:spLocks noGrp="1"/>
          </p:cNvSpPr>
          <p:nvPr>
            <p:ph type="title"/>
          </p:nvPr>
        </p:nvSpPr>
        <p:spPr>
          <a:xfrm>
            <a:off x="0" y="-1"/>
            <a:ext cx="12192000" cy="1088961"/>
          </a:xfrm>
          <a:solidFill>
            <a:schemeClr val="accent2">
              <a:lumMod val="60000"/>
              <a:lumOff val="40000"/>
            </a:schemeClr>
          </a:solidFill>
        </p:spPr>
        <p:txBody>
          <a:bodyPr anchor="ctr">
            <a:normAutofit fontScale="90000"/>
          </a:bodyPr>
          <a:lstStyle/>
          <a:p>
            <a:pPr marL="114300" indent="0" algn="ctr">
              <a:spcBef>
                <a:spcPts val="0"/>
              </a:spcBef>
              <a:buNone/>
              <a:tabLst>
                <a:tab pos="800100" algn="l"/>
              </a:tabLst>
            </a:pPr>
            <a:r>
              <a:rPr lang="en-US" dirty="0"/>
              <a:t>Issues that Trigger OTF Status </a:t>
            </a:r>
            <a:br>
              <a:rPr lang="en-US" dirty="0"/>
            </a:br>
            <a:r>
              <a:rPr lang="en-US" i="1" dirty="0"/>
              <a:t>When a Teacher </a:t>
            </a:r>
            <a:r>
              <a:rPr lang="en-US" b="1" i="1" dirty="0"/>
              <a:t>is</a:t>
            </a:r>
            <a:r>
              <a:rPr lang="en-US" i="1" dirty="0"/>
              <a:t> Properly Endorsed </a:t>
            </a:r>
          </a:p>
        </p:txBody>
      </p:sp>
      <p:pic>
        <p:nvPicPr>
          <p:cNvPr id="6" name="Picture 5" descr="Screenshot showing course code WA0007.">
            <a:extLst>
              <a:ext uri="{FF2B5EF4-FFF2-40B4-BE49-F238E27FC236}">
                <a16:creationId xmlns:a16="http://schemas.microsoft.com/office/drawing/2014/main" id="{764358D2-4C0B-43A5-B047-713940E5364E}"/>
              </a:ext>
            </a:extLst>
          </p:cNvPr>
          <p:cNvPicPr>
            <a:picLocks noChangeAspect="1"/>
          </p:cNvPicPr>
          <p:nvPr/>
        </p:nvPicPr>
        <p:blipFill>
          <a:blip r:embed="rId3"/>
          <a:stretch>
            <a:fillRect/>
          </a:stretch>
        </p:blipFill>
        <p:spPr>
          <a:xfrm>
            <a:off x="0" y="1638863"/>
            <a:ext cx="12192000" cy="2033339"/>
          </a:xfrm>
          <a:prstGeom prst="rect">
            <a:avLst/>
          </a:prstGeom>
        </p:spPr>
      </p:pic>
      <p:sp>
        <p:nvSpPr>
          <p:cNvPr id="12" name="Content Placeholder 11">
            <a:extLst>
              <a:ext uri="{FF2B5EF4-FFF2-40B4-BE49-F238E27FC236}">
                <a16:creationId xmlns:a16="http://schemas.microsoft.com/office/drawing/2014/main" id="{4B0FE066-F8D9-4EC6-BCDD-1870FFF97894}"/>
              </a:ext>
            </a:extLst>
          </p:cNvPr>
          <p:cNvSpPr>
            <a:spLocks noGrp="1"/>
          </p:cNvSpPr>
          <p:nvPr>
            <p:ph idx="1"/>
          </p:nvPr>
        </p:nvSpPr>
        <p:spPr>
          <a:xfrm>
            <a:off x="41032" y="1262918"/>
            <a:ext cx="12039598" cy="4818568"/>
          </a:xfrm>
        </p:spPr>
        <p:txBody>
          <a:bodyPr vert="horz" lIns="91440" tIns="45720" rIns="91440" bIns="45720" rtlCol="0" anchor="t">
            <a:normAutofit/>
          </a:bodyPr>
          <a:lstStyle/>
          <a:p>
            <a:pPr marL="0" indent="0">
              <a:buNone/>
            </a:pPr>
            <a:r>
              <a:rPr lang="en-US" b="1">
                <a:latin typeface="Segoe UI"/>
                <a:cs typeface="Segoe UI"/>
              </a:rPr>
              <a:t>Issue: Generic Course Codes</a:t>
            </a:r>
            <a:r>
              <a:rPr lang="en-US">
                <a:latin typeface="Segoe UI"/>
                <a:cs typeface="Segoe UI"/>
              </a:rPr>
              <a:t> </a:t>
            </a:r>
            <a:endParaRPr lang="en-US"/>
          </a:p>
          <a:p>
            <a:pPr marL="0" indent="0">
              <a:buNone/>
            </a:pPr>
            <a:endParaRPr lang="en-US" sz="2400">
              <a:latin typeface="Segoe UI"/>
              <a:cs typeface="Segoe UI"/>
            </a:endParaRPr>
          </a:p>
          <a:p>
            <a:pPr marL="0" indent="0">
              <a:buNone/>
            </a:pPr>
            <a:endParaRPr lang="en-US" sz="2400">
              <a:latin typeface="Segoe UI"/>
              <a:cs typeface="Segoe UI"/>
            </a:endParaRPr>
          </a:p>
          <a:p>
            <a:pPr marL="0" indent="0">
              <a:buNone/>
            </a:pPr>
            <a:endParaRPr lang="en-US" sz="2400">
              <a:latin typeface="Segoe UI"/>
              <a:cs typeface="Segoe UI"/>
            </a:endParaRPr>
          </a:p>
          <a:p>
            <a:pPr marL="0" indent="0">
              <a:buNone/>
            </a:pPr>
            <a:endParaRPr lang="en-US" sz="2400">
              <a:latin typeface="Segoe UI"/>
              <a:cs typeface="Segoe UI"/>
            </a:endParaRPr>
          </a:p>
          <a:p>
            <a:pPr marL="342900" indent="-342900"/>
            <a:r>
              <a:rPr lang="en-US" sz="2400" b="1">
                <a:latin typeface="Segoe UI"/>
                <a:cs typeface="Segoe UI"/>
              </a:rPr>
              <a:t>WA0007</a:t>
            </a:r>
            <a:r>
              <a:rPr lang="en-US" sz="2400">
                <a:latin typeface="Segoe UI"/>
                <a:cs typeface="Segoe UI"/>
              </a:rPr>
              <a:t> Elementary is an allowable course code (for a few more years), but will cause the teacher to flag as OTF. To avoid this problem, use specific </a:t>
            </a:r>
            <a:r>
              <a:rPr lang="en-US" sz="2400">
                <a:latin typeface="Segoe UI"/>
                <a:cs typeface="Segoe UI"/>
                <a:hlinkClick r:id="rId4"/>
              </a:rPr>
              <a:t>elementary course codes</a:t>
            </a:r>
            <a:r>
              <a:rPr lang="en-US" sz="2400">
                <a:latin typeface="Segoe UI"/>
                <a:cs typeface="Segoe UI"/>
              </a:rPr>
              <a:t>.</a:t>
            </a:r>
            <a:endParaRPr lang="en-US"/>
          </a:p>
          <a:p>
            <a:pPr marL="342900" indent="-342900"/>
            <a:r>
              <a:rPr lang="en-US" sz="2400" b="1">
                <a:latin typeface="Segoe UI"/>
                <a:cs typeface="Segoe UI"/>
              </a:rPr>
              <a:t>WA0006</a:t>
            </a:r>
            <a:r>
              <a:rPr lang="en-US" sz="2400">
                <a:latin typeface="Segoe UI"/>
                <a:cs typeface="Segoe UI"/>
              </a:rPr>
              <a:t> Middle School is no longer an allowable course code and </a:t>
            </a:r>
            <a:r>
              <a:rPr lang="en-US" sz="2400" b="1">
                <a:latin typeface="Segoe UI"/>
                <a:cs typeface="Segoe UI"/>
              </a:rPr>
              <a:t>must</a:t>
            </a:r>
            <a:r>
              <a:rPr lang="en-US" sz="2400">
                <a:latin typeface="Segoe UI"/>
                <a:cs typeface="Segoe UI"/>
              </a:rPr>
              <a:t> be changed.</a:t>
            </a:r>
            <a:endParaRPr lang="en-US"/>
          </a:p>
          <a:p>
            <a:pPr marL="0" indent="0">
              <a:buNone/>
            </a:pPr>
            <a:endParaRPr lang="en-US" sz="2400"/>
          </a:p>
        </p:txBody>
      </p:sp>
      <p:sp>
        <p:nvSpPr>
          <p:cNvPr id="4" name="Date Placeholder 3">
            <a:extLst>
              <a:ext uri="{FF2B5EF4-FFF2-40B4-BE49-F238E27FC236}">
                <a16:creationId xmlns:a16="http://schemas.microsoft.com/office/drawing/2014/main" id="{ADD4E678-A1D8-4848-9897-491EC06203DC}"/>
              </a:ext>
              <a:ext uri="{C183D7F6-B498-43B3-948B-1728B52AA6E4}">
                <adec:decorative xmlns:adec="http://schemas.microsoft.com/office/drawing/2017/decorative" val="1"/>
              </a:ext>
            </a:extLst>
          </p:cNvPr>
          <p:cNvSpPr>
            <a:spLocks noGrp="1"/>
          </p:cNvSpPr>
          <p:nvPr>
            <p:ph type="dt" sz="half" idx="11"/>
          </p:nvPr>
        </p:nvSpPr>
        <p:spPr>
          <a:xfrm>
            <a:off x="9309783" y="6253532"/>
            <a:ext cx="1531571" cy="365125"/>
          </a:xfrm>
        </p:spPr>
        <p:txBody>
          <a:bodyPr anchor="ctr">
            <a:normAutofit/>
          </a:bodyPr>
          <a:lstStyle/>
          <a:p>
            <a:pPr algn="ctr">
              <a:spcAft>
                <a:spcPts val="600"/>
              </a:spcAft>
            </a:pPr>
            <a:r>
              <a:rPr lang="en-US"/>
              <a:t>1/11/22</a:t>
            </a:r>
          </a:p>
        </p:txBody>
      </p:sp>
      <p:sp>
        <p:nvSpPr>
          <p:cNvPr id="8" name="Slide Number Placeholder 7">
            <a:extLst>
              <a:ext uri="{FF2B5EF4-FFF2-40B4-BE49-F238E27FC236}">
                <a16:creationId xmlns:a16="http://schemas.microsoft.com/office/drawing/2014/main" id="{05B90AC8-B63F-46D8-9BD3-67D997EB5A23}"/>
              </a:ext>
            </a:extLst>
          </p:cNvPr>
          <p:cNvSpPr>
            <a:spLocks noGrp="1"/>
          </p:cNvSpPr>
          <p:nvPr>
            <p:ph type="sldNum" sz="quarter" idx="4"/>
          </p:nvPr>
        </p:nvSpPr>
        <p:spPr>
          <a:xfrm>
            <a:off x="10709328" y="6253532"/>
            <a:ext cx="644471" cy="365125"/>
          </a:xfrm>
        </p:spPr>
        <p:txBody>
          <a:bodyPr anchor="ctr">
            <a:normAutofit/>
          </a:bodyPr>
          <a:lstStyle/>
          <a:p>
            <a:pPr>
              <a:spcAft>
                <a:spcPts val="600"/>
              </a:spcAft>
            </a:pPr>
            <a:fld id="{65248FEF-978F-4B24-93F3-B987601DAD06}" type="slidenum">
              <a:rPr lang="en-US" smtClean="0"/>
              <a:pPr>
                <a:spcAft>
                  <a:spcPts val="600"/>
                </a:spcAft>
              </a:pPr>
              <a:t>29</a:t>
            </a:fld>
            <a:endParaRPr lang="en-US"/>
          </a:p>
        </p:txBody>
      </p:sp>
      <p:sp>
        <p:nvSpPr>
          <p:cNvPr id="5" name="Footer Placeholder 4">
            <a:extLst>
              <a:ext uri="{FF2B5EF4-FFF2-40B4-BE49-F238E27FC236}">
                <a16:creationId xmlns:a16="http://schemas.microsoft.com/office/drawing/2014/main" id="{2F8A1174-EE5B-4F20-B52D-2F650DD70B50}"/>
              </a:ext>
              <a:ext uri="{C183D7F6-B498-43B3-948B-1728B52AA6E4}">
                <adec:decorative xmlns:adec="http://schemas.microsoft.com/office/drawing/2017/decorative" val="1"/>
              </a:ext>
            </a:extLst>
          </p:cNvPr>
          <p:cNvSpPr>
            <a:spLocks noGrp="1"/>
          </p:cNvSpPr>
          <p:nvPr>
            <p:ph type="ftr" sz="quarter" idx="3"/>
          </p:nvPr>
        </p:nvSpPr>
        <p:spPr>
          <a:xfrm>
            <a:off x="3550596" y="6253532"/>
            <a:ext cx="5817555" cy="365125"/>
          </a:xfrm>
        </p:spPr>
        <p:txBody>
          <a:bodyPr anchor="ctr">
            <a:normAutofit/>
          </a:bodyPr>
          <a:lstStyle/>
          <a:p>
            <a:pPr algn="r">
              <a:spcAft>
                <a:spcPts val="600"/>
              </a:spcAft>
            </a:pPr>
            <a:r>
              <a:rPr lang="en-US"/>
              <a:t>Title II, Part A</a:t>
            </a:r>
          </a:p>
        </p:txBody>
      </p:sp>
    </p:spTree>
    <p:extLst>
      <p:ext uri="{BB962C8B-B14F-4D97-AF65-F5344CB8AC3E}">
        <p14:creationId xmlns:p14="http://schemas.microsoft.com/office/powerpoint/2010/main" val="283699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31B4D0B-54E8-4FBA-AB1E-FDABE272A8F2}"/>
              </a:ext>
              <a:ext uri="{C183D7F6-B498-43B3-948B-1728B52AA6E4}">
                <adec:decorative xmlns:adec="http://schemas.microsoft.com/office/drawing/2017/decorative" val="1"/>
              </a:ext>
            </a:extLst>
          </p:cNvPr>
          <p:cNvSpPr>
            <a:spLocks noGrp="1"/>
          </p:cNvSpPr>
          <p:nvPr>
            <p:ph type="sldNum" sz="quarter" idx="4"/>
          </p:nvPr>
        </p:nvSpPr>
        <p:spPr/>
        <p:txBody>
          <a:bodyPr/>
          <a:lstStyle/>
          <a:p>
            <a:endParaRPr lang="en-US"/>
          </a:p>
        </p:txBody>
      </p:sp>
      <p:sp>
        <p:nvSpPr>
          <p:cNvPr id="8" name="Footer Placeholder 7">
            <a:extLst>
              <a:ext uri="{FF2B5EF4-FFF2-40B4-BE49-F238E27FC236}">
                <a16:creationId xmlns:a16="http://schemas.microsoft.com/office/drawing/2014/main" id="{51E255AC-CC8D-4AA4-9A46-AFE0E91A61ED}"/>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
        <p:nvSpPr>
          <p:cNvPr id="3" name="Date Placeholder 2">
            <a:extLst>
              <a:ext uri="{FF2B5EF4-FFF2-40B4-BE49-F238E27FC236}">
                <a16:creationId xmlns:a16="http://schemas.microsoft.com/office/drawing/2014/main" id="{8DA1EDF5-8AFA-4323-BC9D-47801DFDDA62}"/>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1/11/22</a:t>
            </a:r>
          </a:p>
        </p:txBody>
      </p:sp>
      <p:sp>
        <p:nvSpPr>
          <p:cNvPr id="4" name="Title 3">
            <a:extLst>
              <a:ext uri="{FF2B5EF4-FFF2-40B4-BE49-F238E27FC236}">
                <a16:creationId xmlns:a16="http://schemas.microsoft.com/office/drawing/2014/main" id="{D0C3F064-6F1A-4661-A3E4-8E2FFF49E31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OSPI Vison, Mission and Values Statement</a:t>
            </a:r>
          </a:p>
        </p:txBody>
      </p:sp>
    </p:spTree>
    <p:extLst>
      <p:ext uri="{BB962C8B-B14F-4D97-AF65-F5344CB8AC3E}">
        <p14:creationId xmlns:p14="http://schemas.microsoft.com/office/powerpoint/2010/main" val="2116443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062FB-712D-43C6-A771-3D21B7FDDE61}"/>
              </a:ext>
            </a:extLst>
          </p:cNvPr>
          <p:cNvSpPr>
            <a:spLocks noGrp="1"/>
          </p:cNvSpPr>
          <p:nvPr>
            <p:ph type="title"/>
          </p:nvPr>
        </p:nvSpPr>
        <p:spPr>
          <a:xfrm>
            <a:off x="0" y="0"/>
            <a:ext cx="12192000" cy="695563"/>
          </a:xfrm>
          <a:solidFill>
            <a:schemeClr val="accent4">
              <a:lumMod val="60000"/>
              <a:lumOff val="40000"/>
            </a:schemeClr>
          </a:solidFill>
        </p:spPr>
        <p:txBody>
          <a:bodyPr>
            <a:normAutofit/>
          </a:bodyPr>
          <a:lstStyle/>
          <a:p>
            <a:r>
              <a:rPr lang="en-US" b="1" dirty="0"/>
              <a:t>Teacher Indicators </a:t>
            </a:r>
            <a:r>
              <a:rPr lang="en-US" dirty="0"/>
              <a:t>(CEDARS Element G10)</a:t>
            </a:r>
          </a:p>
        </p:txBody>
      </p:sp>
      <p:graphicFrame>
        <p:nvGraphicFramePr>
          <p:cNvPr id="7" name="Table 7" descr="Screenshot showing the teacher indicators as well as the impact on out of field status.">
            <a:extLst>
              <a:ext uri="{FF2B5EF4-FFF2-40B4-BE49-F238E27FC236}">
                <a16:creationId xmlns:a16="http://schemas.microsoft.com/office/drawing/2014/main" id="{D3B2A203-1AB6-4C4C-881B-4CF1E9A1BF47}"/>
              </a:ext>
            </a:extLst>
          </p:cNvPr>
          <p:cNvGraphicFramePr>
            <a:graphicFrameLocks noGrp="1"/>
          </p:cNvGraphicFramePr>
          <p:nvPr>
            <p:ph idx="1"/>
            <p:extLst>
              <p:ext uri="{D42A27DB-BD31-4B8C-83A1-F6EECF244321}">
                <p14:modId xmlns:p14="http://schemas.microsoft.com/office/powerpoint/2010/main" val="583504211"/>
              </p:ext>
            </p:extLst>
          </p:nvPr>
        </p:nvGraphicFramePr>
        <p:xfrm>
          <a:off x="94555" y="801071"/>
          <a:ext cx="11926395" cy="6018479"/>
        </p:xfrm>
        <a:graphic>
          <a:graphicData uri="http://schemas.openxmlformats.org/drawingml/2006/table">
            <a:tbl>
              <a:tblPr firstRow="1" bandRow="1">
                <a:tableStyleId>{5940675A-B579-460E-94D1-54222C63F5DA}</a:tableStyleId>
              </a:tblPr>
              <a:tblGrid>
                <a:gridCol w="3433921">
                  <a:extLst>
                    <a:ext uri="{9D8B030D-6E8A-4147-A177-3AD203B41FA5}">
                      <a16:colId xmlns:a16="http://schemas.microsoft.com/office/drawing/2014/main" val="2575164629"/>
                    </a:ext>
                  </a:extLst>
                </a:gridCol>
                <a:gridCol w="8492474">
                  <a:extLst>
                    <a:ext uri="{9D8B030D-6E8A-4147-A177-3AD203B41FA5}">
                      <a16:colId xmlns:a16="http://schemas.microsoft.com/office/drawing/2014/main" val="1225813299"/>
                    </a:ext>
                  </a:extLst>
                </a:gridCol>
              </a:tblGrid>
              <a:tr h="363751">
                <a:tc>
                  <a:txBody>
                    <a:bodyPr/>
                    <a:lstStyle/>
                    <a:p>
                      <a:r>
                        <a:rPr lang="en-US"/>
                        <a:t>Teacher Indicators</a:t>
                      </a:r>
                    </a:p>
                  </a:txBody>
                  <a:tcPr/>
                </a:tc>
                <a:tc>
                  <a:txBody>
                    <a:bodyPr/>
                    <a:lstStyle/>
                    <a:p>
                      <a:r>
                        <a:rPr lang="en-US"/>
                        <a:t>Impact on OTF Status</a:t>
                      </a:r>
                    </a:p>
                  </a:txBody>
                  <a:tcPr/>
                </a:tc>
                <a:extLst>
                  <a:ext uri="{0D108BD9-81ED-4DB2-BD59-A6C34878D82A}">
                    <a16:rowId xmlns:a16="http://schemas.microsoft.com/office/drawing/2014/main" val="4091350734"/>
                  </a:ext>
                </a:extLst>
              </a:tr>
              <a:tr h="337169">
                <a:tc>
                  <a:txBody>
                    <a:bodyPr/>
                    <a:lstStyle/>
                    <a:p>
                      <a:r>
                        <a:rPr lang="en-US" sz="1600"/>
                        <a:t>P = Primary</a:t>
                      </a:r>
                    </a:p>
                  </a:txBody>
                  <a:tcPr/>
                </a:tc>
                <a:tc>
                  <a:txBody>
                    <a:bodyPr/>
                    <a:lstStyle/>
                    <a:p>
                      <a:endParaRPr lang="en-US" sz="1600"/>
                    </a:p>
                  </a:txBody>
                  <a:tcPr/>
                </a:tc>
                <a:extLst>
                  <a:ext uri="{0D108BD9-81ED-4DB2-BD59-A6C34878D82A}">
                    <a16:rowId xmlns:a16="http://schemas.microsoft.com/office/drawing/2014/main" val="2507614485"/>
                  </a:ext>
                </a:extLst>
              </a:tr>
              <a:tr h="366047">
                <a:tc>
                  <a:txBody>
                    <a:bodyPr/>
                    <a:lstStyle/>
                    <a:p>
                      <a:r>
                        <a:rPr lang="en-US" sz="1600"/>
                        <a:t>A = Alternate</a:t>
                      </a:r>
                      <a:endParaRPr lang="en-US" sz="1600">
                        <a:solidFill>
                          <a:srgbClr val="FF0000"/>
                        </a:solidFill>
                      </a:endParaRPr>
                    </a:p>
                  </a:txBody>
                  <a:tcPr/>
                </a:tc>
                <a:tc>
                  <a:txBody>
                    <a:bodyPr/>
                    <a:lstStyle/>
                    <a:p>
                      <a:r>
                        <a:rPr lang="en-US" sz="1600"/>
                        <a:t>Alternate teachers must meet certification and endorsement requirements. </a:t>
                      </a:r>
                    </a:p>
                  </a:txBody>
                  <a:tcPr/>
                </a:tc>
                <a:extLst>
                  <a:ext uri="{0D108BD9-81ED-4DB2-BD59-A6C34878D82A}">
                    <a16:rowId xmlns:a16="http://schemas.microsoft.com/office/drawing/2014/main" val="591012551"/>
                  </a:ext>
                </a:extLst>
              </a:tr>
              <a:tr h="337169">
                <a:tc>
                  <a:txBody>
                    <a:bodyPr/>
                    <a:lstStyle/>
                    <a:p>
                      <a:r>
                        <a:rPr lang="en-US" sz="1600"/>
                        <a:t>T = Team-Primary</a:t>
                      </a:r>
                    </a:p>
                  </a:txBody>
                  <a:tcPr/>
                </a:tc>
                <a:tc>
                  <a:txBody>
                    <a:bodyPr/>
                    <a:lstStyle/>
                    <a:p>
                      <a:endParaRPr lang="en-US" sz="1600"/>
                    </a:p>
                  </a:txBody>
                  <a:tcPr/>
                </a:tc>
                <a:extLst>
                  <a:ext uri="{0D108BD9-81ED-4DB2-BD59-A6C34878D82A}">
                    <a16:rowId xmlns:a16="http://schemas.microsoft.com/office/drawing/2014/main" val="4066877334"/>
                  </a:ext>
                </a:extLst>
              </a:tr>
              <a:tr h="337169">
                <a:tc>
                  <a:txBody>
                    <a:bodyPr/>
                    <a:lstStyle/>
                    <a:p>
                      <a:r>
                        <a:rPr lang="en-US" sz="1600"/>
                        <a:t>V = Team-Substitute</a:t>
                      </a:r>
                    </a:p>
                  </a:txBody>
                  <a:tcPr/>
                </a:tc>
                <a:tc>
                  <a:txBody>
                    <a:bodyPr/>
                    <a:lstStyle/>
                    <a:p>
                      <a:endParaRPr lang="en-US" sz="1600"/>
                    </a:p>
                  </a:txBody>
                  <a:tcPr/>
                </a:tc>
                <a:extLst>
                  <a:ext uri="{0D108BD9-81ED-4DB2-BD59-A6C34878D82A}">
                    <a16:rowId xmlns:a16="http://schemas.microsoft.com/office/drawing/2014/main" val="3047922800"/>
                  </a:ext>
                </a:extLst>
              </a:tr>
              <a:tr h="531141">
                <a:tc>
                  <a:txBody>
                    <a:bodyPr/>
                    <a:lstStyle/>
                    <a:p>
                      <a:r>
                        <a:rPr lang="en-US" sz="1600"/>
                        <a:t>W = Team-Long Term Substitute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 long-term sub will show as OTF if the endorsement is not aligned to the course after 20 consecutive school days in the assignment.</a:t>
                      </a:r>
                    </a:p>
                  </a:txBody>
                  <a:tcPr/>
                </a:tc>
                <a:extLst>
                  <a:ext uri="{0D108BD9-81ED-4DB2-BD59-A6C34878D82A}">
                    <a16:rowId xmlns:a16="http://schemas.microsoft.com/office/drawing/2014/main" val="2983914714"/>
                  </a:ext>
                </a:extLst>
              </a:tr>
              <a:tr h="337169">
                <a:tc>
                  <a:txBody>
                    <a:bodyPr/>
                    <a:lstStyle/>
                    <a:p>
                      <a:r>
                        <a:rPr lang="en-US" sz="1600"/>
                        <a:t>S = Substitute</a:t>
                      </a:r>
                    </a:p>
                  </a:txBody>
                  <a:tcPr/>
                </a:tc>
                <a:tc>
                  <a:txBody>
                    <a:bodyPr/>
                    <a:lstStyle/>
                    <a:p>
                      <a:endParaRPr lang="en-US" sz="1600"/>
                    </a:p>
                  </a:txBody>
                  <a:tcPr/>
                </a:tc>
                <a:extLst>
                  <a:ext uri="{0D108BD9-81ED-4DB2-BD59-A6C34878D82A}">
                    <a16:rowId xmlns:a16="http://schemas.microsoft.com/office/drawing/2014/main" val="154187706"/>
                  </a:ext>
                </a:extLst>
              </a:tr>
              <a:tr h="590046">
                <a:tc>
                  <a:txBody>
                    <a:bodyPr/>
                    <a:lstStyle/>
                    <a:p>
                      <a:r>
                        <a:rPr lang="en-US" sz="1600"/>
                        <a:t>L = Long Term Substitute</a:t>
                      </a:r>
                    </a:p>
                  </a:txBody>
                  <a:tcPr/>
                </a:tc>
                <a:tc>
                  <a:txBody>
                    <a:bodyPr/>
                    <a:lstStyle/>
                    <a:p>
                      <a:r>
                        <a:rPr lang="en-US" sz="1600"/>
                        <a:t>A long-term sub will show as OTF if the endorsement is not aligned to the course after 20 consecutive school days in the assignment.</a:t>
                      </a:r>
                    </a:p>
                  </a:txBody>
                  <a:tcPr/>
                </a:tc>
                <a:extLst>
                  <a:ext uri="{0D108BD9-81ED-4DB2-BD59-A6C34878D82A}">
                    <a16:rowId xmlns:a16="http://schemas.microsoft.com/office/drawing/2014/main" val="2051398979"/>
                  </a:ext>
                </a:extLst>
              </a:tr>
              <a:tr h="337169">
                <a:tc>
                  <a:txBody>
                    <a:bodyPr/>
                    <a:lstStyle/>
                    <a:p>
                      <a:r>
                        <a:rPr lang="en-US" sz="1600"/>
                        <a:t>J = Job Share-Primary</a:t>
                      </a:r>
                    </a:p>
                  </a:txBody>
                  <a:tcPr/>
                </a:tc>
                <a:tc>
                  <a:txBody>
                    <a:bodyPr/>
                    <a:lstStyle/>
                    <a:p>
                      <a:endParaRPr lang="en-US" sz="1600"/>
                    </a:p>
                  </a:txBody>
                  <a:tcPr/>
                </a:tc>
                <a:extLst>
                  <a:ext uri="{0D108BD9-81ED-4DB2-BD59-A6C34878D82A}">
                    <a16:rowId xmlns:a16="http://schemas.microsoft.com/office/drawing/2014/main" val="4170614201"/>
                  </a:ext>
                </a:extLst>
              </a:tr>
              <a:tr h="337169">
                <a:tc>
                  <a:txBody>
                    <a:bodyPr/>
                    <a:lstStyle/>
                    <a:p>
                      <a:r>
                        <a:rPr lang="en-US" sz="1600"/>
                        <a:t>C = Job Share-Substitute</a:t>
                      </a:r>
                    </a:p>
                  </a:txBody>
                  <a:tcPr/>
                </a:tc>
                <a:tc>
                  <a:txBody>
                    <a:bodyPr/>
                    <a:lstStyle/>
                    <a:p>
                      <a:endParaRPr lang="en-US" sz="1600"/>
                    </a:p>
                  </a:txBody>
                  <a:tcPr/>
                </a:tc>
                <a:extLst>
                  <a:ext uri="{0D108BD9-81ED-4DB2-BD59-A6C34878D82A}">
                    <a16:rowId xmlns:a16="http://schemas.microsoft.com/office/drawing/2014/main" val="3006363805"/>
                  </a:ext>
                </a:extLst>
              </a:tr>
              <a:tr h="531141">
                <a:tc>
                  <a:txBody>
                    <a:bodyPr/>
                    <a:lstStyle/>
                    <a:p>
                      <a:r>
                        <a:rPr lang="en-US" sz="1600"/>
                        <a:t>D = Job Share-Long Term Substitute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 long-term sub will show as OTF if the endorsement is not aligned to the course after 20 consecutive school days in the assignment.</a:t>
                      </a:r>
                    </a:p>
                  </a:txBody>
                  <a:tcPr/>
                </a:tc>
                <a:extLst>
                  <a:ext uri="{0D108BD9-81ED-4DB2-BD59-A6C34878D82A}">
                    <a16:rowId xmlns:a16="http://schemas.microsoft.com/office/drawing/2014/main" val="3431384933"/>
                  </a:ext>
                </a:extLst>
              </a:tr>
              <a:tr h="590046">
                <a:tc>
                  <a:txBody>
                    <a:bodyPr/>
                    <a:lstStyle/>
                    <a:p>
                      <a:r>
                        <a:rPr lang="en-US" sz="1600"/>
                        <a:t>I = Special Education Co-Teaching Model</a:t>
                      </a:r>
                    </a:p>
                  </a:txBody>
                  <a:tcPr/>
                </a:tc>
                <a:tc>
                  <a:txBody>
                    <a:bodyPr/>
                    <a:lstStyle/>
                    <a:p>
                      <a:r>
                        <a:rPr lang="en-US" sz="1600"/>
                        <a:t>The special education co-teacher must be properly endorsed or both co-teachers will flag as OTF.</a:t>
                      </a:r>
                    </a:p>
                  </a:txBody>
                  <a:tcPr/>
                </a:tc>
                <a:extLst>
                  <a:ext uri="{0D108BD9-81ED-4DB2-BD59-A6C34878D82A}">
                    <a16:rowId xmlns:a16="http://schemas.microsoft.com/office/drawing/2014/main" val="1795321733"/>
                  </a:ext>
                </a:extLst>
              </a:tr>
              <a:tr h="590046">
                <a:tc>
                  <a:txBody>
                    <a:bodyPr/>
                    <a:lstStyle/>
                    <a:p>
                      <a:r>
                        <a:rPr lang="en-US" sz="1600"/>
                        <a:t>E = ELL/ESL Co-Teaching Model</a:t>
                      </a:r>
                    </a:p>
                  </a:txBody>
                  <a:tcPr/>
                </a:tc>
                <a:tc>
                  <a:txBody>
                    <a:bodyPr/>
                    <a:lstStyle/>
                    <a:p>
                      <a:r>
                        <a:rPr lang="en-US" sz="1600"/>
                        <a:t>The ELL/ESL co-teacher must be properly endorsed or both co-teachers will flag as OTF</a:t>
                      </a:r>
                    </a:p>
                  </a:txBody>
                  <a:tcPr/>
                </a:tc>
                <a:extLst>
                  <a:ext uri="{0D108BD9-81ED-4DB2-BD59-A6C34878D82A}">
                    <a16:rowId xmlns:a16="http://schemas.microsoft.com/office/drawing/2014/main" val="3640818153"/>
                  </a:ext>
                </a:extLst>
              </a:tr>
              <a:tr h="333440">
                <a:tc>
                  <a:txBody>
                    <a:bodyPr/>
                    <a:lstStyle/>
                    <a:p>
                      <a:r>
                        <a:rPr lang="en-US" sz="1600"/>
                        <a:t>F = LAP Co-Teaching Model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LAP co-teacher must be properly endorsed or both co-teachers will flag as OTF.</a:t>
                      </a:r>
                    </a:p>
                  </a:txBody>
                  <a:tcPr/>
                </a:tc>
                <a:extLst>
                  <a:ext uri="{0D108BD9-81ED-4DB2-BD59-A6C34878D82A}">
                    <a16:rowId xmlns:a16="http://schemas.microsoft.com/office/drawing/2014/main" val="1936537984"/>
                  </a:ext>
                </a:extLst>
              </a:tr>
            </a:tbl>
          </a:graphicData>
        </a:graphic>
      </p:graphicFrame>
      <p:sp>
        <p:nvSpPr>
          <p:cNvPr id="8" name="TextBox 7">
            <a:extLst>
              <a:ext uri="{FF2B5EF4-FFF2-40B4-BE49-F238E27FC236}">
                <a16:creationId xmlns:a16="http://schemas.microsoft.com/office/drawing/2014/main" id="{CF2E17DD-44B9-45CA-BC1E-DE8E1CBA6D0C}"/>
              </a:ext>
            </a:extLst>
          </p:cNvPr>
          <p:cNvSpPr txBox="1"/>
          <p:nvPr/>
        </p:nvSpPr>
        <p:spPr>
          <a:xfrm>
            <a:off x="7750286" y="803185"/>
            <a:ext cx="3665985" cy="646331"/>
          </a:xfrm>
          <a:prstGeom prst="rect">
            <a:avLst/>
          </a:prstGeom>
          <a:solidFill>
            <a:srgbClr val="FFFF00"/>
          </a:solidFill>
          <a:ln>
            <a:solidFill>
              <a:schemeClr val="tx1"/>
            </a:solidFill>
          </a:ln>
        </p:spPr>
        <p:txBody>
          <a:bodyPr wrap="square" rtlCol="0">
            <a:spAutoFit/>
          </a:bodyPr>
          <a:lstStyle/>
          <a:p>
            <a:r>
              <a:rPr lang="en-US" b="1"/>
              <a:t>Note: Do not enter a Teacher Indicator for student teachers.</a:t>
            </a:r>
          </a:p>
        </p:txBody>
      </p:sp>
      <p:sp>
        <p:nvSpPr>
          <p:cNvPr id="3" name="Title 1">
            <a:extLst>
              <a:ext uri="{FF2B5EF4-FFF2-40B4-BE49-F238E27FC236}">
                <a16:creationId xmlns:a16="http://schemas.microsoft.com/office/drawing/2014/main" id="{B753A8B5-47C9-4D15-AE5F-B17EA20527F4}"/>
              </a:ext>
            </a:extLst>
          </p:cNvPr>
          <p:cNvSpPr txBox="1">
            <a:spLocks/>
          </p:cNvSpPr>
          <p:nvPr/>
        </p:nvSpPr>
        <p:spPr>
          <a:xfrm>
            <a:off x="0" y="-1"/>
            <a:ext cx="12192000" cy="795885"/>
          </a:xfrm>
          <a:prstGeom prst="rect">
            <a:avLst/>
          </a:prstGeom>
          <a:solidFill>
            <a:schemeClr val="accent2">
              <a:lumMod val="60000"/>
              <a:lumOff val="40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4300" algn="ctr">
              <a:spcBef>
                <a:spcPts val="0"/>
              </a:spcBef>
              <a:tabLst>
                <a:tab pos="800100" algn="l"/>
              </a:tabLst>
            </a:pPr>
            <a:r>
              <a:rPr lang="en-US" sz="2900"/>
              <a:t>Issues that Trigger OTF Status </a:t>
            </a:r>
            <a:r>
              <a:rPr lang="en-US" sz="2900" i="1"/>
              <a:t>When a Teacher </a:t>
            </a:r>
            <a:r>
              <a:rPr lang="en-US" sz="2900" b="1" i="1"/>
              <a:t>is</a:t>
            </a:r>
            <a:r>
              <a:rPr lang="en-US" sz="2900" i="1"/>
              <a:t> Properly Endorsed: </a:t>
            </a:r>
            <a:endParaRPr lang="en-US" sz="2900" b="1" i="1"/>
          </a:p>
          <a:p>
            <a:pPr marL="114300" algn="ctr">
              <a:spcBef>
                <a:spcPts val="0"/>
              </a:spcBef>
              <a:tabLst>
                <a:tab pos="800100" algn="l"/>
              </a:tabLst>
            </a:pPr>
            <a:r>
              <a:rPr lang="en-US" sz="2900" b="1" i="1"/>
              <a:t>Teacher Indicators</a:t>
            </a:r>
            <a:endParaRPr lang="en-US" sz="2900" b="1" i="1">
              <a:cs typeface="Segoe UI"/>
            </a:endParaRPr>
          </a:p>
        </p:txBody>
      </p:sp>
    </p:spTree>
    <p:extLst>
      <p:ext uri="{BB962C8B-B14F-4D97-AF65-F5344CB8AC3E}">
        <p14:creationId xmlns:p14="http://schemas.microsoft.com/office/powerpoint/2010/main" val="1307584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E6811-EEFA-42F6-B473-7FCFDA7FD60F}"/>
              </a:ext>
            </a:extLst>
          </p:cNvPr>
          <p:cNvSpPr>
            <a:spLocks noGrp="1"/>
          </p:cNvSpPr>
          <p:nvPr>
            <p:ph type="title"/>
          </p:nvPr>
        </p:nvSpPr>
        <p:spPr/>
        <p:txBody>
          <a:bodyPr>
            <a:normAutofit fontScale="90000"/>
          </a:bodyPr>
          <a:lstStyle/>
          <a:p>
            <a:r>
              <a:rPr lang="en-US" sz="5400" dirty="0">
                <a:solidFill>
                  <a:schemeClr val="bg1"/>
                </a:solidFill>
              </a:rPr>
              <a:t>OTF Teachers </a:t>
            </a:r>
            <a:br>
              <a:rPr lang="en-US" sz="5400" dirty="0">
                <a:solidFill>
                  <a:schemeClr val="bg1"/>
                </a:solidFill>
              </a:rPr>
            </a:br>
            <a:br>
              <a:rPr lang="en-US" sz="4400" dirty="0">
                <a:solidFill>
                  <a:schemeClr val="bg1"/>
                </a:solidFill>
              </a:rPr>
            </a:br>
            <a:r>
              <a:rPr lang="en-US" sz="4400" dirty="0">
                <a:solidFill>
                  <a:schemeClr val="bg1"/>
                </a:solidFill>
              </a:rPr>
              <a:t>Placed in course(s) not aligned to endorsement(s)</a:t>
            </a:r>
            <a:br>
              <a:rPr lang="en-US" sz="4400" dirty="0">
                <a:solidFill>
                  <a:schemeClr val="bg1"/>
                </a:solidFill>
              </a:rPr>
            </a:br>
            <a:endParaRPr lang="en-US" dirty="0"/>
          </a:p>
        </p:txBody>
      </p:sp>
      <p:sp>
        <p:nvSpPr>
          <p:cNvPr id="2" name="Slide Number Placeholder 1">
            <a:extLst>
              <a:ext uri="{FF2B5EF4-FFF2-40B4-BE49-F238E27FC236}">
                <a16:creationId xmlns:a16="http://schemas.microsoft.com/office/drawing/2014/main" id="{292910BE-084A-4D81-8C8B-B6B1192D5FA7}"/>
              </a:ext>
            </a:extLst>
          </p:cNvPr>
          <p:cNvSpPr>
            <a:spLocks noGrp="1"/>
          </p:cNvSpPr>
          <p:nvPr>
            <p:ph type="sldNum" sz="quarter" idx="4"/>
          </p:nvPr>
        </p:nvSpPr>
        <p:spPr/>
        <p:txBody>
          <a:bodyPr/>
          <a:lstStyle/>
          <a:p>
            <a:pPr algn="r"/>
            <a:fld id="{00000000-1234-1234-1234-123412341234}" type="slidenum">
              <a:rPr lang="en" smtClean="0"/>
              <a:pPr algn="r"/>
              <a:t>31</a:t>
            </a:fld>
            <a:endParaRPr lang="en"/>
          </a:p>
        </p:txBody>
      </p:sp>
      <p:sp>
        <p:nvSpPr>
          <p:cNvPr id="5" name="Text Placeholder 4">
            <a:extLst>
              <a:ext uri="{FF2B5EF4-FFF2-40B4-BE49-F238E27FC236}">
                <a16:creationId xmlns:a16="http://schemas.microsoft.com/office/drawing/2014/main" id="{A53BC7B0-7B5D-411E-A564-56ACEE020EE7}"/>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US"/>
          </a:p>
        </p:txBody>
      </p:sp>
      <p:sp>
        <p:nvSpPr>
          <p:cNvPr id="13" name="TextBox 12">
            <a:extLst>
              <a:ext uri="{FF2B5EF4-FFF2-40B4-BE49-F238E27FC236}">
                <a16:creationId xmlns:a16="http://schemas.microsoft.com/office/drawing/2014/main" id="{FD84B78B-0BB6-47EB-8922-2649264DB14D}"/>
              </a:ext>
              <a:ext uri="{C183D7F6-B498-43B3-948B-1728B52AA6E4}">
                <adec:decorative xmlns:adec="http://schemas.microsoft.com/office/drawing/2017/decorative" val="1"/>
              </a:ext>
            </a:extLst>
          </p:cNvPr>
          <p:cNvSpPr txBox="1"/>
          <p:nvPr/>
        </p:nvSpPr>
        <p:spPr>
          <a:xfrm>
            <a:off x="7926050" y="6581001"/>
            <a:ext cx="3047129" cy="276999"/>
          </a:xfrm>
          <a:prstGeom prst="rect">
            <a:avLst/>
          </a:prstGeom>
          <a:noFill/>
        </p:spPr>
        <p:txBody>
          <a:bodyPr wrap="square">
            <a:spAutoFit/>
          </a:bodyPr>
          <a:lstStyle/>
          <a:p>
            <a:r>
              <a:rPr lang="en-US" sz="1200"/>
              <a:t>Photo by </a:t>
            </a:r>
            <a:r>
              <a:rPr lang="en-US" sz="1200">
                <a:hlinkClick r:id="rId3"/>
              </a:rPr>
              <a:t>Nick Page</a:t>
            </a:r>
            <a:r>
              <a:rPr lang="en-US" sz="1200"/>
              <a:t> on </a:t>
            </a:r>
            <a:r>
              <a:rPr lang="en-US" sz="1200" err="1">
                <a:hlinkClick r:id="rId4"/>
              </a:rPr>
              <a:t>Unsplash</a:t>
            </a:r>
            <a:r>
              <a:rPr lang="en-US" sz="1200"/>
              <a:t> </a:t>
            </a:r>
          </a:p>
        </p:txBody>
      </p:sp>
      <p:pic>
        <p:nvPicPr>
          <p:cNvPr id="15" name="Picture 14">
            <a:extLst>
              <a:ext uri="{FF2B5EF4-FFF2-40B4-BE49-F238E27FC236}">
                <a16:creationId xmlns:a16="http://schemas.microsoft.com/office/drawing/2014/main" id="{166523A3-CC20-428A-9606-6E02F678A95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4467" y="0"/>
            <a:ext cx="6059157" cy="6858000"/>
          </a:xfrm>
          <a:prstGeom prst="rect">
            <a:avLst/>
          </a:prstGeom>
        </p:spPr>
      </p:pic>
    </p:spTree>
    <p:extLst>
      <p:ext uri="{BB962C8B-B14F-4D97-AF65-F5344CB8AC3E}">
        <p14:creationId xmlns:p14="http://schemas.microsoft.com/office/powerpoint/2010/main" val="3328032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9E4C-DDFC-4622-AA69-ED6FE0B65255}"/>
              </a:ext>
            </a:extLst>
          </p:cNvPr>
          <p:cNvSpPr>
            <a:spLocks noGrp="1"/>
          </p:cNvSpPr>
          <p:nvPr>
            <p:ph type="title"/>
          </p:nvPr>
        </p:nvSpPr>
        <p:spPr>
          <a:xfrm>
            <a:off x="0" y="0"/>
            <a:ext cx="12192000" cy="1144804"/>
          </a:xfrm>
          <a:solidFill>
            <a:schemeClr val="accent2"/>
          </a:solidFill>
        </p:spPr>
        <p:txBody>
          <a:bodyPr/>
          <a:lstStyle/>
          <a:p>
            <a:pPr algn="ctr"/>
            <a:r>
              <a:rPr lang="en-US" b="1" dirty="0"/>
              <a:t>Out of Endorsement Action Items</a:t>
            </a:r>
          </a:p>
        </p:txBody>
      </p:sp>
      <p:graphicFrame>
        <p:nvGraphicFramePr>
          <p:cNvPr id="8" name="Content Placeholder 2" descr="Screenshot of out of endorsement action items, to be explained in upcoming slides ">
            <a:extLst>
              <a:ext uri="{FF2B5EF4-FFF2-40B4-BE49-F238E27FC236}">
                <a16:creationId xmlns:a16="http://schemas.microsoft.com/office/drawing/2014/main" id="{12EDF948-9019-4757-A173-FE5246602FD6}"/>
              </a:ext>
            </a:extLst>
          </p:cNvPr>
          <p:cNvGraphicFramePr>
            <a:graphicFrameLocks noGrp="1"/>
          </p:cNvGraphicFramePr>
          <p:nvPr>
            <p:ph idx="1"/>
            <p:extLst>
              <p:ext uri="{D42A27DB-BD31-4B8C-83A1-F6EECF244321}">
                <p14:modId xmlns:p14="http://schemas.microsoft.com/office/powerpoint/2010/main" val="1696467223"/>
              </p:ext>
            </p:extLst>
          </p:nvPr>
        </p:nvGraphicFramePr>
        <p:xfrm>
          <a:off x="838200" y="1571237"/>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AA85A48F-039B-46E8-B99E-79B5A9C3BD0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Date Placeholder 3">
            <a:extLst>
              <a:ext uri="{FF2B5EF4-FFF2-40B4-BE49-F238E27FC236}">
                <a16:creationId xmlns:a16="http://schemas.microsoft.com/office/drawing/2014/main" id="{EF654AB6-45E9-40BC-8FA6-75B6FFCC463B}"/>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6" name="Footer Placeholder 5">
            <a:extLst>
              <a:ext uri="{FF2B5EF4-FFF2-40B4-BE49-F238E27FC236}">
                <a16:creationId xmlns:a16="http://schemas.microsoft.com/office/drawing/2014/main" id="{84EC34B6-0315-4C42-B762-108E8513152C}"/>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2022201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95C2-DF45-4629-B25B-FA45BE1503FD}"/>
              </a:ext>
            </a:extLst>
          </p:cNvPr>
          <p:cNvSpPr>
            <a:spLocks noGrp="1"/>
          </p:cNvSpPr>
          <p:nvPr>
            <p:ph type="title"/>
          </p:nvPr>
        </p:nvSpPr>
        <p:spPr>
          <a:xfrm>
            <a:off x="0" y="0"/>
            <a:ext cx="12192000" cy="755787"/>
          </a:xfrm>
          <a:solidFill>
            <a:schemeClr val="accent2"/>
          </a:solidFill>
        </p:spPr>
        <p:txBody>
          <a:bodyPr>
            <a:normAutofit/>
          </a:bodyPr>
          <a:lstStyle/>
          <a:p>
            <a:pPr algn="ctr"/>
            <a:r>
              <a:rPr lang="en-US" b="1" dirty="0"/>
              <a:t>How to Show OTF Board Approval</a:t>
            </a:r>
          </a:p>
        </p:txBody>
      </p:sp>
      <p:sp>
        <p:nvSpPr>
          <p:cNvPr id="7" name="TextBox 6" descr="Upload school board minutes&#10;Board minutes do not need to be uploaded for every month, only for those when OTF approval occurred.">
            <a:extLst>
              <a:ext uri="{FF2B5EF4-FFF2-40B4-BE49-F238E27FC236}">
                <a16:creationId xmlns:a16="http://schemas.microsoft.com/office/drawing/2014/main" id="{7B7C5D98-6F5E-4955-8057-06D014EC0207}"/>
              </a:ext>
            </a:extLst>
          </p:cNvPr>
          <p:cNvSpPr txBox="1"/>
          <p:nvPr/>
        </p:nvSpPr>
        <p:spPr>
          <a:xfrm>
            <a:off x="187287" y="1260778"/>
            <a:ext cx="3853787" cy="2800767"/>
          </a:xfrm>
          <a:prstGeom prst="rect">
            <a:avLst/>
          </a:prstGeom>
          <a:noFill/>
          <a:ln w="57150">
            <a:solidFill>
              <a:srgbClr val="7030A0"/>
            </a:solidFill>
          </a:ln>
        </p:spPr>
        <p:txBody>
          <a:bodyPr wrap="square" rtlCol="0">
            <a:spAutoFit/>
          </a:bodyPr>
          <a:lstStyle/>
          <a:p>
            <a:pPr marL="0" indent="0">
              <a:buNone/>
            </a:pPr>
            <a:r>
              <a:rPr lang="en-US" sz="2200" b="1" dirty="0"/>
              <a:t>Step 1: District Tab  </a:t>
            </a:r>
          </a:p>
          <a:p>
            <a:pPr marL="342900" indent="-342900">
              <a:buFont typeface="Arial" panose="020B0604020202020204" pitchFamily="34" charset="0"/>
              <a:buChar char="•"/>
            </a:pPr>
            <a:r>
              <a:rPr lang="en-US" sz="2200" dirty="0"/>
              <a:t>Upload school board minutes</a:t>
            </a:r>
          </a:p>
          <a:p>
            <a:pPr marL="342900" indent="-342900">
              <a:buFont typeface="Arial" panose="020B0604020202020204" pitchFamily="34" charset="0"/>
              <a:buChar char="•"/>
            </a:pPr>
            <a:r>
              <a:rPr lang="en-US" sz="2200" dirty="0"/>
              <a:t>Board minutes do not need to be uploaded for every month, only for those when OTF approval occurred</a:t>
            </a:r>
          </a:p>
        </p:txBody>
      </p:sp>
      <p:pic>
        <p:nvPicPr>
          <p:cNvPr id="13" name="Picture 12" descr="Screenshot of the board minutes upload screen within the EE Tool">
            <a:extLst>
              <a:ext uri="{FF2B5EF4-FFF2-40B4-BE49-F238E27FC236}">
                <a16:creationId xmlns:a16="http://schemas.microsoft.com/office/drawing/2014/main" id="{00A42103-33AC-4EDA-9E98-CDB047FDE8C6}"/>
              </a:ext>
            </a:extLst>
          </p:cNvPr>
          <p:cNvPicPr>
            <a:picLocks noChangeAspect="1"/>
          </p:cNvPicPr>
          <p:nvPr/>
        </p:nvPicPr>
        <p:blipFill>
          <a:blip r:embed="rId3"/>
          <a:stretch>
            <a:fillRect/>
          </a:stretch>
        </p:blipFill>
        <p:spPr>
          <a:xfrm>
            <a:off x="4973971" y="905974"/>
            <a:ext cx="4914900" cy="1981200"/>
          </a:xfrm>
          <a:prstGeom prst="rect">
            <a:avLst/>
          </a:prstGeom>
        </p:spPr>
      </p:pic>
      <p:pic>
        <p:nvPicPr>
          <p:cNvPr id="15" name="Picture 14" descr="Screenshot of the board minutes upload screen within the EE Tool">
            <a:extLst>
              <a:ext uri="{FF2B5EF4-FFF2-40B4-BE49-F238E27FC236}">
                <a16:creationId xmlns:a16="http://schemas.microsoft.com/office/drawing/2014/main" id="{E035F37A-8AF3-4CF9-80BF-646631BFFFFA}"/>
              </a:ext>
            </a:extLst>
          </p:cNvPr>
          <p:cNvPicPr>
            <a:picLocks noChangeAspect="1"/>
          </p:cNvPicPr>
          <p:nvPr/>
        </p:nvPicPr>
        <p:blipFill>
          <a:blip r:embed="rId4"/>
          <a:stretch>
            <a:fillRect/>
          </a:stretch>
        </p:blipFill>
        <p:spPr>
          <a:xfrm>
            <a:off x="5002546" y="2887174"/>
            <a:ext cx="4886325" cy="1247775"/>
          </a:xfrm>
          <a:prstGeom prst="rect">
            <a:avLst/>
          </a:prstGeom>
        </p:spPr>
      </p:pic>
      <p:sp>
        <p:nvSpPr>
          <p:cNvPr id="6" name="Content Placeholder 5" descr="Use the pull-down to indicate which month/year the teacher received school board approval.">
            <a:extLst>
              <a:ext uri="{FF2B5EF4-FFF2-40B4-BE49-F238E27FC236}">
                <a16:creationId xmlns:a16="http://schemas.microsoft.com/office/drawing/2014/main" id="{F1D8F7E4-6209-49B2-BBC0-C8188AE86427}"/>
              </a:ext>
            </a:extLst>
          </p:cNvPr>
          <p:cNvSpPr>
            <a:spLocks noGrp="1"/>
          </p:cNvSpPr>
          <p:nvPr>
            <p:ph idx="1"/>
          </p:nvPr>
        </p:nvSpPr>
        <p:spPr>
          <a:xfrm>
            <a:off x="187287" y="4219460"/>
            <a:ext cx="3853787" cy="1883885"/>
          </a:xfrm>
          <a:ln w="57150">
            <a:solidFill>
              <a:srgbClr val="7030A0"/>
            </a:solidFill>
          </a:ln>
        </p:spPr>
        <p:txBody>
          <a:bodyPr>
            <a:normAutofit fontScale="77500" lnSpcReduction="20000"/>
          </a:bodyPr>
          <a:lstStyle/>
          <a:p>
            <a:pPr marL="0" indent="0">
              <a:spcBef>
                <a:spcPts val="1800"/>
              </a:spcBef>
              <a:buNone/>
            </a:pPr>
            <a:r>
              <a:rPr lang="en-US" b="1" dirty="0"/>
              <a:t>Step 2: Building Tab</a:t>
            </a:r>
          </a:p>
          <a:p>
            <a:pPr>
              <a:lnSpc>
                <a:spcPct val="120000"/>
              </a:lnSpc>
            </a:pPr>
            <a:r>
              <a:rPr lang="en-US" dirty="0"/>
              <a:t>Use the pull-down to indicate which month/year the teacher received school board approval</a:t>
            </a:r>
          </a:p>
          <a:p>
            <a:pPr marL="0" indent="0">
              <a:buNone/>
            </a:pPr>
            <a:endParaRPr lang="en-US" dirty="0"/>
          </a:p>
          <a:p>
            <a:pPr marL="0" indent="0">
              <a:buNone/>
            </a:pPr>
            <a:endParaRPr lang="en-US" dirty="0"/>
          </a:p>
        </p:txBody>
      </p:sp>
      <p:pic>
        <p:nvPicPr>
          <p:cNvPr id="19" name="Picture 18" descr="Screenshot of the EE Tool building tab pulldown option to upload school board minutes.">
            <a:extLst>
              <a:ext uri="{FF2B5EF4-FFF2-40B4-BE49-F238E27FC236}">
                <a16:creationId xmlns:a16="http://schemas.microsoft.com/office/drawing/2014/main" id="{CC64D99E-9E3D-4BC0-8774-82D3E9E9CAEC}"/>
              </a:ext>
            </a:extLst>
          </p:cNvPr>
          <p:cNvPicPr>
            <a:picLocks noChangeAspect="1"/>
          </p:cNvPicPr>
          <p:nvPr/>
        </p:nvPicPr>
        <p:blipFill>
          <a:blip r:embed="rId5"/>
          <a:stretch>
            <a:fillRect/>
          </a:stretch>
        </p:blipFill>
        <p:spPr>
          <a:xfrm>
            <a:off x="4973971" y="4280053"/>
            <a:ext cx="6964592" cy="1993621"/>
          </a:xfrm>
          <a:prstGeom prst="rect">
            <a:avLst/>
          </a:prstGeom>
        </p:spPr>
      </p:pic>
      <p:sp>
        <p:nvSpPr>
          <p:cNvPr id="4" name="Slide Number Placeholder 3">
            <a:extLst>
              <a:ext uri="{FF2B5EF4-FFF2-40B4-BE49-F238E27FC236}">
                <a16:creationId xmlns:a16="http://schemas.microsoft.com/office/drawing/2014/main" id="{EE85DE58-9441-4124-9AA5-2F338EC10FF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3" name="Date Placeholder 2">
            <a:extLst>
              <a:ext uri="{FF2B5EF4-FFF2-40B4-BE49-F238E27FC236}">
                <a16:creationId xmlns:a16="http://schemas.microsoft.com/office/drawing/2014/main" id="{A519132A-3D48-4A8D-83F9-2871339B9A87}"/>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5" name="Footer Placeholder 4">
            <a:extLst>
              <a:ext uri="{FF2B5EF4-FFF2-40B4-BE49-F238E27FC236}">
                <a16:creationId xmlns:a16="http://schemas.microsoft.com/office/drawing/2014/main" id="{6C45ABD6-E971-4C29-9A25-8DFF7B9E7EF9}"/>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cxnSp>
        <p:nvCxnSpPr>
          <p:cNvPr id="10" name="Straight Arrow Connector 9">
            <a:extLst>
              <a:ext uri="{FF2B5EF4-FFF2-40B4-BE49-F238E27FC236}">
                <a16:creationId xmlns:a16="http://schemas.microsoft.com/office/drawing/2014/main" id="{5E3AC18D-B3C7-40B2-A99B-C77B7EA72EC1}"/>
              </a:ext>
              <a:ext uri="{C183D7F6-B498-43B3-948B-1728B52AA6E4}">
                <adec:decorative xmlns:adec="http://schemas.microsoft.com/office/drawing/2017/decorative" val="1"/>
              </a:ext>
            </a:extLst>
          </p:cNvPr>
          <p:cNvCxnSpPr/>
          <p:nvPr/>
        </p:nvCxnSpPr>
        <p:spPr>
          <a:xfrm>
            <a:off x="4038116" y="2507657"/>
            <a:ext cx="940229" cy="1033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5FA44D-F79E-4B73-A802-35F0B0084332}"/>
              </a:ext>
              <a:ext uri="{C183D7F6-B498-43B3-948B-1728B52AA6E4}">
                <adec:decorative xmlns:adec="http://schemas.microsoft.com/office/drawing/2017/decorative" val="1"/>
              </a:ext>
            </a:extLst>
          </p:cNvPr>
          <p:cNvCxnSpPr>
            <a:cxnSpLocks/>
          </p:cNvCxnSpPr>
          <p:nvPr/>
        </p:nvCxnSpPr>
        <p:spPr>
          <a:xfrm>
            <a:off x="4038115" y="5968944"/>
            <a:ext cx="5602635" cy="13948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F710EFF6-B203-4B5A-8D9B-0D387BB2DBE8}"/>
              </a:ext>
              <a:ext uri="{C183D7F6-B498-43B3-948B-1728B52AA6E4}">
                <adec:decorative xmlns:adec="http://schemas.microsoft.com/office/drawing/2017/decorative" val="1"/>
              </a:ext>
            </a:extLst>
          </p:cNvPr>
          <p:cNvSpPr/>
          <p:nvPr/>
        </p:nvSpPr>
        <p:spPr>
          <a:xfrm>
            <a:off x="9732935" y="5890647"/>
            <a:ext cx="2169762" cy="400373"/>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12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F87123-7F53-47BA-8944-D65E2CABA20D}"/>
              </a:ext>
            </a:extLst>
          </p:cNvPr>
          <p:cNvSpPr>
            <a:spLocks noGrp="1"/>
          </p:cNvSpPr>
          <p:nvPr>
            <p:ph type="title"/>
          </p:nvPr>
        </p:nvSpPr>
        <p:spPr/>
        <p:txBody>
          <a:bodyPr>
            <a:normAutofit fontScale="90000"/>
          </a:bodyPr>
          <a:lstStyle/>
          <a:p>
            <a:r>
              <a:rPr lang="en-US" sz="4400" dirty="0">
                <a:latin typeface="Segoe UI"/>
                <a:cs typeface="Segoe UI"/>
              </a:rPr>
              <a:t>Special Education </a:t>
            </a:r>
            <a:br>
              <a:rPr lang="en-US" sz="4400" dirty="0"/>
            </a:br>
            <a:endParaRPr lang="en-US" dirty="0"/>
          </a:p>
        </p:txBody>
      </p:sp>
      <p:pic>
        <p:nvPicPr>
          <p:cNvPr id="7" name="Picture 6" descr="Colored pencils forming a circle">
            <a:extLst>
              <a:ext uri="{FF2B5EF4-FFF2-40B4-BE49-F238E27FC236}">
                <a16:creationId xmlns:a16="http://schemas.microsoft.com/office/drawing/2014/main" id="{FF765B26-0888-4365-948D-1CB731A66B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242"/>
          <a:stretch/>
        </p:blipFill>
        <p:spPr>
          <a:xfrm>
            <a:off x="6096000" y="0"/>
            <a:ext cx="6096000" cy="6858000"/>
          </a:xfrm>
          <a:prstGeom prst="rect">
            <a:avLst/>
          </a:prstGeom>
        </p:spPr>
      </p:pic>
      <p:sp>
        <p:nvSpPr>
          <p:cNvPr id="2" name="Slide Number Placeholder 1">
            <a:extLst>
              <a:ext uri="{FF2B5EF4-FFF2-40B4-BE49-F238E27FC236}">
                <a16:creationId xmlns:a16="http://schemas.microsoft.com/office/drawing/2014/main" id="{292910BE-084A-4D81-8C8B-B6B1192D5FA7}"/>
              </a:ext>
            </a:extLst>
          </p:cNvPr>
          <p:cNvSpPr>
            <a:spLocks noGrp="1"/>
          </p:cNvSpPr>
          <p:nvPr>
            <p:ph type="sldNum" sz="quarter" idx="4"/>
          </p:nvPr>
        </p:nvSpPr>
        <p:spPr/>
        <p:txBody>
          <a:bodyPr/>
          <a:lstStyle/>
          <a:p>
            <a:pPr algn="r"/>
            <a:fld id="{00000000-1234-1234-1234-123412341234}" type="slidenum">
              <a:rPr lang="en" smtClean="0"/>
              <a:pPr algn="r"/>
              <a:t>34</a:t>
            </a:fld>
            <a:endParaRPr lang="en"/>
          </a:p>
        </p:txBody>
      </p:sp>
    </p:spTree>
    <p:extLst>
      <p:ext uri="{BB962C8B-B14F-4D97-AF65-F5344CB8AC3E}">
        <p14:creationId xmlns:p14="http://schemas.microsoft.com/office/powerpoint/2010/main" val="3439616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26E3-5F6C-4E1C-98F9-262E2FBBA30C}"/>
              </a:ext>
            </a:extLst>
          </p:cNvPr>
          <p:cNvSpPr>
            <a:spLocks noGrp="1"/>
          </p:cNvSpPr>
          <p:nvPr>
            <p:ph type="title"/>
          </p:nvPr>
        </p:nvSpPr>
        <p:spPr>
          <a:xfrm>
            <a:off x="0" y="1"/>
            <a:ext cx="12192000" cy="1045030"/>
          </a:xfrm>
          <a:solidFill>
            <a:schemeClr val="accent2"/>
          </a:solidFill>
        </p:spPr>
        <p:txBody>
          <a:bodyPr>
            <a:normAutofit/>
          </a:bodyPr>
          <a:lstStyle/>
          <a:p>
            <a:r>
              <a:rPr lang="en-US" b="1"/>
              <a:t>Special Education Assignment Requirements</a:t>
            </a:r>
          </a:p>
        </p:txBody>
      </p:sp>
      <p:graphicFrame>
        <p:nvGraphicFramePr>
          <p:cNvPr id="8" name="Content Placeholder 2" descr="Screenshot of the special education assignments requirements within the ee tool">
            <a:extLst>
              <a:ext uri="{FF2B5EF4-FFF2-40B4-BE49-F238E27FC236}">
                <a16:creationId xmlns:a16="http://schemas.microsoft.com/office/drawing/2014/main" id="{4987A0B8-D0AA-4D2D-BF3B-F73D92F0DD8D}"/>
              </a:ext>
            </a:extLst>
          </p:cNvPr>
          <p:cNvGraphicFramePr>
            <a:graphicFrameLocks noGrp="1"/>
          </p:cNvGraphicFramePr>
          <p:nvPr>
            <p:ph idx="1"/>
            <p:extLst>
              <p:ext uri="{D42A27DB-BD31-4B8C-83A1-F6EECF244321}">
                <p14:modId xmlns:p14="http://schemas.microsoft.com/office/powerpoint/2010/main" val="1025811999"/>
              </p:ext>
            </p:extLst>
          </p:nvPr>
        </p:nvGraphicFramePr>
        <p:xfrm>
          <a:off x="241300" y="1045030"/>
          <a:ext cx="10515600" cy="5208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 name="TextBox 34" descr="Link to the special education pre-endorsement waiver.">
            <a:extLst>
              <a:ext uri="{FF2B5EF4-FFF2-40B4-BE49-F238E27FC236}">
                <a16:creationId xmlns:a16="http://schemas.microsoft.com/office/drawing/2014/main" id="{98E02959-CD74-4464-9AF2-44C312AE3BB5}"/>
              </a:ext>
            </a:extLst>
          </p:cNvPr>
          <p:cNvSpPr txBox="1"/>
          <p:nvPr/>
        </p:nvSpPr>
        <p:spPr>
          <a:xfrm rot="-420000">
            <a:off x="8141410" y="3872408"/>
            <a:ext cx="3784600" cy="646331"/>
          </a:xfrm>
          <a:prstGeom prst="rect">
            <a:avLst/>
          </a:prstGeom>
          <a:solidFill>
            <a:srgbClr val="FFFFFF"/>
          </a:solidFill>
          <a:ln w="57150">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8"/>
              </a:rPr>
              <a:t>Special Education Pre-Endorsement Wavier Application</a:t>
            </a:r>
            <a:endParaRPr lang="en-US" dirty="0"/>
          </a:p>
        </p:txBody>
      </p:sp>
      <p:sp>
        <p:nvSpPr>
          <p:cNvPr id="5" name="Slide Number Placeholder 4">
            <a:extLst>
              <a:ext uri="{FF2B5EF4-FFF2-40B4-BE49-F238E27FC236}">
                <a16:creationId xmlns:a16="http://schemas.microsoft.com/office/drawing/2014/main" id="{547AE306-88ED-4161-B9B7-440C02D614A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Date Placeholder 3">
            <a:extLst>
              <a:ext uri="{FF2B5EF4-FFF2-40B4-BE49-F238E27FC236}">
                <a16:creationId xmlns:a16="http://schemas.microsoft.com/office/drawing/2014/main" id="{D8E328F2-2123-4044-BAFA-92D246A4D2B0}"/>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6" name="Footer Placeholder 5">
            <a:extLst>
              <a:ext uri="{FF2B5EF4-FFF2-40B4-BE49-F238E27FC236}">
                <a16:creationId xmlns:a16="http://schemas.microsoft.com/office/drawing/2014/main" id="{1DA75092-616E-4022-9907-DF59E43033B2}"/>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1982664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8F58-DBDC-40A0-B2D1-C95FA0CA8B47}"/>
              </a:ext>
            </a:extLst>
          </p:cNvPr>
          <p:cNvSpPr>
            <a:spLocks noGrp="1"/>
          </p:cNvSpPr>
          <p:nvPr>
            <p:ph type="title"/>
          </p:nvPr>
        </p:nvSpPr>
        <p:spPr>
          <a:xfrm>
            <a:off x="-1" y="1"/>
            <a:ext cx="12192001" cy="776514"/>
          </a:xfrm>
          <a:solidFill>
            <a:schemeClr val="accent2">
              <a:lumMod val="40000"/>
              <a:lumOff val="60000"/>
            </a:schemeClr>
          </a:solidFill>
        </p:spPr>
        <p:txBody>
          <a:bodyPr anchor="ctr">
            <a:normAutofit/>
          </a:bodyPr>
          <a:lstStyle/>
          <a:p>
            <a:pPr marL="114300" indent="0" algn="ctr">
              <a:spcBef>
                <a:spcPts val="0"/>
              </a:spcBef>
              <a:buNone/>
              <a:tabLst>
                <a:tab pos="800100" algn="l"/>
              </a:tabLst>
            </a:pPr>
            <a:r>
              <a:rPr lang="en-US" dirty="0"/>
              <a:t>Special Education Issues that Trigger OTF Status</a:t>
            </a:r>
          </a:p>
        </p:txBody>
      </p:sp>
      <p:sp>
        <p:nvSpPr>
          <p:cNvPr id="23" name="Content Placeholder 22">
            <a:extLst>
              <a:ext uri="{FF2B5EF4-FFF2-40B4-BE49-F238E27FC236}">
                <a16:creationId xmlns:a16="http://schemas.microsoft.com/office/drawing/2014/main" id="{E9433C26-80E7-4DDA-8A81-0CC6AC62B7D5}"/>
              </a:ext>
            </a:extLst>
          </p:cNvPr>
          <p:cNvSpPr>
            <a:spLocks noGrp="1"/>
          </p:cNvSpPr>
          <p:nvPr>
            <p:ph idx="1"/>
          </p:nvPr>
        </p:nvSpPr>
        <p:spPr>
          <a:xfrm>
            <a:off x="244099" y="882812"/>
            <a:ext cx="11703802" cy="5224504"/>
          </a:xfrm>
        </p:spPr>
        <p:txBody>
          <a:bodyPr vert="horz" lIns="91440" tIns="45720" rIns="91440" bIns="45720" rtlCol="0" anchor="t">
            <a:normAutofit/>
          </a:bodyPr>
          <a:lstStyle/>
          <a:p>
            <a:pPr marL="0" indent="0">
              <a:buNone/>
            </a:pPr>
            <a:r>
              <a:rPr lang="en-US" b="1">
                <a:latin typeface="Segoe UI"/>
                <a:cs typeface="Segoe UI"/>
              </a:rPr>
              <a:t>Special education teacher</a:t>
            </a:r>
            <a:r>
              <a:rPr lang="en-US">
                <a:latin typeface="Segoe UI"/>
                <a:cs typeface="Segoe UI"/>
              </a:rPr>
              <a:t> holding a special education endorsement who is teaching one or more general education students:</a:t>
            </a:r>
            <a:endParaRPr lang="en-US"/>
          </a:p>
          <a:p>
            <a:endParaRPr lang="en-US"/>
          </a:p>
        </p:txBody>
      </p:sp>
      <p:pic>
        <p:nvPicPr>
          <p:cNvPr id="6" name="Picture 5" descr="Screenshot from the EE Tool showing an example of a special education teacher flagging as out of field for teaching one general education student.">
            <a:extLst>
              <a:ext uri="{FF2B5EF4-FFF2-40B4-BE49-F238E27FC236}">
                <a16:creationId xmlns:a16="http://schemas.microsoft.com/office/drawing/2014/main" id="{4B21E018-E0B1-47DF-9642-7913E64942E1}"/>
              </a:ext>
            </a:extLst>
          </p:cNvPr>
          <p:cNvPicPr>
            <a:picLocks noChangeAspect="1"/>
          </p:cNvPicPr>
          <p:nvPr/>
        </p:nvPicPr>
        <p:blipFill rotWithShape="1">
          <a:blip r:embed="rId3"/>
          <a:srcRect b="4531"/>
          <a:stretch/>
        </p:blipFill>
        <p:spPr>
          <a:xfrm>
            <a:off x="244099" y="1710138"/>
            <a:ext cx="12192000" cy="4470286"/>
          </a:xfrm>
          <a:prstGeom prst="rect">
            <a:avLst/>
          </a:prstGeom>
        </p:spPr>
      </p:pic>
      <p:sp>
        <p:nvSpPr>
          <p:cNvPr id="8" name="Slide Number Placeholder 7">
            <a:extLst>
              <a:ext uri="{FF2B5EF4-FFF2-40B4-BE49-F238E27FC236}">
                <a16:creationId xmlns:a16="http://schemas.microsoft.com/office/drawing/2014/main" id="{05B90AC8-B63F-46D8-9BD3-67D997EB5A23}"/>
              </a:ext>
            </a:extLst>
          </p:cNvPr>
          <p:cNvSpPr>
            <a:spLocks noGrp="1"/>
          </p:cNvSpPr>
          <p:nvPr>
            <p:ph type="sldNum" sz="quarter" idx="4"/>
          </p:nvPr>
        </p:nvSpPr>
        <p:spPr>
          <a:xfrm>
            <a:off x="10709328" y="6253532"/>
            <a:ext cx="644471" cy="365125"/>
          </a:xfrm>
        </p:spPr>
        <p:txBody>
          <a:bodyPr anchor="ctr">
            <a:normAutofit/>
          </a:bodyPr>
          <a:lstStyle/>
          <a:p>
            <a:pPr>
              <a:spcAft>
                <a:spcPts val="600"/>
              </a:spcAft>
            </a:pPr>
            <a:fld id="{65248FEF-978F-4B24-93F3-B987601DAD06}" type="slidenum">
              <a:rPr lang="en-US" smtClean="0"/>
              <a:pPr>
                <a:spcAft>
                  <a:spcPts val="600"/>
                </a:spcAft>
              </a:pPr>
              <a:t>36</a:t>
            </a:fld>
            <a:endParaRPr lang="en-US"/>
          </a:p>
        </p:txBody>
      </p:sp>
      <p:sp>
        <p:nvSpPr>
          <p:cNvPr id="4" name="Date Placeholder 3">
            <a:extLst>
              <a:ext uri="{FF2B5EF4-FFF2-40B4-BE49-F238E27FC236}">
                <a16:creationId xmlns:a16="http://schemas.microsoft.com/office/drawing/2014/main" id="{ADD4E678-A1D8-4848-9897-491EC06203DC}"/>
              </a:ext>
              <a:ext uri="{C183D7F6-B498-43B3-948B-1728B52AA6E4}">
                <adec:decorative xmlns:adec="http://schemas.microsoft.com/office/drawing/2017/decorative" val="1"/>
              </a:ext>
            </a:extLst>
          </p:cNvPr>
          <p:cNvSpPr>
            <a:spLocks noGrp="1"/>
          </p:cNvSpPr>
          <p:nvPr>
            <p:ph type="dt" sz="half" idx="11"/>
          </p:nvPr>
        </p:nvSpPr>
        <p:spPr>
          <a:xfrm>
            <a:off x="9309783" y="6253532"/>
            <a:ext cx="1531571" cy="365125"/>
          </a:xfrm>
        </p:spPr>
        <p:txBody>
          <a:bodyPr anchor="ctr">
            <a:normAutofit/>
          </a:bodyPr>
          <a:lstStyle/>
          <a:p>
            <a:pPr algn="ctr">
              <a:spcAft>
                <a:spcPts val="600"/>
              </a:spcAft>
            </a:pPr>
            <a:r>
              <a:rPr lang="en-US"/>
              <a:t>1/11/22</a:t>
            </a:r>
          </a:p>
        </p:txBody>
      </p:sp>
      <p:sp>
        <p:nvSpPr>
          <p:cNvPr id="5" name="Footer Placeholder 4">
            <a:extLst>
              <a:ext uri="{FF2B5EF4-FFF2-40B4-BE49-F238E27FC236}">
                <a16:creationId xmlns:a16="http://schemas.microsoft.com/office/drawing/2014/main" id="{2F8A1174-EE5B-4F20-B52D-2F650DD70B50}"/>
              </a:ext>
              <a:ext uri="{C183D7F6-B498-43B3-948B-1728B52AA6E4}">
                <adec:decorative xmlns:adec="http://schemas.microsoft.com/office/drawing/2017/decorative" val="1"/>
              </a:ext>
            </a:extLst>
          </p:cNvPr>
          <p:cNvSpPr>
            <a:spLocks noGrp="1"/>
          </p:cNvSpPr>
          <p:nvPr>
            <p:ph type="ftr" sz="quarter" idx="3"/>
          </p:nvPr>
        </p:nvSpPr>
        <p:spPr>
          <a:xfrm>
            <a:off x="3550596" y="6253532"/>
            <a:ext cx="5817555" cy="365125"/>
          </a:xfrm>
        </p:spPr>
        <p:txBody>
          <a:bodyPr anchor="ctr">
            <a:normAutofit/>
          </a:bodyPr>
          <a:lstStyle/>
          <a:p>
            <a:pPr algn="r">
              <a:spcAft>
                <a:spcPts val="600"/>
              </a:spcAft>
            </a:pPr>
            <a:r>
              <a:rPr lang="en-US"/>
              <a:t>Title II, Part A</a:t>
            </a:r>
          </a:p>
        </p:txBody>
      </p:sp>
      <p:cxnSp>
        <p:nvCxnSpPr>
          <p:cNvPr id="26" name="Straight Arrow Connector 25">
            <a:extLst>
              <a:ext uri="{FF2B5EF4-FFF2-40B4-BE49-F238E27FC236}">
                <a16:creationId xmlns:a16="http://schemas.microsoft.com/office/drawing/2014/main" id="{0B31AA2B-31DC-40B5-88A6-AC76CBEEA0A6}"/>
              </a:ext>
              <a:ext uri="{C183D7F6-B498-43B3-948B-1728B52AA6E4}">
                <adec:decorative xmlns:adec="http://schemas.microsoft.com/office/drawing/2017/decorative" val="1"/>
              </a:ext>
            </a:extLst>
          </p:cNvPr>
          <p:cNvCxnSpPr/>
          <p:nvPr/>
        </p:nvCxnSpPr>
        <p:spPr>
          <a:xfrm flipH="1">
            <a:off x="4202623" y="2326037"/>
            <a:ext cx="1449092" cy="1033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7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8F58-DBDC-40A0-B2D1-C95FA0CA8B47}"/>
              </a:ext>
            </a:extLst>
          </p:cNvPr>
          <p:cNvSpPr>
            <a:spLocks noGrp="1"/>
          </p:cNvSpPr>
          <p:nvPr>
            <p:ph type="title"/>
          </p:nvPr>
        </p:nvSpPr>
        <p:spPr>
          <a:xfrm>
            <a:off x="-1" y="1"/>
            <a:ext cx="12192001" cy="776514"/>
          </a:xfrm>
          <a:solidFill>
            <a:schemeClr val="accent2">
              <a:lumMod val="40000"/>
              <a:lumOff val="60000"/>
            </a:schemeClr>
          </a:solidFill>
        </p:spPr>
        <p:txBody>
          <a:bodyPr anchor="ctr">
            <a:normAutofit/>
          </a:bodyPr>
          <a:lstStyle/>
          <a:p>
            <a:pPr marL="114300" indent="0" algn="ctr">
              <a:spcBef>
                <a:spcPts val="0"/>
              </a:spcBef>
              <a:buNone/>
              <a:tabLst>
                <a:tab pos="800100" algn="l"/>
              </a:tabLst>
            </a:pPr>
            <a:r>
              <a:rPr lang="en-US" dirty="0"/>
              <a:t>Special Education Issues that Trigger OTF Status </a:t>
            </a:r>
          </a:p>
        </p:txBody>
      </p:sp>
      <p:sp>
        <p:nvSpPr>
          <p:cNvPr id="23" name="Content Placeholder 22">
            <a:extLst>
              <a:ext uri="{FF2B5EF4-FFF2-40B4-BE49-F238E27FC236}">
                <a16:creationId xmlns:a16="http://schemas.microsoft.com/office/drawing/2014/main" id="{E9433C26-80E7-4DDA-8A81-0CC6AC62B7D5}"/>
              </a:ext>
            </a:extLst>
          </p:cNvPr>
          <p:cNvSpPr>
            <a:spLocks noGrp="1"/>
          </p:cNvSpPr>
          <p:nvPr>
            <p:ph idx="1"/>
          </p:nvPr>
        </p:nvSpPr>
        <p:spPr>
          <a:xfrm>
            <a:off x="244099" y="882812"/>
            <a:ext cx="11703802" cy="5224504"/>
          </a:xfrm>
        </p:spPr>
        <p:txBody>
          <a:bodyPr vert="horz" lIns="91440" tIns="45720" rIns="91440" bIns="45720" rtlCol="0" anchor="t">
            <a:normAutofit/>
          </a:bodyPr>
          <a:lstStyle/>
          <a:p>
            <a:pPr marL="0" indent="0">
              <a:buNone/>
            </a:pPr>
            <a:r>
              <a:rPr lang="en-US" b="1" dirty="0">
                <a:latin typeface="Segoe UI"/>
                <a:cs typeface="Segoe UI"/>
              </a:rPr>
              <a:t>General education teacher</a:t>
            </a:r>
            <a:r>
              <a:rPr lang="en-US" dirty="0">
                <a:latin typeface="Segoe UI"/>
                <a:cs typeface="Segoe UI"/>
              </a:rPr>
              <a:t> with no special education endorsement teaching more than one student receiving special education services:</a:t>
            </a:r>
            <a:endParaRPr lang="en-US" dirty="0"/>
          </a:p>
          <a:p>
            <a:endParaRPr lang="en-US" dirty="0"/>
          </a:p>
          <a:p>
            <a:endParaRPr lang="en-US" dirty="0"/>
          </a:p>
          <a:p>
            <a:endParaRPr lang="en-US" dirty="0"/>
          </a:p>
          <a:p>
            <a:endParaRPr lang="en-US" dirty="0"/>
          </a:p>
          <a:p>
            <a:endParaRPr lang="en-US" dirty="0"/>
          </a:p>
          <a:p>
            <a:pPr marL="1371600" lvl="3" indent="0">
              <a:buNone/>
            </a:pPr>
            <a:endParaRPr lang="en-US" sz="1400" b="1" i="1" dirty="0">
              <a:latin typeface="Segoe UI"/>
              <a:cs typeface="Segoe UI"/>
            </a:endParaRPr>
          </a:p>
        </p:txBody>
      </p:sp>
      <p:pic>
        <p:nvPicPr>
          <p:cNvPr id="16" name="Picture 15" descr="Screenshot of an example of what it will look like if there are special education issues that trigger OTF status">
            <a:extLst>
              <a:ext uri="{FF2B5EF4-FFF2-40B4-BE49-F238E27FC236}">
                <a16:creationId xmlns:a16="http://schemas.microsoft.com/office/drawing/2014/main" id="{BA4136FB-867C-49E0-906E-04D8D1F4AEA9}"/>
              </a:ext>
            </a:extLst>
          </p:cNvPr>
          <p:cNvPicPr>
            <a:picLocks noChangeAspect="1"/>
          </p:cNvPicPr>
          <p:nvPr/>
        </p:nvPicPr>
        <p:blipFill>
          <a:blip r:embed="rId3"/>
          <a:stretch>
            <a:fillRect/>
          </a:stretch>
        </p:blipFill>
        <p:spPr>
          <a:xfrm>
            <a:off x="709611" y="1746088"/>
            <a:ext cx="10772775" cy="4229100"/>
          </a:xfrm>
          <a:prstGeom prst="rect">
            <a:avLst/>
          </a:prstGeom>
        </p:spPr>
      </p:pic>
      <p:sp>
        <p:nvSpPr>
          <p:cNvPr id="8" name="Slide Number Placeholder 7">
            <a:extLst>
              <a:ext uri="{FF2B5EF4-FFF2-40B4-BE49-F238E27FC236}">
                <a16:creationId xmlns:a16="http://schemas.microsoft.com/office/drawing/2014/main" id="{05B90AC8-B63F-46D8-9BD3-67D997EB5A23}"/>
              </a:ext>
            </a:extLst>
          </p:cNvPr>
          <p:cNvSpPr>
            <a:spLocks noGrp="1"/>
          </p:cNvSpPr>
          <p:nvPr>
            <p:ph type="sldNum" sz="quarter" idx="4"/>
          </p:nvPr>
        </p:nvSpPr>
        <p:spPr>
          <a:xfrm>
            <a:off x="10709328" y="6253532"/>
            <a:ext cx="644471" cy="365125"/>
          </a:xfrm>
        </p:spPr>
        <p:txBody>
          <a:bodyPr anchor="ctr">
            <a:normAutofit/>
          </a:bodyPr>
          <a:lstStyle/>
          <a:p>
            <a:pPr>
              <a:spcAft>
                <a:spcPts val="600"/>
              </a:spcAft>
            </a:pPr>
            <a:fld id="{65248FEF-978F-4B24-93F3-B987601DAD06}" type="slidenum">
              <a:rPr lang="en-US" smtClean="0"/>
              <a:pPr>
                <a:spcAft>
                  <a:spcPts val="600"/>
                </a:spcAft>
              </a:pPr>
              <a:t>37</a:t>
            </a:fld>
            <a:endParaRPr lang="en-US"/>
          </a:p>
        </p:txBody>
      </p:sp>
      <p:sp>
        <p:nvSpPr>
          <p:cNvPr id="5" name="Footer Placeholder 4">
            <a:extLst>
              <a:ext uri="{FF2B5EF4-FFF2-40B4-BE49-F238E27FC236}">
                <a16:creationId xmlns:a16="http://schemas.microsoft.com/office/drawing/2014/main" id="{2F8A1174-EE5B-4F20-B52D-2F650DD70B50}"/>
              </a:ext>
              <a:ext uri="{C183D7F6-B498-43B3-948B-1728B52AA6E4}">
                <adec:decorative xmlns:adec="http://schemas.microsoft.com/office/drawing/2017/decorative" val="1"/>
              </a:ext>
            </a:extLst>
          </p:cNvPr>
          <p:cNvSpPr>
            <a:spLocks noGrp="1"/>
          </p:cNvSpPr>
          <p:nvPr>
            <p:ph type="ftr" sz="quarter" idx="3"/>
          </p:nvPr>
        </p:nvSpPr>
        <p:spPr>
          <a:xfrm>
            <a:off x="3550596" y="6253532"/>
            <a:ext cx="5817555" cy="365125"/>
          </a:xfrm>
        </p:spPr>
        <p:txBody>
          <a:bodyPr anchor="ctr">
            <a:normAutofit/>
          </a:bodyPr>
          <a:lstStyle/>
          <a:p>
            <a:pPr algn="r">
              <a:spcAft>
                <a:spcPts val="600"/>
              </a:spcAft>
            </a:pPr>
            <a:r>
              <a:rPr lang="en-US"/>
              <a:t>Title II, Part A</a:t>
            </a:r>
          </a:p>
        </p:txBody>
      </p:sp>
      <p:sp>
        <p:nvSpPr>
          <p:cNvPr id="4" name="Date Placeholder 3">
            <a:extLst>
              <a:ext uri="{FF2B5EF4-FFF2-40B4-BE49-F238E27FC236}">
                <a16:creationId xmlns:a16="http://schemas.microsoft.com/office/drawing/2014/main" id="{ADD4E678-A1D8-4848-9897-491EC06203DC}"/>
              </a:ext>
              <a:ext uri="{C183D7F6-B498-43B3-948B-1728B52AA6E4}">
                <adec:decorative xmlns:adec="http://schemas.microsoft.com/office/drawing/2017/decorative" val="1"/>
              </a:ext>
            </a:extLst>
          </p:cNvPr>
          <p:cNvSpPr>
            <a:spLocks noGrp="1"/>
          </p:cNvSpPr>
          <p:nvPr>
            <p:ph type="dt" sz="half" idx="11"/>
          </p:nvPr>
        </p:nvSpPr>
        <p:spPr>
          <a:xfrm>
            <a:off x="9309783" y="6253532"/>
            <a:ext cx="1531571" cy="365125"/>
          </a:xfrm>
        </p:spPr>
        <p:txBody>
          <a:bodyPr anchor="ctr">
            <a:normAutofit/>
          </a:bodyPr>
          <a:lstStyle/>
          <a:p>
            <a:pPr algn="ctr">
              <a:spcAft>
                <a:spcPts val="600"/>
              </a:spcAft>
            </a:pPr>
            <a:r>
              <a:rPr lang="en-US"/>
              <a:t>1/11/22</a:t>
            </a:r>
          </a:p>
        </p:txBody>
      </p:sp>
    </p:spTree>
    <p:extLst>
      <p:ext uri="{BB962C8B-B14F-4D97-AF65-F5344CB8AC3E}">
        <p14:creationId xmlns:p14="http://schemas.microsoft.com/office/powerpoint/2010/main" val="4226822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CFE954-63A3-45CB-BD68-C619B1F591AC}"/>
              </a:ext>
            </a:extLst>
          </p:cNvPr>
          <p:cNvSpPr>
            <a:spLocks noGrp="1"/>
          </p:cNvSpPr>
          <p:nvPr>
            <p:ph type="title"/>
          </p:nvPr>
        </p:nvSpPr>
        <p:spPr>
          <a:xfrm>
            <a:off x="722690" y="2045947"/>
            <a:ext cx="4665133" cy="1490663"/>
          </a:xfrm>
        </p:spPr>
        <p:txBody>
          <a:bodyPr>
            <a:normAutofit fontScale="90000"/>
          </a:bodyPr>
          <a:lstStyle/>
          <a:p>
            <a:r>
              <a:rPr lang="en-US" sz="4400">
                <a:latin typeface="Segoe UI"/>
                <a:cs typeface="Segoe UI"/>
              </a:rPr>
              <a:t>CTE Certificates </a:t>
            </a:r>
            <a:r>
              <a:rPr lang="en-US">
                <a:latin typeface="Segoe UI"/>
                <a:cs typeface="Segoe UI"/>
              </a:rPr>
              <a:t>&amp;</a:t>
            </a:r>
            <a:r>
              <a:rPr lang="en-US" sz="4400">
                <a:latin typeface="Segoe UI"/>
                <a:cs typeface="Segoe UI"/>
              </a:rPr>
              <a:t> </a:t>
            </a:r>
            <a:br>
              <a:rPr lang="en-US">
                <a:latin typeface="Segoe UI"/>
                <a:cs typeface="Segoe UI"/>
              </a:rPr>
            </a:br>
            <a:r>
              <a:rPr lang="en-US">
                <a:latin typeface="Segoe UI"/>
                <a:cs typeface="Segoe UI"/>
              </a:rPr>
              <a:t>CTE Endorsements</a:t>
            </a:r>
            <a:br>
              <a:rPr lang="en-US" sz="4400"/>
            </a:br>
            <a:endParaRPr lang="en-US"/>
          </a:p>
        </p:txBody>
      </p:sp>
      <p:pic>
        <p:nvPicPr>
          <p:cNvPr id="7" name="Picture 6" descr="Yellow measuring tape">
            <a:extLst>
              <a:ext uri="{FF2B5EF4-FFF2-40B4-BE49-F238E27FC236}">
                <a16:creationId xmlns:a16="http://schemas.microsoft.com/office/drawing/2014/main" id="{FCE10481-5C7F-4453-8ABB-90E2B98E08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741"/>
          <a:stretch/>
        </p:blipFill>
        <p:spPr>
          <a:xfrm>
            <a:off x="6096000" y="0"/>
            <a:ext cx="6096000" cy="6858000"/>
          </a:xfrm>
          <a:prstGeom prst="rect">
            <a:avLst/>
          </a:prstGeom>
        </p:spPr>
      </p:pic>
      <p:sp>
        <p:nvSpPr>
          <p:cNvPr id="2" name="Slide Number Placeholder 1">
            <a:extLst>
              <a:ext uri="{FF2B5EF4-FFF2-40B4-BE49-F238E27FC236}">
                <a16:creationId xmlns:a16="http://schemas.microsoft.com/office/drawing/2014/main" id="{292910BE-084A-4D81-8C8B-B6B1192D5FA7}"/>
              </a:ext>
            </a:extLst>
          </p:cNvPr>
          <p:cNvSpPr>
            <a:spLocks noGrp="1"/>
          </p:cNvSpPr>
          <p:nvPr>
            <p:ph type="sldNum" sz="quarter" idx="4"/>
          </p:nvPr>
        </p:nvSpPr>
        <p:spPr/>
        <p:txBody>
          <a:bodyPr/>
          <a:lstStyle/>
          <a:p>
            <a:pPr algn="r"/>
            <a:fld id="{00000000-1234-1234-1234-123412341234}" type="slidenum">
              <a:rPr lang="en" smtClean="0"/>
              <a:pPr algn="r"/>
              <a:t>38</a:t>
            </a:fld>
            <a:endParaRPr lang="en"/>
          </a:p>
        </p:txBody>
      </p:sp>
    </p:spTree>
    <p:extLst>
      <p:ext uri="{BB962C8B-B14F-4D97-AF65-F5344CB8AC3E}">
        <p14:creationId xmlns:p14="http://schemas.microsoft.com/office/powerpoint/2010/main" val="487264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CD31-362D-4C37-BC08-8850F0809D8B}"/>
              </a:ext>
            </a:extLst>
          </p:cNvPr>
          <p:cNvSpPr>
            <a:spLocks noGrp="1"/>
          </p:cNvSpPr>
          <p:nvPr>
            <p:ph type="title"/>
          </p:nvPr>
        </p:nvSpPr>
        <p:spPr>
          <a:xfrm>
            <a:off x="0" y="4571"/>
            <a:ext cx="12192000" cy="1325563"/>
          </a:xfrm>
          <a:solidFill>
            <a:schemeClr val="accent4">
              <a:lumMod val="60000"/>
              <a:lumOff val="40000"/>
            </a:schemeClr>
          </a:solidFill>
        </p:spPr>
        <p:txBody>
          <a:bodyPr/>
          <a:lstStyle/>
          <a:p>
            <a:pPr algn="ctr"/>
            <a:r>
              <a:rPr lang="en-US" b="1" dirty="0"/>
              <a:t>CTE and CIP Code/V-Code Alignment</a:t>
            </a:r>
          </a:p>
        </p:txBody>
      </p:sp>
      <p:pic>
        <p:nvPicPr>
          <p:cNvPr id="12" name="Picture 11" descr="Screenshot of CTE Endorsement and CTE Certificate information and webpage examples.">
            <a:extLst>
              <a:ext uri="{FF2B5EF4-FFF2-40B4-BE49-F238E27FC236}">
                <a16:creationId xmlns:a16="http://schemas.microsoft.com/office/drawing/2014/main" id="{DC557FDE-6F61-431D-B676-EDE0367112E4}"/>
              </a:ext>
            </a:extLst>
          </p:cNvPr>
          <p:cNvPicPr>
            <a:picLocks noChangeAspect="1"/>
          </p:cNvPicPr>
          <p:nvPr/>
        </p:nvPicPr>
        <p:blipFill>
          <a:blip r:embed="rId3"/>
          <a:stretch>
            <a:fillRect/>
          </a:stretch>
        </p:blipFill>
        <p:spPr>
          <a:xfrm>
            <a:off x="481012" y="1365724"/>
            <a:ext cx="11229975" cy="4467225"/>
          </a:xfrm>
          <a:prstGeom prst="rect">
            <a:avLst/>
          </a:prstGeom>
        </p:spPr>
      </p:pic>
      <p:sp>
        <p:nvSpPr>
          <p:cNvPr id="10" name="TextBox 9" descr="Link to the OSPI CTE CIP Code Webpage.">
            <a:extLst>
              <a:ext uri="{FF2B5EF4-FFF2-40B4-BE49-F238E27FC236}">
                <a16:creationId xmlns:a16="http://schemas.microsoft.com/office/drawing/2014/main" id="{15931120-9D0C-482E-8375-C61F62E9FE16}"/>
              </a:ext>
            </a:extLst>
          </p:cNvPr>
          <p:cNvSpPr txBox="1"/>
          <p:nvPr/>
        </p:nvSpPr>
        <p:spPr>
          <a:xfrm>
            <a:off x="2047052" y="5279950"/>
            <a:ext cx="3252865" cy="369332"/>
          </a:xfrm>
          <a:prstGeom prst="rect">
            <a:avLst/>
          </a:prstGeom>
          <a:solidFill>
            <a:schemeClr val="accent4">
              <a:lumMod val="20000"/>
              <a:lumOff val="80000"/>
            </a:schemeClr>
          </a:solidFill>
          <a:ln>
            <a:solidFill>
              <a:schemeClr val="tx1"/>
            </a:solidFill>
          </a:ln>
        </p:spPr>
        <p:txBody>
          <a:bodyPr wrap="square" rtlCol="0">
            <a:spAutoFit/>
          </a:bodyPr>
          <a:lstStyle/>
          <a:p>
            <a:r>
              <a:rPr lang="en-US" dirty="0">
                <a:hlinkClick r:id="rId4"/>
              </a:rPr>
              <a:t>OSPI CTE CIP Code Webpage</a:t>
            </a:r>
            <a:endParaRPr lang="en-US" dirty="0"/>
          </a:p>
        </p:txBody>
      </p:sp>
      <p:sp>
        <p:nvSpPr>
          <p:cNvPr id="5" name="Slide Number Placeholder 4">
            <a:extLst>
              <a:ext uri="{FF2B5EF4-FFF2-40B4-BE49-F238E27FC236}">
                <a16:creationId xmlns:a16="http://schemas.microsoft.com/office/drawing/2014/main" id="{C2A58C7A-CDAE-454C-946A-16D1201C448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Date Placeholder 3">
            <a:extLst>
              <a:ext uri="{FF2B5EF4-FFF2-40B4-BE49-F238E27FC236}">
                <a16:creationId xmlns:a16="http://schemas.microsoft.com/office/drawing/2014/main" id="{1C025A49-FDF6-49DD-9C86-A7EAF8CFA74B}"/>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6" name="Footer Placeholder 5">
            <a:extLst>
              <a:ext uri="{FF2B5EF4-FFF2-40B4-BE49-F238E27FC236}">
                <a16:creationId xmlns:a16="http://schemas.microsoft.com/office/drawing/2014/main" id="{6063C6E6-C3DD-479C-A595-08C08D1C4336}"/>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2075946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F8C5-D6FB-4E73-8618-23D05FF392B0}"/>
              </a:ext>
            </a:extLst>
          </p:cNvPr>
          <p:cNvSpPr>
            <a:spLocks noGrp="1"/>
          </p:cNvSpPr>
          <p:nvPr>
            <p:ph type="title"/>
          </p:nvPr>
        </p:nvSpPr>
        <p:spPr>
          <a:xfrm>
            <a:off x="838199" y="96495"/>
            <a:ext cx="10515600" cy="699246"/>
          </a:xfrm>
        </p:spPr>
        <p:txBody>
          <a:bodyPr anchor="ctr">
            <a:normAutofit/>
          </a:bodyPr>
          <a:lstStyle/>
          <a:p>
            <a:pPr algn="ctr"/>
            <a:r>
              <a:rPr lang="en-US" b="1"/>
              <a:t>Welcome!</a:t>
            </a:r>
          </a:p>
        </p:txBody>
      </p:sp>
      <p:sp>
        <p:nvSpPr>
          <p:cNvPr id="5" name="Date Placeholder 4">
            <a:extLst>
              <a:ext uri="{FF2B5EF4-FFF2-40B4-BE49-F238E27FC236}">
                <a16:creationId xmlns:a16="http://schemas.microsoft.com/office/drawing/2014/main" id="{7231FB90-7FE5-457D-92CC-335E62E713FA}"/>
              </a:ext>
              <a:ext uri="{C183D7F6-B498-43B3-948B-1728B52AA6E4}">
                <adec:decorative xmlns:adec="http://schemas.microsoft.com/office/drawing/2017/decorative" val="1"/>
              </a:ext>
            </a:extLst>
          </p:cNvPr>
          <p:cNvSpPr>
            <a:spLocks noGrp="1"/>
          </p:cNvSpPr>
          <p:nvPr>
            <p:ph type="dt" sz="half" idx="11"/>
          </p:nvPr>
        </p:nvSpPr>
        <p:spPr>
          <a:xfrm>
            <a:off x="9309783" y="6253532"/>
            <a:ext cx="1531571" cy="365125"/>
          </a:xfrm>
        </p:spPr>
        <p:txBody>
          <a:bodyPr anchor="ctr">
            <a:normAutofit/>
          </a:bodyPr>
          <a:lstStyle/>
          <a:p>
            <a:pPr marL="0" marR="0" lvl="0" indent="0" algn="ct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1/11/22</a:t>
            </a:r>
          </a:p>
        </p:txBody>
      </p:sp>
      <p:sp>
        <p:nvSpPr>
          <p:cNvPr id="6" name="Slide Number Placeholder 5">
            <a:extLst>
              <a:ext uri="{FF2B5EF4-FFF2-40B4-BE49-F238E27FC236}">
                <a16:creationId xmlns:a16="http://schemas.microsoft.com/office/drawing/2014/main" id="{DB20D116-52BA-4A91-BB91-F1064FC96B2D}"/>
              </a:ext>
              <a:ext uri="{C183D7F6-B498-43B3-948B-1728B52AA6E4}">
                <adec:decorative xmlns:adec="http://schemas.microsoft.com/office/drawing/2017/decorative" val="1"/>
              </a:ext>
            </a:extLst>
          </p:cNvPr>
          <p:cNvSpPr>
            <a:spLocks noGrp="1"/>
          </p:cNvSpPr>
          <p:nvPr>
            <p:ph type="sldNum" sz="quarter" idx="4"/>
          </p:nvPr>
        </p:nvSpPr>
        <p:spPr>
          <a:xfrm>
            <a:off x="10709328" y="6253532"/>
            <a:ext cx="64447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65248FEF-978F-4B24-93F3-B987601DAD06}"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a:t>
            </a:fld>
            <a:endParaRPr kumimoji="0" lang="en-US" b="0" i="0" u="none" strike="noStrike" kern="1200" cap="none" spc="0" normalizeH="0" baseline="0" noProof="0">
              <a:ln>
                <a:noFill/>
              </a:ln>
              <a:effectLst/>
              <a:uLnTx/>
              <a:uFillTx/>
            </a:endParaRPr>
          </a:p>
        </p:txBody>
      </p:sp>
      <p:sp>
        <p:nvSpPr>
          <p:cNvPr id="7" name="Footer Placeholder 6">
            <a:extLst>
              <a:ext uri="{FF2B5EF4-FFF2-40B4-BE49-F238E27FC236}">
                <a16:creationId xmlns:a16="http://schemas.microsoft.com/office/drawing/2014/main" id="{70124625-129D-4E76-9178-AECA8B833C7F}"/>
              </a:ext>
              <a:ext uri="{C183D7F6-B498-43B3-948B-1728B52AA6E4}">
                <adec:decorative xmlns:adec="http://schemas.microsoft.com/office/drawing/2017/decorative" val="1"/>
              </a:ext>
            </a:extLst>
          </p:cNvPr>
          <p:cNvSpPr>
            <a:spLocks noGrp="1"/>
          </p:cNvSpPr>
          <p:nvPr>
            <p:ph type="ftr" sz="quarter" idx="3"/>
          </p:nvPr>
        </p:nvSpPr>
        <p:spPr>
          <a:xfrm>
            <a:off x="3550596" y="6253532"/>
            <a:ext cx="5817555" cy="365125"/>
          </a:xfrm>
        </p:spPr>
        <p:txBody>
          <a:bodyPr anchor="ctr">
            <a:normAutofit/>
          </a:bodyPr>
          <a:lstStyle/>
          <a:p>
            <a:pPr marL="0" marR="0" lvl="0" indent="0" algn="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Title II, Part A</a:t>
            </a:r>
          </a:p>
        </p:txBody>
      </p:sp>
      <p:graphicFrame>
        <p:nvGraphicFramePr>
          <p:cNvPr id="9" name="Content Placeholder 3" descr="Image of meeting norms regarding Zoom functions.&#10;">
            <a:extLst>
              <a:ext uri="{FF2B5EF4-FFF2-40B4-BE49-F238E27FC236}">
                <a16:creationId xmlns:a16="http://schemas.microsoft.com/office/drawing/2014/main" id="{C8007C19-9293-40C2-9036-563638339A06}"/>
              </a:ext>
            </a:extLst>
          </p:cNvPr>
          <p:cNvGraphicFramePr>
            <a:graphicFrameLocks noGrp="1"/>
          </p:cNvGraphicFramePr>
          <p:nvPr>
            <p:ph idx="1"/>
            <p:extLst>
              <p:ext uri="{D42A27DB-BD31-4B8C-83A1-F6EECF244321}">
                <p14:modId xmlns:p14="http://schemas.microsoft.com/office/powerpoint/2010/main" val="2947912358"/>
              </p:ext>
            </p:extLst>
          </p:nvPr>
        </p:nvGraphicFramePr>
        <p:xfrm>
          <a:off x="747485" y="799578"/>
          <a:ext cx="10515600" cy="5262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Image of Zoom task bar demonstrating functionality. ">
            <a:extLst>
              <a:ext uri="{FF2B5EF4-FFF2-40B4-BE49-F238E27FC236}">
                <a16:creationId xmlns:a16="http://schemas.microsoft.com/office/drawing/2014/main" id="{67B43D16-175B-4FA3-AA50-ABEA7D5CD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4397" y="3378456"/>
            <a:ext cx="8965847" cy="623590"/>
          </a:xfrm>
          <a:prstGeom prst="rect">
            <a:avLst/>
          </a:prstGeom>
        </p:spPr>
      </p:pic>
      <p:sp>
        <p:nvSpPr>
          <p:cNvPr id="3" name="Oval 2">
            <a:extLst>
              <a:ext uri="{FF2B5EF4-FFF2-40B4-BE49-F238E27FC236}">
                <a16:creationId xmlns:a16="http://schemas.microsoft.com/office/drawing/2014/main" id="{FF46AD06-1B5C-4D2B-A592-2274DEF206ED}"/>
              </a:ext>
              <a:ext uri="{C183D7F6-B498-43B3-948B-1728B52AA6E4}">
                <adec:decorative xmlns:adec="http://schemas.microsoft.com/office/drawing/2017/decorative" val="1"/>
              </a:ext>
            </a:extLst>
          </p:cNvPr>
          <p:cNvSpPr/>
          <p:nvPr/>
        </p:nvSpPr>
        <p:spPr>
          <a:xfrm>
            <a:off x="7895082" y="3202431"/>
            <a:ext cx="1197204" cy="1046374"/>
          </a:xfrm>
          <a:prstGeom prst="ellipse">
            <a:avLst/>
          </a:pr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49" name="Picture 49">
            <a:extLst>
              <a:ext uri="{FF2B5EF4-FFF2-40B4-BE49-F238E27FC236}">
                <a16:creationId xmlns:a16="http://schemas.microsoft.com/office/drawing/2014/main" id="{96F5EE24-C162-4A6B-8060-3B19B7EBAF8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298122" y="3157538"/>
            <a:ext cx="647700" cy="542925"/>
          </a:xfrm>
          <a:prstGeom prst="rect">
            <a:avLst/>
          </a:prstGeom>
        </p:spPr>
      </p:pic>
    </p:spTree>
    <p:extLst>
      <p:ext uri="{BB962C8B-B14F-4D97-AF65-F5344CB8AC3E}">
        <p14:creationId xmlns:p14="http://schemas.microsoft.com/office/powerpoint/2010/main" val="500088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26E3-5F6C-4E1C-98F9-262E2FBBA30C}"/>
              </a:ext>
            </a:extLst>
          </p:cNvPr>
          <p:cNvSpPr>
            <a:spLocks noGrp="1"/>
          </p:cNvSpPr>
          <p:nvPr>
            <p:ph type="title"/>
          </p:nvPr>
        </p:nvSpPr>
        <p:spPr>
          <a:xfrm>
            <a:off x="0" y="0"/>
            <a:ext cx="12192000" cy="1325563"/>
          </a:xfrm>
          <a:solidFill>
            <a:schemeClr val="accent2"/>
          </a:solidFill>
        </p:spPr>
        <p:txBody>
          <a:bodyPr>
            <a:normAutofit/>
          </a:bodyPr>
          <a:lstStyle/>
          <a:p>
            <a:pPr algn="ctr"/>
            <a:r>
              <a:rPr lang="en-US" b="1" dirty="0"/>
              <a:t>CTE Educators with OTF Assignments</a:t>
            </a:r>
            <a:endParaRPr lang="en-US" b="1" dirty="0">
              <a:cs typeface="Segoe UI"/>
            </a:endParaRPr>
          </a:p>
        </p:txBody>
      </p:sp>
      <p:sp>
        <p:nvSpPr>
          <p:cNvPr id="5" name="Slide Number Placeholder 4">
            <a:extLst>
              <a:ext uri="{FF2B5EF4-FFF2-40B4-BE49-F238E27FC236}">
                <a16:creationId xmlns:a16="http://schemas.microsoft.com/office/drawing/2014/main" id="{547AE306-88ED-4161-B9B7-440C02D614A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Date Placeholder 3">
            <a:extLst>
              <a:ext uri="{FF2B5EF4-FFF2-40B4-BE49-F238E27FC236}">
                <a16:creationId xmlns:a16="http://schemas.microsoft.com/office/drawing/2014/main" id="{D8E328F2-2123-4044-BAFA-92D246A4D2B0}"/>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6" name="Footer Placeholder 5">
            <a:extLst>
              <a:ext uri="{FF2B5EF4-FFF2-40B4-BE49-F238E27FC236}">
                <a16:creationId xmlns:a16="http://schemas.microsoft.com/office/drawing/2014/main" id="{1DA75092-616E-4022-9907-DF59E43033B2}"/>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pic>
        <p:nvPicPr>
          <p:cNvPr id="20" name="Picture 19" descr="Screenshot of an example from the EE Tool of CTE educators with OTF assignments. Example highlights what it will look like in the EE Tool when the V code matched the CIP Code.">
            <a:extLst>
              <a:ext uri="{FF2B5EF4-FFF2-40B4-BE49-F238E27FC236}">
                <a16:creationId xmlns:a16="http://schemas.microsoft.com/office/drawing/2014/main" id="{8AE093E6-220C-46F4-B630-9C2DB76D5A9D}"/>
              </a:ext>
            </a:extLst>
          </p:cNvPr>
          <p:cNvPicPr>
            <a:picLocks noChangeAspect="1"/>
          </p:cNvPicPr>
          <p:nvPr/>
        </p:nvPicPr>
        <p:blipFill>
          <a:blip r:embed="rId3"/>
          <a:stretch>
            <a:fillRect/>
          </a:stretch>
        </p:blipFill>
        <p:spPr>
          <a:xfrm>
            <a:off x="776287" y="1325563"/>
            <a:ext cx="10639425" cy="4705350"/>
          </a:xfrm>
          <a:prstGeom prst="rect">
            <a:avLst/>
          </a:prstGeom>
        </p:spPr>
      </p:pic>
    </p:spTree>
    <p:extLst>
      <p:ext uri="{BB962C8B-B14F-4D97-AF65-F5344CB8AC3E}">
        <p14:creationId xmlns:p14="http://schemas.microsoft.com/office/powerpoint/2010/main" val="4207761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871CB8-C994-41B6-BA6D-6CC6D3D5DE7D}"/>
              </a:ext>
            </a:extLst>
          </p:cNvPr>
          <p:cNvSpPr>
            <a:spLocks noGrp="1"/>
          </p:cNvSpPr>
          <p:nvPr>
            <p:ph type="title"/>
          </p:nvPr>
        </p:nvSpPr>
        <p:spPr/>
        <p:txBody>
          <a:bodyPr>
            <a:normAutofit fontScale="90000"/>
          </a:bodyPr>
          <a:lstStyle/>
          <a:p>
            <a:r>
              <a:rPr lang="en-US" sz="4400" dirty="0">
                <a:latin typeface="Segoe UI"/>
                <a:cs typeface="Segoe UI"/>
              </a:rPr>
              <a:t>Limited Certificates </a:t>
            </a:r>
            <a:r>
              <a:rPr lang="en-US" dirty="0">
                <a:latin typeface="Segoe UI"/>
                <a:cs typeface="Segoe UI"/>
              </a:rPr>
              <a:t>&amp;</a:t>
            </a:r>
            <a:r>
              <a:rPr lang="en-US" sz="4400" dirty="0">
                <a:latin typeface="Segoe UI"/>
                <a:cs typeface="Segoe UI"/>
              </a:rPr>
              <a:t> Permits</a:t>
            </a:r>
            <a:br>
              <a:rPr lang="en-US" sz="4400" dirty="0"/>
            </a:br>
            <a:endParaRPr lang="en-US" dirty="0"/>
          </a:p>
        </p:txBody>
      </p:sp>
      <p:pic>
        <p:nvPicPr>
          <p:cNvPr id="6" name="Picture 5">
            <a:extLst>
              <a:ext uri="{FF2B5EF4-FFF2-40B4-BE49-F238E27FC236}">
                <a16:creationId xmlns:a16="http://schemas.microsoft.com/office/drawing/2014/main" id="{88468800-234E-4ABC-988E-E1C7E8B35E2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17"/>
            <a:ext cx="6894402" cy="6858000"/>
          </a:xfrm>
          <a:prstGeom prst="rect">
            <a:avLst/>
          </a:prstGeom>
        </p:spPr>
      </p:pic>
      <p:sp>
        <p:nvSpPr>
          <p:cNvPr id="2" name="Slide Number Placeholder 1">
            <a:extLst>
              <a:ext uri="{FF2B5EF4-FFF2-40B4-BE49-F238E27FC236}">
                <a16:creationId xmlns:a16="http://schemas.microsoft.com/office/drawing/2014/main" id="{292910BE-084A-4D81-8C8B-B6B1192D5FA7}"/>
              </a:ext>
            </a:extLst>
          </p:cNvPr>
          <p:cNvSpPr>
            <a:spLocks noGrp="1"/>
          </p:cNvSpPr>
          <p:nvPr>
            <p:ph type="sldNum" sz="quarter" idx="4"/>
          </p:nvPr>
        </p:nvSpPr>
        <p:spPr/>
        <p:txBody>
          <a:bodyPr/>
          <a:lstStyle/>
          <a:p>
            <a:pPr algn="r"/>
            <a:fld id="{00000000-1234-1234-1234-123412341234}" type="slidenum">
              <a:rPr lang="en" smtClean="0"/>
              <a:pPr algn="r"/>
              <a:t>41</a:t>
            </a:fld>
            <a:endParaRPr lang="en"/>
          </a:p>
        </p:txBody>
      </p:sp>
    </p:spTree>
    <p:extLst>
      <p:ext uri="{BB962C8B-B14F-4D97-AF65-F5344CB8AC3E}">
        <p14:creationId xmlns:p14="http://schemas.microsoft.com/office/powerpoint/2010/main" val="4225494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E4F3-C6D7-4774-939F-66F1FDE18DE4}"/>
              </a:ext>
            </a:extLst>
          </p:cNvPr>
          <p:cNvSpPr>
            <a:spLocks noGrp="1"/>
          </p:cNvSpPr>
          <p:nvPr>
            <p:ph type="title"/>
          </p:nvPr>
        </p:nvSpPr>
        <p:spPr>
          <a:xfrm>
            <a:off x="0" y="0"/>
            <a:ext cx="12192000" cy="949046"/>
          </a:xfrm>
          <a:solidFill>
            <a:schemeClr val="accent2">
              <a:lumMod val="40000"/>
              <a:lumOff val="60000"/>
            </a:schemeClr>
          </a:solidFill>
        </p:spPr>
        <p:txBody>
          <a:bodyPr anchor="ctr">
            <a:normAutofit fontScale="90000"/>
          </a:bodyPr>
          <a:lstStyle/>
          <a:p>
            <a:pPr algn="ctr"/>
            <a:r>
              <a:rPr lang="en-US"/>
              <a:t>Limited Cert/Permit Issues that Trigger OTF Status</a:t>
            </a:r>
          </a:p>
        </p:txBody>
      </p:sp>
      <p:pic>
        <p:nvPicPr>
          <p:cNvPr id="27" name="Picture 26" descr="Screenshot of the EE Tool showing an example of a conditional certificate. ">
            <a:extLst>
              <a:ext uri="{FF2B5EF4-FFF2-40B4-BE49-F238E27FC236}">
                <a16:creationId xmlns:a16="http://schemas.microsoft.com/office/drawing/2014/main" id="{2D92ED63-7938-41CE-94D0-291C9FB06C20}"/>
              </a:ext>
            </a:extLst>
          </p:cNvPr>
          <p:cNvPicPr>
            <a:picLocks noChangeAspect="1"/>
          </p:cNvPicPr>
          <p:nvPr/>
        </p:nvPicPr>
        <p:blipFill>
          <a:blip r:embed="rId3"/>
          <a:stretch>
            <a:fillRect/>
          </a:stretch>
        </p:blipFill>
        <p:spPr>
          <a:xfrm>
            <a:off x="482701" y="1097846"/>
            <a:ext cx="9592867" cy="2537691"/>
          </a:xfrm>
          <a:prstGeom prst="rect">
            <a:avLst/>
          </a:prstGeom>
        </p:spPr>
      </p:pic>
      <p:sp>
        <p:nvSpPr>
          <p:cNvPr id="9" name="TextBox 8" descr="Screenshot showing the limited certificate checkboxes.">
            <a:extLst>
              <a:ext uri="{FF2B5EF4-FFF2-40B4-BE49-F238E27FC236}">
                <a16:creationId xmlns:a16="http://schemas.microsoft.com/office/drawing/2014/main" id="{6E84AD43-00F6-4C53-B92C-1B2CACECD9E6}"/>
              </a:ext>
            </a:extLst>
          </p:cNvPr>
          <p:cNvSpPr txBox="1"/>
          <p:nvPr/>
        </p:nvSpPr>
        <p:spPr>
          <a:xfrm>
            <a:off x="578223" y="3805517"/>
            <a:ext cx="2900083" cy="2308324"/>
          </a:xfrm>
          <a:prstGeom prst="rect">
            <a:avLst/>
          </a:prstGeom>
          <a:noFill/>
          <a:ln w="57150">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Both checkboxes are required: </a:t>
            </a:r>
          </a:p>
          <a:p>
            <a:pPr marL="285750" indent="-285750">
              <a:buFont typeface="Arial"/>
              <a:buChar char="•"/>
            </a:pPr>
            <a:r>
              <a:rPr lang="en-US" dirty="0"/>
              <a:t>The affidavit checkbox regarding developing the plan </a:t>
            </a:r>
            <a:endParaRPr lang="en-US" dirty="0">
              <a:cs typeface="Segoe UI"/>
            </a:endParaRPr>
          </a:p>
          <a:p>
            <a:pPr marL="285750" indent="-285750">
              <a:buFont typeface="Arial"/>
              <a:buChar char="•"/>
            </a:pPr>
            <a:r>
              <a:rPr lang="en-US" dirty="0"/>
              <a:t>The limited certificate checkbox (</a:t>
            </a:r>
            <a:r>
              <a:rPr lang="en-US" dirty="0">
                <a:ea typeface="+mn-lt"/>
                <a:cs typeface="+mn-lt"/>
              </a:rPr>
              <a:t>in this case,</a:t>
            </a:r>
            <a:r>
              <a:rPr lang="en-US" dirty="0"/>
              <a:t> a conditional cert )</a:t>
            </a:r>
            <a:endParaRPr lang="en-US" dirty="0">
              <a:cs typeface="Segoe UI"/>
            </a:endParaRPr>
          </a:p>
        </p:txBody>
      </p:sp>
      <p:cxnSp>
        <p:nvCxnSpPr>
          <p:cNvPr id="11" name="Straight Arrow Connector 10" descr="Red arrow pointing to the develop plan checkbox">
            <a:extLst>
              <a:ext uri="{FF2B5EF4-FFF2-40B4-BE49-F238E27FC236}">
                <a16:creationId xmlns:a16="http://schemas.microsoft.com/office/drawing/2014/main" id="{523BDE3B-3072-4409-9645-1FF30DBA2F8F}"/>
              </a:ext>
            </a:extLst>
          </p:cNvPr>
          <p:cNvCxnSpPr/>
          <p:nvPr/>
        </p:nvCxnSpPr>
        <p:spPr>
          <a:xfrm flipV="1">
            <a:off x="3473264" y="4578164"/>
            <a:ext cx="1071282" cy="448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descr="red square highlighting the develop plan checkbox">
            <a:extLst>
              <a:ext uri="{FF2B5EF4-FFF2-40B4-BE49-F238E27FC236}">
                <a16:creationId xmlns:a16="http://schemas.microsoft.com/office/drawing/2014/main" id="{F2D90D72-6AF0-4CA5-A577-0B48CD4AF69E}"/>
              </a:ext>
              <a:ext uri="{C183D7F6-B498-43B3-948B-1728B52AA6E4}">
                <adec:decorative xmlns:adec="http://schemas.microsoft.com/office/drawing/2017/decorative" val="0"/>
              </a:ext>
            </a:extLst>
          </p:cNvPr>
          <p:cNvSpPr/>
          <p:nvPr/>
        </p:nvSpPr>
        <p:spPr>
          <a:xfrm>
            <a:off x="4587359" y="4369255"/>
            <a:ext cx="362415" cy="32688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Screenshot of an example of the teacher has an elementary endorsement on a conditional cert, and that elementary endorsement is aligned to the grade 7 language arts course that is flagging as OTF">
            <a:extLst>
              <a:ext uri="{FF2B5EF4-FFF2-40B4-BE49-F238E27FC236}">
                <a16:creationId xmlns:a16="http://schemas.microsoft.com/office/drawing/2014/main" id="{77A6E4ED-68C6-4FA3-89D7-4459440B5856}"/>
              </a:ext>
            </a:extLst>
          </p:cNvPr>
          <p:cNvPicPr>
            <a:picLocks noChangeAspect="1"/>
          </p:cNvPicPr>
          <p:nvPr/>
        </p:nvPicPr>
        <p:blipFill>
          <a:blip r:embed="rId4"/>
          <a:stretch>
            <a:fillRect/>
          </a:stretch>
        </p:blipFill>
        <p:spPr>
          <a:xfrm>
            <a:off x="4481424" y="3731071"/>
            <a:ext cx="4982736" cy="2190768"/>
          </a:xfrm>
          <a:prstGeom prst="rect">
            <a:avLst/>
          </a:prstGeom>
        </p:spPr>
      </p:pic>
      <p:cxnSp>
        <p:nvCxnSpPr>
          <p:cNvPr id="13" name="Straight Arrow Connector 12" descr="Red arrow pointing to the limited certificate checkbox">
            <a:extLst>
              <a:ext uri="{FF2B5EF4-FFF2-40B4-BE49-F238E27FC236}">
                <a16:creationId xmlns:a16="http://schemas.microsoft.com/office/drawing/2014/main" id="{8E59C32A-0158-498E-9451-C41C9564026D}"/>
              </a:ext>
            </a:extLst>
          </p:cNvPr>
          <p:cNvCxnSpPr>
            <a:cxnSpLocks/>
          </p:cNvCxnSpPr>
          <p:nvPr/>
        </p:nvCxnSpPr>
        <p:spPr>
          <a:xfrm>
            <a:off x="3506880" y="5344646"/>
            <a:ext cx="1071282" cy="672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descr="red square highlighting the limited certificate checkbox">
            <a:extLst>
              <a:ext uri="{FF2B5EF4-FFF2-40B4-BE49-F238E27FC236}">
                <a16:creationId xmlns:a16="http://schemas.microsoft.com/office/drawing/2014/main" id="{49534542-20E4-42EA-9FDA-B4F2557AC012}"/>
              </a:ext>
            </a:extLst>
          </p:cNvPr>
          <p:cNvSpPr/>
          <p:nvPr/>
        </p:nvSpPr>
        <p:spPr>
          <a:xfrm>
            <a:off x="4587359" y="5232107"/>
            <a:ext cx="362415" cy="32688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descr="Green arrow pointing to the gray line within the provided example. the gray line means action needed above the line AND below the line.&#10;">
            <a:extLst>
              <a:ext uri="{FF2B5EF4-FFF2-40B4-BE49-F238E27FC236}">
                <a16:creationId xmlns:a16="http://schemas.microsoft.com/office/drawing/2014/main" id="{4F239719-169F-422F-ABDE-3A1AF415B526}"/>
              </a:ext>
            </a:extLst>
          </p:cNvPr>
          <p:cNvCxnSpPr>
            <a:cxnSpLocks/>
          </p:cNvCxnSpPr>
          <p:nvPr/>
        </p:nvCxnSpPr>
        <p:spPr>
          <a:xfrm flipH="1">
            <a:off x="8105828" y="4696138"/>
            <a:ext cx="873072" cy="263541"/>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descr="Screenshot of the gray line showing that an action must be taken above and below the line.">
            <a:extLst>
              <a:ext uri="{FF2B5EF4-FFF2-40B4-BE49-F238E27FC236}">
                <a16:creationId xmlns:a16="http://schemas.microsoft.com/office/drawing/2014/main" id="{1B9E1138-BED0-4713-8E93-8E87DF0EEE3A}"/>
              </a:ext>
            </a:extLst>
          </p:cNvPr>
          <p:cNvSpPr txBox="1"/>
          <p:nvPr/>
        </p:nvSpPr>
        <p:spPr>
          <a:xfrm>
            <a:off x="8978900" y="4071031"/>
            <a:ext cx="2832100" cy="923330"/>
          </a:xfrm>
          <a:prstGeom prst="rect">
            <a:avLst/>
          </a:prstGeom>
          <a:solidFill>
            <a:srgbClr val="FFFFFF"/>
          </a:solidFill>
          <a:ln w="57150">
            <a:solidFill>
              <a:schemeClr val="accent4">
                <a:lumMod val="75000"/>
              </a:schemeClr>
            </a:solidFill>
          </a:ln>
        </p:spPr>
        <p:txBody>
          <a:bodyPr wrap="square" rtlCol="0">
            <a:spAutoFit/>
          </a:bodyPr>
          <a:lstStyle/>
          <a:p>
            <a:r>
              <a:rPr lang="en-US" dirty="0"/>
              <a:t>Gray line = action needed above the line AND below the line.</a:t>
            </a:r>
          </a:p>
        </p:txBody>
      </p:sp>
      <p:cxnSp>
        <p:nvCxnSpPr>
          <p:cNvPr id="16" name="Straight Connector 15">
            <a:extLst>
              <a:ext uri="{FF2B5EF4-FFF2-40B4-BE49-F238E27FC236}">
                <a16:creationId xmlns:a16="http://schemas.microsoft.com/office/drawing/2014/main" id="{D2527A2A-4818-48A1-9EA2-6A6038BEB0B9}"/>
              </a:ext>
              <a:ext uri="{C183D7F6-B498-43B3-948B-1728B52AA6E4}">
                <adec:decorative xmlns:adec="http://schemas.microsoft.com/office/drawing/2017/decorative" val="1"/>
              </a:ext>
            </a:extLst>
          </p:cNvPr>
          <p:cNvCxnSpPr>
            <a:cxnSpLocks/>
          </p:cNvCxnSpPr>
          <p:nvPr/>
        </p:nvCxnSpPr>
        <p:spPr>
          <a:xfrm>
            <a:off x="641927" y="2082801"/>
            <a:ext cx="655782" cy="0"/>
          </a:xfrm>
          <a:prstGeom prst="line">
            <a:avLst/>
          </a:prstGeom>
          <a:ln w="76200">
            <a:solidFill>
              <a:srgbClr val="F1F9E3"/>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3CE5EF9-F4E2-442F-8C47-6A810C9605BE}"/>
              </a:ext>
            </a:extLst>
          </p:cNvPr>
          <p:cNvSpPr>
            <a:spLocks noGrp="1"/>
          </p:cNvSpPr>
          <p:nvPr>
            <p:ph type="sldNum" sz="quarter" idx="4"/>
          </p:nvPr>
        </p:nvSpPr>
        <p:spPr>
          <a:xfrm>
            <a:off x="10709328" y="6253532"/>
            <a:ext cx="64447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65248FEF-978F-4B24-93F3-B987601DAD06}"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42</a:t>
            </a:fld>
            <a:endParaRPr kumimoji="0" lang="en-US" b="0" i="0" u="none" strike="noStrike" kern="1200" cap="none" spc="0" normalizeH="0" baseline="0" noProof="0">
              <a:ln>
                <a:noFill/>
              </a:ln>
              <a:effectLst/>
              <a:uLnTx/>
              <a:uFillTx/>
            </a:endParaRPr>
          </a:p>
        </p:txBody>
      </p:sp>
      <p:cxnSp>
        <p:nvCxnSpPr>
          <p:cNvPr id="22" name="Straight Connector 21">
            <a:extLst>
              <a:ext uri="{FF2B5EF4-FFF2-40B4-BE49-F238E27FC236}">
                <a16:creationId xmlns:a16="http://schemas.microsoft.com/office/drawing/2014/main" id="{E27D58B1-E7ED-4BE0-8690-A7267298F546}"/>
              </a:ext>
              <a:ext uri="{C183D7F6-B498-43B3-948B-1728B52AA6E4}">
                <adec:decorative xmlns:adec="http://schemas.microsoft.com/office/drawing/2017/decorative" val="1"/>
              </a:ext>
            </a:extLst>
          </p:cNvPr>
          <p:cNvCxnSpPr>
            <a:cxnSpLocks/>
          </p:cNvCxnSpPr>
          <p:nvPr/>
        </p:nvCxnSpPr>
        <p:spPr>
          <a:xfrm>
            <a:off x="641927" y="3177311"/>
            <a:ext cx="411018" cy="0"/>
          </a:xfrm>
          <a:prstGeom prst="line">
            <a:avLst/>
          </a:prstGeom>
          <a:ln w="76200">
            <a:solidFill>
              <a:srgbClr val="F1F9E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FB06EA0-2594-4711-9066-9DC374754CF4}"/>
              </a:ext>
              <a:ext uri="{C183D7F6-B498-43B3-948B-1728B52AA6E4}">
                <adec:decorative xmlns:adec="http://schemas.microsoft.com/office/drawing/2017/decorative" val="1"/>
              </a:ext>
            </a:extLst>
          </p:cNvPr>
          <p:cNvSpPr>
            <a:spLocks noGrp="1"/>
          </p:cNvSpPr>
          <p:nvPr>
            <p:ph type="ftr" sz="quarter" idx="3"/>
          </p:nvPr>
        </p:nvSpPr>
        <p:spPr>
          <a:xfrm>
            <a:off x="3550596" y="6253532"/>
            <a:ext cx="5817555" cy="365125"/>
          </a:xfrm>
        </p:spPr>
        <p:txBody>
          <a:bodyPr anchor="ctr">
            <a:normAutofit/>
          </a:bodyPr>
          <a:lstStyle/>
          <a:p>
            <a:pPr marL="0" marR="0" lvl="0" indent="0" algn="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Title II, Part A</a:t>
            </a:r>
          </a:p>
        </p:txBody>
      </p:sp>
      <p:sp>
        <p:nvSpPr>
          <p:cNvPr id="4" name="Date Placeholder 3">
            <a:extLst>
              <a:ext uri="{FF2B5EF4-FFF2-40B4-BE49-F238E27FC236}">
                <a16:creationId xmlns:a16="http://schemas.microsoft.com/office/drawing/2014/main" id="{5409E8AC-26BE-4729-B1FF-5A5F1EE58539}"/>
              </a:ext>
              <a:ext uri="{C183D7F6-B498-43B3-948B-1728B52AA6E4}">
                <adec:decorative xmlns:adec="http://schemas.microsoft.com/office/drawing/2017/decorative" val="1"/>
              </a:ext>
            </a:extLst>
          </p:cNvPr>
          <p:cNvSpPr>
            <a:spLocks noGrp="1"/>
          </p:cNvSpPr>
          <p:nvPr>
            <p:ph type="dt" sz="half" idx="11"/>
          </p:nvPr>
        </p:nvSpPr>
        <p:spPr>
          <a:xfrm>
            <a:off x="9309783" y="6253532"/>
            <a:ext cx="1531571" cy="367123"/>
          </a:xfrm>
        </p:spPr>
        <p:txBody>
          <a:bodyPr anchor="ctr">
            <a:normAutofit/>
          </a:bodyPr>
          <a:lstStyle/>
          <a:p>
            <a:pPr marL="0" marR="0" lvl="0" indent="0" algn="ct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1/11/22</a:t>
            </a:r>
          </a:p>
        </p:txBody>
      </p:sp>
    </p:spTree>
    <p:extLst>
      <p:ext uri="{BB962C8B-B14F-4D97-AF65-F5344CB8AC3E}">
        <p14:creationId xmlns:p14="http://schemas.microsoft.com/office/powerpoint/2010/main" val="37290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CA85-FD0D-4AB8-9479-BEC9D7403E25}"/>
              </a:ext>
            </a:extLst>
          </p:cNvPr>
          <p:cNvSpPr>
            <a:spLocks noGrp="1"/>
          </p:cNvSpPr>
          <p:nvPr>
            <p:ph type="title"/>
          </p:nvPr>
        </p:nvSpPr>
        <p:spPr>
          <a:xfrm>
            <a:off x="0" y="0"/>
            <a:ext cx="12192000" cy="1122152"/>
          </a:xfrm>
          <a:solidFill>
            <a:schemeClr val="accent2"/>
          </a:solidFill>
        </p:spPr>
        <p:txBody>
          <a:bodyPr/>
          <a:lstStyle/>
          <a:p>
            <a:pPr algn="ctr"/>
            <a:r>
              <a:rPr lang="en-US" b="1"/>
              <a:t>Limited Certificate Action Items</a:t>
            </a:r>
          </a:p>
        </p:txBody>
      </p:sp>
      <p:sp>
        <p:nvSpPr>
          <p:cNvPr id="3" name="Content Placeholder 2">
            <a:extLst>
              <a:ext uri="{FF2B5EF4-FFF2-40B4-BE49-F238E27FC236}">
                <a16:creationId xmlns:a16="http://schemas.microsoft.com/office/drawing/2014/main" id="{FB3C1CD5-E697-4035-B153-0BDB51DDA575}"/>
              </a:ext>
            </a:extLst>
          </p:cNvPr>
          <p:cNvSpPr>
            <a:spLocks noGrp="1"/>
          </p:cNvSpPr>
          <p:nvPr>
            <p:ph idx="1"/>
          </p:nvPr>
        </p:nvSpPr>
        <p:spPr>
          <a:xfrm>
            <a:off x="330200" y="1217063"/>
            <a:ext cx="11611810" cy="4851056"/>
          </a:xfrm>
        </p:spPr>
        <p:txBody>
          <a:bodyPr vert="horz" lIns="91440" tIns="45720" rIns="91440" bIns="45720" rtlCol="0" anchor="t">
            <a:normAutofit/>
          </a:bodyPr>
          <a:lstStyle/>
          <a:p>
            <a:pPr marL="0" indent="0">
              <a:buNone/>
            </a:pPr>
            <a:r>
              <a:rPr lang="en-US">
                <a:hlinkClick r:id="rId3"/>
              </a:rPr>
              <a:t>Parents Right-to-Know Requirement</a:t>
            </a:r>
            <a:endParaRPr lang="en-US"/>
          </a:p>
          <a:p>
            <a:pPr marL="0" indent="0">
              <a:buNone/>
            </a:pPr>
            <a:endParaRPr lang="en-US"/>
          </a:p>
          <a:p>
            <a:pPr marL="0" indent="0">
              <a:buNone/>
            </a:pPr>
            <a:r>
              <a:rPr lang="en-US"/>
              <a:t>Develop and maintain </a:t>
            </a:r>
            <a:r>
              <a:rPr lang="en-US">
                <a:solidFill>
                  <a:schemeClr val="accent6">
                    <a:lumMod val="50000"/>
                  </a:schemeClr>
                </a:solidFill>
                <a:hlinkClick r:id="rId4"/>
              </a:rPr>
              <a:t>plans of support</a:t>
            </a:r>
            <a:r>
              <a:rPr lang="en-US" b="1">
                <a:solidFill>
                  <a:srgbClr val="C00000"/>
                </a:solidFill>
              </a:rPr>
              <a:t> </a:t>
            </a:r>
            <a:r>
              <a:rPr lang="en-US"/>
              <a:t>for educators operating with </a:t>
            </a:r>
            <a:r>
              <a:rPr lang="en-US" b="1"/>
              <a:t>intern substitute certificates </a:t>
            </a:r>
            <a:r>
              <a:rPr lang="en-US"/>
              <a:t>or </a:t>
            </a:r>
            <a:r>
              <a:rPr lang="en-US" b="1"/>
              <a:t>emergency substitute certificates </a:t>
            </a:r>
            <a:r>
              <a:rPr lang="en-US"/>
              <a:t>for assignments longer than </a:t>
            </a:r>
            <a:r>
              <a:rPr lang="en-US" b="1"/>
              <a:t>4 consecutive weeks</a:t>
            </a:r>
            <a:r>
              <a:rPr lang="en-US"/>
              <a:t>.</a:t>
            </a:r>
            <a:endParaRPr lang="en-US">
              <a:cs typeface="Segoe UI"/>
            </a:endParaRPr>
          </a:p>
        </p:txBody>
      </p:sp>
      <p:sp>
        <p:nvSpPr>
          <p:cNvPr id="7" name="TextBox 6">
            <a:extLst>
              <a:ext uri="{FF2B5EF4-FFF2-40B4-BE49-F238E27FC236}">
                <a16:creationId xmlns:a16="http://schemas.microsoft.com/office/drawing/2014/main" id="{DE7D9A2B-525A-4FD3-B696-7BCF88119179}"/>
              </a:ext>
            </a:extLst>
          </p:cNvPr>
          <p:cNvSpPr txBox="1"/>
          <p:nvPr/>
        </p:nvSpPr>
        <p:spPr>
          <a:xfrm>
            <a:off x="6096000" y="3429000"/>
            <a:ext cx="5402179" cy="2831544"/>
          </a:xfrm>
          <a:prstGeom prst="rect">
            <a:avLst/>
          </a:prstGeom>
          <a:solidFill>
            <a:schemeClr val="accent2">
              <a:lumMod val="20000"/>
              <a:lumOff val="80000"/>
            </a:schemeClr>
          </a:solidFill>
          <a:ln>
            <a:solidFill>
              <a:schemeClr val="accent2">
                <a:lumMod val="75000"/>
              </a:schemeClr>
            </a:solidFill>
          </a:ln>
        </p:spPr>
        <p:txBody>
          <a:bodyPr wrap="square" lIns="91440" tIns="45720" rIns="91440" bIns="45720" rtlCol="0" anchor="t">
            <a:spAutoFit/>
          </a:bodyPr>
          <a:lstStyle/>
          <a:p>
            <a:r>
              <a:rPr lang="en-US"/>
              <a:t>LEA must ensure that they will provide timely notice to parents of students in Title I, Part A schools (school-wide and targeted assistance programs) who have been assigned to or have been </a:t>
            </a:r>
            <a:r>
              <a:rPr lang="en-US" b="1">
                <a:solidFill>
                  <a:srgbClr val="C00000"/>
                </a:solidFill>
              </a:rPr>
              <a:t>taught for four (4) or more consecutive weeks by a teacher who holds a limited certificate</a:t>
            </a:r>
            <a:r>
              <a:rPr lang="en-US" b="1">
                <a:solidFill>
                  <a:schemeClr val="accent4"/>
                </a:solidFill>
              </a:rPr>
              <a:t> </a:t>
            </a:r>
            <a:r>
              <a:rPr lang="en-US"/>
              <a:t>at the grade level and subject area in which the teacher has been assigned.</a:t>
            </a:r>
            <a:r>
              <a:rPr lang="en-US" i="1"/>
              <a:t>			</a:t>
            </a:r>
            <a:endParaRPr lang="en-US" i="1">
              <a:cs typeface="Segoe UI"/>
            </a:endParaRPr>
          </a:p>
          <a:p>
            <a:r>
              <a:rPr lang="en-US" sz="1600" i="1"/>
              <a:t>ESEA, as amended by ESSA, Sec 1112(e)(1)(B)(ii)</a:t>
            </a:r>
            <a:endParaRPr lang="en-US" sz="1600" i="1">
              <a:cs typeface="Segoe UI"/>
            </a:endParaRPr>
          </a:p>
          <a:p>
            <a:endParaRPr lang="en-US"/>
          </a:p>
        </p:txBody>
      </p:sp>
      <p:sp>
        <p:nvSpPr>
          <p:cNvPr id="4" name="Date Placeholder 3">
            <a:extLst>
              <a:ext uri="{FF2B5EF4-FFF2-40B4-BE49-F238E27FC236}">
                <a16:creationId xmlns:a16="http://schemas.microsoft.com/office/drawing/2014/main" id="{BABAC460-4107-4E26-ADEC-FAF0ADD50881}"/>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5" name="Slide Number Placeholder 4">
            <a:extLst>
              <a:ext uri="{FF2B5EF4-FFF2-40B4-BE49-F238E27FC236}">
                <a16:creationId xmlns:a16="http://schemas.microsoft.com/office/drawing/2014/main" id="{67167141-9C6A-4A69-A5D2-B8BD4FA81F4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6" name="Footer Placeholder 5">
            <a:extLst>
              <a:ext uri="{FF2B5EF4-FFF2-40B4-BE49-F238E27FC236}">
                <a16:creationId xmlns:a16="http://schemas.microsoft.com/office/drawing/2014/main" id="{C38348F9-FF16-4D39-9572-1A3C253B8DC7}"/>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3503079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264EE1-3205-4AE1-86F0-39C286B429A7}"/>
              </a:ext>
            </a:extLst>
          </p:cNvPr>
          <p:cNvSpPr>
            <a:spLocks noGrp="1"/>
          </p:cNvSpPr>
          <p:nvPr>
            <p:ph type="ctrTitle"/>
          </p:nvPr>
        </p:nvSpPr>
        <p:spPr/>
        <p:txBody>
          <a:bodyPr/>
          <a:lstStyle/>
          <a:p>
            <a:r>
              <a:rPr lang="en-US" dirty="0"/>
              <a:t>Upcoming EE Tool Changes</a:t>
            </a:r>
          </a:p>
        </p:txBody>
      </p:sp>
      <p:sp>
        <p:nvSpPr>
          <p:cNvPr id="2" name="Date Placeholder 1">
            <a:extLst>
              <a:ext uri="{FF2B5EF4-FFF2-40B4-BE49-F238E27FC236}">
                <a16:creationId xmlns:a16="http://schemas.microsoft.com/office/drawing/2014/main" id="{E4A69695-64A8-43DD-86C8-409806A10ABF}"/>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1/11/22</a:t>
            </a:r>
          </a:p>
        </p:txBody>
      </p:sp>
      <p:sp>
        <p:nvSpPr>
          <p:cNvPr id="3" name="Slide Number Placeholder 2">
            <a:extLst>
              <a:ext uri="{FF2B5EF4-FFF2-40B4-BE49-F238E27FC236}">
                <a16:creationId xmlns:a16="http://schemas.microsoft.com/office/drawing/2014/main" id="{67B8FD0D-4F5E-4F54-8AD1-770BF3EB3DB6}"/>
              </a:ext>
            </a:extLst>
          </p:cNvPr>
          <p:cNvSpPr>
            <a:spLocks noGrp="1"/>
          </p:cNvSpPr>
          <p:nvPr>
            <p:ph type="sldNum" sz="quarter" idx="4"/>
          </p:nvPr>
        </p:nvSpPr>
        <p:spPr/>
        <p:txBody>
          <a:bodyPr/>
          <a:lstStyle/>
          <a:p>
            <a:fld id="{65248FEF-978F-4B24-93F3-B987601DAD06}" type="slidenum">
              <a:rPr lang="en-US" smtClean="0"/>
              <a:pPr/>
              <a:t>44</a:t>
            </a:fld>
            <a:endParaRPr lang="en-US"/>
          </a:p>
        </p:txBody>
      </p:sp>
      <p:sp>
        <p:nvSpPr>
          <p:cNvPr id="4" name="Footer Placeholder 3">
            <a:extLst>
              <a:ext uri="{FF2B5EF4-FFF2-40B4-BE49-F238E27FC236}">
                <a16:creationId xmlns:a16="http://schemas.microsoft.com/office/drawing/2014/main" id="{20C9E6E2-A420-47A3-9DE3-2F6FE20C4CF4}"/>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1561075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5EFA-E825-471D-9B25-19936040ABC1}"/>
              </a:ext>
            </a:extLst>
          </p:cNvPr>
          <p:cNvSpPr>
            <a:spLocks noGrp="1"/>
          </p:cNvSpPr>
          <p:nvPr>
            <p:ph type="title"/>
          </p:nvPr>
        </p:nvSpPr>
        <p:spPr>
          <a:xfrm>
            <a:off x="0" y="0"/>
            <a:ext cx="12192000" cy="1325563"/>
          </a:xfrm>
          <a:solidFill>
            <a:schemeClr val="accent1">
              <a:lumMod val="75000"/>
            </a:schemeClr>
          </a:solidFill>
        </p:spPr>
        <p:txBody>
          <a:bodyPr/>
          <a:lstStyle/>
          <a:p>
            <a:pPr algn="ctr"/>
            <a:r>
              <a:rPr lang="en-US">
                <a:solidFill>
                  <a:schemeClr val="bg1"/>
                </a:solidFill>
              </a:rPr>
              <a:t>Upcoming Changes: District (Landing) Tab</a:t>
            </a:r>
          </a:p>
        </p:txBody>
      </p:sp>
      <p:pic>
        <p:nvPicPr>
          <p:cNvPr id="14" name="Picture 13" descr="Screenshot of a school with no teachers attached.">
            <a:extLst>
              <a:ext uri="{FF2B5EF4-FFF2-40B4-BE49-F238E27FC236}">
                <a16:creationId xmlns:a16="http://schemas.microsoft.com/office/drawing/2014/main" id="{40F6880E-3C80-4ADB-BB1C-16BB553B2BB2}"/>
              </a:ext>
            </a:extLst>
          </p:cNvPr>
          <p:cNvPicPr>
            <a:picLocks noChangeAspect="1"/>
          </p:cNvPicPr>
          <p:nvPr/>
        </p:nvPicPr>
        <p:blipFill rotWithShape="1">
          <a:blip r:embed="rId3"/>
          <a:srcRect r="1326"/>
          <a:stretch/>
        </p:blipFill>
        <p:spPr>
          <a:xfrm>
            <a:off x="106218" y="1320244"/>
            <a:ext cx="12030364" cy="4933288"/>
          </a:xfrm>
          <a:prstGeom prst="rect">
            <a:avLst/>
          </a:prstGeom>
        </p:spPr>
      </p:pic>
      <p:sp>
        <p:nvSpPr>
          <p:cNvPr id="5" name="Slide Number Placeholder 4">
            <a:extLst>
              <a:ext uri="{FF2B5EF4-FFF2-40B4-BE49-F238E27FC236}">
                <a16:creationId xmlns:a16="http://schemas.microsoft.com/office/drawing/2014/main" id="{E85AF9AF-421F-4D3E-8DFD-2ADD7D0DE917}"/>
              </a:ext>
            </a:extLst>
          </p:cNvPr>
          <p:cNvSpPr>
            <a:spLocks noGrp="1"/>
          </p:cNvSpPr>
          <p:nvPr>
            <p:ph type="sldNum" sz="quarter" idx="4"/>
          </p:nvPr>
        </p:nvSpPr>
        <p:spPr/>
        <p:txBody>
          <a:bodyPr/>
          <a:lstStyle/>
          <a:p>
            <a:fld id="{65248FEF-978F-4B24-93F3-B987601DAD06}" type="slidenum">
              <a:rPr lang="en-US" smtClean="0"/>
              <a:pPr/>
              <a:t>45</a:t>
            </a:fld>
            <a:endParaRPr lang="en-US"/>
          </a:p>
        </p:txBody>
      </p:sp>
      <p:sp>
        <p:nvSpPr>
          <p:cNvPr id="4" name="Date Placeholder 3">
            <a:extLst>
              <a:ext uri="{FF2B5EF4-FFF2-40B4-BE49-F238E27FC236}">
                <a16:creationId xmlns:a16="http://schemas.microsoft.com/office/drawing/2014/main" id="{F39E9BB7-EBD8-46A5-A5ED-19F9DE128AD3}"/>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6" name="Footer Placeholder 5">
            <a:extLst>
              <a:ext uri="{FF2B5EF4-FFF2-40B4-BE49-F238E27FC236}">
                <a16:creationId xmlns:a16="http://schemas.microsoft.com/office/drawing/2014/main" id="{6414FE7E-1427-4F75-845B-18625EF0C37A}"/>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666283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5EFA-E825-471D-9B25-19936040ABC1}"/>
              </a:ext>
            </a:extLst>
          </p:cNvPr>
          <p:cNvSpPr>
            <a:spLocks noGrp="1"/>
          </p:cNvSpPr>
          <p:nvPr>
            <p:ph type="title"/>
          </p:nvPr>
        </p:nvSpPr>
        <p:spPr>
          <a:xfrm>
            <a:off x="0" y="0"/>
            <a:ext cx="12192000" cy="1325563"/>
          </a:xfrm>
          <a:solidFill>
            <a:schemeClr val="accent4">
              <a:lumMod val="50000"/>
            </a:schemeClr>
          </a:solidFill>
        </p:spPr>
        <p:txBody>
          <a:bodyPr anchor="ctr">
            <a:normAutofit/>
          </a:bodyPr>
          <a:lstStyle/>
          <a:p>
            <a:pPr algn="ctr"/>
            <a:r>
              <a:rPr lang="en-US">
                <a:solidFill>
                  <a:schemeClr val="bg1"/>
                </a:solidFill>
              </a:rPr>
              <a:t>Upcoming Changes: Building Tab</a:t>
            </a:r>
          </a:p>
        </p:txBody>
      </p:sp>
      <p:graphicFrame>
        <p:nvGraphicFramePr>
          <p:cNvPr id="8" name="Content Placeholder 2" descr="Screenshot of the upcoming changes made to the building tab">
            <a:extLst>
              <a:ext uri="{FF2B5EF4-FFF2-40B4-BE49-F238E27FC236}">
                <a16:creationId xmlns:a16="http://schemas.microsoft.com/office/drawing/2014/main" id="{AA4B2BAA-D035-4152-BA86-040D02995799}"/>
              </a:ext>
            </a:extLst>
          </p:cNvPr>
          <p:cNvGraphicFramePr>
            <a:graphicFrameLocks noGrp="1"/>
          </p:cNvGraphicFramePr>
          <p:nvPr>
            <p:ph idx="1"/>
            <p:extLst>
              <p:ext uri="{D42A27DB-BD31-4B8C-83A1-F6EECF244321}">
                <p14:modId xmlns:p14="http://schemas.microsoft.com/office/powerpoint/2010/main" val="1496623082"/>
              </p:ext>
            </p:extLst>
          </p:nvPr>
        </p:nvGraphicFramePr>
        <p:xfrm>
          <a:off x="838200" y="1825625"/>
          <a:ext cx="9050383"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Screenshot showing the single and double asterisks in the EE Tool building tab.">
            <a:extLst>
              <a:ext uri="{FF2B5EF4-FFF2-40B4-BE49-F238E27FC236}">
                <a16:creationId xmlns:a16="http://schemas.microsoft.com/office/drawing/2014/main" id="{485DFC9D-A92E-46C2-9368-8CCB7B097DB2}"/>
              </a:ext>
            </a:extLst>
          </p:cNvPr>
          <p:cNvPicPr>
            <a:picLocks noChangeAspect="1"/>
          </p:cNvPicPr>
          <p:nvPr/>
        </p:nvPicPr>
        <p:blipFill>
          <a:blip r:embed="rId8"/>
          <a:stretch>
            <a:fillRect/>
          </a:stretch>
        </p:blipFill>
        <p:spPr>
          <a:xfrm>
            <a:off x="10000962" y="3024910"/>
            <a:ext cx="1949265" cy="1768186"/>
          </a:xfrm>
          <a:prstGeom prst="rect">
            <a:avLst/>
          </a:prstGeom>
        </p:spPr>
      </p:pic>
      <p:pic>
        <p:nvPicPr>
          <p:cNvPr id="16" name="Picture 15" descr="Screenshot of the &quot;building lock&quot; dropdown ">
            <a:extLst>
              <a:ext uri="{FF2B5EF4-FFF2-40B4-BE49-F238E27FC236}">
                <a16:creationId xmlns:a16="http://schemas.microsoft.com/office/drawing/2014/main" id="{D6E0EAA5-2A86-4F9C-BF39-A11DB750D347}"/>
              </a:ext>
            </a:extLst>
          </p:cNvPr>
          <p:cNvPicPr>
            <a:picLocks noChangeAspect="1"/>
          </p:cNvPicPr>
          <p:nvPr/>
        </p:nvPicPr>
        <p:blipFill>
          <a:blip r:embed="rId9"/>
          <a:stretch>
            <a:fillRect/>
          </a:stretch>
        </p:blipFill>
        <p:spPr>
          <a:xfrm>
            <a:off x="3429145" y="5128043"/>
            <a:ext cx="1362075" cy="428625"/>
          </a:xfrm>
          <a:prstGeom prst="rect">
            <a:avLst/>
          </a:prstGeom>
        </p:spPr>
      </p:pic>
      <p:sp>
        <p:nvSpPr>
          <p:cNvPr id="5" name="Slide Number Placeholder 4">
            <a:extLst>
              <a:ext uri="{FF2B5EF4-FFF2-40B4-BE49-F238E27FC236}">
                <a16:creationId xmlns:a16="http://schemas.microsoft.com/office/drawing/2014/main" id="{E85AF9AF-421F-4D3E-8DFD-2ADD7D0DE917}"/>
              </a:ext>
            </a:extLst>
          </p:cNvPr>
          <p:cNvSpPr>
            <a:spLocks noGrp="1"/>
          </p:cNvSpPr>
          <p:nvPr>
            <p:ph type="sldNum" sz="quarter" idx="4"/>
          </p:nvPr>
        </p:nvSpPr>
        <p:spPr>
          <a:xfrm>
            <a:off x="10709328" y="6253532"/>
            <a:ext cx="644471" cy="365125"/>
          </a:xfrm>
        </p:spPr>
        <p:txBody>
          <a:bodyPr anchor="ctr">
            <a:normAutofit/>
          </a:bodyPr>
          <a:lstStyle/>
          <a:p>
            <a:pPr>
              <a:spcAft>
                <a:spcPts val="600"/>
              </a:spcAft>
            </a:pPr>
            <a:fld id="{65248FEF-978F-4B24-93F3-B987601DAD06}" type="slidenum">
              <a:rPr lang="en-US" smtClean="0"/>
              <a:pPr>
                <a:spcAft>
                  <a:spcPts val="600"/>
                </a:spcAft>
              </a:pPr>
              <a:t>46</a:t>
            </a:fld>
            <a:endParaRPr lang="en-US"/>
          </a:p>
        </p:txBody>
      </p:sp>
      <p:sp>
        <p:nvSpPr>
          <p:cNvPr id="4" name="Date Placeholder 3">
            <a:extLst>
              <a:ext uri="{FF2B5EF4-FFF2-40B4-BE49-F238E27FC236}">
                <a16:creationId xmlns:a16="http://schemas.microsoft.com/office/drawing/2014/main" id="{F39E9BB7-EBD8-46A5-A5ED-19F9DE128AD3}"/>
              </a:ext>
              <a:ext uri="{C183D7F6-B498-43B3-948B-1728B52AA6E4}">
                <adec:decorative xmlns:adec="http://schemas.microsoft.com/office/drawing/2017/decorative" val="1"/>
              </a:ext>
            </a:extLst>
          </p:cNvPr>
          <p:cNvSpPr>
            <a:spLocks noGrp="1"/>
          </p:cNvSpPr>
          <p:nvPr>
            <p:ph type="dt" sz="half" idx="11"/>
          </p:nvPr>
        </p:nvSpPr>
        <p:spPr>
          <a:xfrm>
            <a:off x="9309783" y="6253532"/>
            <a:ext cx="1531571" cy="365125"/>
          </a:xfrm>
        </p:spPr>
        <p:txBody>
          <a:bodyPr anchor="ctr">
            <a:normAutofit/>
          </a:bodyPr>
          <a:lstStyle/>
          <a:p>
            <a:pPr algn="ctr">
              <a:spcAft>
                <a:spcPts val="600"/>
              </a:spcAft>
            </a:pPr>
            <a:r>
              <a:rPr lang="en-US"/>
              <a:t>1/11/22</a:t>
            </a:r>
          </a:p>
        </p:txBody>
      </p:sp>
      <p:sp>
        <p:nvSpPr>
          <p:cNvPr id="6" name="Footer Placeholder 5">
            <a:extLst>
              <a:ext uri="{FF2B5EF4-FFF2-40B4-BE49-F238E27FC236}">
                <a16:creationId xmlns:a16="http://schemas.microsoft.com/office/drawing/2014/main" id="{6414FE7E-1427-4F75-845B-18625EF0C37A}"/>
              </a:ext>
              <a:ext uri="{C183D7F6-B498-43B3-948B-1728B52AA6E4}">
                <adec:decorative xmlns:adec="http://schemas.microsoft.com/office/drawing/2017/decorative" val="1"/>
              </a:ext>
            </a:extLst>
          </p:cNvPr>
          <p:cNvSpPr>
            <a:spLocks noGrp="1"/>
          </p:cNvSpPr>
          <p:nvPr>
            <p:ph type="ftr" sz="quarter" idx="3"/>
          </p:nvPr>
        </p:nvSpPr>
        <p:spPr>
          <a:xfrm>
            <a:off x="3550596" y="6253532"/>
            <a:ext cx="5817555" cy="365125"/>
          </a:xfrm>
        </p:spPr>
        <p:txBody>
          <a:bodyPr anchor="ctr">
            <a:normAutofit/>
          </a:bodyPr>
          <a:lstStyle/>
          <a:p>
            <a:pPr algn="r">
              <a:spcAft>
                <a:spcPts val="600"/>
              </a:spcAft>
            </a:pPr>
            <a:r>
              <a:rPr lang="en-US"/>
              <a:t>Title II, Part A</a:t>
            </a:r>
          </a:p>
        </p:txBody>
      </p:sp>
    </p:spTree>
    <p:extLst>
      <p:ext uri="{BB962C8B-B14F-4D97-AF65-F5344CB8AC3E}">
        <p14:creationId xmlns:p14="http://schemas.microsoft.com/office/powerpoint/2010/main" val="2022601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5EFA-E825-471D-9B25-19936040ABC1}"/>
              </a:ext>
            </a:extLst>
          </p:cNvPr>
          <p:cNvSpPr>
            <a:spLocks noGrp="1"/>
          </p:cNvSpPr>
          <p:nvPr>
            <p:ph type="title"/>
          </p:nvPr>
        </p:nvSpPr>
        <p:spPr>
          <a:xfrm>
            <a:off x="0" y="0"/>
            <a:ext cx="12192000" cy="1325563"/>
          </a:xfrm>
          <a:solidFill>
            <a:schemeClr val="accent2">
              <a:lumMod val="50000"/>
            </a:schemeClr>
          </a:solidFill>
        </p:spPr>
        <p:txBody>
          <a:bodyPr/>
          <a:lstStyle/>
          <a:p>
            <a:pPr algn="ctr"/>
            <a:r>
              <a:rPr lang="en-US">
                <a:solidFill>
                  <a:schemeClr val="bg1"/>
                </a:solidFill>
              </a:rPr>
              <a:t>Upcoming Changes: Teacher Tab</a:t>
            </a:r>
          </a:p>
        </p:txBody>
      </p:sp>
      <p:graphicFrame>
        <p:nvGraphicFramePr>
          <p:cNvPr id="13" name="Diagram 13" descr="Screenshot of the text explaining the upcoming changes to the Teacher Tab related to OTF Courses and Expired Certificates ">
            <a:extLst>
              <a:ext uri="{FF2B5EF4-FFF2-40B4-BE49-F238E27FC236}">
                <a16:creationId xmlns:a16="http://schemas.microsoft.com/office/drawing/2014/main" id="{1748E28F-B126-430D-8D65-8158D75CC171}"/>
              </a:ext>
            </a:extLst>
          </p:cNvPr>
          <p:cNvGraphicFramePr/>
          <p:nvPr>
            <p:extLst>
              <p:ext uri="{D42A27DB-BD31-4B8C-83A1-F6EECF244321}">
                <p14:modId xmlns:p14="http://schemas.microsoft.com/office/powerpoint/2010/main" val="4167653600"/>
              </p:ext>
            </p:extLst>
          </p:nvPr>
        </p:nvGraphicFramePr>
        <p:xfrm>
          <a:off x="334978" y="1600198"/>
          <a:ext cx="11543345" cy="4465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F39E9BB7-EBD8-46A5-A5ED-19F9DE128AD3}"/>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5" name="Slide Number Placeholder 4">
            <a:extLst>
              <a:ext uri="{FF2B5EF4-FFF2-40B4-BE49-F238E27FC236}">
                <a16:creationId xmlns:a16="http://schemas.microsoft.com/office/drawing/2014/main" id="{E85AF9AF-421F-4D3E-8DFD-2ADD7D0DE917}"/>
              </a:ext>
            </a:extLst>
          </p:cNvPr>
          <p:cNvSpPr>
            <a:spLocks noGrp="1"/>
          </p:cNvSpPr>
          <p:nvPr>
            <p:ph type="sldNum" sz="quarter" idx="4"/>
          </p:nvPr>
        </p:nvSpPr>
        <p:spPr/>
        <p:txBody>
          <a:bodyPr/>
          <a:lstStyle/>
          <a:p>
            <a:fld id="{65248FEF-978F-4B24-93F3-B987601DAD06}" type="slidenum">
              <a:rPr lang="en-US" smtClean="0"/>
              <a:pPr/>
              <a:t>47</a:t>
            </a:fld>
            <a:endParaRPr lang="en-US"/>
          </a:p>
        </p:txBody>
      </p:sp>
      <p:sp>
        <p:nvSpPr>
          <p:cNvPr id="6" name="Footer Placeholder 5">
            <a:extLst>
              <a:ext uri="{FF2B5EF4-FFF2-40B4-BE49-F238E27FC236}">
                <a16:creationId xmlns:a16="http://schemas.microsoft.com/office/drawing/2014/main" id="{6414FE7E-1427-4F75-845B-18625EF0C37A}"/>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1693759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normAutofit/>
          </a:bodyPr>
          <a:lstStyle/>
          <a:p>
            <a:r>
              <a:rPr lang="en-US"/>
              <a:t>Why Data Matters</a:t>
            </a:r>
          </a:p>
        </p:txBody>
      </p:sp>
    </p:spTree>
    <p:extLst>
      <p:ext uri="{BB962C8B-B14F-4D97-AF65-F5344CB8AC3E}">
        <p14:creationId xmlns:p14="http://schemas.microsoft.com/office/powerpoint/2010/main" val="1473855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4D9BFA-4210-4BEF-89E1-4B6C9021C57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OSPI Equity Statement</a:t>
            </a:r>
          </a:p>
        </p:txBody>
      </p:sp>
      <p:sp>
        <p:nvSpPr>
          <p:cNvPr id="2" name="Date Placeholder 1">
            <a:extLst>
              <a:ext uri="{FF2B5EF4-FFF2-40B4-BE49-F238E27FC236}">
                <a16:creationId xmlns:a16="http://schemas.microsoft.com/office/drawing/2014/main" id="{DBF3B70E-54A0-49EE-A864-1B35E84B347B}"/>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1/11/22</a:t>
            </a:r>
          </a:p>
        </p:txBody>
      </p:sp>
      <p:sp>
        <p:nvSpPr>
          <p:cNvPr id="3" name="Slide Number Placeholder 2">
            <a:extLst>
              <a:ext uri="{FF2B5EF4-FFF2-40B4-BE49-F238E27FC236}">
                <a16:creationId xmlns:a16="http://schemas.microsoft.com/office/drawing/2014/main" id="{5813A9AC-5F6F-44D6-A194-BEA80CD353BF}"/>
              </a:ext>
            </a:extLst>
          </p:cNvPr>
          <p:cNvSpPr>
            <a:spLocks noGrp="1"/>
          </p:cNvSpPr>
          <p:nvPr>
            <p:ph type="sldNum" sz="quarter" idx="4"/>
          </p:nvPr>
        </p:nvSpPr>
        <p:spPr/>
        <p:txBody>
          <a:bodyPr/>
          <a:lstStyle/>
          <a:p>
            <a:fld id="{65248FEF-978F-4B24-93F3-B987601DAD06}" type="slidenum">
              <a:rPr lang="en-US" smtClean="0"/>
              <a:pPr/>
              <a:t>49</a:t>
            </a:fld>
            <a:endParaRPr lang="en-US"/>
          </a:p>
        </p:txBody>
      </p:sp>
      <p:sp>
        <p:nvSpPr>
          <p:cNvPr id="4" name="Footer Placeholder 3">
            <a:extLst>
              <a:ext uri="{FF2B5EF4-FFF2-40B4-BE49-F238E27FC236}">
                <a16:creationId xmlns:a16="http://schemas.microsoft.com/office/drawing/2014/main" id="{182E6245-B3C7-42E2-8A97-4D7AABB457B7}"/>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211851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CC7D-F3A8-4810-857B-7CC661B11588}"/>
              </a:ext>
            </a:extLst>
          </p:cNvPr>
          <p:cNvSpPr>
            <a:spLocks noGrp="1"/>
          </p:cNvSpPr>
          <p:nvPr>
            <p:ph type="title"/>
          </p:nvPr>
        </p:nvSpPr>
        <p:spPr>
          <a:xfrm>
            <a:off x="1128657" y="0"/>
            <a:ext cx="9381565" cy="797469"/>
          </a:xfrm>
        </p:spPr>
        <p:txBody>
          <a:bodyPr/>
          <a:lstStyle/>
          <a:p>
            <a:pPr algn="ctr"/>
            <a:r>
              <a:rPr lang="en-US" b="1"/>
              <a:t>Agenda</a:t>
            </a:r>
          </a:p>
        </p:txBody>
      </p:sp>
      <p:graphicFrame>
        <p:nvGraphicFramePr>
          <p:cNvPr id="8" name="Content Placeholder 2" descr="Image of the meeting agenda">
            <a:extLst>
              <a:ext uri="{FF2B5EF4-FFF2-40B4-BE49-F238E27FC236}">
                <a16:creationId xmlns:a16="http://schemas.microsoft.com/office/drawing/2014/main" id="{156CCAD2-ACBA-4A61-9238-06003A6937E4}"/>
              </a:ext>
            </a:extLst>
          </p:cNvPr>
          <p:cNvGraphicFramePr>
            <a:graphicFrameLocks noGrp="1"/>
          </p:cNvGraphicFramePr>
          <p:nvPr>
            <p:ph idx="1"/>
            <p:extLst>
              <p:ext uri="{D42A27DB-BD31-4B8C-83A1-F6EECF244321}">
                <p14:modId xmlns:p14="http://schemas.microsoft.com/office/powerpoint/2010/main" val="2683603631"/>
              </p:ext>
            </p:extLst>
          </p:nvPr>
        </p:nvGraphicFramePr>
        <p:xfrm>
          <a:off x="1227119" y="797469"/>
          <a:ext cx="9381564" cy="5319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8B47A3AC-C52A-410B-9E6F-F2545C6F80F1}"/>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5" name="Slide Number Placeholder 4">
            <a:extLst>
              <a:ext uri="{FF2B5EF4-FFF2-40B4-BE49-F238E27FC236}">
                <a16:creationId xmlns:a16="http://schemas.microsoft.com/office/drawing/2014/main" id="{6CBE13EC-D639-48B0-B039-6F5A528931A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6" name="Footer Placeholder 5">
            <a:extLst>
              <a:ext uri="{FF2B5EF4-FFF2-40B4-BE49-F238E27FC236}">
                <a16:creationId xmlns:a16="http://schemas.microsoft.com/office/drawing/2014/main" id="{1F91B406-C40E-495B-8D90-D07E43F27DF7}"/>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4257012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8D6BB6DB-06D3-42EA-B6ED-04D2C8FB8F24}"/>
              </a:ext>
            </a:extLst>
          </p:cNvPr>
          <p:cNvSpPr txBox="1">
            <a:spLocks noGrp="1"/>
          </p:cNvSpPr>
          <p:nvPr>
            <p:ph type="title" idx="4294967295"/>
          </p:nvPr>
        </p:nvSpPr>
        <p:spPr>
          <a:xfrm>
            <a:off x="0" y="0"/>
            <a:ext cx="12192000" cy="1508369"/>
          </a:xfrm>
          <a:prstGeom prst="rect">
            <a:avLst/>
          </a:prstGeom>
          <a:solidFill>
            <a:srgbClr val="CCCCFF"/>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Why Data Matters</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4000" b="1" i="0" u="none" strike="noStrike" kern="1200" cap="none" spc="0" normalizeH="0" baseline="0" noProof="0" dirty="0">
                <a:ln>
                  <a:noFill/>
                </a:ln>
                <a:solidFill>
                  <a:schemeClr val="tx1"/>
                </a:solidFill>
                <a:effectLst/>
                <a:uLnTx/>
                <a:uFillTx/>
                <a:latin typeface="+mj-lt"/>
                <a:ea typeface="+mj-ea"/>
                <a:cs typeface="+mj-cs"/>
              </a:rPr>
              <a:t>-Data Use to Work Towards Equity-</a:t>
            </a:r>
            <a:endParaRPr kumimoji="0" lang="en-US" sz="4000" b="1" i="0" u="none" strike="noStrike" kern="1200" cap="none" spc="0" normalizeH="0" baseline="0" noProof="0" dirty="0">
              <a:ln>
                <a:noFill/>
              </a:ln>
              <a:solidFill>
                <a:schemeClr val="tx1"/>
              </a:solidFill>
              <a:effectLst/>
              <a:uLnTx/>
              <a:uFillTx/>
              <a:latin typeface="+mj-lt"/>
              <a:ea typeface="+mj-ea"/>
              <a:cs typeface="Segoe UI"/>
            </a:endParaRPr>
          </a:p>
        </p:txBody>
      </p:sp>
      <p:sp>
        <p:nvSpPr>
          <p:cNvPr id="5" name="Content Placeholder 4"/>
          <p:cNvSpPr>
            <a:spLocks noGrp="1"/>
          </p:cNvSpPr>
          <p:nvPr>
            <p:ph idx="1"/>
          </p:nvPr>
        </p:nvSpPr>
        <p:spPr>
          <a:xfrm>
            <a:off x="504968" y="1608486"/>
            <a:ext cx="11505062" cy="4383789"/>
          </a:xfrm>
          <a:solidFill>
            <a:srgbClr val="FDFDFE"/>
          </a:solidFill>
        </p:spPr>
        <p:txBody>
          <a:bodyPr>
            <a:noAutofit/>
          </a:bodyPr>
          <a:lstStyle/>
          <a:p>
            <a:pPr marL="0" indent="0" fontAlgn="base">
              <a:lnSpc>
                <a:spcPct val="100000"/>
              </a:lnSpc>
              <a:buNone/>
            </a:pPr>
            <a:r>
              <a:rPr lang="en-US" sz="3200" dirty="0"/>
              <a:t>Create quantitative report for educators, districts, families, and communities to better understand and work towards</a:t>
            </a:r>
          </a:p>
          <a:p>
            <a:pPr marL="0" indent="0" fontAlgn="base">
              <a:lnSpc>
                <a:spcPct val="100000"/>
              </a:lnSpc>
              <a:buNone/>
            </a:pPr>
            <a:endParaRPr lang="en-US" b="1" dirty="0"/>
          </a:p>
          <a:p>
            <a:pPr marL="800100" lvl="1" indent="-342900">
              <a:lnSpc>
                <a:spcPct val="100000"/>
              </a:lnSpc>
              <a:spcBef>
                <a:spcPts val="600"/>
              </a:spcBef>
              <a:spcAft>
                <a:spcPts val="600"/>
              </a:spcAft>
              <a:buFont typeface="Wingdings" panose="05000000000000000000" pitchFamily="2" charset="2"/>
              <a:buChar char="Ø"/>
            </a:pPr>
            <a:r>
              <a:rPr lang="en-US" sz="3200" dirty="0"/>
              <a:t>Equitable access to effective instruction by student groups, student grade range, content area, state course code, etc.</a:t>
            </a:r>
          </a:p>
          <a:p>
            <a:pPr marL="800100" lvl="1" indent="-342900">
              <a:lnSpc>
                <a:spcPct val="100000"/>
              </a:lnSpc>
              <a:spcBef>
                <a:spcPts val="1800"/>
              </a:spcBef>
              <a:spcAft>
                <a:spcPts val="2400"/>
              </a:spcAft>
              <a:buFont typeface="Wingdings" panose="05000000000000000000" pitchFamily="2" charset="2"/>
              <a:buChar char="Ø"/>
            </a:pPr>
            <a:r>
              <a:rPr lang="en-US" sz="3200" dirty="0"/>
              <a:t>Equitable distribution of supports and resources for educator workforce</a:t>
            </a:r>
          </a:p>
          <a:p>
            <a:pPr marL="457200" lvl="1" indent="0">
              <a:lnSpc>
                <a:spcPct val="100000"/>
              </a:lnSpc>
              <a:spcBef>
                <a:spcPts val="1800"/>
              </a:spcBef>
              <a:spcAft>
                <a:spcPts val="6600"/>
              </a:spcAft>
              <a:buNone/>
            </a:pPr>
            <a:endParaRPr lang="en-US" sz="3200" b="1" dirty="0"/>
          </a:p>
          <a:p>
            <a:pPr marL="0" indent="0" fontAlgn="base">
              <a:lnSpc>
                <a:spcPct val="100000"/>
              </a:lnSpc>
              <a:buNone/>
            </a:pPr>
            <a:endParaRPr lang="en-US" b="1" dirty="0"/>
          </a:p>
        </p:txBody>
      </p:sp>
    </p:spTree>
    <p:extLst>
      <p:ext uri="{BB962C8B-B14F-4D97-AF65-F5344CB8AC3E}">
        <p14:creationId xmlns:p14="http://schemas.microsoft.com/office/powerpoint/2010/main" val="1270884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E7D5-FD27-4DB5-BEC4-49F4B97BD256}"/>
              </a:ext>
            </a:extLst>
          </p:cNvPr>
          <p:cNvSpPr>
            <a:spLocks noGrp="1"/>
          </p:cNvSpPr>
          <p:nvPr>
            <p:ph type="title"/>
          </p:nvPr>
        </p:nvSpPr>
        <p:spPr>
          <a:xfrm>
            <a:off x="0" y="1"/>
            <a:ext cx="12192000" cy="951462"/>
          </a:xfrm>
          <a:solidFill>
            <a:srgbClr val="CCCCFF"/>
          </a:solidFill>
        </p:spPr>
        <p:txBody>
          <a:bodyPr/>
          <a:lstStyle/>
          <a:p>
            <a:pPr algn="ctr"/>
            <a:r>
              <a:rPr lang="en-US" b="1"/>
              <a:t>Reports Available in EE Tool</a:t>
            </a:r>
          </a:p>
        </p:txBody>
      </p:sp>
      <p:pic>
        <p:nvPicPr>
          <p:cNvPr id="19" name="Picture 18" descr="Screenshot of the EE Tool Reports tab.">
            <a:extLst>
              <a:ext uri="{FF2B5EF4-FFF2-40B4-BE49-F238E27FC236}">
                <a16:creationId xmlns:a16="http://schemas.microsoft.com/office/drawing/2014/main" id="{9D7D3224-7BBA-4F36-8AB2-AB832C6AD20F}"/>
              </a:ext>
            </a:extLst>
          </p:cNvPr>
          <p:cNvPicPr>
            <a:picLocks noChangeAspect="1"/>
          </p:cNvPicPr>
          <p:nvPr/>
        </p:nvPicPr>
        <p:blipFill>
          <a:blip r:embed="rId3"/>
          <a:stretch>
            <a:fillRect/>
          </a:stretch>
        </p:blipFill>
        <p:spPr>
          <a:xfrm>
            <a:off x="451473" y="1130374"/>
            <a:ext cx="10902326" cy="4950272"/>
          </a:xfrm>
          <a:prstGeom prst="rect">
            <a:avLst/>
          </a:prstGeom>
        </p:spPr>
      </p:pic>
      <p:sp>
        <p:nvSpPr>
          <p:cNvPr id="4" name="Slide Number Placeholder 3">
            <a:extLst>
              <a:ext uri="{FF2B5EF4-FFF2-40B4-BE49-F238E27FC236}">
                <a16:creationId xmlns:a16="http://schemas.microsoft.com/office/drawing/2014/main" id="{791E963F-E62C-46DF-BEBE-5941BE35794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3" name="Date Placeholder 2">
            <a:extLst>
              <a:ext uri="{FF2B5EF4-FFF2-40B4-BE49-F238E27FC236}">
                <a16:creationId xmlns:a16="http://schemas.microsoft.com/office/drawing/2014/main" id="{14854175-7CE9-49A0-956D-2ED7AEF8F3E3}"/>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
        <p:nvSpPr>
          <p:cNvPr id="5" name="Footer Placeholder 4">
            <a:extLst>
              <a:ext uri="{FF2B5EF4-FFF2-40B4-BE49-F238E27FC236}">
                <a16:creationId xmlns:a16="http://schemas.microsoft.com/office/drawing/2014/main" id="{43B5421B-8B38-44A9-83DB-5D17A2C99B40}"/>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Title II, Part A</a:t>
            </a:r>
          </a:p>
        </p:txBody>
      </p:sp>
    </p:spTree>
    <p:extLst>
      <p:ext uri="{BB962C8B-B14F-4D97-AF65-F5344CB8AC3E}">
        <p14:creationId xmlns:p14="http://schemas.microsoft.com/office/powerpoint/2010/main" val="151371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8DA17-13EB-4B4D-9FCD-BE857BF6A989}"/>
              </a:ext>
            </a:extLst>
          </p:cNvPr>
          <p:cNvSpPr>
            <a:spLocks noGrp="1"/>
          </p:cNvSpPr>
          <p:nvPr>
            <p:ph type="title"/>
          </p:nvPr>
        </p:nvSpPr>
        <p:spPr>
          <a:xfrm>
            <a:off x="0" y="0"/>
            <a:ext cx="12192000" cy="1162845"/>
          </a:xfrm>
          <a:solidFill>
            <a:srgbClr val="CCCCFF"/>
          </a:solidFill>
        </p:spPr>
        <p:txBody>
          <a:bodyPr>
            <a:normAutofit/>
          </a:bodyPr>
          <a:lstStyle/>
          <a:p>
            <a:pPr algn="ctr"/>
            <a:r>
              <a:rPr lang="en-US" sz="4000" b="1"/>
              <a:t>Outline for Educator Data to Work Towards Equity</a:t>
            </a:r>
          </a:p>
        </p:txBody>
      </p:sp>
      <p:sp>
        <p:nvSpPr>
          <p:cNvPr id="3" name="Content Placeholder 2">
            <a:extLst>
              <a:ext uri="{FF2B5EF4-FFF2-40B4-BE49-F238E27FC236}">
                <a16:creationId xmlns:a16="http://schemas.microsoft.com/office/drawing/2014/main" id="{171B06E1-CA3F-4C66-A09C-44E00270CABE}"/>
              </a:ext>
            </a:extLst>
          </p:cNvPr>
          <p:cNvSpPr>
            <a:spLocks noGrp="1"/>
          </p:cNvSpPr>
          <p:nvPr>
            <p:ph idx="1"/>
          </p:nvPr>
        </p:nvSpPr>
        <p:spPr>
          <a:xfrm>
            <a:off x="1010140" y="1162844"/>
            <a:ext cx="10975914" cy="4809587"/>
          </a:xfrm>
        </p:spPr>
        <p:txBody>
          <a:bodyPr vert="horz" lIns="91440" tIns="45720" rIns="91440" bIns="45720" rtlCol="0" anchor="t">
            <a:normAutofit fontScale="92500" lnSpcReduction="10000"/>
          </a:bodyPr>
          <a:lstStyle/>
          <a:p>
            <a:pPr marL="0" indent="0">
              <a:lnSpc>
                <a:spcPct val="100000"/>
              </a:lnSpc>
              <a:spcBef>
                <a:spcPts val="1200"/>
              </a:spcBef>
              <a:buNone/>
            </a:pPr>
            <a:r>
              <a:rPr lang="en-US" sz="3600"/>
              <a:t>1. Overview of Data Elements and Sources</a:t>
            </a:r>
            <a:endParaRPr lang="en-US">
              <a:cs typeface="Segoe UI"/>
            </a:endParaRPr>
          </a:p>
          <a:p>
            <a:pPr marL="0" indent="0">
              <a:lnSpc>
                <a:spcPct val="100000"/>
              </a:lnSpc>
              <a:spcBef>
                <a:spcPts val="1200"/>
              </a:spcBef>
              <a:buNone/>
            </a:pPr>
            <a:r>
              <a:rPr lang="en-US" sz="3600"/>
              <a:t>2. Data Elements of a Course </a:t>
            </a:r>
          </a:p>
          <a:p>
            <a:pPr marL="0" indent="0">
              <a:lnSpc>
                <a:spcPct val="100000"/>
              </a:lnSpc>
              <a:spcBef>
                <a:spcPts val="1200"/>
              </a:spcBef>
              <a:buNone/>
            </a:pPr>
            <a:r>
              <a:rPr lang="en-US" sz="3600"/>
              <a:t>3. Building Communication Network</a:t>
            </a:r>
            <a:endParaRPr lang="en-US" sz="3600">
              <a:cs typeface="Segoe UI"/>
            </a:endParaRPr>
          </a:p>
          <a:p>
            <a:pPr marL="0" indent="0">
              <a:lnSpc>
                <a:spcPct val="100000"/>
              </a:lnSpc>
              <a:spcBef>
                <a:spcPts val="1200"/>
              </a:spcBef>
              <a:buNone/>
            </a:pPr>
            <a:r>
              <a:rPr lang="en-US" sz="3600"/>
              <a:t>4. Data Use</a:t>
            </a:r>
            <a:endParaRPr lang="en-US" sz="3600">
              <a:cs typeface="Segoe UI"/>
            </a:endParaRPr>
          </a:p>
          <a:p>
            <a:pPr marL="0" indent="0">
              <a:lnSpc>
                <a:spcPct val="100000"/>
              </a:lnSpc>
              <a:spcBef>
                <a:spcPts val="1200"/>
              </a:spcBef>
              <a:buNone/>
            </a:pPr>
            <a:r>
              <a:rPr lang="en-US" sz="3600"/>
              <a:t>5. Data Dive in the State Report Card</a:t>
            </a:r>
            <a:endParaRPr lang="en-US" sz="3600">
              <a:cs typeface="Segoe UI"/>
            </a:endParaRPr>
          </a:p>
          <a:p>
            <a:pPr marL="0" indent="0">
              <a:lnSpc>
                <a:spcPct val="100000"/>
              </a:lnSpc>
              <a:spcBef>
                <a:spcPts val="1200"/>
              </a:spcBef>
              <a:buNone/>
            </a:pPr>
            <a:r>
              <a:rPr lang="en-US" sz="3600"/>
              <a:t>6. Research and Development Projects</a:t>
            </a:r>
            <a:endParaRPr lang="en-US" sz="3600">
              <a:cs typeface="Segoe UI"/>
            </a:endParaRPr>
          </a:p>
          <a:p>
            <a:pPr marL="0" indent="0">
              <a:lnSpc>
                <a:spcPct val="100000"/>
              </a:lnSpc>
              <a:spcBef>
                <a:spcPts val="1200"/>
              </a:spcBef>
              <a:buNone/>
            </a:pPr>
            <a:r>
              <a:rPr lang="en-US" sz="3600"/>
              <a:t>	(1) Equity Issues and Analyses in Educator Data</a:t>
            </a:r>
            <a:endParaRPr lang="en-US" sz="3600">
              <a:cs typeface="Segoe UI"/>
            </a:endParaRPr>
          </a:p>
          <a:p>
            <a:pPr marL="0" indent="0">
              <a:lnSpc>
                <a:spcPct val="100000"/>
              </a:lnSpc>
              <a:spcBef>
                <a:spcPts val="1200"/>
              </a:spcBef>
              <a:buNone/>
            </a:pPr>
            <a:r>
              <a:rPr lang="en-US" sz="3600"/>
              <a:t>	(2) Supporting tools for Educator Career Continuum </a:t>
            </a:r>
            <a:endParaRPr lang="en-US" sz="3600">
              <a:cs typeface="Segoe UI"/>
            </a:endParaRPr>
          </a:p>
          <a:p>
            <a:pPr marL="0" indent="0">
              <a:lnSpc>
                <a:spcPct val="100000"/>
              </a:lnSpc>
              <a:spcBef>
                <a:spcPts val="1200"/>
              </a:spcBef>
              <a:buNone/>
            </a:pPr>
            <a:endParaRPr lang="en-US" sz="3600"/>
          </a:p>
        </p:txBody>
      </p:sp>
    </p:spTree>
    <p:extLst>
      <p:ext uri="{BB962C8B-B14F-4D97-AF65-F5344CB8AC3E}">
        <p14:creationId xmlns:p14="http://schemas.microsoft.com/office/powerpoint/2010/main" val="3005528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idx="4294967295"/>
          </p:nvPr>
        </p:nvSpPr>
        <p:spPr>
          <a:xfrm>
            <a:off x="0" y="-52179"/>
            <a:ext cx="12192000" cy="707886"/>
          </a:xfrm>
          <a:prstGeom prst="rect">
            <a:avLst/>
          </a:prstGeom>
          <a:solidFill>
            <a:srgbClr val="CCCCFF"/>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n-lt"/>
                <a:ea typeface="+mn-ea"/>
                <a:cs typeface="+mn-cs"/>
              </a:rPr>
              <a:t>1. Overview of Data Elements and Sources</a:t>
            </a:r>
          </a:p>
        </p:txBody>
      </p:sp>
      <p:sp>
        <p:nvSpPr>
          <p:cNvPr id="2" name="Rectangle 1"/>
          <p:cNvSpPr/>
          <p:nvPr/>
        </p:nvSpPr>
        <p:spPr>
          <a:xfrm>
            <a:off x="1363454" y="869371"/>
            <a:ext cx="8795869" cy="707886"/>
          </a:xfrm>
          <a:prstGeom prst="rect">
            <a:avLst/>
          </a:prstGeom>
        </p:spPr>
        <p:txBody>
          <a:bodyPr wrap="none" anchor="ctr">
            <a:spAutoFit/>
          </a:bodyPr>
          <a:lstStyle/>
          <a:p>
            <a:r>
              <a:rPr lang="en-US" sz="4000"/>
              <a:t>Where do we report about educators?</a:t>
            </a:r>
          </a:p>
        </p:txBody>
      </p:sp>
      <p:sp>
        <p:nvSpPr>
          <p:cNvPr id="22" name="Up Arrow 21" descr="Arrow pointing to the text box that says Fund Usage &#10;and Educator Support &#10;(iGrants: Title II A, TBIP, Title III, Title I A, LAP, and more)&#10;"/>
          <p:cNvSpPr/>
          <p:nvPr/>
        </p:nvSpPr>
        <p:spPr>
          <a:xfrm rot="18394219">
            <a:off x="5075194" y="2704607"/>
            <a:ext cx="168991" cy="743666"/>
          </a:xfrm>
          <a:prstGeom prst="upArrow">
            <a:avLst>
              <a:gd name="adj1" fmla="val 56045"/>
              <a:gd name="adj2" fmla="val 50000"/>
            </a:avLst>
          </a:prstGeom>
          <a:solidFill>
            <a:schemeClr val="bg1">
              <a:lumMod val="9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72889" y="1878381"/>
            <a:ext cx="4540958" cy="1466614"/>
          </a:xfrm>
          <a:prstGeom prst="roundRect">
            <a:avLst/>
          </a:prstGeom>
          <a:solidFill>
            <a:srgbClr val="FFFF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Fund Usage </a:t>
            </a:r>
          </a:p>
          <a:p>
            <a:pPr algn="ctr"/>
            <a:r>
              <a:rPr lang="en-US" sz="2400" dirty="0">
                <a:solidFill>
                  <a:schemeClr val="tx2"/>
                </a:solidFill>
              </a:rPr>
              <a:t>and Educator Support </a:t>
            </a:r>
          </a:p>
          <a:p>
            <a:pPr algn="ctr"/>
            <a:r>
              <a:rPr lang="en-US" sz="2400" dirty="0">
                <a:solidFill>
                  <a:schemeClr val="tx2"/>
                </a:solidFill>
              </a:rPr>
              <a:t>(iGrants: Title II A, TBIP, Title III, Title I A, LAP, and more)</a:t>
            </a:r>
          </a:p>
        </p:txBody>
      </p:sp>
      <p:sp>
        <p:nvSpPr>
          <p:cNvPr id="25" name="Up Arrow 21" descr="Arrow pointing to the text box that says Professional Learning and Clock Hours (pdEnroller) &#10;">
            <a:extLst>
              <a:ext uri="{FF2B5EF4-FFF2-40B4-BE49-F238E27FC236}">
                <a16:creationId xmlns:a16="http://schemas.microsoft.com/office/drawing/2014/main" id="{85BEE42F-98B4-4E3A-9DBA-D727B9A6A839}"/>
              </a:ext>
            </a:extLst>
          </p:cNvPr>
          <p:cNvSpPr/>
          <p:nvPr/>
        </p:nvSpPr>
        <p:spPr>
          <a:xfrm rot="16200000">
            <a:off x="4984480" y="3756154"/>
            <a:ext cx="168991" cy="743666"/>
          </a:xfrm>
          <a:prstGeom prst="upArrow">
            <a:avLst>
              <a:gd name="adj1" fmla="val 56045"/>
              <a:gd name="adj2" fmla="val 50000"/>
            </a:avLst>
          </a:prstGeom>
          <a:solidFill>
            <a:schemeClr val="bg1">
              <a:lumMod val="9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71487" y="3646680"/>
            <a:ext cx="4016267" cy="1073379"/>
          </a:xfrm>
          <a:prstGeom prst="roundRect">
            <a:avLst/>
          </a:prstGeom>
          <a:solidFill>
            <a:srgbClr val="FFFF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Professional Learning and Clock Hours (</a:t>
            </a:r>
            <a:r>
              <a:rPr lang="en-US" sz="2400" dirty="0" err="1">
                <a:solidFill>
                  <a:schemeClr val="tx2"/>
                </a:solidFill>
              </a:rPr>
              <a:t>pdEnroller</a:t>
            </a:r>
            <a:r>
              <a:rPr lang="en-US" sz="2400" dirty="0">
                <a:solidFill>
                  <a:schemeClr val="tx2"/>
                </a:solidFill>
              </a:rPr>
              <a:t>) </a:t>
            </a:r>
          </a:p>
        </p:txBody>
      </p:sp>
      <p:sp>
        <p:nvSpPr>
          <p:cNvPr id="27" name="Up Arrow 21" descr="Arrow pointing to the textbox that says Educator Equity Tool (Monitor and respond to educator data)&#10;">
            <a:extLst>
              <a:ext uri="{FF2B5EF4-FFF2-40B4-BE49-F238E27FC236}">
                <a16:creationId xmlns:a16="http://schemas.microsoft.com/office/drawing/2014/main" id="{79D93703-4968-4B5E-A95A-1278DC0A7077}"/>
              </a:ext>
            </a:extLst>
          </p:cNvPr>
          <p:cNvSpPr/>
          <p:nvPr/>
        </p:nvSpPr>
        <p:spPr>
          <a:xfrm rot="14423894">
            <a:off x="5075194" y="4792060"/>
            <a:ext cx="168991" cy="743666"/>
          </a:xfrm>
          <a:prstGeom prst="upArrow">
            <a:avLst>
              <a:gd name="adj1" fmla="val 56045"/>
              <a:gd name="adj2" fmla="val 50000"/>
            </a:avLst>
          </a:prstGeom>
          <a:solidFill>
            <a:schemeClr val="bg1">
              <a:lumMod val="9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47114" y="4952970"/>
            <a:ext cx="4016267" cy="1107277"/>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Educator Equity Tool </a:t>
            </a:r>
          </a:p>
          <a:p>
            <a:pPr algn="ctr"/>
            <a:r>
              <a:rPr lang="en-US" sz="2400" dirty="0">
                <a:solidFill>
                  <a:schemeClr val="tx2"/>
                </a:solidFill>
              </a:rPr>
              <a:t>(Monitor and respond </a:t>
            </a:r>
          </a:p>
          <a:p>
            <a:pPr algn="ctr"/>
            <a:r>
              <a:rPr lang="en-US" sz="2400" dirty="0">
                <a:solidFill>
                  <a:schemeClr val="tx2"/>
                </a:solidFill>
              </a:rPr>
              <a:t>to educator data)</a:t>
            </a:r>
          </a:p>
        </p:txBody>
      </p:sp>
      <p:sp>
        <p:nvSpPr>
          <p:cNvPr id="28" name="Up Arrow 21" descr="Arrow pointing to the textbox that says District/School, Duty, Activity, and Program Assignment (Personnel Report: S-275)">
            <a:extLst>
              <a:ext uri="{FF2B5EF4-FFF2-40B4-BE49-F238E27FC236}">
                <a16:creationId xmlns:a16="http://schemas.microsoft.com/office/drawing/2014/main" id="{D980B875-DFB9-4895-BB8D-5920B28C8ACC}"/>
              </a:ext>
            </a:extLst>
          </p:cNvPr>
          <p:cNvSpPr/>
          <p:nvPr/>
        </p:nvSpPr>
        <p:spPr>
          <a:xfrm rot="3287923">
            <a:off x="7402173" y="2704606"/>
            <a:ext cx="168991" cy="743666"/>
          </a:xfrm>
          <a:prstGeom prst="upArrow">
            <a:avLst>
              <a:gd name="adj1" fmla="val 56045"/>
              <a:gd name="adj2" fmla="val 50000"/>
            </a:avLst>
          </a:prstGeom>
          <a:solidFill>
            <a:schemeClr val="bg1">
              <a:lumMod val="9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818534" y="1985264"/>
            <a:ext cx="3847962" cy="1465410"/>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District/School, Duty, Activity, and Program Assignment </a:t>
            </a:r>
          </a:p>
          <a:p>
            <a:pPr algn="ctr"/>
            <a:r>
              <a:rPr lang="en-US" sz="2400" dirty="0">
                <a:solidFill>
                  <a:schemeClr val="tx2"/>
                </a:solidFill>
              </a:rPr>
              <a:t>(Personnel Report: S-275)</a:t>
            </a:r>
          </a:p>
        </p:txBody>
      </p:sp>
      <p:sp>
        <p:nvSpPr>
          <p:cNvPr id="29" name="Up Arrow 21" descr="Arrow pointing to the textbox that says Educator Credentials (E-Certification)&#10;">
            <a:extLst>
              <a:ext uri="{FF2B5EF4-FFF2-40B4-BE49-F238E27FC236}">
                <a16:creationId xmlns:a16="http://schemas.microsoft.com/office/drawing/2014/main" id="{D5490B6D-2EAE-47DC-894A-57E4FC6A56E7}"/>
              </a:ext>
            </a:extLst>
          </p:cNvPr>
          <p:cNvSpPr/>
          <p:nvPr/>
        </p:nvSpPr>
        <p:spPr>
          <a:xfrm rot="5400000">
            <a:off x="7489315" y="3638591"/>
            <a:ext cx="168991" cy="743666"/>
          </a:xfrm>
          <a:prstGeom prst="upArrow">
            <a:avLst>
              <a:gd name="adj1" fmla="val 56045"/>
              <a:gd name="adj2" fmla="val 50000"/>
            </a:avLst>
          </a:prstGeom>
          <a:solidFill>
            <a:schemeClr val="bg1">
              <a:lumMod val="9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420617" y="3725184"/>
            <a:ext cx="3200875" cy="1093444"/>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Educator Credentials</a:t>
            </a:r>
          </a:p>
          <a:p>
            <a:pPr algn="ctr"/>
            <a:r>
              <a:rPr lang="en-US" sz="2400" dirty="0">
                <a:solidFill>
                  <a:schemeClr val="tx2"/>
                </a:solidFill>
              </a:rPr>
              <a:t>(E-Certification)</a:t>
            </a:r>
          </a:p>
        </p:txBody>
      </p:sp>
      <p:sp>
        <p:nvSpPr>
          <p:cNvPr id="31" name="Up Arrow 21" descr="Arrow pointing to the textbox that says Teaching Assignment (Staff Schedule: CEDARS)&#10;">
            <a:extLst>
              <a:ext uri="{FF2B5EF4-FFF2-40B4-BE49-F238E27FC236}">
                <a16:creationId xmlns:a16="http://schemas.microsoft.com/office/drawing/2014/main" id="{BE03AAE0-0387-48B3-B1AA-518A1D60DFFB}"/>
              </a:ext>
            </a:extLst>
          </p:cNvPr>
          <p:cNvSpPr/>
          <p:nvPr/>
        </p:nvSpPr>
        <p:spPr>
          <a:xfrm rot="7277018">
            <a:off x="7411276" y="4834325"/>
            <a:ext cx="168991" cy="743666"/>
          </a:xfrm>
          <a:prstGeom prst="upArrow">
            <a:avLst>
              <a:gd name="adj1" fmla="val 56045"/>
              <a:gd name="adj2" fmla="val 50000"/>
            </a:avLst>
          </a:prstGeom>
          <a:solidFill>
            <a:schemeClr val="bg1">
              <a:lumMod val="9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870911" y="5054145"/>
            <a:ext cx="3795585" cy="1276420"/>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Teaching Assignment </a:t>
            </a:r>
          </a:p>
          <a:p>
            <a:pPr algn="ctr"/>
            <a:r>
              <a:rPr lang="en-US" sz="2400" dirty="0">
                <a:solidFill>
                  <a:schemeClr val="tx2"/>
                </a:solidFill>
              </a:rPr>
              <a:t>(Staff Schedule: CEDARS)</a:t>
            </a:r>
          </a:p>
        </p:txBody>
      </p:sp>
      <p:sp>
        <p:nvSpPr>
          <p:cNvPr id="26" name="TextBox 25">
            <a:extLst>
              <a:ext uri="{FF2B5EF4-FFF2-40B4-BE49-F238E27FC236}">
                <a16:creationId xmlns:a16="http://schemas.microsoft.com/office/drawing/2014/main" id="{D07E29B9-3D45-459B-BA41-61EC5E13D96E}"/>
              </a:ext>
              <a:ext uri="{C183D7F6-B498-43B3-948B-1728B52AA6E4}">
                <adec:decorative xmlns:adec="http://schemas.microsoft.com/office/drawing/2017/decorative" val="1"/>
              </a:ext>
            </a:extLst>
          </p:cNvPr>
          <p:cNvSpPr txBox="1"/>
          <p:nvPr/>
        </p:nvSpPr>
        <p:spPr>
          <a:xfrm>
            <a:off x="4888345" y="6342584"/>
            <a:ext cx="2866095" cy="246221"/>
          </a:xfrm>
          <a:prstGeom prst="rect">
            <a:avLst/>
          </a:prstGeom>
          <a:noFill/>
        </p:spPr>
        <p:txBody>
          <a:bodyPr wrap="square">
            <a:spAutoFit/>
          </a:bodyPr>
          <a:lstStyle/>
          <a:p>
            <a:r>
              <a:rPr lang="en-US" sz="1000"/>
              <a:t>Photo by </a:t>
            </a:r>
            <a:r>
              <a:rPr lang="en-US" sz="1000">
                <a:hlinkClick r:id="rId3"/>
              </a:rPr>
              <a:t>Dr. Terrence Underwood</a:t>
            </a:r>
            <a:r>
              <a:rPr lang="en-US" sz="1000"/>
              <a:t> on </a:t>
            </a:r>
            <a:r>
              <a:rPr lang="en-US" sz="1000" err="1">
                <a:hlinkClick r:id="rId4"/>
              </a:rPr>
              <a:t>Unsplash</a:t>
            </a:r>
            <a:r>
              <a:rPr lang="en-US" sz="1000"/>
              <a:t> </a:t>
            </a:r>
          </a:p>
        </p:txBody>
      </p:sp>
      <p:pic>
        <p:nvPicPr>
          <p:cNvPr id="24" name="Picture 23">
            <a:extLst>
              <a:ext uri="{FF2B5EF4-FFF2-40B4-BE49-F238E27FC236}">
                <a16:creationId xmlns:a16="http://schemas.microsoft.com/office/drawing/2014/main" id="{FAB6645B-B76F-47B6-A849-54BE0DDD92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1112" y="2898886"/>
            <a:ext cx="1540563" cy="2054084"/>
          </a:xfrm>
          <a:prstGeom prst="rect">
            <a:avLst/>
          </a:prstGeom>
        </p:spPr>
      </p:pic>
    </p:spTree>
    <p:extLst>
      <p:ext uri="{BB962C8B-B14F-4D97-AF65-F5344CB8AC3E}">
        <p14:creationId xmlns:p14="http://schemas.microsoft.com/office/powerpoint/2010/main" val="77793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P spid="11" grpId="0" animBg="1"/>
      <p:bldP spid="13"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4B2F-362F-4158-AD8B-E559D04107BA}"/>
              </a:ext>
            </a:extLst>
          </p:cNvPr>
          <p:cNvSpPr>
            <a:spLocks noGrp="1"/>
          </p:cNvSpPr>
          <p:nvPr>
            <p:ph type="title"/>
          </p:nvPr>
        </p:nvSpPr>
        <p:spPr>
          <a:xfrm>
            <a:off x="0" y="0"/>
            <a:ext cx="12192000" cy="903034"/>
          </a:xfrm>
          <a:solidFill>
            <a:srgbClr val="CCCCFF"/>
          </a:solidFill>
        </p:spPr>
        <p:txBody>
          <a:bodyPr>
            <a:normAutofit/>
          </a:bodyPr>
          <a:lstStyle/>
          <a:p>
            <a:pPr algn="ctr"/>
            <a:r>
              <a:rPr lang="en-US" b="1" dirty="0"/>
              <a:t>Journey of Educator Data</a:t>
            </a:r>
            <a:endParaRPr lang="en-US" b="1" dirty="0">
              <a:cs typeface="Segoe UI"/>
            </a:endParaRPr>
          </a:p>
        </p:txBody>
      </p:sp>
      <p:sp>
        <p:nvSpPr>
          <p:cNvPr id="147" name="TextBox 146">
            <a:extLst>
              <a:ext uri="{FF2B5EF4-FFF2-40B4-BE49-F238E27FC236}">
                <a16:creationId xmlns:a16="http://schemas.microsoft.com/office/drawing/2014/main" id="{AD362E7C-8368-4460-9E9F-E8EE822D9A25}"/>
              </a:ext>
            </a:extLst>
          </p:cNvPr>
          <p:cNvSpPr txBox="1"/>
          <p:nvPr/>
        </p:nvSpPr>
        <p:spPr>
          <a:xfrm>
            <a:off x="224695" y="1261518"/>
            <a:ext cx="26439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Data Submission</a:t>
            </a:r>
          </a:p>
        </p:txBody>
      </p:sp>
      <p:sp>
        <p:nvSpPr>
          <p:cNvPr id="130" name="Rectangle: Rounded Corners 129">
            <a:extLst>
              <a:ext uri="{FF2B5EF4-FFF2-40B4-BE49-F238E27FC236}">
                <a16:creationId xmlns:a16="http://schemas.microsoft.com/office/drawing/2014/main" id="{2D2B0362-9D43-43A7-AE73-2615758D7210}"/>
              </a:ext>
              <a:ext uri="{C183D7F6-B498-43B3-948B-1728B52AA6E4}">
                <adec:decorative xmlns:adec="http://schemas.microsoft.com/office/drawing/2017/decorative" val="1"/>
              </a:ext>
            </a:extLst>
          </p:cNvPr>
          <p:cNvSpPr/>
          <p:nvPr/>
        </p:nvSpPr>
        <p:spPr>
          <a:xfrm>
            <a:off x="5099175" y="1296909"/>
            <a:ext cx="1689979" cy="792178"/>
          </a:xfrm>
          <a:prstGeom prst="roundRect">
            <a:avLst/>
          </a:prstGeom>
          <a:noFill/>
          <a:ln w="57150">
            <a:solidFill>
              <a:srgbClr val="966FB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cs typeface="Segoe UI"/>
            </a:endParaRPr>
          </a:p>
        </p:txBody>
      </p:sp>
      <p:sp>
        <p:nvSpPr>
          <p:cNvPr id="131" name="TextBox 130">
            <a:extLst>
              <a:ext uri="{FF2B5EF4-FFF2-40B4-BE49-F238E27FC236}">
                <a16:creationId xmlns:a16="http://schemas.microsoft.com/office/drawing/2014/main" id="{3A776F1B-E8A7-4FA0-8517-312681F2C405}"/>
              </a:ext>
            </a:extLst>
          </p:cNvPr>
          <p:cNvSpPr txBox="1"/>
          <p:nvPr/>
        </p:nvSpPr>
        <p:spPr>
          <a:xfrm>
            <a:off x="5122811" y="1458825"/>
            <a:ext cx="16273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CEDARS</a:t>
            </a:r>
          </a:p>
        </p:txBody>
      </p:sp>
      <p:cxnSp>
        <p:nvCxnSpPr>
          <p:cNvPr id="151" name="Straight Arrow Connector 150">
            <a:extLst>
              <a:ext uri="{FF2B5EF4-FFF2-40B4-BE49-F238E27FC236}">
                <a16:creationId xmlns:a16="http://schemas.microsoft.com/office/drawing/2014/main" id="{347C2C08-82B0-432E-B6B1-A0E0F38ADF49}"/>
              </a:ext>
              <a:ext uri="{C183D7F6-B498-43B3-948B-1728B52AA6E4}">
                <adec:decorative xmlns:adec="http://schemas.microsoft.com/office/drawing/2017/decorative" val="1"/>
              </a:ext>
            </a:extLst>
          </p:cNvPr>
          <p:cNvCxnSpPr/>
          <p:nvPr/>
        </p:nvCxnSpPr>
        <p:spPr>
          <a:xfrm>
            <a:off x="6750802" y="2085073"/>
            <a:ext cx="878140" cy="668588"/>
          </a:xfrm>
          <a:prstGeom prst="straightConnector1">
            <a:avLst/>
          </a:prstGeom>
          <a:ln w="57150">
            <a:solidFill>
              <a:srgbClr val="966FB0"/>
            </a:solidFill>
            <a:tailEnd type="triangle"/>
          </a:ln>
        </p:spPr>
        <p:style>
          <a:lnRef idx="1">
            <a:schemeClr val="accent1"/>
          </a:lnRef>
          <a:fillRef idx="0">
            <a:schemeClr val="accent1"/>
          </a:fillRef>
          <a:effectRef idx="0">
            <a:schemeClr val="accent1"/>
          </a:effectRef>
          <a:fontRef idx="minor">
            <a:schemeClr val="tx1"/>
          </a:fontRef>
        </p:style>
      </p:cxnSp>
      <p:sp>
        <p:nvSpPr>
          <p:cNvPr id="143" name="Rectangle: Rounded Corners 142">
            <a:extLst>
              <a:ext uri="{FF2B5EF4-FFF2-40B4-BE49-F238E27FC236}">
                <a16:creationId xmlns:a16="http://schemas.microsoft.com/office/drawing/2014/main" id="{59DDD916-62B2-4C81-B72F-847575541490}"/>
              </a:ext>
              <a:ext uri="{C183D7F6-B498-43B3-948B-1728B52AA6E4}">
                <adec:decorative xmlns:adec="http://schemas.microsoft.com/office/drawing/2017/decorative" val="1"/>
              </a:ext>
            </a:extLst>
          </p:cNvPr>
          <p:cNvSpPr/>
          <p:nvPr/>
        </p:nvSpPr>
        <p:spPr>
          <a:xfrm>
            <a:off x="7198579" y="1324122"/>
            <a:ext cx="1531544" cy="792178"/>
          </a:xfrm>
          <a:prstGeom prst="roundRect">
            <a:avLst/>
          </a:prstGeom>
          <a:noFill/>
          <a:ln w="57150">
            <a:solidFill>
              <a:srgbClr val="966FB0">
                <a:alpha val="82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cs typeface="Segoe UI"/>
            </a:endParaRPr>
          </a:p>
        </p:txBody>
      </p:sp>
      <p:sp>
        <p:nvSpPr>
          <p:cNvPr id="144" name="TextBox 143">
            <a:extLst>
              <a:ext uri="{FF2B5EF4-FFF2-40B4-BE49-F238E27FC236}">
                <a16:creationId xmlns:a16="http://schemas.microsoft.com/office/drawing/2014/main" id="{2AC460C3-D967-4DCB-8DC2-DC93D6AECBA2}"/>
              </a:ext>
            </a:extLst>
          </p:cNvPr>
          <p:cNvSpPr txBox="1"/>
          <p:nvPr/>
        </p:nvSpPr>
        <p:spPr>
          <a:xfrm>
            <a:off x="7473890" y="1451278"/>
            <a:ext cx="10324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S275</a:t>
            </a:r>
          </a:p>
        </p:txBody>
      </p:sp>
      <p:sp>
        <p:nvSpPr>
          <p:cNvPr id="145" name="Rectangle: Rounded Corners 144">
            <a:extLst>
              <a:ext uri="{FF2B5EF4-FFF2-40B4-BE49-F238E27FC236}">
                <a16:creationId xmlns:a16="http://schemas.microsoft.com/office/drawing/2014/main" id="{EFC6AFFF-243C-451B-988C-168E1F7F24AC}"/>
              </a:ext>
              <a:ext uri="{C183D7F6-B498-43B3-948B-1728B52AA6E4}">
                <adec:decorative xmlns:adec="http://schemas.microsoft.com/office/drawing/2017/decorative" val="1"/>
              </a:ext>
            </a:extLst>
          </p:cNvPr>
          <p:cNvSpPr/>
          <p:nvPr/>
        </p:nvSpPr>
        <p:spPr>
          <a:xfrm>
            <a:off x="9056692" y="1328172"/>
            <a:ext cx="1507898" cy="788129"/>
          </a:xfrm>
          <a:prstGeom prst="roundRect">
            <a:avLst/>
          </a:prstGeom>
          <a:noFill/>
          <a:ln w="57150">
            <a:solidFill>
              <a:srgbClr val="966FB0">
                <a:alpha val="82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cs typeface="Segoe UI"/>
            </a:endParaRPr>
          </a:p>
        </p:txBody>
      </p:sp>
      <p:sp>
        <p:nvSpPr>
          <p:cNvPr id="146" name="TextBox 145">
            <a:extLst>
              <a:ext uri="{FF2B5EF4-FFF2-40B4-BE49-F238E27FC236}">
                <a16:creationId xmlns:a16="http://schemas.microsoft.com/office/drawing/2014/main" id="{ACD414E9-15EA-4C58-A5B8-DBF1CE37FCFB}"/>
              </a:ext>
            </a:extLst>
          </p:cNvPr>
          <p:cNvSpPr txBox="1"/>
          <p:nvPr/>
        </p:nvSpPr>
        <p:spPr>
          <a:xfrm>
            <a:off x="9263660" y="1445613"/>
            <a:ext cx="10869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err="1"/>
              <a:t>ECert</a:t>
            </a:r>
            <a:endParaRPr lang="en-US" sz="2800" b="1" err="1">
              <a:cs typeface="Segoe UI"/>
            </a:endParaRPr>
          </a:p>
        </p:txBody>
      </p:sp>
      <p:cxnSp>
        <p:nvCxnSpPr>
          <p:cNvPr id="152" name="Straight Arrow Connector 151">
            <a:extLst>
              <a:ext uri="{FF2B5EF4-FFF2-40B4-BE49-F238E27FC236}">
                <a16:creationId xmlns:a16="http://schemas.microsoft.com/office/drawing/2014/main" id="{AD0FDE3E-121A-4980-AC7F-F1B48C12F21B}"/>
              </a:ext>
              <a:ext uri="{C183D7F6-B498-43B3-948B-1728B52AA6E4}">
                <adec:decorative xmlns:adec="http://schemas.microsoft.com/office/drawing/2017/decorative" val="1"/>
              </a:ext>
            </a:extLst>
          </p:cNvPr>
          <p:cNvCxnSpPr>
            <a:cxnSpLocks/>
          </p:cNvCxnSpPr>
          <p:nvPr/>
        </p:nvCxnSpPr>
        <p:spPr>
          <a:xfrm>
            <a:off x="7954298" y="2138183"/>
            <a:ext cx="1510" cy="612619"/>
          </a:xfrm>
          <a:prstGeom prst="straightConnector1">
            <a:avLst/>
          </a:prstGeom>
          <a:ln w="57150">
            <a:solidFill>
              <a:srgbClr val="966FB0"/>
            </a:solidFill>
            <a:tailEnd type="triangle"/>
          </a:ln>
        </p:spPr>
        <p:style>
          <a:lnRef idx="1">
            <a:schemeClr val="accent1"/>
          </a:lnRef>
          <a:fillRef idx="0">
            <a:schemeClr val="accent1"/>
          </a:fillRef>
          <a:effectRef idx="0">
            <a:schemeClr val="accent1"/>
          </a:effectRef>
          <a:fontRef idx="minor">
            <a:schemeClr val="tx1"/>
          </a:fontRef>
        </p:style>
      </p:cxnSp>
      <p:cxnSp>
        <p:nvCxnSpPr>
          <p:cNvPr id="2855" name="Straight Arrow Connector 2854">
            <a:extLst>
              <a:ext uri="{FF2B5EF4-FFF2-40B4-BE49-F238E27FC236}">
                <a16:creationId xmlns:a16="http://schemas.microsoft.com/office/drawing/2014/main" id="{AD273ECC-9A77-419B-B1C0-2FDAE58529F3}"/>
              </a:ext>
              <a:ext uri="{C183D7F6-B498-43B3-948B-1728B52AA6E4}">
                <adec:decorative xmlns:adec="http://schemas.microsoft.com/office/drawing/2017/decorative" val="1"/>
              </a:ext>
            </a:extLst>
          </p:cNvPr>
          <p:cNvCxnSpPr>
            <a:cxnSpLocks/>
          </p:cNvCxnSpPr>
          <p:nvPr/>
        </p:nvCxnSpPr>
        <p:spPr>
          <a:xfrm flipH="1">
            <a:off x="8316639" y="2105571"/>
            <a:ext cx="847274" cy="637686"/>
          </a:xfrm>
          <a:prstGeom prst="straightConnector1">
            <a:avLst/>
          </a:prstGeom>
          <a:ln w="57150">
            <a:solidFill>
              <a:srgbClr val="966FB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76A61923-A903-4D94-B924-144558A532F4}"/>
              </a:ext>
              <a:ext uri="{C183D7F6-B498-43B3-948B-1728B52AA6E4}">
                <adec:decorative xmlns:adec="http://schemas.microsoft.com/office/drawing/2017/decorative" val="1"/>
              </a:ext>
            </a:extLst>
          </p:cNvPr>
          <p:cNvCxnSpPr>
            <a:cxnSpLocks/>
          </p:cNvCxnSpPr>
          <p:nvPr/>
        </p:nvCxnSpPr>
        <p:spPr>
          <a:xfrm flipH="1">
            <a:off x="5706796" y="2087672"/>
            <a:ext cx="1069817" cy="605074"/>
          </a:xfrm>
          <a:prstGeom prst="straightConnector1">
            <a:avLst/>
          </a:prstGeom>
          <a:ln w="57150">
            <a:solidFill>
              <a:srgbClr val="966FB0"/>
            </a:solidFill>
            <a:tailEnd type="triangle"/>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1E5B8ADD-9279-464B-8EE4-D6CA11F08A82}"/>
              </a:ext>
            </a:extLst>
          </p:cNvPr>
          <p:cNvSpPr txBox="1"/>
          <p:nvPr/>
        </p:nvSpPr>
        <p:spPr>
          <a:xfrm>
            <a:off x="276862" y="2747243"/>
            <a:ext cx="43746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Additional Data Submission</a:t>
            </a:r>
          </a:p>
          <a:p>
            <a:r>
              <a:rPr lang="en-US" sz="2400" b="1">
                <a:cs typeface="Segoe UI"/>
              </a:rPr>
              <a:t>Data Validation</a:t>
            </a:r>
          </a:p>
        </p:txBody>
      </p:sp>
      <p:sp>
        <p:nvSpPr>
          <p:cNvPr id="157" name="TextBox 156">
            <a:extLst>
              <a:ext uri="{FF2B5EF4-FFF2-40B4-BE49-F238E27FC236}">
                <a16:creationId xmlns:a16="http://schemas.microsoft.com/office/drawing/2014/main" id="{6A45F21C-3917-4DBB-937B-816E206467F7}"/>
              </a:ext>
            </a:extLst>
          </p:cNvPr>
          <p:cNvSpPr txBox="1"/>
          <p:nvPr/>
        </p:nvSpPr>
        <p:spPr>
          <a:xfrm>
            <a:off x="7073138" y="2888148"/>
            <a:ext cx="18039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Segoe UI"/>
              </a:rPr>
              <a:t>EE Tool</a:t>
            </a:r>
            <a:endParaRPr lang="en-US" sz="3600" b="1"/>
          </a:p>
        </p:txBody>
      </p:sp>
      <p:sp>
        <p:nvSpPr>
          <p:cNvPr id="156" name="Rectangle: Rounded Corners 155">
            <a:extLst>
              <a:ext uri="{FF2B5EF4-FFF2-40B4-BE49-F238E27FC236}">
                <a16:creationId xmlns:a16="http://schemas.microsoft.com/office/drawing/2014/main" id="{77B61D40-2FFF-4C1F-9E85-6CD74DE39E27}"/>
              </a:ext>
              <a:ext uri="{C183D7F6-B498-43B3-948B-1728B52AA6E4}">
                <adec:decorative xmlns:adec="http://schemas.microsoft.com/office/drawing/2017/decorative" val="1"/>
              </a:ext>
            </a:extLst>
          </p:cNvPr>
          <p:cNvSpPr/>
          <p:nvPr/>
        </p:nvSpPr>
        <p:spPr>
          <a:xfrm>
            <a:off x="6966547" y="2791833"/>
            <a:ext cx="2018351" cy="777089"/>
          </a:xfrm>
          <a:prstGeom prst="roundRect">
            <a:avLst/>
          </a:prstGeom>
          <a:noFill/>
          <a:ln w="57150">
            <a:solidFill>
              <a:srgbClr val="966FB0">
                <a:alpha val="8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Segoe UI"/>
              </a:rPr>
              <a:t>CEDARSEDE</a:t>
            </a:r>
            <a:endParaRPr lang="en-US" dirty="0"/>
          </a:p>
        </p:txBody>
      </p:sp>
      <p:sp>
        <p:nvSpPr>
          <p:cNvPr id="2856" name="TextBox 2855">
            <a:extLst>
              <a:ext uri="{FF2B5EF4-FFF2-40B4-BE49-F238E27FC236}">
                <a16:creationId xmlns:a16="http://schemas.microsoft.com/office/drawing/2014/main" id="{1C4B4116-9D00-4E8E-93A6-D35ECF6AF707}"/>
              </a:ext>
            </a:extLst>
          </p:cNvPr>
          <p:cNvSpPr txBox="1"/>
          <p:nvPr/>
        </p:nvSpPr>
        <p:spPr>
          <a:xfrm>
            <a:off x="345499" y="4105079"/>
            <a:ext cx="16681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Data Use</a:t>
            </a:r>
          </a:p>
        </p:txBody>
      </p:sp>
      <p:grpSp>
        <p:nvGrpSpPr>
          <p:cNvPr id="5" name="Group 4" descr="Arrow that flows from the EE Tool textbox to four other boxes: State data reporting, federal data reporting, data request &amp; public record request, and research &amp; development ">
            <a:extLst>
              <a:ext uri="{FF2B5EF4-FFF2-40B4-BE49-F238E27FC236}">
                <a16:creationId xmlns:a16="http://schemas.microsoft.com/office/drawing/2014/main" id="{4FA0FAE4-8FF8-4300-AD2D-90A5261BD80D}"/>
              </a:ext>
            </a:extLst>
          </p:cNvPr>
          <p:cNvGrpSpPr/>
          <p:nvPr/>
        </p:nvGrpSpPr>
        <p:grpSpPr>
          <a:xfrm>
            <a:off x="4831975" y="3576918"/>
            <a:ext cx="6314514" cy="595088"/>
            <a:chOff x="4831975" y="3576918"/>
            <a:chExt cx="6314514" cy="595088"/>
          </a:xfrm>
        </p:grpSpPr>
        <p:cxnSp>
          <p:nvCxnSpPr>
            <p:cNvPr id="3" name="Straight Arrow Connector 2">
              <a:extLst>
                <a:ext uri="{FF2B5EF4-FFF2-40B4-BE49-F238E27FC236}">
                  <a16:creationId xmlns:a16="http://schemas.microsoft.com/office/drawing/2014/main" id="{86B73F9D-45E8-4AB7-8FDC-E13A5B7E149D}"/>
                </a:ext>
              </a:extLst>
            </p:cNvPr>
            <p:cNvCxnSpPr/>
            <p:nvPr/>
          </p:nvCxnSpPr>
          <p:spPr>
            <a:xfrm flipV="1">
              <a:off x="4831975" y="3817843"/>
              <a:ext cx="6314514" cy="33618"/>
            </a:xfrm>
            <a:prstGeom prst="straightConnector1">
              <a:avLst/>
            </a:prstGeom>
            <a:ln w="57150">
              <a:solidFill>
                <a:srgbClr val="966FB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2DA0781-5C03-435F-BC36-E417FF0FA1A8}"/>
                </a:ext>
              </a:extLst>
            </p:cNvPr>
            <p:cNvCxnSpPr>
              <a:cxnSpLocks/>
            </p:cNvCxnSpPr>
            <p:nvPr/>
          </p:nvCxnSpPr>
          <p:spPr>
            <a:xfrm flipH="1">
              <a:off x="7986430" y="3576918"/>
              <a:ext cx="11206" cy="291351"/>
            </a:xfrm>
            <a:prstGeom prst="straightConnector1">
              <a:avLst/>
            </a:prstGeom>
            <a:ln w="57150">
              <a:solidFill>
                <a:srgbClr val="966FB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297DBB-3B17-46B5-9736-8860FE0FDAE0}"/>
                </a:ext>
              </a:extLst>
            </p:cNvPr>
            <p:cNvCxnSpPr>
              <a:cxnSpLocks/>
            </p:cNvCxnSpPr>
            <p:nvPr/>
          </p:nvCxnSpPr>
          <p:spPr>
            <a:xfrm flipH="1">
              <a:off x="4849085" y="3828386"/>
              <a:ext cx="7122" cy="326812"/>
            </a:xfrm>
            <a:prstGeom prst="straightConnector1">
              <a:avLst/>
            </a:prstGeom>
            <a:ln w="57150">
              <a:solidFill>
                <a:srgbClr val="966FB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6A18A44-D77D-475F-84D4-B52C5C685881}"/>
                </a:ext>
              </a:extLst>
            </p:cNvPr>
            <p:cNvCxnSpPr>
              <a:cxnSpLocks/>
            </p:cNvCxnSpPr>
            <p:nvPr/>
          </p:nvCxnSpPr>
          <p:spPr>
            <a:xfrm flipH="1">
              <a:off x="6922173" y="3839591"/>
              <a:ext cx="7122" cy="326812"/>
            </a:xfrm>
            <a:prstGeom prst="straightConnector1">
              <a:avLst/>
            </a:prstGeom>
            <a:ln w="57150">
              <a:solidFill>
                <a:srgbClr val="966FB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7106617-04DC-49B9-8112-2B6BBA11FA27}"/>
                </a:ext>
              </a:extLst>
            </p:cNvPr>
            <p:cNvCxnSpPr>
              <a:cxnSpLocks/>
            </p:cNvCxnSpPr>
            <p:nvPr/>
          </p:nvCxnSpPr>
          <p:spPr>
            <a:xfrm flipH="1">
              <a:off x="9006467" y="3839591"/>
              <a:ext cx="7122" cy="326812"/>
            </a:xfrm>
            <a:prstGeom prst="straightConnector1">
              <a:avLst/>
            </a:prstGeom>
            <a:ln w="57150">
              <a:solidFill>
                <a:srgbClr val="966FB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F458724-4D6B-452A-8101-B4FF6547FB01}"/>
                </a:ext>
              </a:extLst>
            </p:cNvPr>
            <p:cNvCxnSpPr>
              <a:cxnSpLocks/>
            </p:cNvCxnSpPr>
            <p:nvPr/>
          </p:nvCxnSpPr>
          <p:spPr>
            <a:xfrm>
              <a:off x="11131502" y="3794768"/>
              <a:ext cx="9685" cy="377238"/>
            </a:xfrm>
            <a:prstGeom prst="straightConnector1">
              <a:avLst/>
            </a:prstGeom>
            <a:ln w="57150">
              <a:solidFill>
                <a:srgbClr val="966FB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905" name="TextBox 2904">
            <a:extLst>
              <a:ext uri="{FF2B5EF4-FFF2-40B4-BE49-F238E27FC236}">
                <a16:creationId xmlns:a16="http://schemas.microsoft.com/office/drawing/2014/main" id="{AE8362BC-E929-40E8-877D-6B36E1455E04}"/>
              </a:ext>
            </a:extLst>
          </p:cNvPr>
          <p:cNvSpPr txBox="1"/>
          <p:nvPr/>
        </p:nvSpPr>
        <p:spPr>
          <a:xfrm>
            <a:off x="3883409" y="4163152"/>
            <a:ext cx="1990496" cy="2585323"/>
          </a:xfrm>
          <a:prstGeom prst="rect">
            <a:avLst/>
          </a:prstGeom>
          <a:solidFill>
            <a:srgbClr val="FFFFFF"/>
          </a:solidFill>
          <a:ln w="28575">
            <a:solidFill>
              <a:srgbClr val="966FB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ea typeface="+mn-lt"/>
                <a:cs typeface="+mn-lt"/>
              </a:rPr>
              <a:t>State Data Reporting </a:t>
            </a:r>
            <a:endParaRPr lang="en-US"/>
          </a:p>
          <a:p>
            <a:pPr marL="285750" indent="-285750">
              <a:buFont typeface="Arial"/>
              <a:buChar char="•"/>
            </a:pPr>
            <a:endParaRPr lang="en-US" sz="1600">
              <a:ea typeface="+mn-lt"/>
              <a:cs typeface="+mn-lt"/>
            </a:endParaRPr>
          </a:p>
          <a:p>
            <a:pPr marL="285750" indent="-285750">
              <a:buFont typeface="Arial"/>
              <a:buChar char="•"/>
            </a:pPr>
            <a:endParaRPr lang="en-US" sz="1600">
              <a:ea typeface="+mn-lt"/>
              <a:cs typeface="+mn-lt"/>
            </a:endParaRPr>
          </a:p>
          <a:p>
            <a:pPr marL="285750" indent="-285750">
              <a:buFont typeface="Arial"/>
              <a:buChar char="•"/>
            </a:pPr>
            <a:r>
              <a:rPr lang="en-US" sz="1400">
                <a:ea typeface="+mn-lt"/>
                <a:cs typeface="+mn-lt"/>
              </a:rPr>
              <a:t>Legislative Report</a:t>
            </a:r>
            <a:endParaRPr lang="en-US" sz="1400">
              <a:cs typeface="Segoe UI"/>
            </a:endParaRPr>
          </a:p>
          <a:p>
            <a:pPr marL="285750" indent="-285750">
              <a:buFont typeface="Arial"/>
              <a:buChar char="•"/>
            </a:pPr>
            <a:r>
              <a:rPr lang="en-US" sz="1400">
                <a:cs typeface="Segoe UI"/>
              </a:rPr>
              <a:t>Data Summary for State Policy Change</a:t>
            </a:r>
          </a:p>
          <a:p>
            <a:pPr marL="285750" indent="-285750">
              <a:buFont typeface="Arial"/>
              <a:buChar char="•"/>
            </a:pPr>
            <a:endParaRPr lang="en-US" sz="1400">
              <a:cs typeface="Segoe UI"/>
            </a:endParaRPr>
          </a:p>
          <a:p>
            <a:pPr marL="285750" indent="-285750">
              <a:buFont typeface="Arial"/>
              <a:buChar char="•"/>
            </a:pPr>
            <a:endParaRPr lang="en-US" sz="1400">
              <a:cs typeface="Segoe UI"/>
            </a:endParaRPr>
          </a:p>
          <a:p>
            <a:pPr marL="285750" indent="-285750">
              <a:buFont typeface="Arial"/>
              <a:buChar char="•"/>
            </a:pPr>
            <a:endParaRPr lang="en-US" sz="1400">
              <a:cs typeface="Segoe UI"/>
            </a:endParaRPr>
          </a:p>
        </p:txBody>
      </p:sp>
      <p:sp>
        <p:nvSpPr>
          <p:cNvPr id="2904" name="TextBox 2903">
            <a:extLst>
              <a:ext uri="{FF2B5EF4-FFF2-40B4-BE49-F238E27FC236}">
                <a16:creationId xmlns:a16="http://schemas.microsoft.com/office/drawing/2014/main" id="{5C38B1CA-9A88-4865-9962-235495AE89AD}"/>
              </a:ext>
            </a:extLst>
          </p:cNvPr>
          <p:cNvSpPr txBox="1"/>
          <p:nvPr/>
        </p:nvSpPr>
        <p:spPr>
          <a:xfrm>
            <a:off x="5992847" y="4158436"/>
            <a:ext cx="1944031" cy="2585323"/>
          </a:xfrm>
          <a:prstGeom prst="rect">
            <a:avLst/>
          </a:prstGeom>
          <a:solidFill>
            <a:srgbClr val="FFFFFF"/>
          </a:solidFill>
          <a:ln w="28575">
            <a:solidFill>
              <a:srgbClr val="966FB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ea typeface="+mn-lt"/>
                <a:cs typeface="+mn-lt"/>
              </a:rPr>
              <a:t>Federal Data Reporting</a:t>
            </a:r>
            <a:endParaRPr lang="en-US"/>
          </a:p>
          <a:p>
            <a:pPr marL="285750" indent="-285750">
              <a:buFont typeface="Arial"/>
              <a:buChar char="•"/>
            </a:pPr>
            <a:endParaRPr lang="en-US" sz="1600">
              <a:ea typeface="+mn-lt"/>
              <a:cs typeface="+mn-lt"/>
            </a:endParaRPr>
          </a:p>
          <a:p>
            <a:pPr marL="285750" indent="-285750">
              <a:buFont typeface="Arial"/>
              <a:buChar char="•"/>
            </a:pPr>
            <a:endParaRPr lang="en-US" sz="1600">
              <a:ea typeface="+mn-lt"/>
              <a:cs typeface="+mn-lt"/>
            </a:endParaRPr>
          </a:p>
          <a:p>
            <a:pPr marL="285750" indent="-285750">
              <a:buFont typeface="Arial"/>
              <a:buChar char="•"/>
            </a:pPr>
            <a:r>
              <a:rPr lang="en-US" sz="1400">
                <a:ea typeface="+mn-lt"/>
                <a:cs typeface="+mn-lt"/>
              </a:rPr>
              <a:t>State Report Card</a:t>
            </a:r>
            <a:endParaRPr lang="en-US" sz="1400">
              <a:cs typeface="Segoe UI"/>
            </a:endParaRPr>
          </a:p>
          <a:p>
            <a:pPr marL="285750" indent="-285750">
              <a:buFont typeface="Arial"/>
              <a:buChar char="•"/>
            </a:pPr>
            <a:r>
              <a:rPr lang="en-US" sz="1400">
                <a:cs typeface="Segoe UI"/>
              </a:rPr>
              <a:t>Federal mandatory report</a:t>
            </a:r>
          </a:p>
          <a:p>
            <a:pPr marL="285750" indent="-285750">
              <a:buFont typeface="Arial"/>
              <a:buChar char="•"/>
            </a:pPr>
            <a:r>
              <a:rPr lang="en-US" sz="1400">
                <a:cs typeface="Segoe UI"/>
              </a:rPr>
              <a:t>Consolidated Program Review (CPR)</a:t>
            </a:r>
          </a:p>
          <a:p>
            <a:pPr marL="285750" indent="-285750">
              <a:buFont typeface="Arial"/>
              <a:buChar char="•"/>
            </a:pPr>
            <a:endParaRPr lang="en-US" sz="1400">
              <a:cs typeface="Segoe UI"/>
            </a:endParaRPr>
          </a:p>
        </p:txBody>
      </p:sp>
      <p:sp>
        <p:nvSpPr>
          <p:cNvPr id="2903" name="TextBox 2902">
            <a:extLst>
              <a:ext uri="{FF2B5EF4-FFF2-40B4-BE49-F238E27FC236}">
                <a16:creationId xmlns:a16="http://schemas.microsoft.com/office/drawing/2014/main" id="{1ECD316F-D0E1-4511-95D1-D7D89F234F1B}"/>
              </a:ext>
            </a:extLst>
          </p:cNvPr>
          <p:cNvSpPr txBox="1"/>
          <p:nvPr/>
        </p:nvSpPr>
        <p:spPr>
          <a:xfrm>
            <a:off x="8046532" y="4170034"/>
            <a:ext cx="1925446" cy="2585323"/>
          </a:xfrm>
          <a:prstGeom prst="rect">
            <a:avLst/>
          </a:prstGeom>
          <a:solidFill>
            <a:srgbClr val="FFFFFF"/>
          </a:solidFill>
          <a:ln w="28575">
            <a:solidFill>
              <a:srgbClr val="966FB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ea typeface="+mn-lt"/>
                <a:cs typeface="+mn-lt"/>
              </a:rPr>
              <a:t>Data Request &amp; </a:t>
            </a:r>
            <a:endParaRPr lang="en-US" b="1">
              <a:cs typeface="Segoe UI"/>
            </a:endParaRPr>
          </a:p>
          <a:p>
            <a:pPr algn="ctr"/>
            <a:r>
              <a:rPr lang="en-US" sz="1600" b="1">
                <a:ea typeface="+mn-lt"/>
                <a:cs typeface="+mn-lt"/>
              </a:rPr>
              <a:t>Public Record Request</a:t>
            </a:r>
            <a:endParaRPr lang="en-US" b="1">
              <a:cs typeface="Segoe UI"/>
            </a:endParaRPr>
          </a:p>
          <a:p>
            <a:pPr marL="285750" indent="-285750">
              <a:buFont typeface="Arial"/>
              <a:buChar char="•"/>
            </a:pPr>
            <a:endParaRPr lang="en-US" sz="1600">
              <a:ea typeface="+mn-lt"/>
              <a:cs typeface="+mn-lt"/>
            </a:endParaRPr>
          </a:p>
          <a:p>
            <a:pPr marL="285750" indent="-285750">
              <a:buFont typeface="Arial"/>
              <a:buChar char="•"/>
            </a:pPr>
            <a:r>
              <a:rPr lang="en-US" sz="1400">
                <a:ea typeface="+mn-lt"/>
                <a:cs typeface="+mn-lt"/>
              </a:rPr>
              <a:t>Families and Community</a:t>
            </a:r>
            <a:endParaRPr lang="en-US" sz="1400">
              <a:cs typeface="Segoe UI"/>
            </a:endParaRPr>
          </a:p>
          <a:p>
            <a:pPr marL="285750" indent="-285750">
              <a:buFont typeface="Arial"/>
              <a:buChar char="•"/>
            </a:pPr>
            <a:r>
              <a:rPr lang="en-US" sz="1400">
                <a:cs typeface="Segoe UI"/>
              </a:rPr>
              <a:t>Higher Education</a:t>
            </a:r>
          </a:p>
          <a:p>
            <a:pPr marL="285750" indent="-285750">
              <a:buFont typeface="Arial"/>
              <a:buChar char="•"/>
            </a:pPr>
            <a:r>
              <a:rPr lang="en-US" sz="1400">
                <a:cs typeface="Segoe UI"/>
              </a:rPr>
              <a:t>Media</a:t>
            </a:r>
          </a:p>
          <a:p>
            <a:pPr marL="285750" indent="-285750">
              <a:buFont typeface="Arial"/>
              <a:buChar char="•"/>
            </a:pPr>
            <a:r>
              <a:rPr lang="en-US" sz="1400">
                <a:cs typeface="Segoe UI"/>
              </a:rPr>
              <a:t>Legislator</a:t>
            </a:r>
          </a:p>
          <a:p>
            <a:pPr marL="285750" indent="-285750">
              <a:buFont typeface="Arial"/>
              <a:buChar char="•"/>
            </a:pPr>
            <a:r>
              <a:rPr lang="en-US" sz="1400">
                <a:cs typeface="Segoe UI"/>
              </a:rPr>
              <a:t>OSPI Internal Office</a:t>
            </a:r>
          </a:p>
        </p:txBody>
      </p:sp>
      <p:sp>
        <p:nvSpPr>
          <p:cNvPr id="2864" name="TextBox 2863">
            <a:extLst>
              <a:ext uri="{FF2B5EF4-FFF2-40B4-BE49-F238E27FC236}">
                <a16:creationId xmlns:a16="http://schemas.microsoft.com/office/drawing/2014/main" id="{EB88009C-9386-4E9E-9E2B-D3B01FA2C1AA}"/>
              </a:ext>
            </a:extLst>
          </p:cNvPr>
          <p:cNvSpPr txBox="1"/>
          <p:nvPr/>
        </p:nvSpPr>
        <p:spPr>
          <a:xfrm>
            <a:off x="10032178" y="4171484"/>
            <a:ext cx="2103002" cy="2369880"/>
          </a:xfrm>
          <a:prstGeom prst="rect">
            <a:avLst/>
          </a:prstGeom>
          <a:solidFill>
            <a:srgbClr val="FFFFFF"/>
          </a:solidFill>
          <a:ln w="28575">
            <a:solidFill>
              <a:srgbClr val="966FB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ea typeface="+mn-lt"/>
                <a:cs typeface="+mn-lt"/>
              </a:rPr>
              <a:t>Research and </a:t>
            </a:r>
            <a:endParaRPr lang="en-US" sz="1600">
              <a:ea typeface="+mn-lt"/>
              <a:cs typeface="+mn-lt"/>
            </a:endParaRPr>
          </a:p>
          <a:p>
            <a:pPr algn="ctr"/>
            <a:r>
              <a:rPr lang="en-US" sz="1600" b="1">
                <a:ea typeface="+mn-lt"/>
                <a:cs typeface="+mn-lt"/>
              </a:rPr>
              <a:t>Development</a:t>
            </a:r>
            <a:endParaRPr lang="en-US" sz="1600">
              <a:ea typeface="+mn-lt"/>
              <a:cs typeface="+mn-lt"/>
            </a:endParaRPr>
          </a:p>
          <a:p>
            <a:pPr algn="ctr"/>
            <a:endParaRPr lang="en-US" sz="1600" b="1">
              <a:ea typeface="+mn-lt"/>
              <a:cs typeface="+mn-lt"/>
            </a:endParaRPr>
          </a:p>
          <a:p>
            <a:pPr algn="ctr"/>
            <a:endParaRPr lang="en-US" sz="1600" b="1">
              <a:ea typeface="+mn-lt"/>
              <a:cs typeface="+mn-lt"/>
            </a:endParaRPr>
          </a:p>
          <a:p>
            <a:pPr marL="285750" indent="-285750">
              <a:buFont typeface="Arial"/>
              <a:buChar char="•"/>
            </a:pPr>
            <a:r>
              <a:rPr lang="en-US" sz="1400">
                <a:ea typeface="+mn-lt"/>
                <a:cs typeface="+mn-lt"/>
              </a:rPr>
              <a:t>Educational Equity Issues and Analyses</a:t>
            </a:r>
            <a:endParaRPr lang="en-US" sz="1400">
              <a:cs typeface="Segoe UI"/>
            </a:endParaRPr>
          </a:p>
          <a:p>
            <a:pPr marL="285750" indent="-285750">
              <a:buFont typeface="Arial"/>
              <a:buChar char="•"/>
            </a:pPr>
            <a:r>
              <a:rPr lang="en-US" sz="1400">
                <a:ea typeface="+mn-lt"/>
                <a:cs typeface="+mn-lt"/>
              </a:rPr>
              <a:t>Supporting tools for Educator  Career Continuum</a:t>
            </a:r>
          </a:p>
          <a:p>
            <a:pPr marL="285750" indent="-285750">
              <a:buFont typeface="Arial"/>
              <a:buChar char="•"/>
            </a:pPr>
            <a:endParaRPr lang="en-US" sz="1400">
              <a:cs typeface="Segoe UI"/>
            </a:endParaRPr>
          </a:p>
        </p:txBody>
      </p:sp>
      <p:sp>
        <p:nvSpPr>
          <p:cNvPr id="8" name="Slide Number Placeholder 7">
            <a:extLst>
              <a:ext uri="{FF2B5EF4-FFF2-40B4-BE49-F238E27FC236}">
                <a16:creationId xmlns:a16="http://schemas.microsoft.com/office/drawing/2014/main" id="{9A00D45A-EF43-4F5D-979C-C2453E1B68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9" name="Footer Placeholder 8">
            <a:extLst>
              <a:ext uri="{FF2B5EF4-FFF2-40B4-BE49-F238E27FC236}">
                <a16:creationId xmlns:a16="http://schemas.microsoft.com/office/drawing/2014/main" id="{8162CDB1-6EE1-4955-B86A-F572226B3CE5}"/>
              </a:ext>
              <a:ext uri="{C183D7F6-B498-43B3-948B-1728B52AA6E4}">
                <adec:decorative xmlns:adec="http://schemas.microsoft.com/office/drawing/2017/decorative" val="1"/>
              </a:ext>
            </a:extLst>
          </p:cNvPr>
          <p:cNvSpPr>
            <a:spLocks noGrp="1"/>
          </p:cNvSpPr>
          <p:nvPr>
            <p:ph type="ftr" sz="quarter" idx="13"/>
          </p:nvPr>
        </p:nvSpPr>
        <p:spPr>
          <a:xfrm>
            <a:off x="3605680" y="6234982"/>
            <a:ext cx="58175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
        <p:nvSpPr>
          <p:cNvPr id="7" name="Date Placeholder 6">
            <a:extLst>
              <a:ext uri="{FF2B5EF4-FFF2-40B4-BE49-F238E27FC236}">
                <a16:creationId xmlns:a16="http://schemas.microsoft.com/office/drawing/2014/main" id="{33FED3D8-2B23-4C41-B71A-D907EE7688C1}"/>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Tree>
    <p:extLst>
      <p:ext uri="{BB962C8B-B14F-4D97-AF65-F5344CB8AC3E}">
        <p14:creationId xmlns:p14="http://schemas.microsoft.com/office/powerpoint/2010/main" val="2139266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Hexagon 35">
            <a:extLst>
              <a:ext uri="{FF2B5EF4-FFF2-40B4-BE49-F238E27FC236}">
                <a16:creationId xmlns:a16="http://schemas.microsoft.com/office/drawing/2014/main" id="{925C3D47-FFDD-489F-810A-25CA36BABBF3}"/>
              </a:ext>
              <a:ext uri="{C183D7F6-B498-43B3-948B-1728B52AA6E4}">
                <adec:decorative xmlns:adec="http://schemas.microsoft.com/office/drawing/2017/decorative" val="1"/>
              </a:ext>
            </a:extLst>
          </p:cNvPr>
          <p:cNvSpPr/>
          <p:nvPr/>
        </p:nvSpPr>
        <p:spPr>
          <a:xfrm>
            <a:off x="4249005" y="2327217"/>
            <a:ext cx="851637" cy="73379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Title 6"/>
          <p:cNvSpPr>
            <a:spLocks noGrp="1"/>
          </p:cNvSpPr>
          <p:nvPr>
            <p:ph type="title"/>
          </p:nvPr>
        </p:nvSpPr>
        <p:spPr>
          <a:xfrm>
            <a:off x="0" y="-35722"/>
            <a:ext cx="12192000" cy="858304"/>
          </a:xfrm>
          <a:solidFill>
            <a:srgbClr val="CCCCFF"/>
          </a:solidFill>
        </p:spPr>
        <p:txBody>
          <a:bodyPr>
            <a:noAutofit/>
          </a:bodyPr>
          <a:lstStyle/>
          <a:p>
            <a:r>
              <a:rPr lang="en-US" sz="4000" b="1"/>
              <a:t>2. Building Communication Network</a:t>
            </a:r>
          </a:p>
        </p:txBody>
      </p:sp>
      <p:sp>
        <p:nvSpPr>
          <p:cNvPr id="2" name="Rectangle 1"/>
          <p:cNvSpPr/>
          <p:nvPr/>
        </p:nvSpPr>
        <p:spPr>
          <a:xfrm>
            <a:off x="947039" y="822582"/>
            <a:ext cx="8871531" cy="646331"/>
          </a:xfrm>
          <a:prstGeom prst="rect">
            <a:avLst/>
          </a:prstGeom>
        </p:spPr>
        <p:txBody>
          <a:bodyPr wrap="none">
            <a:spAutoFit/>
          </a:bodyPr>
          <a:lstStyle/>
          <a:p>
            <a:r>
              <a:rPr lang="en-US" sz="3600">
                <a:solidFill>
                  <a:schemeClr val="accent6">
                    <a:lumMod val="50000"/>
                  </a:schemeClr>
                </a:solidFill>
              </a:rPr>
              <a:t>Who may be involved with data reporting?</a:t>
            </a:r>
          </a:p>
        </p:txBody>
      </p:sp>
      <p:graphicFrame>
        <p:nvGraphicFramePr>
          <p:cNvPr id="8" name="Diagram 7" descr="Diagram of who may be involved with data reporting">
            <a:extLst>
              <a:ext uri="{FF2B5EF4-FFF2-40B4-BE49-F238E27FC236}">
                <a16:creationId xmlns:a16="http://schemas.microsoft.com/office/drawing/2014/main" id="{8E7A44AD-98AB-44A3-BEA2-148C2162BF41}"/>
              </a:ext>
            </a:extLst>
          </p:cNvPr>
          <p:cNvGraphicFramePr/>
          <p:nvPr>
            <p:extLst>
              <p:ext uri="{D42A27DB-BD31-4B8C-83A1-F6EECF244321}">
                <p14:modId xmlns:p14="http://schemas.microsoft.com/office/powerpoint/2010/main" val="2213500539"/>
              </p:ext>
            </p:extLst>
          </p:nvPr>
        </p:nvGraphicFramePr>
        <p:xfrm>
          <a:off x="1997661" y="1298708"/>
          <a:ext cx="7299286" cy="550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2721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9997"/>
          </a:xfrm>
          <a:solidFill>
            <a:srgbClr val="CCCCFF"/>
          </a:solidFill>
        </p:spPr>
        <p:txBody>
          <a:bodyPr>
            <a:normAutofit/>
          </a:bodyPr>
          <a:lstStyle/>
          <a:p>
            <a:r>
              <a:rPr lang="en-US" sz="4000" b="1" dirty="0"/>
              <a:t>3. Data Elements of a Course </a:t>
            </a:r>
            <a:r>
              <a:rPr lang="en-US" sz="2400" b="1" dirty="0"/>
              <a:t>-Teacher and Student Schedule-</a:t>
            </a:r>
          </a:p>
        </p:txBody>
      </p:sp>
      <p:sp>
        <p:nvSpPr>
          <p:cNvPr id="10" name="TextBox 9"/>
          <p:cNvSpPr txBox="1"/>
          <p:nvPr/>
        </p:nvSpPr>
        <p:spPr>
          <a:xfrm>
            <a:off x="165314" y="781679"/>
            <a:ext cx="5147013" cy="52322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800" i="1" u="none" strike="noStrike" kern="0" cap="none" spc="0" normalizeH="0" baseline="0" noProof="0">
                <a:ln>
                  <a:noFill/>
                </a:ln>
                <a:effectLst/>
                <a:uLnTx/>
                <a:uFillTx/>
              </a:rPr>
              <a:t>Who is teaching what course?</a:t>
            </a:r>
          </a:p>
        </p:txBody>
      </p:sp>
      <p:sp>
        <p:nvSpPr>
          <p:cNvPr id="11" name="Rectangle 1"/>
          <p:cNvSpPr>
            <a:spLocks noChangeArrowheads="1"/>
          </p:cNvSpPr>
          <p:nvPr/>
        </p:nvSpPr>
        <p:spPr bwMode="auto">
          <a:xfrm>
            <a:off x="746593" y="1307797"/>
            <a:ext cx="6583563" cy="83099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R="0" lvl="0" defTabSz="914400" eaLnBrk="0" fontAlgn="base" latinLnBrk="0" hangingPunct="0">
              <a:lnSpc>
                <a:spcPct val="100000"/>
              </a:lnSpc>
              <a:spcBef>
                <a:spcPct val="0"/>
              </a:spcBef>
              <a:spcAft>
                <a:spcPct val="0"/>
              </a:spcAft>
              <a:buClrTx/>
              <a:buSzTx/>
              <a:tabLst/>
              <a:defRPr/>
            </a:pPr>
            <a:r>
              <a:rPr kumimoji="0" lang="en-US" sz="2400" b="1" i="0" u="none" strike="noStrike" kern="0" cap="none" spc="0" normalizeH="0" baseline="0" noProof="0">
                <a:ln>
                  <a:noFill/>
                </a:ln>
                <a:effectLst/>
                <a:uLnTx/>
                <a:uFillTx/>
              </a:rPr>
              <a:t>1. Content Area </a:t>
            </a:r>
            <a:r>
              <a:rPr kumimoji="0" lang="en-US" altLang="en-US" sz="2400" b="0" i="0" u="none" strike="noStrike" kern="0" cap="none" spc="0" normalizeH="0" baseline="0" noProof="0">
                <a:ln>
                  <a:noFill/>
                </a:ln>
                <a:effectLst/>
                <a:uLnTx/>
                <a:uFillTx/>
                <a:latin typeface="Arial" panose="020B0604020202020204" pitchFamily="34" charset="0"/>
              </a:rPr>
              <a:t>(e.g., Math)</a:t>
            </a:r>
          </a:p>
          <a:p>
            <a:pPr marR="0" lvl="0" defTabSz="914400" eaLnBrk="0" fontAlgn="base" latinLnBrk="0" hangingPunct="0">
              <a:lnSpc>
                <a:spcPct val="100000"/>
              </a:lnSpc>
              <a:spcBef>
                <a:spcPct val="0"/>
              </a:spcBef>
              <a:spcAft>
                <a:spcPct val="0"/>
              </a:spcAft>
              <a:buClrTx/>
              <a:buSzTx/>
              <a:tabLst/>
              <a:defRPr/>
            </a:pPr>
            <a:r>
              <a:rPr lang="en-US" sz="2400" b="1" kern="0"/>
              <a:t>2. Course </a:t>
            </a:r>
            <a:r>
              <a:rPr lang="en-US" altLang="en-US" sz="2400" kern="0">
                <a:latin typeface="Arial" panose="020B0604020202020204" pitchFamily="34" charset="0"/>
              </a:rPr>
              <a:t>(e.g., State Course Code: Algebra I)</a:t>
            </a:r>
          </a:p>
        </p:txBody>
      </p:sp>
      <p:sp>
        <p:nvSpPr>
          <p:cNvPr id="14" name="TextBox 13"/>
          <p:cNvSpPr txBox="1"/>
          <p:nvPr/>
        </p:nvSpPr>
        <p:spPr>
          <a:xfrm>
            <a:off x="165314" y="2156890"/>
            <a:ext cx="6263586" cy="52322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800" i="1" u="none" strike="noStrike" kern="0" cap="none" spc="0" normalizeH="0" baseline="0" noProof="0">
                <a:ln>
                  <a:noFill/>
                </a:ln>
                <a:effectLst/>
                <a:uLnTx/>
                <a:uFillTx/>
              </a:rPr>
              <a:t>When are they teaching the course?</a:t>
            </a:r>
          </a:p>
        </p:txBody>
      </p:sp>
      <p:sp>
        <p:nvSpPr>
          <p:cNvPr id="15" name="Rectangle 1"/>
          <p:cNvSpPr>
            <a:spLocks noChangeArrowheads="1"/>
          </p:cNvSpPr>
          <p:nvPr/>
        </p:nvSpPr>
        <p:spPr bwMode="auto">
          <a:xfrm>
            <a:off x="746593" y="2696150"/>
            <a:ext cx="6210286" cy="46166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effectLst/>
                <a:uLnTx/>
                <a:uFillTx/>
              </a:rPr>
              <a:t>3. Term </a:t>
            </a:r>
            <a:r>
              <a:rPr kumimoji="0" lang="en-US" altLang="en-US" sz="2400" b="0" i="0" u="none" strike="noStrike" kern="0" cap="none" spc="0" normalizeH="0" baseline="0" noProof="0">
                <a:ln>
                  <a:noFill/>
                </a:ln>
                <a:effectLst/>
                <a:uLnTx/>
                <a:uFillTx/>
                <a:latin typeface="Arial" panose="020B0604020202020204" pitchFamily="34" charset="0"/>
              </a:rPr>
              <a:t>(e.g., All year, Term 1, 2, 3, and 4)</a:t>
            </a:r>
          </a:p>
        </p:txBody>
      </p:sp>
      <p:sp>
        <p:nvSpPr>
          <p:cNvPr id="16" name="TextBox 15"/>
          <p:cNvSpPr txBox="1"/>
          <p:nvPr/>
        </p:nvSpPr>
        <p:spPr>
          <a:xfrm>
            <a:off x="165314" y="3180637"/>
            <a:ext cx="6675090" cy="52322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800" i="1" u="none" strike="noStrike" kern="0" cap="none" spc="0" normalizeH="0" baseline="0" noProof="0">
                <a:ln>
                  <a:noFill/>
                </a:ln>
                <a:effectLst/>
                <a:uLnTx/>
                <a:uFillTx/>
              </a:rPr>
              <a:t>Which sections are they teaching?</a:t>
            </a:r>
          </a:p>
        </p:txBody>
      </p:sp>
      <p:sp>
        <p:nvSpPr>
          <p:cNvPr id="17" name="Rectangle 1"/>
          <p:cNvSpPr>
            <a:spLocks noChangeArrowheads="1"/>
          </p:cNvSpPr>
          <p:nvPr/>
        </p:nvSpPr>
        <p:spPr bwMode="auto">
          <a:xfrm>
            <a:off x="746593" y="3754098"/>
            <a:ext cx="6344435" cy="46166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effectLst/>
                <a:uLnTx/>
                <a:uFillTx/>
              </a:rPr>
              <a:t>4. Section </a:t>
            </a:r>
            <a:r>
              <a:rPr kumimoji="0" lang="en-US" altLang="en-US" sz="2400" b="0" i="0" u="none" strike="noStrike" kern="0" cap="none" spc="0" normalizeH="0" baseline="0" noProof="0">
                <a:ln>
                  <a:noFill/>
                </a:ln>
                <a:effectLst/>
                <a:uLnTx/>
                <a:uFillTx/>
              </a:rPr>
              <a:t>(e.g., Section ID Math01, Math02 )</a:t>
            </a:r>
          </a:p>
        </p:txBody>
      </p:sp>
      <p:sp>
        <p:nvSpPr>
          <p:cNvPr id="26" name="TextBox 25"/>
          <p:cNvSpPr txBox="1"/>
          <p:nvPr/>
        </p:nvSpPr>
        <p:spPr>
          <a:xfrm>
            <a:off x="165314" y="4224903"/>
            <a:ext cx="6675090" cy="52322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2800" i="1" kern="0"/>
              <a:t>Who is/are</a:t>
            </a:r>
            <a:r>
              <a:rPr kumimoji="0" lang="en-US" sz="2800" i="1" u="none" strike="noStrike" kern="0" cap="none" spc="0" normalizeH="0" baseline="0" noProof="0">
                <a:ln>
                  <a:noFill/>
                </a:ln>
                <a:effectLst/>
                <a:uLnTx/>
                <a:uFillTx/>
              </a:rPr>
              <a:t> teaching a section?</a:t>
            </a:r>
          </a:p>
        </p:txBody>
      </p:sp>
      <p:sp>
        <p:nvSpPr>
          <p:cNvPr id="27" name="Rectangle 1"/>
          <p:cNvSpPr>
            <a:spLocks noChangeArrowheads="1"/>
          </p:cNvSpPr>
          <p:nvPr/>
        </p:nvSpPr>
        <p:spPr bwMode="auto">
          <a:xfrm>
            <a:off x="633631" y="4704910"/>
            <a:ext cx="9116899" cy="83099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sz="2400" b="1" kern="0"/>
              <a:t>5</a:t>
            </a:r>
            <a:r>
              <a:rPr kumimoji="0" lang="en-US" sz="2400" b="1" i="0" u="none" strike="noStrike" kern="0" cap="none" spc="0" normalizeH="0" baseline="0" noProof="0">
                <a:ln>
                  <a:noFill/>
                </a:ln>
                <a:effectLst/>
                <a:uLnTx/>
                <a:uFillTx/>
              </a:rPr>
              <a:t>. Teacher Indicator</a:t>
            </a:r>
            <a:r>
              <a:rPr lang="en-US" sz="2400" b="1" kern="0"/>
              <a:t> </a:t>
            </a:r>
            <a:endParaRPr kumimoji="0" lang="en-US" sz="2400" b="1" i="0" u="none" strike="noStrike" kern="0" cap="none" spc="0" normalizeH="0" baseline="0" noProof="0">
              <a:ln>
                <a:noFill/>
              </a:ln>
              <a:effectLst/>
              <a:uLnTx/>
              <a:uFillTx/>
            </a:endParaRPr>
          </a:p>
          <a:p>
            <a:pPr eaLnBrk="0" fontAlgn="base" hangingPunct="0">
              <a:spcBef>
                <a:spcPct val="0"/>
              </a:spcBef>
              <a:spcAft>
                <a:spcPct val="0"/>
              </a:spcAft>
              <a:defRPr/>
            </a:pPr>
            <a:r>
              <a:rPr kumimoji="0" lang="en-US" altLang="en-US" sz="2400" b="0" i="0" u="none" strike="noStrike" kern="0" cap="none" spc="0" normalizeH="0" baseline="0" noProof="0">
                <a:ln>
                  <a:noFill/>
                </a:ln>
                <a:effectLst/>
                <a:uLnTx/>
                <a:uFillTx/>
              </a:rPr>
              <a:t>(e.g., Primary Teacher, Co-teaching, Team teaching</a:t>
            </a:r>
            <a:r>
              <a:rPr lang="en-US" altLang="en-US" sz="2400" kern="0"/>
              <a:t>, Paraeducator)</a:t>
            </a:r>
            <a:endParaRPr lang="en-US" altLang="en-US" sz="2400" b="0" i="0" u="none" strike="noStrike" kern="0" cap="none" spc="0" normalizeH="0" baseline="0" noProof="0">
              <a:ln>
                <a:noFill/>
              </a:ln>
              <a:effectLst/>
              <a:uLnTx/>
              <a:uFillTx/>
              <a:cs typeface="Segoe UI"/>
            </a:endParaRPr>
          </a:p>
        </p:txBody>
      </p:sp>
      <p:sp>
        <p:nvSpPr>
          <p:cNvPr id="19" name="Rectangle 1"/>
          <p:cNvSpPr>
            <a:spLocks noChangeArrowheads="1"/>
          </p:cNvSpPr>
          <p:nvPr/>
        </p:nvSpPr>
        <p:spPr bwMode="auto">
          <a:xfrm>
            <a:off x="431074" y="5714923"/>
            <a:ext cx="10391504" cy="1077218"/>
          </a:xfrm>
          <a:prstGeom prst="rect">
            <a:avLst/>
          </a:prstGeom>
          <a:solidFill>
            <a:srgbClr val="FFFFFF"/>
          </a:solidFill>
          <a:ln>
            <a:noFill/>
          </a:ln>
          <a:effectLst/>
        </p:spPr>
        <p:txBody>
          <a:bodyPr vert="horz" wrap="square" lIns="91440" tIns="45720" rIns="91440" bIns="45720" numCol="1" anchor="ctr" anchorCtr="0" compatLnSpc="1">
            <a:prstTxWarp prst="textNoShape">
              <a:avLst/>
            </a:prstTxWarp>
            <a:spAutoFit/>
          </a:bodyPr>
          <a:lstStyle/>
          <a:p>
            <a:pPr marL="2286000" lvl="4" indent="-457200" eaLnBrk="0" fontAlgn="base" hangingPunct="0">
              <a:spcBef>
                <a:spcPct val="0"/>
              </a:spcBef>
              <a:spcAft>
                <a:spcPct val="0"/>
              </a:spcAft>
              <a:buFont typeface="Wingdings" panose="05000000000000000000" pitchFamily="2" charset="2"/>
              <a:buChar char="Ø"/>
              <a:defRPr/>
            </a:pPr>
            <a:r>
              <a:rPr lang="en-US" sz="3200" b="1">
                <a:solidFill>
                  <a:schemeClr val="accent4">
                    <a:lumMod val="50000"/>
                  </a:schemeClr>
                </a:solidFill>
              </a:rPr>
              <a:t>Teachers course assignment</a:t>
            </a:r>
          </a:p>
          <a:p>
            <a:pPr marL="2286000" lvl="4" indent="-457200" eaLnBrk="0" fontAlgn="base" hangingPunct="0">
              <a:spcBef>
                <a:spcPct val="0"/>
              </a:spcBef>
              <a:spcAft>
                <a:spcPct val="0"/>
              </a:spcAft>
              <a:buFont typeface="Wingdings" panose="05000000000000000000" pitchFamily="2" charset="2"/>
              <a:buChar char="Ø"/>
              <a:defRPr/>
            </a:pPr>
            <a:r>
              <a:rPr lang="en-US" sz="3200" b="1">
                <a:solidFill>
                  <a:schemeClr val="accent4">
                    <a:lumMod val="50000"/>
                  </a:schemeClr>
                </a:solidFill>
              </a:rPr>
              <a:t>Student access to effective instruction</a:t>
            </a:r>
            <a:endParaRPr lang="en-US" sz="3200" b="1" kern="0">
              <a:solidFill>
                <a:schemeClr val="accent4">
                  <a:lumMod val="50000"/>
                </a:schemeClr>
              </a:solidFill>
            </a:endParaRPr>
          </a:p>
        </p:txBody>
      </p:sp>
      <p:sp>
        <p:nvSpPr>
          <p:cNvPr id="3" name="Slide Number Placeholder 2">
            <a:extLst>
              <a:ext uri="{FF2B5EF4-FFF2-40B4-BE49-F238E27FC236}">
                <a16:creationId xmlns:a16="http://schemas.microsoft.com/office/drawing/2014/main" id="{286CB785-7BD4-4293-8776-62CB090BAF7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268BDC7-444B-48C1-BB4F-0E0BF37E7CA3}"/>
                  </a:ext>
                  <a:ext uri="{C183D7F6-B498-43B3-948B-1728B52AA6E4}">
                    <adec:decorative xmlns:adec="http://schemas.microsoft.com/office/drawing/2017/decorative" val="1"/>
                  </a:ext>
                </a:extLst>
              </p14:cNvPr>
              <p14:cNvContentPartPr/>
              <p14:nvPr/>
            </p14:nvContentPartPr>
            <p14:xfrm>
              <a:off x="2092003" y="2592506"/>
              <a:ext cx="360" cy="3600"/>
            </p14:xfrm>
          </p:contentPart>
        </mc:Choice>
        <mc:Fallback xmlns="">
          <p:pic>
            <p:nvPicPr>
              <p:cNvPr id="4" name="Ink 3">
                <a:extLst>
                  <a:ext uri="{FF2B5EF4-FFF2-40B4-BE49-F238E27FC236}">
                    <a16:creationId xmlns:a16="http://schemas.microsoft.com/office/drawing/2014/main" id="{5268BDC7-444B-48C1-BB4F-0E0BF37E7CA3}"/>
                  </a:ext>
                  <a:ext uri="{C183D7F6-B498-43B3-948B-1728B52AA6E4}">
                    <adec:decorative xmlns:adec="http://schemas.microsoft.com/office/drawing/2017/decorative" val="1"/>
                  </a:ext>
                </a:extLst>
              </p:cNvPr>
              <p:cNvPicPr/>
              <p:nvPr/>
            </p:nvPicPr>
            <p:blipFill/>
            <p:spPr/>
          </p:pic>
        </mc:Fallback>
      </mc:AlternateContent>
      <p:pic>
        <p:nvPicPr>
          <p:cNvPr id="6" name="Picture 5">
            <a:extLst>
              <a:ext uri="{FF2B5EF4-FFF2-40B4-BE49-F238E27FC236}">
                <a16:creationId xmlns:a16="http://schemas.microsoft.com/office/drawing/2014/main" id="{5C455640-D4C9-4373-B28F-F8C8CAF28A1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156" y="1154849"/>
            <a:ext cx="4736410" cy="2945455"/>
          </a:xfrm>
          <a:prstGeom prst="rect">
            <a:avLst/>
          </a:prstGeom>
        </p:spPr>
      </p:pic>
      <p:sp>
        <p:nvSpPr>
          <p:cNvPr id="20" name="TextBox 19">
            <a:extLst>
              <a:ext uri="{FF2B5EF4-FFF2-40B4-BE49-F238E27FC236}">
                <a16:creationId xmlns:a16="http://schemas.microsoft.com/office/drawing/2014/main" id="{957DB8CC-9E74-4B35-98F4-72B36ACED7FB}"/>
              </a:ext>
              <a:ext uri="{C183D7F6-B498-43B3-948B-1728B52AA6E4}">
                <adec:decorative xmlns:adec="http://schemas.microsoft.com/office/drawing/2017/decorative" val="1"/>
              </a:ext>
            </a:extLst>
          </p:cNvPr>
          <p:cNvSpPr txBox="1"/>
          <p:nvPr/>
        </p:nvSpPr>
        <p:spPr>
          <a:xfrm>
            <a:off x="9905581" y="4101792"/>
            <a:ext cx="2251964" cy="246221"/>
          </a:xfrm>
          <a:prstGeom prst="rect">
            <a:avLst/>
          </a:prstGeom>
          <a:noFill/>
        </p:spPr>
        <p:txBody>
          <a:bodyPr wrap="square">
            <a:spAutoFit/>
          </a:bodyPr>
          <a:lstStyle/>
          <a:p>
            <a:r>
              <a:rPr lang="en-US" sz="1000"/>
              <a:t>Photo by </a:t>
            </a:r>
            <a:r>
              <a:rPr lang="en-US" sz="1000">
                <a:hlinkClick r:id="rId5"/>
              </a:rPr>
              <a:t>NeONBRAND</a:t>
            </a:r>
            <a:r>
              <a:rPr lang="en-US" sz="1000"/>
              <a:t> on </a:t>
            </a:r>
            <a:r>
              <a:rPr lang="en-US" sz="1000">
                <a:hlinkClick r:id="rId6"/>
              </a:rPr>
              <a:t>Unsplash</a:t>
            </a:r>
            <a:r>
              <a:rPr lang="en-US" sz="1000"/>
              <a:t> </a:t>
            </a:r>
          </a:p>
        </p:txBody>
      </p:sp>
    </p:spTree>
    <p:extLst>
      <p:ext uri="{BB962C8B-B14F-4D97-AF65-F5344CB8AC3E}">
        <p14:creationId xmlns:p14="http://schemas.microsoft.com/office/powerpoint/2010/main" val="3318803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4B2F-362F-4158-AD8B-E559D04107BA}"/>
              </a:ext>
            </a:extLst>
          </p:cNvPr>
          <p:cNvSpPr>
            <a:spLocks noGrp="1"/>
          </p:cNvSpPr>
          <p:nvPr>
            <p:ph type="title"/>
          </p:nvPr>
        </p:nvSpPr>
        <p:spPr>
          <a:xfrm>
            <a:off x="0" y="0"/>
            <a:ext cx="12192000" cy="903034"/>
          </a:xfrm>
          <a:solidFill>
            <a:srgbClr val="CCCCFF"/>
          </a:solidFill>
        </p:spPr>
        <p:txBody>
          <a:bodyPr>
            <a:normAutofit/>
          </a:bodyPr>
          <a:lstStyle/>
          <a:p>
            <a:r>
              <a:rPr lang="en-US" b="1" dirty="0"/>
              <a:t> 4. Data Use</a:t>
            </a:r>
            <a:endParaRPr lang="en-US" b="1" dirty="0">
              <a:cs typeface="Segoe UI"/>
            </a:endParaRPr>
          </a:p>
        </p:txBody>
      </p:sp>
      <p:sp>
        <p:nvSpPr>
          <p:cNvPr id="157" name="TextBox 156">
            <a:extLst>
              <a:ext uri="{FF2B5EF4-FFF2-40B4-BE49-F238E27FC236}">
                <a16:creationId xmlns:a16="http://schemas.microsoft.com/office/drawing/2014/main" id="{6A45F21C-3917-4DBB-937B-816E206467F7}"/>
              </a:ext>
            </a:extLst>
          </p:cNvPr>
          <p:cNvSpPr txBox="1"/>
          <p:nvPr/>
        </p:nvSpPr>
        <p:spPr>
          <a:xfrm>
            <a:off x="5196152" y="955133"/>
            <a:ext cx="18039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Segoe UI"/>
              </a:rPr>
              <a:t>EE Tool</a:t>
            </a:r>
            <a:endParaRPr lang="en-US" sz="3600" b="1" dirty="0"/>
          </a:p>
        </p:txBody>
      </p:sp>
      <p:sp>
        <p:nvSpPr>
          <p:cNvPr id="33" name="TextBox 32">
            <a:extLst>
              <a:ext uri="{FF2B5EF4-FFF2-40B4-BE49-F238E27FC236}">
                <a16:creationId xmlns:a16="http://schemas.microsoft.com/office/drawing/2014/main" id="{90CB2B0D-0729-4D98-A947-32797B7A2D32}"/>
              </a:ext>
            </a:extLst>
          </p:cNvPr>
          <p:cNvSpPr txBox="1"/>
          <p:nvPr/>
        </p:nvSpPr>
        <p:spPr>
          <a:xfrm>
            <a:off x="4137196" y="1470603"/>
            <a:ext cx="392190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sz="2000" dirty="0">
                <a:cs typeface="Segoe UI"/>
              </a:rPr>
              <a:t>Personnel information</a:t>
            </a:r>
            <a:endParaRPr lang="en-US" sz="2000" dirty="0"/>
          </a:p>
          <a:p>
            <a:pPr marL="342900" indent="-342900">
              <a:buFont typeface="Wingdings"/>
              <a:buChar char="§"/>
            </a:pPr>
            <a:r>
              <a:rPr lang="en-US" sz="2000" dirty="0">
                <a:cs typeface="Segoe UI"/>
              </a:rPr>
              <a:t>Credential information</a:t>
            </a:r>
          </a:p>
          <a:p>
            <a:pPr marL="342900" indent="-342900">
              <a:buFont typeface="Wingdings"/>
              <a:buChar char="§"/>
            </a:pPr>
            <a:r>
              <a:rPr lang="en-US" sz="2000" dirty="0">
                <a:cs typeface="Segoe UI"/>
              </a:rPr>
              <a:t>Teaching assignment</a:t>
            </a:r>
          </a:p>
          <a:p>
            <a:pPr marL="342900" indent="-342900">
              <a:buFont typeface="Wingdings"/>
              <a:buChar char="§"/>
            </a:pPr>
            <a:r>
              <a:rPr lang="en-US" sz="2000" dirty="0">
                <a:cs typeface="Segoe UI"/>
              </a:rPr>
              <a:t>Student access to instruction</a:t>
            </a:r>
          </a:p>
        </p:txBody>
      </p:sp>
      <p:grpSp>
        <p:nvGrpSpPr>
          <p:cNvPr id="4" name="Group 3" descr="Arrow flowing from EE Tool textbox to four other boxes: state data reporting, federal data reporting, data request and public record request, and research and development ">
            <a:extLst>
              <a:ext uri="{FF2B5EF4-FFF2-40B4-BE49-F238E27FC236}">
                <a16:creationId xmlns:a16="http://schemas.microsoft.com/office/drawing/2014/main" id="{F66B3DD8-DEBF-4DEE-AB07-966C6D282E25}"/>
              </a:ext>
            </a:extLst>
          </p:cNvPr>
          <p:cNvGrpSpPr/>
          <p:nvPr/>
        </p:nvGrpSpPr>
        <p:grpSpPr>
          <a:xfrm>
            <a:off x="1520938" y="2781303"/>
            <a:ext cx="9121284" cy="718350"/>
            <a:chOff x="1520938" y="2781303"/>
            <a:chExt cx="9121284" cy="718350"/>
          </a:xfrm>
        </p:grpSpPr>
        <p:cxnSp>
          <p:nvCxnSpPr>
            <p:cNvPr id="28" name="Straight Arrow Connector 27">
              <a:extLst>
                <a:ext uri="{FF2B5EF4-FFF2-40B4-BE49-F238E27FC236}">
                  <a16:creationId xmlns:a16="http://schemas.microsoft.com/office/drawing/2014/main" id="{2E297DBB-3B17-46B5-9736-8860FE0FDAE0}"/>
                </a:ext>
              </a:extLst>
            </p:cNvPr>
            <p:cNvCxnSpPr>
              <a:cxnSpLocks/>
            </p:cNvCxnSpPr>
            <p:nvPr/>
          </p:nvCxnSpPr>
          <p:spPr>
            <a:xfrm flipH="1">
              <a:off x="1520938" y="3161637"/>
              <a:ext cx="7122" cy="326812"/>
            </a:xfrm>
            <a:prstGeom prst="straightConnector1">
              <a:avLst/>
            </a:prstGeom>
            <a:ln w="57150">
              <a:solidFill>
                <a:srgbClr val="966FB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6A18A44-D77D-475F-84D4-B52C5C685881}"/>
                </a:ext>
              </a:extLst>
            </p:cNvPr>
            <p:cNvCxnSpPr>
              <a:cxnSpLocks/>
            </p:cNvCxnSpPr>
            <p:nvPr/>
          </p:nvCxnSpPr>
          <p:spPr>
            <a:xfrm flipH="1">
              <a:off x="4428864" y="3161636"/>
              <a:ext cx="7122" cy="326812"/>
            </a:xfrm>
            <a:prstGeom prst="straightConnector1">
              <a:avLst/>
            </a:prstGeom>
            <a:ln w="57150">
              <a:solidFill>
                <a:srgbClr val="966FB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7106617-04DC-49B9-8112-2B6BBA11FA27}"/>
                </a:ext>
              </a:extLst>
            </p:cNvPr>
            <p:cNvCxnSpPr>
              <a:cxnSpLocks/>
            </p:cNvCxnSpPr>
            <p:nvPr/>
          </p:nvCxnSpPr>
          <p:spPr>
            <a:xfrm flipH="1">
              <a:off x="7577717" y="3161636"/>
              <a:ext cx="7122" cy="326812"/>
            </a:xfrm>
            <a:prstGeom prst="straightConnector1">
              <a:avLst/>
            </a:prstGeom>
            <a:ln w="57150">
              <a:solidFill>
                <a:srgbClr val="966FB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86B73F9D-45E8-4AB7-8FDC-E13A5B7E149D}"/>
                </a:ext>
              </a:extLst>
            </p:cNvPr>
            <p:cNvCxnSpPr/>
            <p:nvPr/>
          </p:nvCxnSpPr>
          <p:spPr>
            <a:xfrm flipV="1">
              <a:off x="1537444" y="3179108"/>
              <a:ext cx="9104778" cy="11206"/>
            </a:xfrm>
            <a:prstGeom prst="straightConnector1">
              <a:avLst/>
            </a:prstGeom>
            <a:ln w="57150">
              <a:solidFill>
                <a:srgbClr val="966FB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2DA0781-5C03-435F-BC36-E417FF0FA1A8}"/>
                </a:ext>
              </a:extLst>
            </p:cNvPr>
            <p:cNvCxnSpPr>
              <a:cxnSpLocks/>
            </p:cNvCxnSpPr>
            <p:nvPr/>
          </p:nvCxnSpPr>
          <p:spPr>
            <a:xfrm flipH="1">
              <a:off x="5879724" y="2781303"/>
              <a:ext cx="1" cy="392205"/>
            </a:xfrm>
            <a:prstGeom prst="straightConnector1">
              <a:avLst/>
            </a:prstGeom>
            <a:ln w="57150">
              <a:solidFill>
                <a:srgbClr val="966FB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5E9379-FB2C-4F38-BCFB-F6F3FE1AC701}"/>
                </a:ext>
              </a:extLst>
            </p:cNvPr>
            <p:cNvCxnSpPr>
              <a:cxnSpLocks/>
            </p:cNvCxnSpPr>
            <p:nvPr/>
          </p:nvCxnSpPr>
          <p:spPr>
            <a:xfrm flipH="1">
              <a:off x="10620114" y="3172841"/>
              <a:ext cx="7122" cy="326812"/>
            </a:xfrm>
            <a:prstGeom prst="straightConnector1">
              <a:avLst/>
            </a:prstGeom>
            <a:ln w="57150">
              <a:solidFill>
                <a:srgbClr val="966FB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905" name="TextBox 2904">
            <a:extLst>
              <a:ext uri="{FF2B5EF4-FFF2-40B4-BE49-F238E27FC236}">
                <a16:creationId xmlns:a16="http://schemas.microsoft.com/office/drawing/2014/main" id="{AE8362BC-E929-40E8-877D-6B36E1455E04}"/>
              </a:ext>
            </a:extLst>
          </p:cNvPr>
          <p:cNvSpPr txBox="1"/>
          <p:nvPr/>
        </p:nvSpPr>
        <p:spPr>
          <a:xfrm>
            <a:off x="179865" y="3500741"/>
            <a:ext cx="2696467" cy="2800767"/>
          </a:xfrm>
          <a:prstGeom prst="rect">
            <a:avLst/>
          </a:prstGeom>
          <a:solidFill>
            <a:srgbClr val="FFFFFF"/>
          </a:solidFill>
          <a:ln w="28575">
            <a:solidFill>
              <a:srgbClr val="966FB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a:ea typeface="+mn-lt"/>
                <a:cs typeface="+mn-lt"/>
              </a:rPr>
              <a:t>State Data Reporting </a:t>
            </a:r>
            <a:endParaRPr lang="en-US" sz="2000"/>
          </a:p>
          <a:p>
            <a:pPr marL="285750" indent="-285750">
              <a:buFont typeface="Arial"/>
              <a:buChar char="•"/>
            </a:pPr>
            <a:endParaRPr lang="en-US" sz="2000">
              <a:ea typeface="+mn-lt"/>
              <a:cs typeface="+mn-lt"/>
            </a:endParaRPr>
          </a:p>
          <a:p>
            <a:pPr marL="285750" indent="-285750">
              <a:buFont typeface="Arial"/>
              <a:buChar char="•"/>
            </a:pPr>
            <a:r>
              <a:rPr lang="en-US" sz="2000">
                <a:ea typeface="+mn-lt"/>
                <a:cs typeface="+mn-lt"/>
              </a:rPr>
              <a:t>Legislative Report</a:t>
            </a:r>
            <a:endParaRPr lang="en-US" sz="2000">
              <a:cs typeface="Segoe UI"/>
            </a:endParaRPr>
          </a:p>
          <a:p>
            <a:pPr marL="285750" indent="-285750">
              <a:buFont typeface="Arial"/>
              <a:buChar char="•"/>
            </a:pPr>
            <a:r>
              <a:rPr lang="en-US" sz="2000">
                <a:cs typeface="Segoe UI"/>
              </a:rPr>
              <a:t>Data Summary for State Policy Change</a:t>
            </a:r>
          </a:p>
          <a:p>
            <a:endParaRPr lang="en-US" sz="2000">
              <a:cs typeface="Segoe UI"/>
            </a:endParaRPr>
          </a:p>
          <a:p>
            <a:endParaRPr lang="en-US" sz="2000">
              <a:cs typeface="Segoe UI"/>
            </a:endParaRPr>
          </a:p>
          <a:p>
            <a:pPr marL="285750" indent="-285750">
              <a:buFont typeface="Arial"/>
              <a:buChar char="•"/>
            </a:pPr>
            <a:endParaRPr lang="en-US" sz="1600">
              <a:cs typeface="Segoe UI"/>
            </a:endParaRPr>
          </a:p>
        </p:txBody>
      </p:sp>
      <p:sp>
        <p:nvSpPr>
          <p:cNvPr id="2904" name="TextBox 2903">
            <a:extLst>
              <a:ext uri="{FF2B5EF4-FFF2-40B4-BE49-F238E27FC236}">
                <a16:creationId xmlns:a16="http://schemas.microsoft.com/office/drawing/2014/main" id="{5C38B1CA-9A88-4865-9962-235495AE89AD}"/>
              </a:ext>
            </a:extLst>
          </p:cNvPr>
          <p:cNvSpPr txBox="1"/>
          <p:nvPr/>
        </p:nvSpPr>
        <p:spPr>
          <a:xfrm>
            <a:off x="3045701" y="3504659"/>
            <a:ext cx="2773266" cy="3170099"/>
          </a:xfrm>
          <a:prstGeom prst="rect">
            <a:avLst/>
          </a:prstGeom>
          <a:solidFill>
            <a:srgbClr val="FFFFFF"/>
          </a:solidFill>
          <a:ln w="28575">
            <a:solidFill>
              <a:srgbClr val="966FB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ea typeface="+mn-lt"/>
                <a:cs typeface="+mn-lt"/>
              </a:rPr>
              <a:t>Federal Data Reporting</a:t>
            </a:r>
            <a:endParaRPr lang="en-US" sz="2000" dirty="0"/>
          </a:p>
          <a:p>
            <a:pPr marL="285750" indent="-285750">
              <a:buFont typeface="Arial"/>
              <a:buChar char="•"/>
            </a:pPr>
            <a:endParaRPr lang="en-US" sz="2000" dirty="0">
              <a:ea typeface="+mn-lt"/>
              <a:cs typeface="+mn-lt"/>
            </a:endParaRPr>
          </a:p>
          <a:p>
            <a:pPr marL="285750" indent="-285750">
              <a:buFont typeface="Arial"/>
              <a:buChar char="•"/>
            </a:pPr>
            <a:r>
              <a:rPr lang="en-US" sz="2000" dirty="0">
                <a:ea typeface="+mn-lt"/>
                <a:cs typeface="+mn-lt"/>
              </a:rPr>
              <a:t>State Report Card</a:t>
            </a:r>
            <a:endParaRPr lang="en-US" sz="2000" dirty="0">
              <a:cs typeface="Segoe UI"/>
            </a:endParaRPr>
          </a:p>
          <a:p>
            <a:pPr marL="285750" indent="-285750">
              <a:buFont typeface="Arial"/>
              <a:buChar char="•"/>
            </a:pPr>
            <a:r>
              <a:rPr lang="en-US" sz="2000" dirty="0">
                <a:cs typeface="Segoe UI"/>
              </a:rPr>
              <a:t>Federal mandatory report</a:t>
            </a:r>
          </a:p>
          <a:p>
            <a:pPr marL="285750" indent="-285750">
              <a:buFont typeface="Arial"/>
              <a:buChar char="•"/>
            </a:pPr>
            <a:r>
              <a:rPr lang="en-US" sz="2000" dirty="0">
                <a:cs typeface="Segoe UI"/>
              </a:rPr>
              <a:t>Consolidated Program Review (CPR)</a:t>
            </a:r>
          </a:p>
          <a:p>
            <a:endParaRPr lang="en-US" sz="2000" dirty="0">
              <a:cs typeface="Segoe UI"/>
            </a:endParaRPr>
          </a:p>
        </p:txBody>
      </p:sp>
      <p:sp>
        <p:nvSpPr>
          <p:cNvPr id="2903" name="TextBox 2902">
            <a:extLst>
              <a:ext uri="{FF2B5EF4-FFF2-40B4-BE49-F238E27FC236}">
                <a16:creationId xmlns:a16="http://schemas.microsoft.com/office/drawing/2014/main" id="{1ECD316F-D0E1-4511-95D1-D7D89F234F1B}"/>
              </a:ext>
            </a:extLst>
          </p:cNvPr>
          <p:cNvSpPr txBox="1"/>
          <p:nvPr/>
        </p:nvSpPr>
        <p:spPr>
          <a:xfrm>
            <a:off x="6124723" y="3502250"/>
            <a:ext cx="2911563" cy="3170099"/>
          </a:xfrm>
          <a:prstGeom prst="rect">
            <a:avLst/>
          </a:prstGeom>
          <a:solidFill>
            <a:srgbClr val="FFFFFF"/>
          </a:solidFill>
          <a:ln w="28575">
            <a:solidFill>
              <a:srgbClr val="966FB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a:ea typeface="+mn-lt"/>
                <a:cs typeface="+mn-lt"/>
              </a:rPr>
              <a:t>Data Request &amp; </a:t>
            </a:r>
            <a:endParaRPr lang="en-US" sz="2000" b="1">
              <a:cs typeface="Segoe UI"/>
            </a:endParaRPr>
          </a:p>
          <a:p>
            <a:pPr algn="ctr"/>
            <a:r>
              <a:rPr lang="en-US" sz="2000" b="1">
                <a:ea typeface="+mn-lt"/>
                <a:cs typeface="+mn-lt"/>
              </a:rPr>
              <a:t>Public Record Request</a:t>
            </a:r>
            <a:endParaRPr lang="en-US" sz="2000" b="1">
              <a:cs typeface="Segoe UI"/>
            </a:endParaRPr>
          </a:p>
          <a:p>
            <a:pPr marL="285750" indent="-285750">
              <a:buFont typeface="Arial"/>
              <a:buChar char="•"/>
            </a:pPr>
            <a:endParaRPr lang="en-US" sz="2000">
              <a:ea typeface="+mn-lt"/>
              <a:cs typeface="+mn-lt"/>
            </a:endParaRPr>
          </a:p>
          <a:p>
            <a:pPr marL="285750" indent="-285750">
              <a:buFont typeface="Arial"/>
              <a:buChar char="•"/>
            </a:pPr>
            <a:r>
              <a:rPr lang="en-US" sz="2000">
                <a:ea typeface="+mn-lt"/>
                <a:cs typeface="+mn-lt"/>
              </a:rPr>
              <a:t>Families and Community</a:t>
            </a:r>
            <a:endParaRPr lang="en-US" sz="2000">
              <a:cs typeface="Segoe UI"/>
            </a:endParaRPr>
          </a:p>
          <a:p>
            <a:pPr marL="285750" indent="-285750">
              <a:buFont typeface="Arial"/>
              <a:buChar char="•"/>
            </a:pPr>
            <a:r>
              <a:rPr lang="en-US" sz="2000">
                <a:cs typeface="Segoe UI"/>
              </a:rPr>
              <a:t>Higher Education</a:t>
            </a:r>
          </a:p>
          <a:p>
            <a:pPr marL="285750" indent="-285750">
              <a:buFont typeface="Arial"/>
              <a:buChar char="•"/>
            </a:pPr>
            <a:r>
              <a:rPr lang="en-US" sz="2000">
                <a:cs typeface="Segoe UI"/>
              </a:rPr>
              <a:t>Media</a:t>
            </a:r>
          </a:p>
          <a:p>
            <a:pPr marL="285750" indent="-285750">
              <a:buFont typeface="Arial"/>
              <a:buChar char="•"/>
            </a:pPr>
            <a:r>
              <a:rPr lang="en-US" sz="2000">
                <a:cs typeface="Segoe UI"/>
              </a:rPr>
              <a:t>Legislator</a:t>
            </a:r>
          </a:p>
          <a:p>
            <a:pPr marL="285750" indent="-285750">
              <a:buFont typeface="Arial"/>
              <a:buChar char="•"/>
            </a:pPr>
            <a:r>
              <a:rPr lang="en-US" sz="2000">
                <a:cs typeface="Segoe UI"/>
              </a:rPr>
              <a:t>OSPI Internal Office</a:t>
            </a:r>
          </a:p>
          <a:p>
            <a:endParaRPr lang="en-US" sz="2000">
              <a:cs typeface="Segoe UI"/>
            </a:endParaRPr>
          </a:p>
        </p:txBody>
      </p:sp>
      <p:sp>
        <p:nvSpPr>
          <p:cNvPr id="2864" name="TextBox 2863">
            <a:extLst>
              <a:ext uri="{FF2B5EF4-FFF2-40B4-BE49-F238E27FC236}">
                <a16:creationId xmlns:a16="http://schemas.microsoft.com/office/drawing/2014/main" id="{EB88009C-9386-4E9E-9E2B-D3B01FA2C1AA}"/>
              </a:ext>
            </a:extLst>
          </p:cNvPr>
          <p:cNvSpPr txBox="1"/>
          <p:nvPr/>
        </p:nvSpPr>
        <p:spPr>
          <a:xfrm>
            <a:off x="9236561" y="3493527"/>
            <a:ext cx="2775354" cy="3077766"/>
          </a:xfrm>
          <a:prstGeom prst="rect">
            <a:avLst/>
          </a:prstGeom>
          <a:solidFill>
            <a:srgbClr val="FFFFFF"/>
          </a:solidFill>
          <a:ln w="28575">
            <a:solidFill>
              <a:srgbClr val="966FB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ea typeface="+mn-lt"/>
                <a:cs typeface="+mn-lt"/>
              </a:rPr>
              <a:t>Research and </a:t>
            </a:r>
            <a:endParaRPr lang="en-US" sz="2000">
              <a:ea typeface="+mn-lt"/>
              <a:cs typeface="+mn-lt"/>
            </a:endParaRPr>
          </a:p>
          <a:p>
            <a:pPr algn="ctr"/>
            <a:r>
              <a:rPr lang="en-US" sz="2000" b="1">
                <a:ea typeface="+mn-lt"/>
                <a:cs typeface="+mn-lt"/>
              </a:rPr>
              <a:t>Development</a:t>
            </a:r>
            <a:endParaRPr lang="en-US" sz="2000">
              <a:ea typeface="+mn-lt"/>
              <a:cs typeface="+mn-lt"/>
            </a:endParaRPr>
          </a:p>
          <a:p>
            <a:pPr algn="ctr"/>
            <a:endParaRPr lang="en-US" sz="2000" b="1">
              <a:ea typeface="+mn-lt"/>
              <a:cs typeface="+mn-lt"/>
            </a:endParaRPr>
          </a:p>
          <a:p>
            <a:pPr algn="ctr"/>
            <a:endParaRPr lang="en-US" sz="2000" b="1">
              <a:ea typeface="+mn-lt"/>
              <a:cs typeface="+mn-lt"/>
            </a:endParaRPr>
          </a:p>
          <a:p>
            <a:pPr marL="285750" indent="-285750">
              <a:buFont typeface="Arial"/>
              <a:buChar char="•"/>
            </a:pPr>
            <a:r>
              <a:rPr lang="en-US" sz="2000">
                <a:ea typeface="+mn-lt"/>
                <a:cs typeface="+mn-lt"/>
              </a:rPr>
              <a:t>Educational Equity Issues and Analyses</a:t>
            </a:r>
            <a:endParaRPr lang="en-US" sz="2000">
              <a:cs typeface="Segoe UI"/>
            </a:endParaRPr>
          </a:p>
          <a:p>
            <a:pPr marL="285750" indent="-285750">
              <a:buFont typeface="Arial"/>
              <a:buChar char="•"/>
            </a:pPr>
            <a:r>
              <a:rPr lang="en-US" sz="2000">
                <a:ea typeface="+mn-lt"/>
                <a:cs typeface="+mn-lt"/>
              </a:rPr>
              <a:t>Supporting tools for Educator Career Continuum</a:t>
            </a:r>
          </a:p>
          <a:p>
            <a:pPr marL="285750" indent="-285750">
              <a:buFont typeface="Arial"/>
              <a:buChar char="•"/>
            </a:pPr>
            <a:endParaRPr lang="en-US" sz="1400">
              <a:cs typeface="Segoe UI"/>
            </a:endParaRPr>
          </a:p>
        </p:txBody>
      </p:sp>
      <p:sp>
        <p:nvSpPr>
          <p:cNvPr id="8" name="Slide Number Placeholder 7">
            <a:extLst>
              <a:ext uri="{FF2B5EF4-FFF2-40B4-BE49-F238E27FC236}">
                <a16:creationId xmlns:a16="http://schemas.microsoft.com/office/drawing/2014/main" id="{9A00D45A-EF43-4F5D-979C-C2453E1B68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5" name="Rectangle: Rounded Corners 144">
            <a:extLst>
              <a:ext uri="{FF2B5EF4-FFF2-40B4-BE49-F238E27FC236}">
                <a16:creationId xmlns:a16="http://schemas.microsoft.com/office/drawing/2014/main" id="{EFC6AFFF-243C-451B-988C-168E1F7F24AC}"/>
              </a:ext>
              <a:ext uri="{C183D7F6-B498-43B3-948B-1728B52AA6E4}">
                <adec:decorative xmlns:adec="http://schemas.microsoft.com/office/drawing/2017/decorative" val="1"/>
              </a:ext>
            </a:extLst>
          </p:cNvPr>
          <p:cNvSpPr/>
          <p:nvPr/>
        </p:nvSpPr>
        <p:spPr>
          <a:xfrm>
            <a:off x="3605030" y="952773"/>
            <a:ext cx="5054560" cy="1835883"/>
          </a:xfrm>
          <a:prstGeom prst="roundRect">
            <a:avLst/>
          </a:prstGeom>
          <a:noFill/>
          <a:ln w="57150">
            <a:solidFill>
              <a:srgbClr val="966FB0">
                <a:alpha val="82000"/>
              </a:srgb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cs typeface="Segoe UI"/>
            </a:endParaRPr>
          </a:p>
        </p:txBody>
      </p:sp>
      <p:sp>
        <p:nvSpPr>
          <p:cNvPr id="9" name="Footer Placeholder 8">
            <a:extLst>
              <a:ext uri="{FF2B5EF4-FFF2-40B4-BE49-F238E27FC236}">
                <a16:creationId xmlns:a16="http://schemas.microsoft.com/office/drawing/2014/main" id="{8162CDB1-6EE1-4955-B86A-F572226B3CE5}"/>
              </a:ext>
              <a:ext uri="{C183D7F6-B498-43B3-948B-1728B52AA6E4}">
                <adec:decorative xmlns:adec="http://schemas.microsoft.com/office/drawing/2017/decorative" val="1"/>
              </a:ext>
            </a:extLst>
          </p:cNvPr>
          <p:cNvSpPr>
            <a:spLocks noGrp="1"/>
          </p:cNvSpPr>
          <p:nvPr>
            <p:ph type="ftr" sz="quarter" idx="13"/>
          </p:nvPr>
        </p:nvSpPr>
        <p:spPr>
          <a:xfrm>
            <a:off x="3605680" y="6234982"/>
            <a:ext cx="58175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Title II, Part A</a:t>
            </a:r>
          </a:p>
        </p:txBody>
      </p:sp>
      <p:sp>
        <p:nvSpPr>
          <p:cNvPr id="7" name="Date Placeholder 6">
            <a:extLst>
              <a:ext uri="{FF2B5EF4-FFF2-40B4-BE49-F238E27FC236}">
                <a16:creationId xmlns:a16="http://schemas.microsoft.com/office/drawing/2014/main" id="{33FED3D8-2B23-4C41-B71A-D907EE7688C1}"/>
              </a:ext>
              <a:ext uri="{C183D7F6-B498-43B3-948B-1728B52AA6E4}">
                <adec:decorative xmlns:adec="http://schemas.microsoft.com/office/drawing/2017/decorative" val="1"/>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Tree>
    <p:extLst>
      <p:ext uri="{BB962C8B-B14F-4D97-AF65-F5344CB8AC3E}">
        <p14:creationId xmlns:p14="http://schemas.microsoft.com/office/powerpoint/2010/main" val="3728750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4C3B-4A17-4F54-AFB8-2A29A452374A}"/>
              </a:ext>
            </a:extLst>
          </p:cNvPr>
          <p:cNvSpPr>
            <a:spLocks noGrp="1"/>
          </p:cNvSpPr>
          <p:nvPr>
            <p:ph type="title"/>
          </p:nvPr>
        </p:nvSpPr>
        <p:spPr>
          <a:xfrm>
            <a:off x="0" y="0"/>
            <a:ext cx="12192000" cy="1000369"/>
          </a:xfrm>
          <a:solidFill>
            <a:srgbClr val="CC99FF"/>
          </a:solidFill>
        </p:spPr>
        <p:txBody>
          <a:bodyPr>
            <a:normAutofit/>
          </a:bodyPr>
          <a:lstStyle/>
          <a:p>
            <a:r>
              <a:rPr lang="en-US" sz="4000" b="1" dirty="0"/>
              <a:t>5. Data Dive in the State Report Card</a:t>
            </a:r>
          </a:p>
        </p:txBody>
      </p:sp>
      <p:grpSp>
        <p:nvGrpSpPr>
          <p:cNvPr id="7" name="Group 6" descr="Screenshot of the tab options within the State Report Card system ">
            <a:extLst>
              <a:ext uri="{FF2B5EF4-FFF2-40B4-BE49-F238E27FC236}">
                <a16:creationId xmlns:a16="http://schemas.microsoft.com/office/drawing/2014/main" id="{4BA072FC-F8FA-40E4-AC95-0E288A44CB50}"/>
              </a:ext>
            </a:extLst>
          </p:cNvPr>
          <p:cNvGrpSpPr/>
          <p:nvPr/>
        </p:nvGrpSpPr>
        <p:grpSpPr>
          <a:xfrm>
            <a:off x="193728" y="1123347"/>
            <a:ext cx="11790642" cy="746002"/>
            <a:chOff x="49279" y="814503"/>
            <a:chExt cx="10941949" cy="499605"/>
          </a:xfrm>
        </p:grpSpPr>
        <p:pic>
          <p:nvPicPr>
            <p:cNvPr id="5" name="Picture 4">
              <a:extLst>
                <a:ext uri="{FF2B5EF4-FFF2-40B4-BE49-F238E27FC236}">
                  <a16:creationId xmlns:a16="http://schemas.microsoft.com/office/drawing/2014/main" id="{D659D691-E152-4EF9-8915-D87854CA1E13}"/>
                </a:ext>
              </a:extLst>
            </p:cNvPr>
            <p:cNvPicPr>
              <a:picLocks noChangeAspect="1"/>
            </p:cNvPicPr>
            <p:nvPr/>
          </p:nvPicPr>
          <p:blipFill>
            <a:blip r:embed="rId3"/>
            <a:stretch>
              <a:fillRect/>
            </a:stretch>
          </p:blipFill>
          <p:spPr>
            <a:xfrm>
              <a:off x="49279" y="835307"/>
              <a:ext cx="7275800" cy="478801"/>
            </a:xfrm>
            <a:prstGeom prst="rect">
              <a:avLst/>
            </a:prstGeom>
          </p:spPr>
        </p:pic>
        <p:pic>
          <p:nvPicPr>
            <p:cNvPr id="6" name="Picture 5">
              <a:extLst>
                <a:ext uri="{FF2B5EF4-FFF2-40B4-BE49-F238E27FC236}">
                  <a16:creationId xmlns:a16="http://schemas.microsoft.com/office/drawing/2014/main" id="{E51A0F96-266C-44A2-BF88-78B0A8B062E4}"/>
                </a:ext>
              </a:extLst>
            </p:cNvPr>
            <p:cNvPicPr>
              <a:picLocks noChangeAspect="1"/>
            </p:cNvPicPr>
            <p:nvPr/>
          </p:nvPicPr>
          <p:blipFill>
            <a:blip r:embed="rId4"/>
            <a:stretch>
              <a:fillRect/>
            </a:stretch>
          </p:blipFill>
          <p:spPr>
            <a:xfrm>
              <a:off x="7325079" y="814503"/>
              <a:ext cx="3666149" cy="478801"/>
            </a:xfrm>
            <a:prstGeom prst="rect">
              <a:avLst/>
            </a:prstGeom>
          </p:spPr>
        </p:pic>
      </p:grpSp>
      <p:pic>
        <p:nvPicPr>
          <p:cNvPr id="4" name="Picture 3" descr="Examples of options listed under Educators: classroom teachers and class size; average years of teaching experience; teacher certification; teacher education; teacher qualification; principals and other school leaders">
            <a:extLst>
              <a:ext uri="{FF2B5EF4-FFF2-40B4-BE49-F238E27FC236}">
                <a16:creationId xmlns:a16="http://schemas.microsoft.com/office/drawing/2014/main" id="{3319484B-795A-48A3-9874-AB8419F37C7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0" y="2166002"/>
            <a:ext cx="4105197" cy="3268844"/>
          </a:xfrm>
          <a:prstGeom prst="rect">
            <a:avLst/>
          </a:prstGeom>
        </p:spPr>
      </p:pic>
      <p:pic>
        <p:nvPicPr>
          <p:cNvPr id="9" name="Picture 8" descr="Examples listed under Educator Diversity: classroom teachers by teacher demographics; average years of teaching experience by teacher demographics; education level of classroom teachers by teacher demographics ">
            <a:extLst>
              <a:ext uri="{FF2B5EF4-FFF2-40B4-BE49-F238E27FC236}">
                <a16:creationId xmlns:a16="http://schemas.microsoft.com/office/drawing/2014/main" id="{5F5666F4-CAFC-49DB-AD51-2A64B3BD2ABA}"/>
              </a:ext>
            </a:extLst>
          </p:cNvPr>
          <p:cNvPicPr>
            <a:picLocks noChangeAspect="1"/>
          </p:cNvPicPr>
          <p:nvPr/>
        </p:nvPicPr>
        <p:blipFill>
          <a:blip r:embed="rId6"/>
          <a:stretch>
            <a:fillRect/>
          </a:stretch>
        </p:blipFill>
        <p:spPr>
          <a:xfrm>
            <a:off x="4162496" y="2166002"/>
            <a:ext cx="4024307" cy="2680916"/>
          </a:xfrm>
          <a:prstGeom prst="rect">
            <a:avLst/>
          </a:prstGeom>
        </p:spPr>
      </p:pic>
      <p:pic>
        <p:nvPicPr>
          <p:cNvPr id="11" name="Picture 10" descr="Examples listed under Student Access to Educators: Teachers by Program; Student Access Rate to teachers who are inexperienced by student program and characteristics; student access rate to teachers who are inexperienced by student demographics; student access rate to teachers with out-of-field status by student program and characteristics ">
            <a:extLst>
              <a:ext uri="{FF2B5EF4-FFF2-40B4-BE49-F238E27FC236}">
                <a16:creationId xmlns:a16="http://schemas.microsoft.com/office/drawing/2014/main" id="{936049A6-22A1-45B2-9A3E-B237682262F4}"/>
              </a:ext>
            </a:extLst>
          </p:cNvPr>
          <p:cNvPicPr>
            <a:picLocks noChangeAspect="1"/>
          </p:cNvPicPr>
          <p:nvPr/>
        </p:nvPicPr>
        <p:blipFill>
          <a:blip r:embed="rId7"/>
          <a:stretch>
            <a:fillRect/>
          </a:stretch>
        </p:blipFill>
        <p:spPr>
          <a:xfrm>
            <a:off x="8244102" y="2139070"/>
            <a:ext cx="3902730" cy="4114462"/>
          </a:xfrm>
          <a:prstGeom prst="rect">
            <a:avLst/>
          </a:prstGeom>
        </p:spPr>
      </p:pic>
    </p:spTree>
    <p:extLst>
      <p:ext uri="{BB962C8B-B14F-4D97-AF65-F5344CB8AC3E}">
        <p14:creationId xmlns:p14="http://schemas.microsoft.com/office/powerpoint/2010/main" val="189377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4C3B-4A17-4F54-AFB8-2A29A452374A}"/>
              </a:ext>
            </a:extLst>
          </p:cNvPr>
          <p:cNvSpPr>
            <a:spLocks noGrp="1"/>
          </p:cNvSpPr>
          <p:nvPr>
            <p:ph type="title"/>
          </p:nvPr>
        </p:nvSpPr>
        <p:spPr>
          <a:xfrm>
            <a:off x="0" y="0"/>
            <a:ext cx="12192000" cy="1709556"/>
          </a:xfrm>
          <a:solidFill>
            <a:srgbClr val="CC99FF"/>
          </a:solidFill>
        </p:spPr>
        <p:txBody>
          <a:bodyPr vert="horz" lIns="91440" tIns="45720" rIns="91440" bIns="45720" rtlCol="0" anchor="ctr">
            <a:normAutofit fontScale="90000"/>
          </a:bodyPr>
          <a:lstStyle/>
          <a:p>
            <a:pPr algn="ctr">
              <a:lnSpc>
                <a:spcPct val="100000"/>
              </a:lnSpc>
            </a:pPr>
            <a:r>
              <a:rPr lang="en-US" sz="4000" b="1">
                <a:solidFill>
                  <a:srgbClr val="050000"/>
                </a:solidFill>
              </a:rPr>
              <a:t>Classroom Teachers for 2019-20 School Year</a:t>
            </a:r>
            <a:br>
              <a:rPr lang="en-US" sz="4000" b="1">
                <a:solidFill>
                  <a:srgbClr val="050000"/>
                </a:solidFill>
              </a:rPr>
            </a:br>
            <a:r>
              <a:rPr lang="en-US" sz="2700">
                <a:solidFill>
                  <a:srgbClr val="050000"/>
                </a:solidFill>
              </a:rPr>
              <a:t>This data is at the state-level. These reports are available to run at the LEA-level.</a:t>
            </a:r>
            <a:br>
              <a:rPr lang="en-US" sz="2700">
                <a:solidFill>
                  <a:srgbClr val="050000"/>
                </a:solidFill>
              </a:rPr>
            </a:br>
            <a:r>
              <a:rPr lang="en-US" sz="2700">
                <a:solidFill>
                  <a:srgbClr val="050000"/>
                </a:solidFill>
                <a:cs typeface="Segoe UI"/>
              </a:rPr>
              <a:t> </a:t>
            </a:r>
            <a:r>
              <a:rPr lang="en-US" sz="2700" b="1">
                <a:solidFill>
                  <a:srgbClr val="050000"/>
                </a:solidFill>
                <a:cs typeface="Segoe UI"/>
              </a:rPr>
              <a:t>2020-21 school year's data will be available around the end of this February. </a:t>
            </a:r>
            <a:endParaRPr lang="en-US" b="1">
              <a:solidFill>
                <a:srgbClr val="050000"/>
              </a:solidFill>
              <a:cs typeface="Segoe UI"/>
            </a:endParaRPr>
          </a:p>
        </p:txBody>
      </p:sp>
      <p:pic>
        <p:nvPicPr>
          <p:cNvPr id="12" name="Picture 11" descr="Graph showing the distribution of years of teaching experience ">
            <a:extLst>
              <a:ext uri="{FF2B5EF4-FFF2-40B4-BE49-F238E27FC236}">
                <a16:creationId xmlns:a16="http://schemas.microsoft.com/office/drawing/2014/main" id="{B88ED697-EC34-434C-9BAE-4F7FC40E9E62}"/>
              </a:ext>
            </a:extLst>
          </p:cNvPr>
          <p:cNvPicPr>
            <a:picLocks noChangeAspect="1"/>
          </p:cNvPicPr>
          <p:nvPr/>
        </p:nvPicPr>
        <p:blipFill>
          <a:blip r:embed="rId3"/>
          <a:stretch>
            <a:fillRect/>
          </a:stretch>
        </p:blipFill>
        <p:spPr>
          <a:xfrm>
            <a:off x="368870" y="3429000"/>
            <a:ext cx="11454259" cy="2451905"/>
          </a:xfrm>
          <a:prstGeom prst="rect">
            <a:avLst/>
          </a:prstGeom>
        </p:spPr>
      </p:pic>
      <p:sp>
        <p:nvSpPr>
          <p:cNvPr id="14" name="Rectangle 13">
            <a:extLst>
              <a:ext uri="{FF2B5EF4-FFF2-40B4-BE49-F238E27FC236}">
                <a16:creationId xmlns:a16="http://schemas.microsoft.com/office/drawing/2014/main" id="{D63AB942-FC01-47E9-9B5E-3475DA1847F1}"/>
              </a:ext>
            </a:extLst>
          </p:cNvPr>
          <p:cNvSpPr/>
          <p:nvPr/>
        </p:nvSpPr>
        <p:spPr>
          <a:xfrm>
            <a:off x="651753" y="1760676"/>
            <a:ext cx="11003828" cy="2232021"/>
          </a:xfrm>
          <a:prstGeom prst="rect">
            <a:avLst/>
          </a:prstGeom>
        </p:spPr>
        <p:txBody>
          <a:bodyPr wrap="square" lIns="91440" tIns="45720" rIns="91440" bIns="45720" anchor="t">
            <a:spAutoFit/>
          </a:bodyPr>
          <a:lstStyle/>
          <a:p>
            <a:pPr marL="457200" indent="-457200">
              <a:lnSpc>
                <a:spcPct val="150000"/>
              </a:lnSpc>
              <a:buFont typeface="Arial" panose="020B0604020202020204" pitchFamily="34" charset="0"/>
              <a:buChar char="•"/>
            </a:pPr>
            <a:r>
              <a:rPr lang="en-US" sz="3200" dirty="0">
                <a:solidFill>
                  <a:srgbClr val="0D5761"/>
                </a:solidFill>
                <a:latin typeface="-apple-system"/>
              </a:rPr>
              <a:t>Number of Classroom Teachers: 67,841</a:t>
            </a:r>
          </a:p>
          <a:p>
            <a:pPr marL="457200" indent="-457200">
              <a:lnSpc>
                <a:spcPct val="150000"/>
              </a:lnSpc>
              <a:buFont typeface="Arial" panose="020B0604020202020204" pitchFamily="34" charset="0"/>
              <a:buChar char="•"/>
            </a:pPr>
            <a:r>
              <a:rPr lang="en-US" sz="3200" dirty="0">
                <a:solidFill>
                  <a:srgbClr val="0D5761"/>
                </a:solidFill>
                <a:latin typeface="-apple-system"/>
              </a:rPr>
              <a:t>Average Years of Teaching Experience: 13.1</a:t>
            </a:r>
          </a:p>
          <a:p>
            <a:pPr marL="457200" indent="-457200">
              <a:lnSpc>
                <a:spcPct val="150000"/>
              </a:lnSpc>
              <a:buFont typeface="Arial" panose="020B0604020202020204" pitchFamily="34" charset="0"/>
              <a:buChar char="•"/>
            </a:pPr>
            <a:r>
              <a:rPr lang="en-US" sz="3200" dirty="0">
                <a:solidFill>
                  <a:srgbClr val="0D5761"/>
                </a:solidFill>
                <a:latin typeface="-apple-system"/>
              </a:rPr>
              <a:t>Distribution of Years of Teaching Experience</a:t>
            </a:r>
            <a:endParaRPr lang="en-US" sz="3200" b="0" i="0" dirty="0">
              <a:solidFill>
                <a:srgbClr val="0D5761"/>
              </a:solidFill>
              <a:effectLst/>
              <a:latin typeface="-apple-system"/>
            </a:endParaRPr>
          </a:p>
        </p:txBody>
      </p:sp>
    </p:spTree>
    <p:extLst>
      <p:ext uri="{BB962C8B-B14F-4D97-AF65-F5344CB8AC3E}">
        <p14:creationId xmlns:p14="http://schemas.microsoft.com/office/powerpoint/2010/main" val="320227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0" y="1122363"/>
            <a:ext cx="12192000" cy="2306637"/>
          </a:xfrm>
        </p:spPr>
        <p:txBody>
          <a:bodyPr/>
          <a:lstStyle/>
          <a:p>
            <a:r>
              <a:rPr lang="en-US"/>
              <a:t>Purpose of Educator </a:t>
            </a:r>
            <a:br>
              <a:rPr lang="en-US"/>
            </a:br>
            <a:r>
              <a:rPr lang="en-US"/>
              <a:t>Data Reporting</a:t>
            </a:r>
          </a:p>
        </p:txBody>
      </p:sp>
      <p:sp>
        <p:nvSpPr>
          <p:cNvPr id="3" name="Subtitle 2">
            <a:extLst>
              <a:ext uri="{FF2B5EF4-FFF2-40B4-BE49-F238E27FC236}">
                <a16:creationId xmlns:a16="http://schemas.microsoft.com/office/drawing/2014/main" id="{75E35B88-9FDF-4A0E-A146-69D338CA8C22}"/>
              </a:ext>
            </a:extLst>
          </p:cNvPr>
          <p:cNvSpPr>
            <a:spLocks noGrp="1"/>
          </p:cNvSpPr>
          <p:nvPr>
            <p:ph type="subTitle" idx="1"/>
          </p:nvPr>
        </p:nvSpPr>
        <p:spPr>
          <a:xfrm>
            <a:off x="33868" y="3602038"/>
            <a:ext cx="12158132" cy="1655762"/>
          </a:xfrm>
        </p:spPr>
        <p:txBody>
          <a:bodyPr>
            <a:normAutofit/>
          </a:bodyPr>
          <a:lstStyle/>
          <a:p>
            <a:r>
              <a:rPr lang="en-US" sz="1800"/>
              <a:t>We are nice people; we wouldn’t make you do this much work without a compelling reason, </a:t>
            </a:r>
            <a:r>
              <a:rPr lang="en-US" sz="1800" err="1"/>
              <a:t>a.k.a</a:t>
            </a:r>
            <a:r>
              <a:rPr lang="en-US" sz="1800"/>
              <a:t> federal requirement.</a:t>
            </a:r>
          </a:p>
        </p:txBody>
      </p:sp>
    </p:spTree>
    <p:extLst>
      <p:ext uri="{BB962C8B-B14F-4D97-AF65-F5344CB8AC3E}">
        <p14:creationId xmlns:p14="http://schemas.microsoft.com/office/powerpoint/2010/main" val="3137388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ADF22C3-D129-4CA9-8529-358176427C29}"/>
              </a:ext>
            </a:extLst>
          </p:cNvPr>
          <p:cNvSpPr>
            <a:spLocks noGrp="1"/>
          </p:cNvSpPr>
          <p:nvPr>
            <p:ph type="title"/>
          </p:nvPr>
        </p:nvSpPr>
        <p:spPr>
          <a:xfrm>
            <a:off x="0" y="0"/>
            <a:ext cx="12192000" cy="1000369"/>
          </a:xfrm>
          <a:solidFill>
            <a:srgbClr val="CC99FF"/>
          </a:solidFill>
        </p:spPr>
        <p:txBody>
          <a:bodyPr>
            <a:normAutofit/>
          </a:bodyPr>
          <a:lstStyle/>
          <a:p>
            <a:pPr algn="ctr"/>
            <a:r>
              <a:rPr lang="en-US" sz="4000" b="1" dirty="0"/>
              <a:t>Classroom Teachers by Race/Ethnicity</a:t>
            </a:r>
          </a:p>
        </p:txBody>
      </p:sp>
      <p:pic>
        <p:nvPicPr>
          <p:cNvPr id="4" name="Picture 3" descr="Graph showing data for Classroom Teachers by Race/Ethnicity">
            <a:extLst>
              <a:ext uri="{FF2B5EF4-FFF2-40B4-BE49-F238E27FC236}">
                <a16:creationId xmlns:a16="http://schemas.microsoft.com/office/drawing/2014/main" id="{31AA44FF-C508-467B-9E2C-0A61B541D0CD}"/>
              </a:ext>
            </a:extLst>
          </p:cNvPr>
          <p:cNvPicPr>
            <a:picLocks noChangeAspect="1"/>
          </p:cNvPicPr>
          <p:nvPr/>
        </p:nvPicPr>
        <p:blipFill>
          <a:blip r:embed="rId3"/>
          <a:stretch>
            <a:fillRect/>
          </a:stretch>
        </p:blipFill>
        <p:spPr>
          <a:xfrm>
            <a:off x="2540710" y="1000370"/>
            <a:ext cx="8197894" cy="5218347"/>
          </a:xfrm>
          <a:prstGeom prst="rect">
            <a:avLst/>
          </a:prstGeom>
        </p:spPr>
      </p:pic>
    </p:spTree>
    <p:extLst>
      <p:ext uri="{BB962C8B-B14F-4D97-AF65-F5344CB8AC3E}">
        <p14:creationId xmlns:p14="http://schemas.microsoft.com/office/powerpoint/2010/main" val="1465496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4C3B-4A17-4F54-AFB8-2A29A452374A}"/>
              </a:ext>
            </a:extLst>
          </p:cNvPr>
          <p:cNvSpPr>
            <a:spLocks noGrp="1"/>
          </p:cNvSpPr>
          <p:nvPr>
            <p:ph type="title"/>
          </p:nvPr>
        </p:nvSpPr>
        <p:spPr>
          <a:xfrm>
            <a:off x="0" y="0"/>
            <a:ext cx="12192000" cy="1000369"/>
          </a:xfrm>
          <a:solidFill>
            <a:srgbClr val="CC99FF"/>
          </a:solidFill>
        </p:spPr>
        <p:txBody>
          <a:bodyPr>
            <a:normAutofit/>
          </a:bodyPr>
          <a:lstStyle/>
          <a:p>
            <a:pPr algn="ctr"/>
            <a:r>
              <a:rPr lang="en-US" sz="4000" b="1"/>
              <a:t>Classroom Teachers by Certificate Type</a:t>
            </a:r>
          </a:p>
        </p:txBody>
      </p:sp>
      <p:pic>
        <p:nvPicPr>
          <p:cNvPr id="4" name="Picture 3" descr="Graph showing data for classroom teachers by certificate type ">
            <a:extLst>
              <a:ext uri="{FF2B5EF4-FFF2-40B4-BE49-F238E27FC236}">
                <a16:creationId xmlns:a16="http://schemas.microsoft.com/office/drawing/2014/main" id="{95047DE9-72D5-492B-8299-585321075B86}"/>
              </a:ext>
            </a:extLst>
          </p:cNvPr>
          <p:cNvPicPr>
            <a:picLocks noChangeAspect="1"/>
          </p:cNvPicPr>
          <p:nvPr/>
        </p:nvPicPr>
        <p:blipFill>
          <a:blip r:embed="rId3"/>
          <a:stretch>
            <a:fillRect/>
          </a:stretch>
        </p:blipFill>
        <p:spPr>
          <a:xfrm>
            <a:off x="2450031" y="1410046"/>
            <a:ext cx="8641404" cy="4433809"/>
          </a:xfrm>
          <a:prstGeom prst="rect">
            <a:avLst/>
          </a:prstGeom>
        </p:spPr>
      </p:pic>
    </p:spTree>
    <p:extLst>
      <p:ext uri="{BB962C8B-B14F-4D97-AF65-F5344CB8AC3E}">
        <p14:creationId xmlns:p14="http://schemas.microsoft.com/office/powerpoint/2010/main" val="2638971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4C3B-4A17-4F54-AFB8-2A29A452374A}"/>
              </a:ext>
            </a:extLst>
          </p:cNvPr>
          <p:cNvSpPr>
            <a:spLocks noGrp="1"/>
          </p:cNvSpPr>
          <p:nvPr>
            <p:ph type="title"/>
          </p:nvPr>
        </p:nvSpPr>
        <p:spPr>
          <a:xfrm>
            <a:off x="0" y="0"/>
            <a:ext cx="12191999" cy="1000369"/>
          </a:xfrm>
          <a:solidFill>
            <a:srgbClr val="CC99FF"/>
          </a:solidFill>
        </p:spPr>
        <p:txBody>
          <a:bodyPr>
            <a:normAutofit/>
          </a:bodyPr>
          <a:lstStyle/>
          <a:p>
            <a:pPr algn="ctr"/>
            <a:r>
              <a:rPr lang="en-US" sz="4000" b="1"/>
              <a:t>Classroom Teachers within each Qualification</a:t>
            </a:r>
          </a:p>
        </p:txBody>
      </p:sp>
      <p:pic>
        <p:nvPicPr>
          <p:cNvPr id="5" name="Picture 4" descr="Graph showing data for classroom teachers within each qualification ">
            <a:extLst>
              <a:ext uri="{FF2B5EF4-FFF2-40B4-BE49-F238E27FC236}">
                <a16:creationId xmlns:a16="http://schemas.microsoft.com/office/drawing/2014/main" id="{1C3588C6-7A9D-4ACE-90EE-3387CC9821EE}"/>
              </a:ext>
            </a:extLst>
          </p:cNvPr>
          <p:cNvPicPr>
            <a:picLocks noChangeAspect="1"/>
          </p:cNvPicPr>
          <p:nvPr/>
        </p:nvPicPr>
        <p:blipFill>
          <a:blip r:embed="rId3"/>
          <a:stretch>
            <a:fillRect/>
          </a:stretch>
        </p:blipFill>
        <p:spPr>
          <a:xfrm>
            <a:off x="2941226" y="1000369"/>
            <a:ext cx="7036293" cy="5008366"/>
          </a:xfrm>
          <a:prstGeom prst="rect">
            <a:avLst/>
          </a:prstGeom>
        </p:spPr>
      </p:pic>
    </p:spTree>
    <p:extLst>
      <p:ext uri="{BB962C8B-B14F-4D97-AF65-F5344CB8AC3E}">
        <p14:creationId xmlns:p14="http://schemas.microsoft.com/office/powerpoint/2010/main" val="2457754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4C3B-4A17-4F54-AFB8-2A29A452374A}"/>
              </a:ext>
            </a:extLst>
          </p:cNvPr>
          <p:cNvSpPr>
            <a:spLocks noGrp="1"/>
          </p:cNvSpPr>
          <p:nvPr>
            <p:ph type="title"/>
          </p:nvPr>
        </p:nvSpPr>
        <p:spPr>
          <a:xfrm>
            <a:off x="0" y="0"/>
            <a:ext cx="12192000" cy="1205155"/>
          </a:xfrm>
          <a:solidFill>
            <a:srgbClr val="CC99FF"/>
          </a:solidFill>
        </p:spPr>
        <p:txBody>
          <a:bodyPr>
            <a:noAutofit/>
          </a:bodyPr>
          <a:lstStyle/>
          <a:p>
            <a:pPr algn="ctr"/>
            <a:r>
              <a:rPr lang="en-US" sz="3600" b="1"/>
              <a:t>Courses Taught by each Teacher Qualification </a:t>
            </a:r>
            <a:br>
              <a:rPr lang="en-US" sz="3600" b="1"/>
            </a:br>
            <a:r>
              <a:rPr lang="en-US" sz="3600" b="1"/>
              <a:t>and Content Area</a:t>
            </a:r>
          </a:p>
        </p:txBody>
      </p:sp>
      <p:pic>
        <p:nvPicPr>
          <p:cNvPr id="4" name="Picture 3" descr="Graph showing data for courses taught by each teacher qualification and content area">
            <a:extLst>
              <a:ext uri="{FF2B5EF4-FFF2-40B4-BE49-F238E27FC236}">
                <a16:creationId xmlns:a16="http://schemas.microsoft.com/office/drawing/2014/main" id="{2E7C98DA-56E2-411D-8DE1-D37261805A71}"/>
              </a:ext>
            </a:extLst>
          </p:cNvPr>
          <p:cNvPicPr>
            <a:picLocks noChangeAspect="1"/>
          </p:cNvPicPr>
          <p:nvPr/>
        </p:nvPicPr>
        <p:blipFill>
          <a:blip r:embed="rId3"/>
          <a:stretch>
            <a:fillRect/>
          </a:stretch>
        </p:blipFill>
        <p:spPr>
          <a:xfrm>
            <a:off x="1188172" y="1320292"/>
            <a:ext cx="9089246" cy="5480565"/>
          </a:xfrm>
          <a:prstGeom prst="rect">
            <a:avLst/>
          </a:prstGeom>
        </p:spPr>
      </p:pic>
      <p:pic>
        <p:nvPicPr>
          <p:cNvPr id="6" name="Picture 5">
            <a:extLst>
              <a:ext uri="{FF2B5EF4-FFF2-40B4-BE49-F238E27FC236}">
                <a16:creationId xmlns:a16="http://schemas.microsoft.com/office/drawing/2014/main" id="{CA5A65C5-6D12-4F81-A8B1-7CBC809CC1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68151" y="1320292"/>
            <a:ext cx="2823849" cy="772335"/>
          </a:xfrm>
          <a:prstGeom prst="rect">
            <a:avLst/>
          </a:prstGeom>
        </p:spPr>
      </p:pic>
    </p:spTree>
    <p:extLst>
      <p:ext uri="{BB962C8B-B14F-4D97-AF65-F5344CB8AC3E}">
        <p14:creationId xmlns:p14="http://schemas.microsoft.com/office/powerpoint/2010/main" val="1746621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4C3B-4A17-4F54-AFB8-2A29A452374A}"/>
              </a:ext>
            </a:extLst>
          </p:cNvPr>
          <p:cNvSpPr>
            <a:spLocks noGrp="1"/>
          </p:cNvSpPr>
          <p:nvPr>
            <p:ph type="title"/>
          </p:nvPr>
        </p:nvSpPr>
        <p:spPr>
          <a:xfrm>
            <a:off x="0" y="0"/>
            <a:ext cx="12191999" cy="918237"/>
          </a:xfrm>
          <a:solidFill>
            <a:srgbClr val="CC99FF"/>
          </a:solidFill>
        </p:spPr>
        <p:txBody>
          <a:bodyPr>
            <a:noAutofit/>
          </a:bodyPr>
          <a:lstStyle/>
          <a:p>
            <a:pPr algn="ctr"/>
            <a:r>
              <a:rPr lang="en-US" sz="3600" b="1"/>
              <a:t>Teachers Qualification by School Poverty Quartile</a:t>
            </a:r>
          </a:p>
        </p:txBody>
      </p:sp>
      <p:pic>
        <p:nvPicPr>
          <p:cNvPr id="4" name="Picture 3" descr="Graph showing data for teachers qualification by school poverty quartile ">
            <a:extLst>
              <a:ext uri="{FF2B5EF4-FFF2-40B4-BE49-F238E27FC236}">
                <a16:creationId xmlns:a16="http://schemas.microsoft.com/office/drawing/2014/main" id="{BF6B25CE-FF5F-4B0B-B9E5-C53878B41EC2}"/>
              </a:ext>
            </a:extLst>
          </p:cNvPr>
          <p:cNvPicPr>
            <a:picLocks noChangeAspect="1"/>
          </p:cNvPicPr>
          <p:nvPr/>
        </p:nvPicPr>
        <p:blipFill>
          <a:blip r:embed="rId3"/>
          <a:stretch>
            <a:fillRect/>
          </a:stretch>
        </p:blipFill>
        <p:spPr>
          <a:xfrm>
            <a:off x="1242660" y="1040336"/>
            <a:ext cx="8950606" cy="5735532"/>
          </a:xfrm>
          <a:prstGeom prst="rect">
            <a:avLst/>
          </a:prstGeom>
        </p:spPr>
      </p:pic>
    </p:spTree>
    <p:extLst>
      <p:ext uri="{BB962C8B-B14F-4D97-AF65-F5344CB8AC3E}">
        <p14:creationId xmlns:p14="http://schemas.microsoft.com/office/powerpoint/2010/main" val="3353191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 showing data for student access rate to teachers who have inexperienced status ">
            <a:extLst>
              <a:ext uri="{FF2B5EF4-FFF2-40B4-BE49-F238E27FC236}">
                <a16:creationId xmlns:a16="http://schemas.microsoft.com/office/drawing/2014/main" id="{842154F7-F2E1-475B-A943-BEA11A9CEE32}"/>
              </a:ext>
            </a:extLst>
          </p:cNvPr>
          <p:cNvPicPr>
            <a:picLocks noChangeAspect="1"/>
          </p:cNvPicPr>
          <p:nvPr/>
        </p:nvPicPr>
        <p:blipFill>
          <a:blip r:embed="rId3"/>
          <a:stretch>
            <a:fillRect/>
          </a:stretch>
        </p:blipFill>
        <p:spPr>
          <a:xfrm>
            <a:off x="970374" y="1093"/>
            <a:ext cx="10736502" cy="6118816"/>
          </a:xfrm>
          <a:prstGeom prst="rect">
            <a:avLst/>
          </a:prstGeom>
        </p:spPr>
      </p:pic>
      <p:sp>
        <p:nvSpPr>
          <p:cNvPr id="11" name="Title 1">
            <a:extLst>
              <a:ext uri="{FF2B5EF4-FFF2-40B4-BE49-F238E27FC236}">
                <a16:creationId xmlns:a16="http://schemas.microsoft.com/office/drawing/2014/main" id="{4C85755A-2C72-40BA-AC5C-F3B02D663D8B}"/>
              </a:ext>
            </a:extLst>
          </p:cNvPr>
          <p:cNvSpPr>
            <a:spLocks noGrp="1"/>
          </p:cNvSpPr>
          <p:nvPr>
            <p:ph type="title"/>
          </p:nvPr>
        </p:nvSpPr>
        <p:spPr>
          <a:xfrm>
            <a:off x="0" y="-666750"/>
            <a:ext cx="12192000" cy="1034860"/>
          </a:xfrm>
          <a:solidFill>
            <a:srgbClr val="CC99FF"/>
          </a:solidFill>
        </p:spPr>
        <p:txBody>
          <a:bodyPr>
            <a:noAutofit/>
          </a:bodyPr>
          <a:lstStyle/>
          <a:p>
            <a:pPr algn="ctr"/>
            <a:r>
              <a:rPr lang="en-US" sz="3600" b="1"/>
              <a:t>Student Access Rate to Teachers </a:t>
            </a:r>
            <a:br>
              <a:rPr lang="en-US" sz="3600" b="1"/>
            </a:br>
            <a:r>
              <a:rPr lang="en-US" sz="3600" b="1"/>
              <a:t>who have Inexperienced Status</a:t>
            </a:r>
          </a:p>
        </p:txBody>
      </p:sp>
      <p:sp>
        <p:nvSpPr>
          <p:cNvPr id="4" name="Date Placeholder 3">
            <a:extLst>
              <a:ext uri="{FF2B5EF4-FFF2-40B4-BE49-F238E27FC236}">
                <a16:creationId xmlns:a16="http://schemas.microsoft.com/office/drawing/2014/main" id="{67F72CF5-6675-4AA2-AD4C-7A3523D81ADB}"/>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1/11/22</a:t>
            </a:r>
          </a:p>
        </p:txBody>
      </p:sp>
    </p:spTree>
    <p:extLst>
      <p:ext uri="{BB962C8B-B14F-4D97-AF65-F5344CB8AC3E}">
        <p14:creationId xmlns:p14="http://schemas.microsoft.com/office/powerpoint/2010/main" val="4126053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1018903" y="1122363"/>
            <a:ext cx="10502537" cy="2387600"/>
          </a:xfrm>
        </p:spPr>
        <p:txBody>
          <a:bodyPr>
            <a:normAutofit/>
          </a:bodyPr>
          <a:lstStyle/>
          <a:p>
            <a:r>
              <a:rPr lang="en-US"/>
              <a:t>Tips for Accurate Reporting</a:t>
            </a:r>
          </a:p>
        </p:txBody>
      </p:sp>
    </p:spTree>
    <p:extLst>
      <p:ext uri="{BB962C8B-B14F-4D97-AF65-F5344CB8AC3E}">
        <p14:creationId xmlns:p14="http://schemas.microsoft.com/office/powerpoint/2010/main" val="23360879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504E-C5EE-422A-9BD7-56D5FD8832B4}"/>
              </a:ext>
            </a:extLst>
          </p:cNvPr>
          <p:cNvSpPr>
            <a:spLocks noGrp="1"/>
          </p:cNvSpPr>
          <p:nvPr>
            <p:ph type="title"/>
          </p:nvPr>
        </p:nvSpPr>
        <p:spPr>
          <a:xfrm>
            <a:off x="0" y="0"/>
            <a:ext cx="12192000" cy="1020763"/>
          </a:xfrm>
          <a:solidFill>
            <a:srgbClr val="9999FF"/>
          </a:solidFill>
        </p:spPr>
        <p:txBody>
          <a:bodyPr>
            <a:normAutofit/>
          </a:bodyPr>
          <a:lstStyle/>
          <a:p>
            <a:pPr algn="ctr"/>
            <a:r>
              <a:rPr lang="en-US" dirty="0">
                <a:latin typeface="Segoe UI"/>
                <a:cs typeface="Segoe UI"/>
              </a:rPr>
              <a:t>Course Information in CEDARS</a:t>
            </a:r>
          </a:p>
        </p:txBody>
      </p:sp>
      <p:sp>
        <p:nvSpPr>
          <p:cNvPr id="3" name="Content Placeholder 2">
            <a:extLst>
              <a:ext uri="{FF2B5EF4-FFF2-40B4-BE49-F238E27FC236}">
                <a16:creationId xmlns:a16="http://schemas.microsoft.com/office/drawing/2014/main" id="{884EBCCD-5286-436B-A6EC-33CD62B0FCA1}"/>
              </a:ext>
            </a:extLst>
          </p:cNvPr>
          <p:cNvSpPr>
            <a:spLocks noGrp="1"/>
          </p:cNvSpPr>
          <p:nvPr>
            <p:ph idx="1"/>
          </p:nvPr>
        </p:nvSpPr>
        <p:spPr>
          <a:xfrm>
            <a:off x="830943" y="1564367"/>
            <a:ext cx="10515600" cy="3718833"/>
          </a:xfrm>
        </p:spPr>
        <p:txBody>
          <a:bodyPr vert="horz" lIns="91440" tIns="45720" rIns="91440" bIns="45720" rtlCol="0" anchor="t">
            <a:normAutofit/>
          </a:bodyPr>
          <a:lstStyle/>
          <a:p>
            <a:pPr>
              <a:lnSpc>
                <a:spcPct val="100000"/>
              </a:lnSpc>
              <a:spcBef>
                <a:spcPts val="0"/>
              </a:spcBef>
            </a:pPr>
            <a:r>
              <a:rPr lang="en-US" sz="2600">
                <a:solidFill>
                  <a:schemeClr val="accent6">
                    <a:lumMod val="50000"/>
                  </a:schemeClr>
                </a:solidFill>
                <a:latin typeface="Segoe UI"/>
                <a:cs typeface="Segoe UI"/>
              </a:rPr>
              <a:t>Be consistent in your Curriculum and Course Masters –throughout the LEA– especially at middle/junior high schools and high schools.</a:t>
            </a:r>
            <a:endParaRPr lang="en-US" sz="1000">
              <a:solidFill>
                <a:schemeClr val="accent6">
                  <a:lumMod val="50000"/>
                </a:schemeClr>
              </a:solidFill>
              <a:latin typeface="Segoe UI"/>
              <a:cs typeface="Segoe UI"/>
            </a:endParaRPr>
          </a:p>
          <a:p>
            <a:pPr>
              <a:lnSpc>
                <a:spcPct val="100000"/>
              </a:lnSpc>
              <a:spcBef>
                <a:spcPts val="0"/>
              </a:spcBef>
            </a:pPr>
            <a:endParaRPr lang="en-US" sz="2600">
              <a:solidFill>
                <a:schemeClr val="accent6">
                  <a:lumMod val="50000"/>
                </a:schemeClr>
              </a:solidFill>
            </a:endParaRPr>
          </a:p>
          <a:p>
            <a:pPr>
              <a:lnSpc>
                <a:spcPct val="100000"/>
              </a:lnSpc>
              <a:spcBef>
                <a:spcPts val="0"/>
              </a:spcBef>
            </a:pPr>
            <a:r>
              <a:rPr lang="en-US" sz="2600">
                <a:solidFill>
                  <a:schemeClr val="accent6">
                    <a:lumMod val="50000"/>
                  </a:schemeClr>
                </a:solidFill>
                <a:latin typeface="Segoe UI"/>
                <a:cs typeface="Segoe UI"/>
              </a:rPr>
              <a:t>Choose a state course code that best aligns with what is being taught; </a:t>
            </a:r>
            <a:r>
              <a:rPr lang="en-US" sz="2600" b="1">
                <a:solidFill>
                  <a:schemeClr val="accent6">
                    <a:lumMod val="50000"/>
                  </a:schemeClr>
                </a:solidFill>
                <a:latin typeface="Segoe UI"/>
                <a:cs typeface="Segoe UI"/>
              </a:rPr>
              <a:t>avoid using generic state course codes</a:t>
            </a:r>
            <a:r>
              <a:rPr lang="en-US" sz="2600">
                <a:solidFill>
                  <a:schemeClr val="accent6">
                    <a:lumMod val="50000"/>
                  </a:schemeClr>
                </a:solidFill>
                <a:latin typeface="Segoe UI"/>
                <a:cs typeface="Segoe UI"/>
              </a:rPr>
              <a:t>.  For elementary, use content specific course codes when possible.</a:t>
            </a:r>
          </a:p>
          <a:p>
            <a:pPr>
              <a:lnSpc>
                <a:spcPct val="100000"/>
              </a:lnSpc>
              <a:spcBef>
                <a:spcPts val="0"/>
              </a:spcBef>
            </a:pPr>
            <a:endParaRPr lang="en-US" sz="2600">
              <a:solidFill>
                <a:schemeClr val="accent6">
                  <a:lumMod val="50000"/>
                </a:schemeClr>
              </a:solidFill>
            </a:endParaRPr>
          </a:p>
          <a:p>
            <a:pPr>
              <a:lnSpc>
                <a:spcPct val="100000"/>
              </a:lnSpc>
              <a:spcBef>
                <a:spcPts val="0"/>
              </a:spcBef>
            </a:pPr>
            <a:r>
              <a:rPr lang="en-US" sz="2600">
                <a:solidFill>
                  <a:schemeClr val="accent6">
                    <a:lumMod val="50000"/>
                  </a:schemeClr>
                </a:solidFill>
                <a:latin typeface="Segoe UI"/>
                <a:cs typeface="Segoe UI"/>
              </a:rPr>
              <a:t>Report Co-Teaching models (SPED, ELL) and instructional assistant from paraeducator</a:t>
            </a:r>
          </a:p>
          <a:p>
            <a:pPr>
              <a:lnSpc>
                <a:spcPct val="100000"/>
              </a:lnSpc>
              <a:spcBef>
                <a:spcPts val="0"/>
              </a:spcBef>
            </a:pPr>
            <a:endParaRPr lang="en-US" sz="2600">
              <a:solidFill>
                <a:srgbClr val="334150"/>
              </a:solidFill>
            </a:endParaRPr>
          </a:p>
          <a:p>
            <a:endParaRPr lang="en-US">
              <a:solidFill>
                <a:srgbClr val="40403D"/>
              </a:solidFill>
            </a:endParaRPr>
          </a:p>
        </p:txBody>
      </p:sp>
      <p:sp>
        <p:nvSpPr>
          <p:cNvPr id="8" name="Slide Number Placeholder 7">
            <a:extLst>
              <a:ext uri="{FF2B5EF4-FFF2-40B4-BE49-F238E27FC236}">
                <a16:creationId xmlns:a16="http://schemas.microsoft.com/office/drawing/2014/main" id="{C687D281-379E-4458-B412-60CD73B95D2F}"/>
              </a:ext>
            </a:extLst>
          </p:cNvPr>
          <p:cNvSpPr>
            <a:spLocks noGrp="1"/>
          </p:cNvSpPr>
          <p:nvPr>
            <p:ph type="sldNum" sz="quarter" idx="4"/>
          </p:nvPr>
        </p:nvSpPr>
        <p:spPr/>
        <p:txBody>
          <a:bodyPr/>
          <a:lstStyle/>
          <a:p>
            <a:fld id="{65248FEF-978F-4B24-93F3-B987601DAD06}" type="slidenum">
              <a:rPr lang="en-US" sz="1400" smtClean="0"/>
              <a:pPr/>
              <a:t>67</a:t>
            </a:fld>
            <a:endParaRPr lang="en-US" sz="1400"/>
          </a:p>
        </p:txBody>
      </p:sp>
      <p:sp>
        <p:nvSpPr>
          <p:cNvPr id="4" name="Date Placeholder 3">
            <a:extLst>
              <a:ext uri="{FF2B5EF4-FFF2-40B4-BE49-F238E27FC236}">
                <a16:creationId xmlns:a16="http://schemas.microsoft.com/office/drawing/2014/main" id="{0E166153-39DD-4881-B174-6BF1C35FD896}"/>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5" name="Footer Placeholder 4">
            <a:extLst>
              <a:ext uri="{FF2B5EF4-FFF2-40B4-BE49-F238E27FC236}">
                <a16:creationId xmlns:a16="http://schemas.microsoft.com/office/drawing/2014/main" id="{2E8AFF71-163D-488E-8F6A-CAC6A4098088}"/>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1425188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504E-C5EE-422A-9BD7-56D5FD8832B4}"/>
              </a:ext>
            </a:extLst>
          </p:cNvPr>
          <p:cNvSpPr>
            <a:spLocks noGrp="1"/>
          </p:cNvSpPr>
          <p:nvPr>
            <p:ph type="title"/>
          </p:nvPr>
        </p:nvSpPr>
        <p:spPr>
          <a:xfrm>
            <a:off x="0" y="0"/>
            <a:ext cx="12192000" cy="1020763"/>
          </a:xfrm>
          <a:solidFill>
            <a:srgbClr val="9999FF"/>
          </a:solidFill>
        </p:spPr>
        <p:txBody>
          <a:bodyPr>
            <a:normAutofit/>
          </a:bodyPr>
          <a:lstStyle/>
          <a:p>
            <a:pPr algn="ctr"/>
            <a:r>
              <a:rPr lang="en-US" dirty="0">
                <a:latin typeface="Segoe UI"/>
                <a:cs typeface="Segoe UI"/>
              </a:rPr>
              <a:t>Educator Information in S275 &amp; </a:t>
            </a:r>
            <a:r>
              <a:rPr lang="en-US" dirty="0" err="1">
                <a:latin typeface="Segoe UI"/>
                <a:cs typeface="Segoe UI"/>
              </a:rPr>
              <a:t>ECert</a:t>
            </a:r>
            <a:endParaRPr lang="en-US" dirty="0">
              <a:latin typeface="Segoe UI"/>
              <a:cs typeface="Segoe UI"/>
            </a:endParaRPr>
          </a:p>
        </p:txBody>
      </p:sp>
      <p:sp>
        <p:nvSpPr>
          <p:cNvPr id="3" name="Content Placeholder 2">
            <a:extLst>
              <a:ext uri="{FF2B5EF4-FFF2-40B4-BE49-F238E27FC236}">
                <a16:creationId xmlns:a16="http://schemas.microsoft.com/office/drawing/2014/main" id="{884EBCCD-5286-436B-A6EC-33CD62B0FCA1}"/>
              </a:ext>
            </a:extLst>
          </p:cNvPr>
          <p:cNvSpPr>
            <a:spLocks noGrp="1"/>
          </p:cNvSpPr>
          <p:nvPr>
            <p:ph idx="1"/>
          </p:nvPr>
        </p:nvSpPr>
        <p:spPr>
          <a:xfrm>
            <a:off x="1041400" y="1622425"/>
            <a:ext cx="10515600" cy="4255861"/>
          </a:xfrm>
        </p:spPr>
        <p:txBody>
          <a:bodyPr vert="horz" lIns="91440" tIns="45720" rIns="91440" bIns="45720" rtlCol="0" anchor="t">
            <a:normAutofit/>
          </a:bodyPr>
          <a:lstStyle/>
          <a:p>
            <a:pPr>
              <a:lnSpc>
                <a:spcPct val="100000"/>
              </a:lnSpc>
              <a:spcBef>
                <a:spcPts val="0"/>
              </a:spcBef>
            </a:pPr>
            <a:r>
              <a:rPr lang="en-US" sz="2600">
                <a:solidFill>
                  <a:schemeClr val="accent6">
                    <a:lumMod val="50000"/>
                  </a:schemeClr>
                </a:solidFill>
                <a:latin typeface="Segoe UI"/>
                <a:cs typeface="Segoe UI"/>
              </a:rPr>
              <a:t>Race/Ethnicity information</a:t>
            </a:r>
            <a:endParaRPr lang="en-US" sz="1000">
              <a:solidFill>
                <a:schemeClr val="accent6">
                  <a:lumMod val="50000"/>
                </a:schemeClr>
              </a:solidFill>
              <a:latin typeface="Segoe UI"/>
              <a:cs typeface="Segoe UI"/>
            </a:endParaRPr>
          </a:p>
          <a:p>
            <a:pPr>
              <a:lnSpc>
                <a:spcPct val="100000"/>
              </a:lnSpc>
              <a:spcBef>
                <a:spcPts val="0"/>
              </a:spcBef>
            </a:pPr>
            <a:endParaRPr lang="en-US" sz="2600">
              <a:solidFill>
                <a:schemeClr val="accent6">
                  <a:lumMod val="50000"/>
                </a:schemeClr>
              </a:solidFill>
            </a:endParaRPr>
          </a:p>
          <a:p>
            <a:pPr>
              <a:lnSpc>
                <a:spcPct val="100000"/>
              </a:lnSpc>
              <a:spcBef>
                <a:spcPts val="0"/>
              </a:spcBef>
            </a:pPr>
            <a:r>
              <a:rPr lang="en-US" sz="2600">
                <a:solidFill>
                  <a:schemeClr val="accent6">
                    <a:lumMod val="50000"/>
                  </a:schemeClr>
                </a:solidFill>
                <a:latin typeface="Segoe UI"/>
                <a:cs typeface="Segoe UI"/>
              </a:rPr>
              <a:t>Years of Teaching Experience</a:t>
            </a:r>
          </a:p>
          <a:p>
            <a:pPr>
              <a:lnSpc>
                <a:spcPct val="100000"/>
              </a:lnSpc>
              <a:spcBef>
                <a:spcPts val="0"/>
              </a:spcBef>
            </a:pPr>
            <a:endParaRPr lang="en-US" sz="2600">
              <a:solidFill>
                <a:schemeClr val="accent6">
                  <a:lumMod val="50000"/>
                </a:schemeClr>
              </a:solidFill>
            </a:endParaRPr>
          </a:p>
          <a:p>
            <a:endParaRPr lang="en-US">
              <a:solidFill>
                <a:srgbClr val="40403D"/>
              </a:solidFill>
            </a:endParaRPr>
          </a:p>
        </p:txBody>
      </p:sp>
      <p:sp>
        <p:nvSpPr>
          <p:cNvPr id="8" name="Slide Number Placeholder 7">
            <a:extLst>
              <a:ext uri="{FF2B5EF4-FFF2-40B4-BE49-F238E27FC236}">
                <a16:creationId xmlns:a16="http://schemas.microsoft.com/office/drawing/2014/main" id="{C687D281-379E-4458-B412-60CD73B95D2F}"/>
              </a:ext>
            </a:extLst>
          </p:cNvPr>
          <p:cNvSpPr>
            <a:spLocks noGrp="1"/>
          </p:cNvSpPr>
          <p:nvPr>
            <p:ph type="sldNum" sz="quarter" idx="4"/>
          </p:nvPr>
        </p:nvSpPr>
        <p:spPr/>
        <p:txBody>
          <a:bodyPr/>
          <a:lstStyle/>
          <a:p>
            <a:fld id="{65248FEF-978F-4B24-93F3-B987601DAD06}" type="slidenum">
              <a:rPr lang="en-US" sz="1400" smtClean="0"/>
              <a:pPr/>
              <a:t>68</a:t>
            </a:fld>
            <a:endParaRPr lang="en-US" sz="1400"/>
          </a:p>
        </p:txBody>
      </p:sp>
      <p:sp>
        <p:nvSpPr>
          <p:cNvPr id="4" name="Date Placeholder 3">
            <a:extLst>
              <a:ext uri="{FF2B5EF4-FFF2-40B4-BE49-F238E27FC236}">
                <a16:creationId xmlns:a16="http://schemas.microsoft.com/office/drawing/2014/main" id="{0E166153-39DD-4881-B174-6BF1C35FD896}"/>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5" name="Footer Placeholder 4">
            <a:extLst>
              <a:ext uri="{FF2B5EF4-FFF2-40B4-BE49-F238E27FC236}">
                <a16:creationId xmlns:a16="http://schemas.microsoft.com/office/drawing/2014/main" id="{2E8AFF71-163D-488E-8F6A-CAC6A4098088}"/>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29010437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normAutofit/>
          </a:bodyPr>
          <a:lstStyle/>
          <a:p>
            <a:r>
              <a:rPr lang="en-US"/>
              <a:t>Using Educator Data – Next Steps</a:t>
            </a:r>
          </a:p>
        </p:txBody>
      </p:sp>
    </p:spTree>
    <p:extLst>
      <p:ext uri="{BB962C8B-B14F-4D97-AF65-F5344CB8AC3E}">
        <p14:creationId xmlns:p14="http://schemas.microsoft.com/office/powerpoint/2010/main" val="2948227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E75FEE-57CF-47F5-BC24-6D5F5B25782F}"/>
              </a:ext>
            </a:extLst>
          </p:cNvPr>
          <p:cNvSpPr>
            <a:spLocks noGrp="1"/>
          </p:cNvSpPr>
          <p:nvPr>
            <p:ph type="title"/>
          </p:nvPr>
        </p:nvSpPr>
        <p:spPr>
          <a:xfrm>
            <a:off x="0" y="0"/>
            <a:ext cx="12192000" cy="1156771"/>
          </a:xfrm>
          <a:solidFill>
            <a:schemeClr val="accent2"/>
          </a:solidFill>
        </p:spPr>
        <p:txBody>
          <a:bodyPr/>
          <a:lstStyle/>
          <a:p>
            <a:pPr algn="ctr"/>
            <a:r>
              <a:rPr lang="en-US" b="1"/>
              <a:t>Why We Monitor</a:t>
            </a:r>
          </a:p>
        </p:txBody>
      </p:sp>
      <p:sp>
        <p:nvSpPr>
          <p:cNvPr id="10" name="Rectangle: Rounded Corners 9" descr="ESEA, as amended by ESSA, requires:&#10;&#10;The Local Education Agency (LEA) must ensure that all teachers . . . meet applicable state requirements and licensure requirements.">
            <a:extLst>
              <a:ext uri="{FF2B5EF4-FFF2-40B4-BE49-F238E27FC236}">
                <a16:creationId xmlns:a16="http://schemas.microsoft.com/office/drawing/2014/main" id="{C6DC0F82-D0B0-46E3-9BBF-CC26C8A3F5A5}"/>
              </a:ext>
            </a:extLst>
          </p:cNvPr>
          <p:cNvSpPr/>
          <p:nvPr/>
        </p:nvSpPr>
        <p:spPr>
          <a:xfrm>
            <a:off x="838199" y="1653579"/>
            <a:ext cx="10739908" cy="2804121"/>
          </a:xfrm>
          <a:prstGeom prst="roundRect">
            <a:avLst/>
          </a:prstGeom>
          <a:solidFill>
            <a:schemeClr val="accent3">
              <a:lumMod val="20000"/>
              <a:lumOff val="80000"/>
            </a:schemeClr>
          </a:solidFill>
          <a:ln w="28575"/>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BCB23D78-7063-4A6A-AEF6-F76198E2867B}"/>
              </a:ext>
            </a:extLst>
          </p:cNvPr>
          <p:cNvSpPr>
            <a:spLocks noGrp="1"/>
          </p:cNvSpPr>
          <p:nvPr>
            <p:ph idx="1"/>
          </p:nvPr>
        </p:nvSpPr>
        <p:spPr>
          <a:xfrm>
            <a:off x="838199" y="1899138"/>
            <a:ext cx="10868131" cy="2421653"/>
          </a:xfrm>
          <a:ln>
            <a:noFill/>
          </a:ln>
        </p:spPr>
        <p:txBody>
          <a:bodyPr/>
          <a:lstStyle/>
          <a:p>
            <a:pPr marL="0" indent="0">
              <a:buNone/>
            </a:pPr>
            <a:r>
              <a:rPr lang="en-US" dirty="0"/>
              <a:t>ESEA, as amended by ESSA, requires:</a:t>
            </a:r>
          </a:p>
          <a:p>
            <a:pPr marL="0" indent="0">
              <a:buNone/>
            </a:pPr>
            <a:endParaRPr lang="en-US" dirty="0"/>
          </a:p>
          <a:p>
            <a:pPr marL="0" indent="0">
              <a:buNone/>
            </a:pPr>
            <a:r>
              <a:rPr lang="en-US" i="1" dirty="0"/>
              <a:t>The Local Education Agency (LEA) must ensure that all teachers . . . meet applicable state requirements and licensure requirements.</a:t>
            </a:r>
          </a:p>
          <a:p>
            <a:pPr marL="0" indent="0">
              <a:buNone/>
            </a:pPr>
            <a:r>
              <a:rPr lang="en-US" sz="1200" i="1" dirty="0"/>
              <a:t>Sec. 1112(c)(6)</a:t>
            </a:r>
          </a:p>
        </p:txBody>
      </p:sp>
      <p:sp>
        <p:nvSpPr>
          <p:cNvPr id="2" name="Date Placeholder 1">
            <a:extLst>
              <a:ext uri="{FF2B5EF4-FFF2-40B4-BE49-F238E27FC236}">
                <a16:creationId xmlns:a16="http://schemas.microsoft.com/office/drawing/2014/main" id="{BD8B5AD7-F516-4370-BA34-BDD349A98F35}"/>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8" name="Slide Number Placeholder 7">
            <a:extLst>
              <a:ext uri="{FF2B5EF4-FFF2-40B4-BE49-F238E27FC236}">
                <a16:creationId xmlns:a16="http://schemas.microsoft.com/office/drawing/2014/main" id="{960C06AE-9348-492C-BF1E-FFF997D5D8E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C3F72B6-FEB8-4057-B97B-F5E7008D2356}"/>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8965105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C9ADA6-75DB-41EB-B448-35F7E8FFDD39}"/>
              </a:ext>
            </a:extLst>
          </p:cNvPr>
          <p:cNvSpPr>
            <a:spLocks noGrp="1"/>
          </p:cNvSpPr>
          <p:nvPr>
            <p:ph type="title"/>
          </p:nvPr>
        </p:nvSpPr>
        <p:spPr>
          <a:xfrm>
            <a:off x="0" y="0"/>
            <a:ext cx="12192000" cy="1000369"/>
          </a:xfrm>
          <a:solidFill>
            <a:srgbClr val="9999FF"/>
          </a:solidFill>
        </p:spPr>
        <p:txBody>
          <a:bodyPr>
            <a:normAutofit/>
          </a:bodyPr>
          <a:lstStyle/>
          <a:p>
            <a:r>
              <a:rPr lang="en-US" sz="4000" b="1" dirty="0">
                <a:latin typeface="Segoe UI"/>
                <a:cs typeface="Segoe UI"/>
              </a:rPr>
              <a:t>6. Research and Development Projects: </a:t>
            </a:r>
            <a:endParaRPr lang="en-US" dirty="0"/>
          </a:p>
        </p:txBody>
      </p:sp>
      <p:sp>
        <p:nvSpPr>
          <p:cNvPr id="2" name="Rectangle 1">
            <a:extLst>
              <a:ext uri="{FF2B5EF4-FFF2-40B4-BE49-F238E27FC236}">
                <a16:creationId xmlns:a16="http://schemas.microsoft.com/office/drawing/2014/main" id="{ACE43C9C-2396-4795-B748-83454E6FB9AA}"/>
              </a:ext>
            </a:extLst>
          </p:cNvPr>
          <p:cNvSpPr/>
          <p:nvPr/>
        </p:nvSpPr>
        <p:spPr>
          <a:xfrm>
            <a:off x="404743" y="1842369"/>
            <a:ext cx="11568426" cy="1651093"/>
          </a:xfrm>
          <a:prstGeom prst="rect">
            <a:avLst/>
          </a:prstGeom>
        </p:spPr>
        <p:txBody>
          <a:bodyPr wrap="square" anchor="ctr">
            <a:spAutoFit/>
          </a:bodyPr>
          <a:lstStyle/>
          <a:p>
            <a:pPr marL="742950" indent="-742950">
              <a:lnSpc>
                <a:spcPct val="150000"/>
              </a:lnSpc>
              <a:buAutoNum type="arabicParenBoth"/>
            </a:pPr>
            <a:r>
              <a:rPr lang="en-US" sz="3600"/>
              <a:t>Equity Issues and Analyses in Educator Data</a:t>
            </a:r>
          </a:p>
          <a:p>
            <a:pPr marL="742950" indent="-742950">
              <a:lnSpc>
                <a:spcPct val="150000"/>
              </a:lnSpc>
              <a:buAutoNum type="arabicParenBoth"/>
            </a:pPr>
            <a:r>
              <a:rPr lang="en-US" sz="3600"/>
              <a:t>Supporting tools for Educator Career Continuum </a:t>
            </a:r>
          </a:p>
        </p:txBody>
      </p:sp>
      <p:sp>
        <p:nvSpPr>
          <p:cNvPr id="3" name="Slide Number Placeholder 2"/>
          <p:cNvSpPr>
            <a:spLocks noGrp="1"/>
          </p:cNvSpPr>
          <p:nvPr>
            <p:ph type="sldNum" sz="quarter" idx="4"/>
          </p:nvPr>
        </p:nvSpPr>
        <p:spPr/>
        <p:txBody>
          <a:bodyPr/>
          <a:lstStyle/>
          <a:p>
            <a:fld id="{65248FEF-978F-4B24-93F3-B987601DAD06}" type="slidenum">
              <a:rPr lang="en-US" smtClean="0"/>
              <a:pPr/>
              <a:t>70</a:t>
            </a:fld>
            <a:endParaRPr lang="en-US"/>
          </a:p>
        </p:txBody>
      </p:sp>
      <p:sp>
        <p:nvSpPr>
          <p:cNvPr id="4" name="Date Placeholder 3">
            <a:extLst>
              <a:ext uri="{FF2B5EF4-FFF2-40B4-BE49-F238E27FC236}">
                <a16:creationId xmlns:a16="http://schemas.microsoft.com/office/drawing/2014/main" id="{5093AAF4-473D-4A16-9CC9-866E196B9BDD}"/>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5" name="Footer Placeholder 4">
            <a:extLst>
              <a:ext uri="{FF2B5EF4-FFF2-40B4-BE49-F238E27FC236}">
                <a16:creationId xmlns:a16="http://schemas.microsoft.com/office/drawing/2014/main" id="{750771BD-35B7-47B7-98FC-EECE07668776}"/>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24803321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C9ADA6-75DB-41EB-B448-35F7E8FFDD39}"/>
              </a:ext>
            </a:extLst>
          </p:cNvPr>
          <p:cNvSpPr>
            <a:spLocks noGrp="1"/>
          </p:cNvSpPr>
          <p:nvPr>
            <p:ph type="title"/>
          </p:nvPr>
        </p:nvSpPr>
        <p:spPr>
          <a:xfrm>
            <a:off x="0" y="0"/>
            <a:ext cx="12192000" cy="1000369"/>
          </a:xfrm>
          <a:solidFill>
            <a:srgbClr val="9999FF"/>
          </a:solidFill>
        </p:spPr>
        <p:txBody>
          <a:bodyPr>
            <a:normAutofit/>
          </a:bodyPr>
          <a:lstStyle/>
          <a:p>
            <a:r>
              <a:rPr lang="en-US" sz="4000" b="1" dirty="0">
                <a:latin typeface="Segoe UI"/>
                <a:cs typeface="Segoe UI"/>
              </a:rPr>
              <a:t>Data for Educator Career Continuum</a:t>
            </a:r>
            <a:endParaRPr lang="en-US" dirty="0">
              <a:latin typeface="Segoe UI"/>
              <a:cs typeface="Segoe UI"/>
            </a:endParaRPr>
          </a:p>
        </p:txBody>
      </p:sp>
      <p:sp>
        <p:nvSpPr>
          <p:cNvPr id="2" name="Rectangle 1">
            <a:extLst>
              <a:ext uri="{FF2B5EF4-FFF2-40B4-BE49-F238E27FC236}">
                <a16:creationId xmlns:a16="http://schemas.microsoft.com/office/drawing/2014/main" id="{ACE43C9C-2396-4795-B748-83454E6FB9AA}"/>
              </a:ext>
            </a:extLst>
          </p:cNvPr>
          <p:cNvSpPr/>
          <p:nvPr/>
        </p:nvSpPr>
        <p:spPr>
          <a:xfrm>
            <a:off x="662478" y="1036437"/>
            <a:ext cx="11019338" cy="5078313"/>
          </a:xfrm>
          <a:prstGeom prst="rect">
            <a:avLst/>
          </a:prstGeom>
          <a:noFill/>
        </p:spPr>
        <p:txBody>
          <a:bodyPr wrap="square" lIns="91440" tIns="45720" rIns="91440" bIns="45720" anchor="ctr">
            <a:spAutoFit/>
          </a:bodyPr>
          <a:lstStyle/>
          <a:p>
            <a:r>
              <a:rPr lang="en-US" sz="3200" b="1">
                <a:ea typeface="+mn-lt"/>
                <a:cs typeface="+mn-lt"/>
              </a:rPr>
              <a:t>(1) Inventory</a:t>
            </a:r>
            <a:endParaRPr lang="en-US" sz="3200"/>
          </a:p>
          <a:p>
            <a:r>
              <a:rPr lang="en-US" sz="2800" b="1">
                <a:ea typeface="+mn-lt"/>
                <a:cs typeface="+mn-lt"/>
              </a:rPr>
              <a:t>       </a:t>
            </a:r>
            <a:r>
              <a:rPr lang="en-US" sz="2800">
                <a:ea typeface="+mn-lt"/>
                <a:cs typeface="+mn-lt"/>
              </a:rPr>
              <a:t>- Educator workforce information and distribution</a:t>
            </a:r>
            <a:endParaRPr lang="en-US" sz="2800"/>
          </a:p>
          <a:p>
            <a:r>
              <a:rPr lang="en-US" sz="2800">
                <a:ea typeface="+mn-lt"/>
                <a:cs typeface="+mn-lt"/>
              </a:rPr>
              <a:t>       - Educator credential information</a:t>
            </a:r>
            <a:endParaRPr lang="en-US" sz="2800"/>
          </a:p>
          <a:p>
            <a:r>
              <a:rPr lang="en-US" sz="3200" b="1">
                <a:ea typeface="+mn-lt"/>
                <a:cs typeface="+mn-lt"/>
              </a:rPr>
              <a:t>(2) Demand</a:t>
            </a:r>
            <a:endParaRPr lang="en-US" sz="3200"/>
          </a:p>
          <a:p>
            <a:r>
              <a:rPr lang="en-US" sz="2800">
                <a:ea typeface="+mn-lt"/>
                <a:cs typeface="+mn-lt"/>
              </a:rPr>
              <a:t>       - Educator teaching assignment and credential</a:t>
            </a:r>
            <a:endParaRPr lang="en-US" sz="2800"/>
          </a:p>
          <a:p>
            <a:r>
              <a:rPr lang="en-US" sz="2800">
                <a:ea typeface="+mn-lt"/>
                <a:cs typeface="+mn-lt"/>
              </a:rPr>
              <a:t>       - Student equitable access to educators</a:t>
            </a:r>
            <a:endParaRPr lang="en-US" sz="2800"/>
          </a:p>
          <a:p>
            <a:r>
              <a:rPr lang="en-US" sz="3200" b="1">
                <a:ea typeface="+mn-lt"/>
                <a:cs typeface="+mn-lt"/>
              </a:rPr>
              <a:t>(3) Support</a:t>
            </a:r>
            <a:endParaRPr lang="en-US" sz="3200"/>
          </a:p>
          <a:p>
            <a:r>
              <a:rPr lang="en-US" sz="2800">
                <a:ea typeface="+mn-lt"/>
                <a:cs typeface="+mn-lt"/>
              </a:rPr>
              <a:t>       - Educator professional learning and support</a:t>
            </a:r>
            <a:endParaRPr lang="en-US" sz="2800"/>
          </a:p>
          <a:p>
            <a:r>
              <a:rPr lang="en-US" sz="2800">
                <a:ea typeface="+mn-lt"/>
                <a:cs typeface="+mn-lt"/>
              </a:rPr>
              <a:t>       - Educator retention and mobility</a:t>
            </a:r>
            <a:endParaRPr lang="en-US" sz="2800"/>
          </a:p>
          <a:p>
            <a:r>
              <a:rPr lang="en-US" sz="3200" b="1">
                <a:ea typeface="+mn-lt"/>
                <a:cs typeface="+mn-lt"/>
              </a:rPr>
              <a:t>(4) Supply</a:t>
            </a:r>
            <a:endParaRPr lang="en-US" sz="3200"/>
          </a:p>
          <a:p>
            <a:r>
              <a:rPr lang="en-US" sz="2800">
                <a:ea typeface="+mn-lt"/>
                <a:cs typeface="+mn-lt"/>
              </a:rPr>
              <a:t>       - Educator needs by endorsement at each district</a:t>
            </a:r>
            <a:endParaRPr lang="en-US" sz="2800"/>
          </a:p>
        </p:txBody>
      </p:sp>
      <p:sp>
        <p:nvSpPr>
          <p:cNvPr id="3" name="Slide Number Placeholder 2"/>
          <p:cNvSpPr>
            <a:spLocks noGrp="1"/>
          </p:cNvSpPr>
          <p:nvPr>
            <p:ph type="sldNum" sz="quarter" idx="4"/>
          </p:nvPr>
        </p:nvSpPr>
        <p:spPr/>
        <p:txBody>
          <a:bodyPr/>
          <a:lstStyle/>
          <a:p>
            <a:fld id="{65248FEF-978F-4B24-93F3-B987601DAD06}" type="slidenum">
              <a:rPr lang="en-US" smtClean="0"/>
              <a:pPr/>
              <a:t>71</a:t>
            </a:fld>
            <a:endParaRPr lang="en-US"/>
          </a:p>
        </p:txBody>
      </p:sp>
      <p:sp>
        <p:nvSpPr>
          <p:cNvPr id="4" name="Date Placeholder 3">
            <a:extLst>
              <a:ext uri="{FF2B5EF4-FFF2-40B4-BE49-F238E27FC236}">
                <a16:creationId xmlns:a16="http://schemas.microsoft.com/office/drawing/2014/main" id="{5093AAF4-473D-4A16-9CC9-866E196B9BDD}"/>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5" name="Footer Placeholder 4">
            <a:extLst>
              <a:ext uri="{FF2B5EF4-FFF2-40B4-BE49-F238E27FC236}">
                <a16:creationId xmlns:a16="http://schemas.microsoft.com/office/drawing/2014/main" id="{750771BD-35B7-47B7-98FC-EECE07668776}"/>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3566882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A93AF2-C816-471E-BCA1-7A9D7F3F1F27}"/>
              </a:ext>
            </a:extLst>
          </p:cNvPr>
          <p:cNvSpPr>
            <a:spLocks noGrp="1"/>
          </p:cNvSpPr>
          <p:nvPr>
            <p:ph type="title" idx="4294967295"/>
          </p:nvPr>
        </p:nvSpPr>
        <p:spPr>
          <a:xfrm>
            <a:off x="0" y="0"/>
            <a:ext cx="12192000" cy="707886"/>
          </a:xfrm>
          <a:prstGeom prst="rect">
            <a:avLst/>
          </a:prstGeom>
          <a:solidFill>
            <a:srgbClr val="9999FF"/>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n-lt"/>
                <a:ea typeface="+mn-ea"/>
                <a:cs typeface="+mn-cs"/>
              </a:rPr>
              <a:t>(1) Equity Issues and Analyses in Educator Data </a:t>
            </a:r>
          </a:p>
        </p:txBody>
      </p:sp>
      <p:sp>
        <p:nvSpPr>
          <p:cNvPr id="13" name="TextBox 12">
            <a:extLst>
              <a:ext uri="{FF2B5EF4-FFF2-40B4-BE49-F238E27FC236}">
                <a16:creationId xmlns:a16="http://schemas.microsoft.com/office/drawing/2014/main" id="{DAC94ABC-BE45-43D3-8583-9A251E816B4E}"/>
              </a:ext>
            </a:extLst>
          </p:cNvPr>
          <p:cNvSpPr txBox="1"/>
          <p:nvPr/>
        </p:nvSpPr>
        <p:spPr>
          <a:xfrm>
            <a:off x="595901" y="934948"/>
            <a:ext cx="10602930" cy="1200329"/>
          </a:xfrm>
          <a:prstGeom prst="rect">
            <a:avLst/>
          </a:prstGeom>
          <a:noFill/>
        </p:spPr>
        <p:txBody>
          <a:bodyPr wrap="square" rtlCol="0">
            <a:spAutoFit/>
          </a:bodyPr>
          <a:lstStyle/>
          <a:p>
            <a:pPr algn="ctr"/>
            <a:r>
              <a:rPr kumimoji="0" lang="en-US" sz="3600" b="0" i="0" u="none" strike="noStrike" kern="1200" cap="none" spc="0" normalizeH="0" baseline="0" noProof="0">
                <a:ln>
                  <a:noFill/>
                </a:ln>
                <a:solidFill>
                  <a:srgbClr val="40403D"/>
                </a:solidFill>
                <a:effectLst/>
                <a:uLnTx/>
                <a:uFillTx/>
                <a:latin typeface="Segoe UI"/>
                <a:ea typeface="+mj-ea"/>
                <a:cs typeface="Segoe UI"/>
              </a:rPr>
              <a:t>Washington State Longitudinal Data and System (SLDS) project in Educational Equity</a:t>
            </a:r>
            <a:endParaRPr lang="en-US" dirty="0"/>
          </a:p>
        </p:txBody>
      </p:sp>
      <p:sp>
        <p:nvSpPr>
          <p:cNvPr id="7" name="Content Placeholder 2">
            <a:extLst>
              <a:ext uri="{FF2B5EF4-FFF2-40B4-BE49-F238E27FC236}">
                <a16:creationId xmlns:a16="http://schemas.microsoft.com/office/drawing/2014/main" id="{EF206FFE-F97A-4522-B957-C9324DB7EF46}"/>
              </a:ext>
            </a:extLst>
          </p:cNvPr>
          <p:cNvSpPr txBox="1">
            <a:spLocks/>
          </p:cNvSpPr>
          <p:nvPr/>
        </p:nvSpPr>
        <p:spPr>
          <a:xfrm>
            <a:off x="1035220" y="2486433"/>
            <a:ext cx="10440679" cy="38362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v"/>
            </a:pPr>
            <a:r>
              <a:rPr lang="en-US" sz="3200" dirty="0"/>
              <a:t> Examine issues related to </a:t>
            </a:r>
            <a:r>
              <a:rPr lang="en-US" sz="3200" b="1" dirty="0"/>
              <a:t>educational equity </a:t>
            </a:r>
            <a:r>
              <a:rPr lang="en-US" sz="3200" dirty="0"/>
              <a:t>in the </a:t>
            </a:r>
            <a:endParaRPr lang="en-US" sz="3200" dirty="0">
              <a:cs typeface="Calibri" panose="020F0502020204030204"/>
            </a:endParaRPr>
          </a:p>
          <a:p>
            <a:pPr marL="0" indent="0">
              <a:lnSpc>
                <a:spcPct val="100000"/>
              </a:lnSpc>
              <a:spcBef>
                <a:spcPts val="0"/>
              </a:spcBef>
              <a:buNone/>
            </a:pPr>
            <a:r>
              <a:rPr lang="en-US" sz="3200" dirty="0"/>
              <a:t>    public educational systems in the state</a:t>
            </a:r>
            <a:endParaRPr lang="en-US" sz="3200" dirty="0">
              <a:cs typeface="Calibri"/>
            </a:endParaRPr>
          </a:p>
          <a:p>
            <a:pPr marL="0" indent="0">
              <a:lnSpc>
                <a:spcPct val="100000"/>
              </a:lnSpc>
              <a:spcBef>
                <a:spcPts val="1200"/>
              </a:spcBef>
              <a:buFont typeface="Wingdings" panose="05000000000000000000" pitchFamily="2" charset="2"/>
              <a:buChar char="v"/>
            </a:pPr>
            <a:r>
              <a:rPr lang="en-US" sz="3200" dirty="0"/>
              <a:t> Conduct analysis and research and </a:t>
            </a:r>
            <a:r>
              <a:rPr lang="en-US" sz="3200" b="1" dirty="0"/>
              <a:t>effectively inform   </a:t>
            </a:r>
            <a:endParaRPr lang="en-US" sz="3200" b="1" dirty="0">
              <a:cs typeface="Calibri"/>
            </a:endParaRPr>
          </a:p>
          <a:p>
            <a:pPr marL="0" indent="0">
              <a:lnSpc>
                <a:spcPct val="100000"/>
              </a:lnSpc>
              <a:spcBef>
                <a:spcPts val="0"/>
              </a:spcBef>
              <a:buNone/>
            </a:pPr>
            <a:r>
              <a:rPr lang="en-US" sz="3200" b="1" dirty="0"/>
              <a:t>    research findings</a:t>
            </a:r>
            <a:r>
              <a:rPr lang="en-US" sz="3200" dirty="0"/>
              <a:t> to districts and decision-makers</a:t>
            </a:r>
          </a:p>
          <a:p>
            <a:pPr marL="0" indent="0">
              <a:lnSpc>
                <a:spcPct val="100000"/>
              </a:lnSpc>
              <a:spcBef>
                <a:spcPts val="0"/>
              </a:spcBef>
              <a:buNone/>
            </a:pPr>
            <a:endParaRPr lang="en-US" sz="3200" dirty="0">
              <a:ea typeface="+mn-lt"/>
              <a:cs typeface="+mn-lt"/>
            </a:endParaRPr>
          </a:p>
          <a:p>
            <a:pPr marL="0" indent="0">
              <a:lnSpc>
                <a:spcPct val="100000"/>
              </a:lnSpc>
              <a:spcBef>
                <a:spcPts val="0"/>
              </a:spcBef>
              <a:buNone/>
            </a:pPr>
            <a:r>
              <a:rPr lang="en-US" sz="3200" dirty="0">
                <a:ea typeface="+mn-lt"/>
                <a:cs typeface="+mn-lt"/>
              </a:rPr>
              <a:t>             Implement data driven strategies and supports </a:t>
            </a:r>
            <a:endParaRPr lang="en-US" dirty="0">
              <a:ea typeface="+mn-lt"/>
              <a:cs typeface="+mn-lt"/>
            </a:endParaRPr>
          </a:p>
          <a:p>
            <a:pPr marL="0" indent="0">
              <a:lnSpc>
                <a:spcPct val="100000"/>
              </a:lnSpc>
              <a:spcBef>
                <a:spcPts val="0"/>
              </a:spcBef>
              <a:buNone/>
            </a:pPr>
            <a:r>
              <a:rPr lang="en-US" sz="3200" dirty="0">
                <a:ea typeface="+mn-lt"/>
                <a:cs typeface="+mn-lt"/>
              </a:rPr>
              <a:t>             and continuous monitoring and evaluation</a:t>
            </a:r>
            <a:endParaRPr lang="en-US" dirty="0">
              <a:cs typeface="Calibri"/>
            </a:endParaRPr>
          </a:p>
          <a:p>
            <a:pPr marL="0" indent="0">
              <a:lnSpc>
                <a:spcPct val="100000"/>
              </a:lnSpc>
              <a:spcBef>
                <a:spcPts val="0"/>
              </a:spcBef>
              <a:buNone/>
            </a:pPr>
            <a:endParaRPr lang="en-US" sz="3200" dirty="0">
              <a:cs typeface="Calibri"/>
            </a:endParaRPr>
          </a:p>
          <a:p>
            <a:pPr marL="0" indent="0">
              <a:lnSpc>
                <a:spcPct val="150000"/>
              </a:lnSpc>
              <a:buNone/>
            </a:pPr>
            <a:endParaRPr lang="en-US" sz="3200" dirty="0"/>
          </a:p>
        </p:txBody>
      </p:sp>
      <p:sp>
        <p:nvSpPr>
          <p:cNvPr id="8" name="Arrow: Right 7">
            <a:extLst>
              <a:ext uri="{FF2B5EF4-FFF2-40B4-BE49-F238E27FC236}">
                <a16:creationId xmlns:a16="http://schemas.microsoft.com/office/drawing/2014/main" id="{B847B519-6C25-46CF-AD70-8C043399CD9B}"/>
              </a:ext>
              <a:ext uri="{C183D7F6-B498-43B3-948B-1728B52AA6E4}">
                <adec:decorative xmlns:adec="http://schemas.microsoft.com/office/drawing/2017/decorative" val="1"/>
              </a:ext>
            </a:extLst>
          </p:cNvPr>
          <p:cNvSpPr/>
          <p:nvPr/>
        </p:nvSpPr>
        <p:spPr>
          <a:xfrm>
            <a:off x="1415262" y="5182826"/>
            <a:ext cx="722780" cy="4258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956FC301-197C-4289-A11F-31D42E6F8FE4}"/>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
        <p:nvSpPr>
          <p:cNvPr id="4" name="Date Placeholder 3">
            <a:extLst>
              <a:ext uri="{FF2B5EF4-FFF2-40B4-BE49-F238E27FC236}">
                <a16:creationId xmlns:a16="http://schemas.microsoft.com/office/drawing/2014/main" id="{4209F152-742A-431B-8456-8681900B2975}"/>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3" name="Slide Number Placeholder 2"/>
          <p:cNvSpPr>
            <a:spLocks noGrp="1"/>
          </p:cNvSpPr>
          <p:nvPr>
            <p:ph type="sldNum" sz="quarter" idx="4"/>
          </p:nvPr>
        </p:nvSpPr>
        <p:spPr/>
        <p:txBody>
          <a:bodyPr/>
          <a:lstStyle/>
          <a:p>
            <a:fld id="{65248FEF-978F-4B24-93F3-B987601DAD06}" type="slidenum">
              <a:rPr lang="en-US" smtClean="0"/>
              <a:pPr/>
              <a:t>72</a:t>
            </a:fld>
            <a:endParaRPr lang="en-US"/>
          </a:p>
        </p:txBody>
      </p:sp>
    </p:spTree>
    <p:extLst>
      <p:ext uri="{BB962C8B-B14F-4D97-AF65-F5344CB8AC3E}">
        <p14:creationId xmlns:p14="http://schemas.microsoft.com/office/powerpoint/2010/main" val="16735719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9999FF"/>
          </a:solidFill>
        </p:spPr>
        <p:txBody>
          <a:bodyPr anchor="ctr">
            <a:normAutofit/>
          </a:bodyPr>
          <a:lstStyle/>
          <a:p>
            <a:pPr>
              <a:spcAft>
                <a:spcPts val="1800"/>
              </a:spcAft>
            </a:pPr>
            <a:r>
              <a:rPr lang="en-US" sz="4100" b="1" dirty="0"/>
              <a:t>How do you define equity? </a:t>
            </a:r>
            <a:br>
              <a:rPr lang="en-US" sz="4100" b="1" dirty="0"/>
            </a:br>
            <a:r>
              <a:rPr lang="en-US" sz="4100" b="1" dirty="0"/>
              <a:t>What are the equity issues you identified? </a:t>
            </a:r>
          </a:p>
        </p:txBody>
      </p:sp>
      <p:graphicFrame>
        <p:nvGraphicFramePr>
          <p:cNvPr id="8" name="Content Placeholder 5" descr="Text box with the questions relating to equity">
            <a:extLst>
              <a:ext uri="{FF2B5EF4-FFF2-40B4-BE49-F238E27FC236}">
                <a16:creationId xmlns:a16="http://schemas.microsoft.com/office/drawing/2014/main" id="{5736032E-E798-41C0-912B-E5CAFBE8CD8B}"/>
              </a:ext>
            </a:extLst>
          </p:cNvPr>
          <p:cNvGraphicFramePr>
            <a:graphicFrameLocks noGrp="1"/>
          </p:cNvGraphicFramePr>
          <p:nvPr>
            <p:ph idx="1"/>
            <p:extLst>
              <p:ext uri="{D42A27DB-BD31-4B8C-83A1-F6EECF244321}">
                <p14:modId xmlns:p14="http://schemas.microsoft.com/office/powerpoint/2010/main" val="3300769081"/>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a:xfrm>
            <a:off x="10709328" y="6253532"/>
            <a:ext cx="644471" cy="365125"/>
          </a:xfrm>
        </p:spPr>
        <p:txBody>
          <a:bodyPr anchor="ctr">
            <a:normAutofit/>
          </a:bodyPr>
          <a:lstStyle/>
          <a:p>
            <a:pPr>
              <a:spcAft>
                <a:spcPts val="600"/>
              </a:spcAft>
            </a:pPr>
            <a:fld id="{65248FEF-978F-4B24-93F3-B987601DAD06}" type="slidenum">
              <a:rPr lang="en-US" smtClean="0"/>
              <a:pPr>
                <a:spcAft>
                  <a:spcPts val="600"/>
                </a:spcAft>
              </a:pPr>
              <a:t>73</a:t>
            </a:fld>
            <a:endParaRPr lang="en-US"/>
          </a:p>
        </p:txBody>
      </p:sp>
      <p:sp>
        <p:nvSpPr>
          <p:cNvPr id="4" name="Date Placeholder 3">
            <a:extLst>
              <a:ext uri="{FF2B5EF4-FFF2-40B4-BE49-F238E27FC236}">
                <a16:creationId xmlns:a16="http://schemas.microsoft.com/office/drawing/2014/main" id="{93E2841B-4A32-4B8C-800D-9E3028F0EF92}"/>
              </a:ext>
              <a:ext uri="{C183D7F6-B498-43B3-948B-1728B52AA6E4}">
                <adec:decorative xmlns:adec="http://schemas.microsoft.com/office/drawing/2017/decorative" val="1"/>
              </a:ext>
            </a:extLst>
          </p:cNvPr>
          <p:cNvSpPr>
            <a:spLocks noGrp="1"/>
          </p:cNvSpPr>
          <p:nvPr>
            <p:ph type="dt" sz="half" idx="11"/>
          </p:nvPr>
        </p:nvSpPr>
        <p:spPr>
          <a:xfrm>
            <a:off x="9309783" y="6253532"/>
            <a:ext cx="1531571" cy="365125"/>
          </a:xfrm>
        </p:spPr>
        <p:txBody>
          <a:bodyPr anchor="ctr">
            <a:normAutofit/>
          </a:bodyPr>
          <a:lstStyle/>
          <a:p>
            <a:pPr algn="ctr">
              <a:spcAft>
                <a:spcPts val="600"/>
              </a:spcAft>
            </a:pPr>
            <a:r>
              <a:rPr lang="en-US"/>
              <a:t>1/11/22</a:t>
            </a:r>
          </a:p>
        </p:txBody>
      </p:sp>
      <p:sp>
        <p:nvSpPr>
          <p:cNvPr id="5" name="Footer Placeholder 4">
            <a:extLst>
              <a:ext uri="{FF2B5EF4-FFF2-40B4-BE49-F238E27FC236}">
                <a16:creationId xmlns:a16="http://schemas.microsoft.com/office/drawing/2014/main" id="{78E11E9B-E798-4DE8-936B-F97DD0140582}"/>
              </a:ext>
              <a:ext uri="{C183D7F6-B498-43B3-948B-1728B52AA6E4}">
                <adec:decorative xmlns:adec="http://schemas.microsoft.com/office/drawing/2017/decorative" val="1"/>
              </a:ext>
            </a:extLst>
          </p:cNvPr>
          <p:cNvSpPr>
            <a:spLocks noGrp="1"/>
          </p:cNvSpPr>
          <p:nvPr>
            <p:ph type="ftr" sz="quarter" idx="3"/>
          </p:nvPr>
        </p:nvSpPr>
        <p:spPr>
          <a:xfrm>
            <a:off x="3550596" y="6253532"/>
            <a:ext cx="5817555" cy="365125"/>
          </a:xfrm>
        </p:spPr>
        <p:txBody>
          <a:bodyPr anchor="ctr">
            <a:normAutofit/>
          </a:bodyPr>
          <a:lstStyle/>
          <a:p>
            <a:pPr algn="r">
              <a:spcAft>
                <a:spcPts val="600"/>
              </a:spcAft>
            </a:pPr>
            <a:r>
              <a:rPr lang="en-US"/>
              <a:t>Title II, Part A</a:t>
            </a:r>
          </a:p>
        </p:txBody>
      </p:sp>
    </p:spTree>
    <p:extLst>
      <p:ext uri="{BB962C8B-B14F-4D97-AF65-F5344CB8AC3E}">
        <p14:creationId xmlns:p14="http://schemas.microsoft.com/office/powerpoint/2010/main" val="24383590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 y="-3709"/>
            <a:ext cx="12188689" cy="1342547"/>
          </a:xfrm>
          <a:solidFill>
            <a:srgbClr val="9999FF"/>
          </a:solidFill>
        </p:spPr>
        <p:txBody>
          <a:bodyPr anchor="t">
            <a:noAutofit/>
          </a:bodyPr>
          <a:lstStyle/>
          <a:p>
            <a:pPr>
              <a:lnSpc>
                <a:spcPct val="100000"/>
              </a:lnSpc>
            </a:pPr>
            <a:r>
              <a:rPr lang="en-US" sz="4000" b="1" dirty="0">
                <a:latin typeface="Segoe UI"/>
                <a:cs typeface="Segoe UI"/>
              </a:rPr>
              <a:t>Where</a:t>
            </a:r>
            <a:r>
              <a:rPr lang="en-US" sz="4000" dirty="0">
                <a:latin typeface="Segoe UI"/>
                <a:cs typeface="Segoe UI"/>
              </a:rPr>
              <a:t> do equity issues occur?</a:t>
            </a:r>
            <a:br>
              <a:rPr lang="en-US" sz="4000" dirty="0">
                <a:latin typeface="Segoe UI"/>
                <a:cs typeface="Segoe UI"/>
              </a:rPr>
            </a:br>
            <a:r>
              <a:rPr lang="en-US" sz="4000" b="1" dirty="0">
                <a:latin typeface="Segoe UI"/>
                <a:cs typeface="Segoe UI"/>
              </a:rPr>
              <a:t>Who</a:t>
            </a:r>
            <a:r>
              <a:rPr lang="en-US" sz="4000" dirty="0">
                <a:latin typeface="Segoe UI"/>
                <a:cs typeface="Segoe UI"/>
              </a:rPr>
              <a:t> do encounter equity issues?</a:t>
            </a:r>
            <a:endParaRPr lang="en-US" sz="4000" dirty="0"/>
          </a:p>
        </p:txBody>
      </p:sp>
      <p:sp>
        <p:nvSpPr>
          <p:cNvPr id="10" name="TextBox 9"/>
          <p:cNvSpPr txBox="1"/>
          <p:nvPr/>
        </p:nvSpPr>
        <p:spPr>
          <a:xfrm>
            <a:off x="2976976" y="1423950"/>
            <a:ext cx="9072790" cy="1815882"/>
          </a:xfrm>
          <a:prstGeom prst="rect">
            <a:avLst/>
          </a:prstGeom>
          <a:solidFill>
            <a:srgbClr val="FFCC99"/>
          </a:solidFill>
        </p:spPr>
        <p:txBody>
          <a:bodyPr wrap="square" rtlCol="0">
            <a:spAutoFit/>
          </a:bodyPr>
          <a:lstStyle/>
          <a:p>
            <a:pPr lvl="0" defTabSz="457200">
              <a:defRPr/>
            </a:pPr>
            <a:r>
              <a:rPr kumimoji="0" lang="en-US" sz="2800" i="1" u="none" strike="noStrike" kern="0" cap="none" spc="0" normalizeH="0" baseline="0" noProof="0">
                <a:ln>
                  <a:noFill/>
                </a:ln>
                <a:effectLst/>
                <a:uLnTx/>
                <a:uFillTx/>
              </a:rPr>
              <a:t>Do all schools </a:t>
            </a:r>
            <a:r>
              <a:rPr lang="en-US" sz="2800" i="1" kern="0"/>
              <a:t>equitably </a:t>
            </a:r>
            <a:r>
              <a:rPr kumimoji="0" lang="en-US" sz="2800" i="1" u="none" strike="noStrike" kern="0" cap="none" spc="0" normalizeH="0" baseline="0" noProof="0">
                <a:ln>
                  <a:noFill/>
                </a:ln>
                <a:effectLst/>
                <a:uLnTx/>
                <a:uFillTx/>
              </a:rPr>
              <a:t>recruit</a:t>
            </a:r>
            <a:r>
              <a:rPr lang="en-US" sz="2800" i="1" kern="0"/>
              <a:t>, </a:t>
            </a:r>
            <a:r>
              <a:rPr kumimoji="0" lang="en-US" sz="2800" i="1" u="none" strike="noStrike" kern="0" cap="none" spc="0" normalizeH="0" baseline="0" noProof="0">
                <a:ln>
                  <a:noFill/>
                </a:ln>
                <a:effectLst/>
                <a:uLnTx/>
                <a:uFillTx/>
              </a:rPr>
              <a:t>support, and retain fully qualified educators? </a:t>
            </a:r>
          </a:p>
          <a:p>
            <a:pPr lvl="0" defTabSz="457200">
              <a:defRPr/>
            </a:pPr>
            <a:r>
              <a:rPr lang="en-US" sz="2800" i="1" kern="0"/>
              <a:t>Is distribution of fully qualified educators equitable among schools in a district?</a:t>
            </a:r>
            <a:endParaRPr kumimoji="0" lang="en-US" sz="2800" i="1" u="none" strike="noStrike" kern="0" cap="none" spc="0" normalizeH="0" baseline="0" noProof="0">
              <a:ln>
                <a:noFill/>
              </a:ln>
              <a:effectLst/>
              <a:uLnTx/>
              <a:uFillTx/>
            </a:endParaRPr>
          </a:p>
        </p:txBody>
      </p:sp>
      <p:sp>
        <p:nvSpPr>
          <p:cNvPr id="14" name="TextBox 13"/>
          <p:cNvSpPr txBox="1"/>
          <p:nvPr/>
        </p:nvSpPr>
        <p:spPr>
          <a:xfrm>
            <a:off x="3008836" y="3728820"/>
            <a:ext cx="9009070" cy="954107"/>
          </a:xfrm>
          <a:prstGeom prst="rect">
            <a:avLst/>
          </a:prstGeom>
          <a:solidFill>
            <a:srgbClr val="FFFFCC"/>
          </a:solidFill>
        </p:spPr>
        <p:txBody>
          <a:bodyPr wrap="square" rtlCol="0">
            <a:spAutoFit/>
          </a:bodyPr>
          <a:lstStyle/>
          <a:p>
            <a:pPr lvl="0" defTabSz="457200">
              <a:defRPr/>
            </a:pPr>
            <a:r>
              <a:rPr lang="en-US" sz="2800" i="1" kern="0"/>
              <a:t>Do</a:t>
            </a:r>
            <a:r>
              <a:rPr kumimoji="0" lang="en-US" sz="2800" i="1" u="none" strike="noStrike" kern="0" cap="none" spc="0" normalizeH="0" baseline="0" noProof="0">
                <a:ln>
                  <a:noFill/>
                </a:ln>
                <a:effectLst/>
                <a:uLnTx/>
                <a:uFillTx/>
              </a:rPr>
              <a:t> all educators get </a:t>
            </a:r>
            <a:r>
              <a:rPr lang="en-US" sz="2800" i="1" kern="0"/>
              <a:t>equitable </a:t>
            </a:r>
            <a:r>
              <a:rPr kumimoji="0" lang="en-US" sz="2800" i="1" u="none" strike="noStrike" kern="0" cap="none" spc="0" normalizeH="0" baseline="0" noProof="0">
                <a:ln>
                  <a:noFill/>
                </a:ln>
                <a:effectLst/>
                <a:uLnTx/>
                <a:uFillTx/>
              </a:rPr>
              <a:t>supports and equitable working conditions?</a:t>
            </a:r>
          </a:p>
        </p:txBody>
      </p:sp>
      <p:sp>
        <p:nvSpPr>
          <p:cNvPr id="26" name="TextBox 25"/>
          <p:cNvSpPr txBox="1"/>
          <p:nvPr/>
        </p:nvSpPr>
        <p:spPr>
          <a:xfrm>
            <a:off x="3008836" y="5675963"/>
            <a:ext cx="9009070" cy="954107"/>
          </a:xfrm>
          <a:prstGeom prst="rect">
            <a:avLst/>
          </a:prstGeom>
          <a:solidFill>
            <a:schemeClr val="accent4">
              <a:lumMod val="60000"/>
              <a:lumOff val="40000"/>
            </a:schemeClr>
          </a:solidFill>
        </p:spPr>
        <p:txBody>
          <a:bodyPr wrap="square" rtlCol="0">
            <a:spAutoFit/>
          </a:bodyPr>
          <a:lstStyle/>
          <a:p>
            <a:pPr lvl="0" defTabSz="457200">
              <a:defRPr/>
            </a:pPr>
            <a:r>
              <a:rPr lang="en-US" sz="2800" i="1" kern="0"/>
              <a:t>Do all student groups have equitable access to Effective Instruction</a:t>
            </a:r>
            <a:r>
              <a:rPr kumimoji="0" lang="en-US" sz="2800" i="1" u="none" strike="noStrike" kern="0" cap="none" spc="0" normalizeH="0" baseline="0" noProof="0">
                <a:ln>
                  <a:noFill/>
                </a:ln>
                <a:effectLst/>
                <a:uLnTx/>
                <a:uFillTx/>
              </a:rPr>
              <a:t>?</a:t>
            </a:r>
          </a:p>
        </p:txBody>
      </p:sp>
      <p:sp>
        <p:nvSpPr>
          <p:cNvPr id="3" name="Slide Number Placeholder 2">
            <a:extLst>
              <a:ext uri="{FF2B5EF4-FFF2-40B4-BE49-F238E27FC236}">
                <a16:creationId xmlns:a16="http://schemas.microsoft.com/office/drawing/2014/main" id="{286CB785-7BD4-4293-8776-62CB090BAF7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1" name="Date Placeholder 10">
            <a:extLst>
              <a:ext uri="{FF2B5EF4-FFF2-40B4-BE49-F238E27FC236}">
                <a16:creationId xmlns:a16="http://schemas.microsoft.com/office/drawing/2014/main" id="{9C6A43AC-DDC8-46D3-BFE6-2337260F9CB5}"/>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12" name="Footer Placeholder 11">
            <a:extLst>
              <a:ext uri="{FF2B5EF4-FFF2-40B4-BE49-F238E27FC236}">
                <a16:creationId xmlns:a16="http://schemas.microsoft.com/office/drawing/2014/main" id="{141D7A95-360C-49C0-83E0-3EB81150EA99}"/>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pic>
        <p:nvPicPr>
          <p:cNvPr id="43" name="Picture 42">
            <a:extLst>
              <a:ext uri="{FF2B5EF4-FFF2-40B4-BE49-F238E27FC236}">
                <a16:creationId xmlns:a16="http://schemas.microsoft.com/office/drawing/2014/main" id="{36C17048-818C-4675-9F9F-6DAF564AB8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1012" y="1423951"/>
            <a:ext cx="2347824" cy="1808352"/>
          </a:xfrm>
          <a:prstGeom prst="rect">
            <a:avLst/>
          </a:prstGeom>
        </p:spPr>
      </p:pic>
      <p:pic>
        <p:nvPicPr>
          <p:cNvPr id="44" name="Picture 43">
            <a:extLst>
              <a:ext uri="{FF2B5EF4-FFF2-40B4-BE49-F238E27FC236}">
                <a16:creationId xmlns:a16="http://schemas.microsoft.com/office/drawing/2014/main" id="{550230C9-60D2-41ED-8F98-045FA1E820F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012" y="3239832"/>
            <a:ext cx="2359366" cy="2874529"/>
          </a:xfrm>
          <a:prstGeom prst="rect">
            <a:avLst/>
          </a:prstGeom>
        </p:spPr>
      </p:pic>
      <p:pic>
        <p:nvPicPr>
          <p:cNvPr id="45" name="Picture 44">
            <a:extLst>
              <a:ext uri="{FF2B5EF4-FFF2-40B4-BE49-F238E27FC236}">
                <a16:creationId xmlns:a16="http://schemas.microsoft.com/office/drawing/2014/main" id="{5B4F2A6A-E325-4242-813B-65621F78F10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012" y="5056307"/>
            <a:ext cx="2359366" cy="1801693"/>
          </a:xfrm>
          <a:prstGeom prst="rect">
            <a:avLst/>
          </a:prstGeom>
        </p:spPr>
      </p:pic>
    </p:spTree>
    <p:extLst>
      <p:ext uri="{BB962C8B-B14F-4D97-AF65-F5344CB8AC3E}">
        <p14:creationId xmlns:p14="http://schemas.microsoft.com/office/powerpoint/2010/main" val="1477740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E0D946AA-D52F-4A99-AEE5-C78E7502BE51}"/>
              </a:ext>
            </a:extLst>
          </p:cNvPr>
          <p:cNvSpPr>
            <a:spLocks noGrp="1"/>
          </p:cNvSpPr>
          <p:nvPr>
            <p:ph type="title" idx="4294967295"/>
          </p:nvPr>
        </p:nvSpPr>
        <p:spPr>
          <a:xfrm>
            <a:off x="0" y="0"/>
            <a:ext cx="12132744" cy="1446550"/>
          </a:xfrm>
          <a:prstGeom prst="rect">
            <a:avLst/>
          </a:prstGeom>
          <a:solidFill>
            <a:srgbClr val="9999FF"/>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n-lt"/>
                <a:ea typeface="+mn-ea"/>
                <a:cs typeface="+mn-cs"/>
              </a:rPr>
              <a:t>Does Your LEA Have Equitable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n-lt"/>
                <a:ea typeface="+mn-ea"/>
                <a:cs typeface="+mn-cs"/>
              </a:rPr>
              <a:t>Across the Educator Career Continuum?</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20" name="Content Placeholder 19" descr="Four text boxes titled: attract &amp; prepare (recruitment); Teaching Assignment; Support &amp; Develop; and Retain">
            <a:extLst>
              <a:ext uri="{FF2B5EF4-FFF2-40B4-BE49-F238E27FC236}">
                <a16:creationId xmlns:a16="http://schemas.microsoft.com/office/drawing/2014/main" id="{5090AF24-DC32-4BAD-A3E9-3F5C84D0A28D}"/>
              </a:ext>
            </a:extLst>
          </p:cNvPr>
          <p:cNvGraphicFramePr>
            <a:graphicFrameLocks noGrp="1"/>
          </p:cNvGraphicFramePr>
          <p:nvPr>
            <p:ph idx="1"/>
            <p:extLst>
              <p:ext uri="{D42A27DB-BD31-4B8C-83A1-F6EECF244321}">
                <p14:modId xmlns:p14="http://schemas.microsoft.com/office/powerpoint/2010/main" val="319198456"/>
              </p:ext>
            </p:extLst>
          </p:nvPr>
        </p:nvGraphicFramePr>
        <p:xfrm>
          <a:off x="77102" y="1668760"/>
          <a:ext cx="12055642" cy="4114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fld id="{65248FEF-978F-4B24-93F3-B987601DAD06}" type="slidenum">
              <a:rPr lang="en-US" smtClean="0"/>
              <a:pPr/>
              <a:t>75</a:t>
            </a:fld>
            <a:endParaRPr lang="en-US"/>
          </a:p>
        </p:txBody>
      </p:sp>
      <p:sp>
        <p:nvSpPr>
          <p:cNvPr id="14" name="Date Placeholder 13">
            <a:extLst>
              <a:ext uri="{FF2B5EF4-FFF2-40B4-BE49-F238E27FC236}">
                <a16:creationId xmlns:a16="http://schemas.microsoft.com/office/drawing/2014/main" id="{16961E0F-C51A-4E20-A2F5-7C7BA42CC13C}"/>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15" name="Footer Placeholder 14">
            <a:extLst>
              <a:ext uri="{FF2B5EF4-FFF2-40B4-BE49-F238E27FC236}">
                <a16:creationId xmlns:a16="http://schemas.microsoft.com/office/drawing/2014/main" id="{B87B8514-8759-4389-81DD-B285180E412A}"/>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dirty="0"/>
              <a:t>Title II, Part A</a:t>
            </a:r>
          </a:p>
        </p:txBody>
      </p:sp>
      <p:cxnSp>
        <p:nvCxnSpPr>
          <p:cNvPr id="22" name="Straight Arrow Connector 21">
            <a:extLst>
              <a:ext uri="{FF2B5EF4-FFF2-40B4-BE49-F238E27FC236}">
                <a16:creationId xmlns:a16="http://schemas.microsoft.com/office/drawing/2014/main" id="{E83CA5E7-2111-43FB-8DE5-B12D67FEC221}"/>
              </a:ext>
              <a:ext uri="{C183D7F6-B498-43B3-948B-1728B52AA6E4}">
                <adec:decorative xmlns:adec="http://schemas.microsoft.com/office/drawing/2017/decorative" val="1"/>
              </a:ext>
            </a:extLst>
          </p:cNvPr>
          <p:cNvCxnSpPr/>
          <p:nvPr/>
        </p:nvCxnSpPr>
        <p:spPr>
          <a:xfrm>
            <a:off x="2791326" y="2249905"/>
            <a:ext cx="36094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D17E08A-C01F-4324-9657-08040DEAAA63}"/>
              </a:ext>
              <a:ext uri="{C183D7F6-B498-43B3-948B-1728B52AA6E4}">
                <adec:decorative xmlns:adec="http://schemas.microsoft.com/office/drawing/2017/decorative" val="1"/>
              </a:ext>
            </a:extLst>
          </p:cNvPr>
          <p:cNvCxnSpPr/>
          <p:nvPr/>
        </p:nvCxnSpPr>
        <p:spPr>
          <a:xfrm>
            <a:off x="5924449" y="2249905"/>
            <a:ext cx="36094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AEC1082-6869-4A25-9DB6-3E54A662D7F6}"/>
              </a:ext>
              <a:ext uri="{C183D7F6-B498-43B3-948B-1728B52AA6E4}">
                <adec:decorative xmlns:adec="http://schemas.microsoft.com/office/drawing/2017/decorative" val="1"/>
              </a:ext>
            </a:extLst>
          </p:cNvPr>
          <p:cNvCxnSpPr/>
          <p:nvPr/>
        </p:nvCxnSpPr>
        <p:spPr>
          <a:xfrm>
            <a:off x="9129309" y="2249905"/>
            <a:ext cx="36094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3473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9A180-7134-431A-8FB7-806A035C4B1A}"/>
              </a:ext>
            </a:extLst>
          </p:cNvPr>
          <p:cNvSpPr>
            <a:spLocks noGrp="1"/>
          </p:cNvSpPr>
          <p:nvPr>
            <p:ph type="title"/>
          </p:nvPr>
        </p:nvSpPr>
        <p:spPr>
          <a:xfrm>
            <a:off x="-3975" y="4907"/>
            <a:ext cx="12194649" cy="659527"/>
          </a:xfrm>
          <a:solidFill>
            <a:srgbClr val="9999FF"/>
          </a:solidFill>
        </p:spPr>
        <p:txBody>
          <a:bodyPr>
            <a:normAutofit/>
          </a:bodyPr>
          <a:lstStyle/>
          <a:p>
            <a:r>
              <a:rPr lang="en-US" sz="3600" b="1" dirty="0">
                <a:latin typeface="Segoe UI"/>
                <a:cs typeface="Segoe UI"/>
              </a:rPr>
              <a:t>Educator Growth and Development (EGAD) Matrix</a:t>
            </a:r>
            <a:endParaRPr lang="en-US" sz="3600" b="1" dirty="0"/>
          </a:p>
        </p:txBody>
      </p:sp>
      <p:sp>
        <p:nvSpPr>
          <p:cNvPr id="12" name="TextBox 11">
            <a:extLst>
              <a:ext uri="{FF2B5EF4-FFF2-40B4-BE49-F238E27FC236}">
                <a16:creationId xmlns:a16="http://schemas.microsoft.com/office/drawing/2014/main" id="{FF3D90A7-2B45-4C6F-BC58-6195E8D12BC3}"/>
              </a:ext>
            </a:extLst>
          </p:cNvPr>
          <p:cNvSpPr txBox="1"/>
          <p:nvPr/>
        </p:nvSpPr>
        <p:spPr>
          <a:xfrm>
            <a:off x="4735605" y="667870"/>
            <a:ext cx="38525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Educator Career Continuum</a:t>
            </a:r>
            <a:endParaRPr lang="en-US" sz="2400" b="1"/>
          </a:p>
        </p:txBody>
      </p:sp>
      <p:sp>
        <p:nvSpPr>
          <p:cNvPr id="9" name="TextBox 8">
            <a:extLst>
              <a:ext uri="{FF2B5EF4-FFF2-40B4-BE49-F238E27FC236}">
                <a16:creationId xmlns:a16="http://schemas.microsoft.com/office/drawing/2014/main" id="{EC0533E7-1B67-4F2D-8239-47C8427BF3CF}"/>
              </a:ext>
            </a:extLst>
          </p:cNvPr>
          <p:cNvSpPr txBox="1"/>
          <p:nvPr/>
        </p:nvSpPr>
        <p:spPr>
          <a:xfrm>
            <a:off x="466164" y="2169459"/>
            <a:ext cx="29449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#1 What educational equity issues occur? How might they be measured?</a:t>
            </a:r>
          </a:p>
        </p:txBody>
      </p:sp>
      <p:sp>
        <p:nvSpPr>
          <p:cNvPr id="10" name="TextBox 9">
            <a:extLst>
              <a:ext uri="{FF2B5EF4-FFF2-40B4-BE49-F238E27FC236}">
                <a16:creationId xmlns:a16="http://schemas.microsoft.com/office/drawing/2014/main" id="{7D51238B-2FEF-435A-90F4-7562AD57E4BD}"/>
              </a:ext>
            </a:extLst>
          </p:cNvPr>
          <p:cNvSpPr txBox="1"/>
          <p:nvPr/>
        </p:nvSpPr>
        <p:spPr>
          <a:xfrm>
            <a:off x="466164" y="3441327"/>
            <a:ext cx="2944905" cy="940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#2 What existing resources, supports and strategies are available?</a:t>
            </a:r>
          </a:p>
        </p:txBody>
      </p:sp>
      <p:sp>
        <p:nvSpPr>
          <p:cNvPr id="11" name="TextBox 10">
            <a:extLst>
              <a:ext uri="{FF2B5EF4-FFF2-40B4-BE49-F238E27FC236}">
                <a16:creationId xmlns:a16="http://schemas.microsoft.com/office/drawing/2014/main" id="{6CC391B8-E4B1-47E0-A073-487A9A2A5B6F}"/>
              </a:ext>
            </a:extLst>
          </p:cNvPr>
          <p:cNvSpPr txBox="1"/>
          <p:nvPr/>
        </p:nvSpPr>
        <p:spPr>
          <a:xfrm>
            <a:off x="466164" y="4836459"/>
            <a:ext cx="29449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 What additional resources do PK-12 systems need?</a:t>
            </a:r>
          </a:p>
        </p:txBody>
      </p:sp>
      <p:pic>
        <p:nvPicPr>
          <p:cNvPr id="8" name="Picture 8" descr="Image of the Educator Growth and Development (EGAD) matrix">
            <a:extLst>
              <a:ext uri="{FF2B5EF4-FFF2-40B4-BE49-F238E27FC236}">
                <a16:creationId xmlns:a16="http://schemas.microsoft.com/office/drawing/2014/main" id="{680941D2-8BB6-4C79-8A9E-98999E6B50B5}"/>
              </a:ext>
            </a:extLst>
          </p:cNvPr>
          <p:cNvPicPr>
            <a:picLocks noChangeAspect="1"/>
          </p:cNvPicPr>
          <p:nvPr/>
        </p:nvPicPr>
        <p:blipFill>
          <a:blip r:embed="rId3"/>
          <a:stretch>
            <a:fillRect/>
          </a:stretch>
        </p:blipFill>
        <p:spPr>
          <a:xfrm>
            <a:off x="3352800" y="1006834"/>
            <a:ext cx="6525490" cy="5855713"/>
          </a:xfrm>
          <a:prstGeom prst="rect">
            <a:avLst/>
          </a:prstGeom>
        </p:spPr>
      </p:pic>
      <p:sp>
        <p:nvSpPr>
          <p:cNvPr id="5" name="Slide Number Placeholder 4">
            <a:extLst>
              <a:ext uri="{FF2B5EF4-FFF2-40B4-BE49-F238E27FC236}">
                <a16:creationId xmlns:a16="http://schemas.microsoft.com/office/drawing/2014/main" id="{5F03F488-5FBD-46B4-B152-53E9C92563D6}"/>
              </a:ext>
            </a:extLst>
          </p:cNvPr>
          <p:cNvSpPr>
            <a:spLocks noGrp="1"/>
          </p:cNvSpPr>
          <p:nvPr>
            <p:ph type="sldNum" sz="quarter" idx="4"/>
          </p:nvPr>
        </p:nvSpPr>
        <p:spPr/>
        <p:txBody>
          <a:bodyPr/>
          <a:lstStyle/>
          <a:p>
            <a:fld id="{65248FEF-978F-4B24-93F3-B987601DAD06}" type="slidenum">
              <a:rPr lang="en-US" smtClean="0"/>
              <a:pPr/>
              <a:t>76</a:t>
            </a:fld>
            <a:endParaRPr lang="en-US"/>
          </a:p>
        </p:txBody>
      </p:sp>
      <p:sp>
        <p:nvSpPr>
          <p:cNvPr id="6" name="Footer Placeholder 5">
            <a:extLst>
              <a:ext uri="{FF2B5EF4-FFF2-40B4-BE49-F238E27FC236}">
                <a16:creationId xmlns:a16="http://schemas.microsoft.com/office/drawing/2014/main" id="{A5FBC18F-C8F6-44E9-9E87-3542E8E5B90A}"/>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
        <p:nvSpPr>
          <p:cNvPr id="4" name="Date Placeholder 3">
            <a:extLst>
              <a:ext uri="{FF2B5EF4-FFF2-40B4-BE49-F238E27FC236}">
                <a16:creationId xmlns:a16="http://schemas.microsoft.com/office/drawing/2014/main" id="{1EE24871-2F69-415F-8FC7-8C98FA885265}"/>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Tree>
    <p:extLst>
      <p:ext uri="{BB962C8B-B14F-4D97-AF65-F5344CB8AC3E}">
        <p14:creationId xmlns:p14="http://schemas.microsoft.com/office/powerpoint/2010/main" val="21877567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9" y="-5452"/>
            <a:ext cx="12144622" cy="794704"/>
          </a:xfrm>
          <a:solidFill>
            <a:srgbClr val="9999FF"/>
          </a:solidFill>
        </p:spPr>
        <p:txBody>
          <a:bodyPr>
            <a:normAutofit/>
          </a:bodyPr>
          <a:lstStyle/>
          <a:p>
            <a:r>
              <a:rPr lang="en-US" sz="4000" b="1" dirty="0">
                <a:latin typeface="Segoe UI"/>
                <a:cs typeface="Segoe UI"/>
              </a:rPr>
              <a:t>Communication and Implementation		</a:t>
            </a:r>
            <a:endParaRPr lang="en-US" sz="4000" dirty="0">
              <a:latin typeface="Segoe UI"/>
              <a:cs typeface="Segoe UI"/>
            </a:endParaRPr>
          </a:p>
        </p:txBody>
      </p:sp>
      <p:grpSp>
        <p:nvGrpSpPr>
          <p:cNvPr id="21" name="Group 20">
            <a:extLst>
              <a:ext uri="{FF2B5EF4-FFF2-40B4-BE49-F238E27FC236}">
                <a16:creationId xmlns:a16="http://schemas.microsoft.com/office/drawing/2014/main" id="{4527F1A3-BFA1-405A-AF1F-E1D14D649641}"/>
              </a:ext>
              <a:ext uri="{C183D7F6-B498-43B3-948B-1728B52AA6E4}">
                <adec:decorative xmlns:adec="http://schemas.microsoft.com/office/drawing/2017/decorative" val="1"/>
              </a:ext>
            </a:extLst>
          </p:cNvPr>
          <p:cNvGrpSpPr/>
          <p:nvPr/>
        </p:nvGrpSpPr>
        <p:grpSpPr>
          <a:xfrm>
            <a:off x="321466" y="4888251"/>
            <a:ext cx="8080074" cy="1843943"/>
            <a:chOff x="2436019" y="3157538"/>
            <a:chExt cx="7786687" cy="2000250"/>
          </a:xfrm>
        </p:grpSpPr>
        <p:sp>
          <p:nvSpPr>
            <p:cNvPr id="22" name="Oval 21">
              <a:extLst>
                <a:ext uri="{FF2B5EF4-FFF2-40B4-BE49-F238E27FC236}">
                  <a16:creationId xmlns:a16="http://schemas.microsoft.com/office/drawing/2014/main" id="{DE2462FA-A28E-4CDA-B9AC-00F0E7CC2D30}"/>
                </a:ext>
              </a:extLst>
            </p:cNvPr>
            <p:cNvSpPr/>
            <p:nvPr/>
          </p:nvSpPr>
          <p:spPr>
            <a:xfrm>
              <a:off x="5063492" y="3713466"/>
              <a:ext cx="2580967" cy="482358"/>
            </a:xfrm>
            <a:prstGeom prst="ellipse">
              <a:avLst/>
            </a:prstGeom>
            <a:noFill/>
            <a:ln w="133350" cmpd="sng">
              <a:solidFill>
                <a:schemeClr val="accent1">
                  <a:lumMod val="20000"/>
                  <a:lumOff val="80000"/>
                </a:schemeClr>
              </a:solidFill>
            </a:ln>
            <a:effectLst>
              <a:glow rad="139700">
                <a:schemeClr val="accent4">
                  <a:satMod val="175000"/>
                  <a:alpha val="86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B3F82A-0F22-4CDE-B9EE-F2A04D791DC8}"/>
                </a:ext>
              </a:extLst>
            </p:cNvPr>
            <p:cNvSpPr/>
            <p:nvPr/>
          </p:nvSpPr>
          <p:spPr>
            <a:xfrm>
              <a:off x="4315607" y="3591124"/>
              <a:ext cx="3947206" cy="778589"/>
            </a:xfrm>
            <a:prstGeom prst="ellipse">
              <a:avLst/>
            </a:prstGeom>
            <a:noFill/>
            <a:ln w="133350" cmpd="sng">
              <a:solidFill>
                <a:schemeClr val="accent1">
                  <a:lumMod val="20000"/>
                  <a:lumOff val="80000"/>
                </a:schemeClr>
              </a:solidFill>
            </a:ln>
            <a:effectLst>
              <a:glow rad="139700">
                <a:schemeClr val="accent4">
                  <a:satMod val="175000"/>
                  <a:alpha val="86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CB9C285-EBE7-43EA-A8A1-776E0965ABFC}"/>
                </a:ext>
              </a:extLst>
            </p:cNvPr>
            <p:cNvSpPr/>
            <p:nvPr/>
          </p:nvSpPr>
          <p:spPr>
            <a:xfrm>
              <a:off x="3696267" y="3389713"/>
              <a:ext cx="5105479" cy="1196745"/>
            </a:xfrm>
            <a:prstGeom prst="ellipse">
              <a:avLst/>
            </a:prstGeom>
            <a:noFill/>
            <a:ln w="133350" cmpd="sng">
              <a:solidFill>
                <a:schemeClr val="accent1">
                  <a:lumMod val="20000"/>
                  <a:lumOff val="80000"/>
                </a:schemeClr>
              </a:solidFill>
            </a:ln>
            <a:effectLst>
              <a:glow rad="139700">
                <a:schemeClr val="accent4">
                  <a:satMod val="175000"/>
                  <a:alpha val="86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070150F-1ED2-4587-80A4-1AE169B480D0}"/>
                </a:ext>
              </a:extLst>
            </p:cNvPr>
            <p:cNvSpPr/>
            <p:nvPr/>
          </p:nvSpPr>
          <p:spPr>
            <a:xfrm>
              <a:off x="3134991" y="3237173"/>
              <a:ext cx="6146332" cy="1545749"/>
            </a:xfrm>
            <a:prstGeom prst="ellipse">
              <a:avLst/>
            </a:prstGeom>
            <a:noFill/>
            <a:ln w="133350" cmpd="sng">
              <a:solidFill>
                <a:schemeClr val="accent1">
                  <a:lumMod val="20000"/>
                  <a:lumOff val="80000"/>
                </a:schemeClr>
              </a:solidFill>
            </a:ln>
            <a:effectLst>
              <a:glow rad="139700">
                <a:schemeClr val="accent4">
                  <a:satMod val="175000"/>
                  <a:alpha val="86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E37773D-6153-48ED-A1FC-7B6FCF9A5CB1}"/>
                </a:ext>
              </a:extLst>
            </p:cNvPr>
            <p:cNvSpPr/>
            <p:nvPr/>
          </p:nvSpPr>
          <p:spPr>
            <a:xfrm>
              <a:off x="2436019" y="3157538"/>
              <a:ext cx="7786687" cy="2000250"/>
            </a:xfrm>
            <a:prstGeom prst="ellipse">
              <a:avLst/>
            </a:prstGeom>
            <a:noFill/>
            <a:ln w="133350" cmpd="sng">
              <a:solidFill>
                <a:schemeClr val="accent1">
                  <a:lumMod val="20000"/>
                  <a:lumOff val="80000"/>
                </a:schemeClr>
              </a:solidFill>
            </a:ln>
            <a:effectLst>
              <a:glow rad="139700">
                <a:schemeClr val="accent4">
                  <a:satMod val="175000"/>
                  <a:alpha val="86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descr="Image of a teardrop with five levels, starting from the top: Questions; Analysis; Findings; Supports &amp; Resources; Practice">
            <a:extLst>
              <a:ext uri="{FF2B5EF4-FFF2-40B4-BE49-F238E27FC236}">
                <a16:creationId xmlns:a16="http://schemas.microsoft.com/office/drawing/2014/main" id="{74BE5D80-E03C-40AE-81A9-6E12D4E5D790}"/>
              </a:ext>
            </a:extLst>
          </p:cNvPr>
          <p:cNvGrpSpPr/>
          <p:nvPr/>
        </p:nvGrpSpPr>
        <p:grpSpPr>
          <a:xfrm>
            <a:off x="1958052" y="436578"/>
            <a:ext cx="5014112" cy="5619929"/>
            <a:chOff x="449706" y="264544"/>
            <a:chExt cx="5014112" cy="5619929"/>
          </a:xfrm>
        </p:grpSpPr>
        <p:pic>
          <p:nvPicPr>
            <p:cNvPr id="7" name="Graphic 6" descr="Water">
              <a:extLst>
                <a:ext uri="{FF2B5EF4-FFF2-40B4-BE49-F238E27FC236}">
                  <a16:creationId xmlns:a16="http://schemas.microsoft.com/office/drawing/2014/main" id="{097D1C0A-5FC4-451D-9890-AE976C7678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706" y="264544"/>
              <a:ext cx="5014112" cy="5619929"/>
            </a:xfrm>
            <a:prstGeom prst="rect">
              <a:avLst/>
            </a:prstGeom>
          </p:spPr>
        </p:pic>
        <p:cxnSp>
          <p:nvCxnSpPr>
            <p:cNvPr id="5" name="Straight Connector 4">
              <a:extLst>
                <a:ext uri="{FF2B5EF4-FFF2-40B4-BE49-F238E27FC236}">
                  <a16:creationId xmlns:a16="http://schemas.microsoft.com/office/drawing/2014/main" id="{80AC37B1-ECF7-41AB-8695-A8641861035B}"/>
                </a:ext>
              </a:extLst>
            </p:cNvPr>
            <p:cNvCxnSpPr>
              <a:cxnSpLocks/>
            </p:cNvCxnSpPr>
            <p:nvPr/>
          </p:nvCxnSpPr>
          <p:spPr>
            <a:xfrm>
              <a:off x="2202611" y="2173856"/>
              <a:ext cx="1489495" cy="0"/>
            </a:xfrm>
            <a:prstGeom prst="line">
              <a:avLst/>
            </a:prstGeom>
            <a:ln w="38100" cap="flat" cmpd="sng" algn="ctr">
              <a:solidFill>
                <a:srgbClr val="3333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B4CF35D6-F1A7-4D5B-8B29-2029BBD45D34}"/>
                </a:ext>
              </a:extLst>
            </p:cNvPr>
            <p:cNvCxnSpPr>
              <a:cxnSpLocks/>
            </p:cNvCxnSpPr>
            <p:nvPr/>
          </p:nvCxnSpPr>
          <p:spPr>
            <a:xfrm>
              <a:off x="1940943" y="2820838"/>
              <a:ext cx="2061714" cy="0"/>
            </a:xfrm>
            <a:prstGeom prst="line">
              <a:avLst/>
            </a:prstGeom>
            <a:ln w="38100" cap="flat" cmpd="sng" algn="ctr">
              <a:solidFill>
                <a:srgbClr val="3333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E8B840CD-2FB1-4C5D-93C8-421AD6869692}"/>
                </a:ext>
              </a:extLst>
            </p:cNvPr>
            <p:cNvCxnSpPr>
              <a:cxnSpLocks/>
            </p:cNvCxnSpPr>
            <p:nvPr/>
          </p:nvCxnSpPr>
          <p:spPr>
            <a:xfrm>
              <a:off x="1695338" y="3521015"/>
              <a:ext cx="2541780" cy="0"/>
            </a:xfrm>
            <a:prstGeom prst="line">
              <a:avLst/>
            </a:prstGeom>
            <a:ln w="38100" cap="flat" cmpd="sng" algn="ctr">
              <a:solidFill>
                <a:srgbClr val="3333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3768BCF1-38A3-4104-8C11-D87E64FDD1B9}"/>
                </a:ext>
              </a:extLst>
            </p:cNvPr>
            <p:cNvCxnSpPr>
              <a:cxnSpLocks/>
            </p:cNvCxnSpPr>
            <p:nvPr/>
          </p:nvCxnSpPr>
          <p:spPr>
            <a:xfrm>
              <a:off x="1788543" y="4478918"/>
              <a:ext cx="2323382" cy="0"/>
            </a:xfrm>
            <a:prstGeom prst="line">
              <a:avLst/>
            </a:prstGeom>
            <a:ln w="38100" cap="flat" cmpd="sng" algn="ctr">
              <a:solidFill>
                <a:srgbClr val="3333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7" name="TextBox 36">
            <a:extLst>
              <a:ext uri="{FF2B5EF4-FFF2-40B4-BE49-F238E27FC236}">
                <a16:creationId xmlns:a16="http://schemas.microsoft.com/office/drawing/2014/main" id="{53359399-D950-4443-B399-ADAF9D4C7855}"/>
              </a:ext>
            </a:extLst>
          </p:cNvPr>
          <p:cNvSpPr txBox="1"/>
          <p:nvPr/>
        </p:nvSpPr>
        <p:spPr>
          <a:xfrm>
            <a:off x="2844312" y="1710134"/>
            <a:ext cx="3222784" cy="3670685"/>
          </a:xfrm>
          <a:prstGeom prst="rect">
            <a:avLst/>
          </a:prstGeom>
          <a:noFill/>
          <a:ln>
            <a:noFill/>
          </a:ln>
        </p:spPr>
        <p:txBody>
          <a:bodyPr wrap="square" rtlCol="0">
            <a:spAutoFit/>
          </a:bodyPr>
          <a:lstStyle/>
          <a:p>
            <a:pPr algn="ctr">
              <a:lnSpc>
                <a:spcPct val="150000"/>
              </a:lnSpc>
            </a:pPr>
            <a:r>
              <a:rPr lang="en-US" sz="2400" b="1"/>
              <a:t>Questions</a:t>
            </a:r>
          </a:p>
          <a:p>
            <a:pPr algn="ctr">
              <a:lnSpc>
                <a:spcPct val="150000"/>
              </a:lnSpc>
            </a:pPr>
            <a:r>
              <a:rPr lang="en-US" sz="2400" b="1"/>
              <a:t>Analysis</a:t>
            </a:r>
          </a:p>
          <a:p>
            <a:pPr algn="ctr">
              <a:lnSpc>
                <a:spcPct val="200000"/>
              </a:lnSpc>
            </a:pPr>
            <a:r>
              <a:rPr lang="en-US" sz="2400" b="1"/>
              <a:t>Findings</a:t>
            </a:r>
          </a:p>
          <a:p>
            <a:pPr algn="ctr">
              <a:spcBef>
                <a:spcPts val="1800"/>
              </a:spcBef>
            </a:pPr>
            <a:r>
              <a:rPr lang="en-US" sz="2400" b="1"/>
              <a:t>Supports &amp;</a:t>
            </a:r>
          </a:p>
          <a:p>
            <a:pPr algn="ctr"/>
            <a:r>
              <a:rPr lang="en-US" sz="2400" b="1"/>
              <a:t> Resources</a:t>
            </a:r>
          </a:p>
          <a:p>
            <a:pPr algn="ctr">
              <a:lnSpc>
                <a:spcPct val="200000"/>
              </a:lnSpc>
            </a:pPr>
            <a:r>
              <a:rPr lang="en-US" sz="2400" b="1"/>
              <a:t>Practice</a:t>
            </a:r>
          </a:p>
        </p:txBody>
      </p:sp>
      <p:sp>
        <p:nvSpPr>
          <p:cNvPr id="4" name="Right Brace 3">
            <a:extLst>
              <a:ext uri="{FF2B5EF4-FFF2-40B4-BE49-F238E27FC236}">
                <a16:creationId xmlns:a16="http://schemas.microsoft.com/office/drawing/2014/main" id="{50124D08-9644-4FF9-87C7-95168872281E}"/>
              </a:ext>
              <a:ext uri="{C183D7F6-B498-43B3-948B-1728B52AA6E4}">
                <adec:decorative xmlns:adec="http://schemas.microsoft.com/office/drawing/2017/decorative" val="1"/>
              </a:ext>
            </a:extLst>
          </p:cNvPr>
          <p:cNvSpPr/>
          <p:nvPr/>
        </p:nvSpPr>
        <p:spPr>
          <a:xfrm>
            <a:off x="5962254" y="961054"/>
            <a:ext cx="367635" cy="2657009"/>
          </a:xfrm>
          <a:prstGeom prst="rightBrace">
            <a:avLst>
              <a:gd name="adj1" fmla="val 72222"/>
              <a:gd name="adj2" fmla="val 31397"/>
            </a:avLst>
          </a:prstGeom>
          <a:ln w="539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84BE049-A937-49FF-8DD8-E4E4C32628FE}"/>
              </a:ext>
            </a:extLst>
          </p:cNvPr>
          <p:cNvSpPr txBox="1"/>
          <p:nvPr/>
        </p:nvSpPr>
        <p:spPr>
          <a:xfrm>
            <a:off x="6537009" y="1449188"/>
            <a:ext cx="5340861" cy="1692771"/>
          </a:xfrm>
          <a:prstGeom prst="rect">
            <a:avLst/>
          </a:prstGeom>
          <a:noFill/>
        </p:spPr>
        <p:txBody>
          <a:bodyPr wrap="square" rtlCol="0">
            <a:spAutoFit/>
          </a:bodyPr>
          <a:lstStyle/>
          <a:p>
            <a:r>
              <a:rPr lang="en-US" sz="3200" b="1"/>
              <a:t>So What?</a:t>
            </a:r>
          </a:p>
          <a:p>
            <a:pPr marL="742950" lvl="1" indent="-285750">
              <a:buFont typeface="Arial" panose="020B0604020202020204" pitchFamily="34" charset="0"/>
              <a:buChar char="•"/>
            </a:pPr>
            <a:r>
              <a:rPr lang="en-US" sz="2400"/>
              <a:t>Where we are </a:t>
            </a:r>
          </a:p>
          <a:p>
            <a:pPr marL="742950" lvl="1" indent="-285750">
              <a:buFont typeface="Arial" panose="020B0604020202020204" pitchFamily="34" charset="0"/>
              <a:buChar char="•"/>
            </a:pPr>
            <a:r>
              <a:rPr lang="en-US" sz="2400"/>
              <a:t>What part is going well</a:t>
            </a:r>
          </a:p>
          <a:p>
            <a:pPr marL="742950" lvl="1" indent="-285750">
              <a:buFont typeface="Arial" panose="020B0604020202020204" pitchFamily="34" charset="0"/>
              <a:buChar char="•"/>
            </a:pPr>
            <a:r>
              <a:rPr lang="en-US" sz="2400"/>
              <a:t>What part needs more support</a:t>
            </a:r>
          </a:p>
        </p:txBody>
      </p:sp>
      <p:sp>
        <p:nvSpPr>
          <p:cNvPr id="28" name="Right Brace 27">
            <a:extLst>
              <a:ext uri="{FF2B5EF4-FFF2-40B4-BE49-F238E27FC236}">
                <a16:creationId xmlns:a16="http://schemas.microsoft.com/office/drawing/2014/main" id="{25059FD4-D499-4CAC-AFA0-EB226896409B}"/>
              </a:ext>
              <a:ext uri="{C183D7F6-B498-43B3-948B-1728B52AA6E4}">
                <adec:decorative xmlns:adec="http://schemas.microsoft.com/office/drawing/2017/decorative" val="1"/>
              </a:ext>
            </a:extLst>
          </p:cNvPr>
          <p:cNvSpPr/>
          <p:nvPr/>
        </p:nvSpPr>
        <p:spPr>
          <a:xfrm>
            <a:off x="5962254" y="3691475"/>
            <a:ext cx="367635" cy="1762756"/>
          </a:xfrm>
          <a:prstGeom prst="rightBrace">
            <a:avLst>
              <a:gd name="adj1" fmla="val 30555"/>
              <a:gd name="adj2" fmla="val 12604"/>
            </a:avLst>
          </a:prstGeom>
          <a:ln w="539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3E81123B-CF82-4B8E-90FA-78FED29A6490}"/>
              </a:ext>
            </a:extLst>
          </p:cNvPr>
          <p:cNvSpPr txBox="1"/>
          <p:nvPr/>
        </p:nvSpPr>
        <p:spPr>
          <a:xfrm>
            <a:off x="6518347" y="3569857"/>
            <a:ext cx="5605307" cy="3170099"/>
          </a:xfrm>
          <a:prstGeom prst="rect">
            <a:avLst/>
          </a:prstGeom>
          <a:noFill/>
        </p:spPr>
        <p:txBody>
          <a:bodyPr wrap="square" rtlCol="0">
            <a:spAutoFit/>
          </a:bodyPr>
          <a:lstStyle/>
          <a:p>
            <a:r>
              <a:rPr lang="en-US" sz="3200" b="1"/>
              <a:t>Now What?</a:t>
            </a:r>
          </a:p>
          <a:p>
            <a:pPr marL="742950" lvl="1" indent="-285750">
              <a:buFont typeface="Arial" panose="020B0604020202020204" pitchFamily="34" charset="0"/>
              <a:buChar char="•"/>
            </a:pPr>
            <a:r>
              <a:rPr lang="en-US" sz="2400"/>
              <a:t>What supports and resources are available</a:t>
            </a:r>
          </a:p>
          <a:p>
            <a:pPr marL="742950" lvl="1" indent="-285750">
              <a:buFont typeface="Arial" panose="020B0604020202020204" pitchFamily="34" charset="0"/>
              <a:buChar char="•"/>
            </a:pPr>
            <a:r>
              <a:rPr lang="en-US" sz="2400"/>
              <a:t>How to work toward</a:t>
            </a:r>
          </a:p>
          <a:p>
            <a:pPr marL="742950" lvl="1" indent="-285750">
              <a:buFont typeface="Arial" panose="020B0604020202020204" pitchFamily="34" charset="0"/>
              <a:buChar char="•"/>
            </a:pPr>
            <a:r>
              <a:rPr lang="en-US" sz="2400"/>
              <a:t>How to maintain and go above and beyond</a:t>
            </a:r>
          </a:p>
          <a:p>
            <a:pPr marL="742950" lvl="1" indent="-285750">
              <a:buFont typeface="Arial" panose="020B0604020202020204" pitchFamily="34" charset="0"/>
              <a:buChar char="•"/>
            </a:pPr>
            <a:r>
              <a:rPr lang="en-US" sz="2400"/>
              <a:t>Any tricks and strategies that other districts use</a:t>
            </a:r>
          </a:p>
        </p:txBody>
      </p:sp>
    </p:spTree>
    <p:extLst>
      <p:ext uri="{BB962C8B-B14F-4D97-AF65-F5344CB8AC3E}">
        <p14:creationId xmlns:p14="http://schemas.microsoft.com/office/powerpoint/2010/main" val="232086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28" grpId="0" animBg="1"/>
      <p:bldP spid="2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38BC3EB-CF28-4260-9649-9289D531C6A6}"/>
              </a:ext>
            </a:extLst>
          </p:cNvPr>
          <p:cNvSpPr txBox="1">
            <a:spLocks noGrp="1"/>
          </p:cNvSpPr>
          <p:nvPr>
            <p:ph type="title" idx="4294967295"/>
          </p:nvPr>
        </p:nvSpPr>
        <p:spPr>
          <a:xfrm>
            <a:off x="553" y="-815"/>
            <a:ext cx="12127814" cy="699085"/>
          </a:xfrm>
          <a:prstGeom prst="rect">
            <a:avLst/>
          </a:prstGeom>
          <a:solidFill>
            <a:srgbClr val="9999FF"/>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Communication and Implementation:		</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4" name="Content Placeholder 3" descr="Image of a circle with four rings, starting from the outside: implementation of practices; external stakeholders; internal OSPI partners; and Equity in Education ">
            <a:extLst>
              <a:ext uri="{FF2B5EF4-FFF2-40B4-BE49-F238E27FC236}">
                <a16:creationId xmlns:a16="http://schemas.microsoft.com/office/drawing/2014/main" id="{5E27E7B2-1BB7-44FC-92C4-E39DDEC2E349}"/>
              </a:ext>
            </a:extLst>
          </p:cNvPr>
          <p:cNvGraphicFramePr>
            <a:graphicFrameLocks noGrp="1"/>
          </p:cNvGraphicFramePr>
          <p:nvPr>
            <p:ph idx="1"/>
            <p:extLst>
              <p:ext uri="{D42A27DB-BD31-4B8C-83A1-F6EECF244321}">
                <p14:modId xmlns:p14="http://schemas.microsoft.com/office/powerpoint/2010/main" val="939704707"/>
              </p:ext>
            </p:extLst>
          </p:nvPr>
        </p:nvGraphicFramePr>
        <p:xfrm>
          <a:off x="0" y="1094509"/>
          <a:ext cx="11991109" cy="5237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46D52862-538F-4BB0-84D6-1661CA6261C6}"/>
              </a:ext>
            </a:extLst>
          </p:cNvPr>
          <p:cNvSpPr>
            <a:spLocks noGrp="1"/>
          </p:cNvSpPr>
          <p:nvPr>
            <p:ph type="sldNum" sz="quarter" idx="4"/>
          </p:nvPr>
        </p:nvSpPr>
        <p:spPr/>
        <p:txBody>
          <a:bodyPr/>
          <a:lstStyle/>
          <a:p>
            <a:fld id="{65248FEF-978F-4B24-93F3-B987601DAD06}" type="slidenum">
              <a:rPr lang="en-US" smtClean="0"/>
              <a:pPr/>
              <a:t>78</a:t>
            </a:fld>
            <a:endParaRPr lang="en-US"/>
          </a:p>
        </p:txBody>
      </p:sp>
      <p:sp>
        <p:nvSpPr>
          <p:cNvPr id="7" name="Isosceles Triangle 6">
            <a:extLst>
              <a:ext uri="{FF2B5EF4-FFF2-40B4-BE49-F238E27FC236}">
                <a16:creationId xmlns:a16="http://schemas.microsoft.com/office/drawing/2014/main" id="{1A0BC3BD-DEC4-4274-A711-D2A22372863E}"/>
              </a:ext>
              <a:ext uri="{C183D7F6-B498-43B3-948B-1728B52AA6E4}">
                <adec:decorative xmlns:adec="http://schemas.microsoft.com/office/drawing/2017/decorative" val="1"/>
              </a:ext>
            </a:extLst>
          </p:cNvPr>
          <p:cNvSpPr/>
          <p:nvPr/>
        </p:nvSpPr>
        <p:spPr>
          <a:xfrm rot="16200000">
            <a:off x="5694434" y="5895108"/>
            <a:ext cx="830840" cy="789709"/>
          </a:xfrm>
          <a:prstGeom prst="triangle">
            <a:avLst>
              <a:gd name="adj" fmla="val 4777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825F347-9304-4B43-9D4C-37E0BDD207F5}"/>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3" name="Footer Placeholder 2">
            <a:extLst>
              <a:ext uri="{FF2B5EF4-FFF2-40B4-BE49-F238E27FC236}">
                <a16:creationId xmlns:a16="http://schemas.microsoft.com/office/drawing/2014/main" id="{004D7A1E-8784-4C3F-A2B3-007A75F54456}"/>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23444411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4C3B-4A17-4F54-AFB8-2A29A452374A}"/>
              </a:ext>
            </a:extLst>
          </p:cNvPr>
          <p:cNvSpPr>
            <a:spLocks noGrp="1"/>
          </p:cNvSpPr>
          <p:nvPr>
            <p:ph type="title"/>
          </p:nvPr>
        </p:nvSpPr>
        <p:spPr>
          <a:xfrm>
            <a:off x="71549" y="-759"/>
            <a:ext cx="12118542" cy="715611"/>
          </a:xfrm>
          <a:solidFill>
            <a:srgbClr val="9999FF"/>
          </a:solidFill>
        </p:spPr>
        <p:txBody>
          <a:bodyPr>
            <a:normAutofit/>
          </a:bodyPr>
          <a:lstStyle/>
          <a:p>
            <a:pPr>
              <a:lnSpc>
                <a:spcPct val="100000"/>
              </a:lnSpc>
            </a:pPr>
            <a:r>
              <a:rPr lang="en-US" sz="3800" b="1" dirty="0">
                <a:latin typeface="Segoe UI"/>
                <a:cs typeface="Segoe UI"/>
              </a:rPr>
              <a:t>(2) Supporting Tools for Educator Data</a:t>
            </a:r>
          </a:p>
        </p:txBody>
      </p:sp>
      <p:sp>
        <p:nvSpPr>
          <p:cNvPr id="5" name="Content Placeholder 4">
            <a:extLst>
              <a:ext uri="{FF2B5EF4-FFF2-40B4-BE49-F238E27FC236}">
                <a16:creationId xmlns:a16="http://schemas.microsoft.com/office/drawing/2014/main" id="{918CC999-2621-4F89-8C29-B73F71FE9F74}"/>
              </a:ext>
            </a:extLst>
          </p:cNvPr>
          <p:cNvSpPr>
            <a:spLocks noGrp="1"/>
          </p:cNvSpPr>
          <p:nvPr>
            <p:ph idx="1"/>
          </p:nvPr>
        </p:nvSpPr>
        <p:spPr>
          <a:xfrm>
            <a:off x="838200" y="1240972"/>
            <a:ext cx="10515600" cy="4012164"/>
          </a:xfrm>
        </p:spPr>
        <p:txBody>
          <a:bodyPr/>
          <a:lstStyle/>
          <a:p>
            <a:pPr>
              <a:lnSpc>
                <a:spcPct val="100000"/>
              </a:lnSpc>
              <a:spcBef>
                <a:spcPts val="0"/>
              </a:spcBef>
            </a:pPr>
            <a:r>
              <a:rPr lang="en-US" b="1"/>
              <a:t>Data Validation Support Tool</a:t>
            </a:r>
          </a:p>
          <a:p>
            <a:pPr marL="0" indent="0">
              <a:lnSpc>
                <a:spcPct val="100000"/>
              </a:lnSpc>
              <a:spcBef>
                <a:spcPts val="0"/>
              </a:spcBef>
              <a:buNone/>
            </a:pPr>
            <a:r>
              <a:rPr lang="en-US"/>
              <a:t>	- Data Visualizations Current School Year’s data</a:t>
            </a:r>
          </a:p>
          <a:p>
            <a:pPr marL="0" indent="0">
              <a:lnSpc>
                <a:spcPct val="100000"/>
              </a:lnSpc>
              <a:spcBef>
                <a:spcPts val="0"/>
              </a:spcBef>
              <a:buNone/>
            </a:pPr>
            <a:r>
              <a:rPr lang="en-US"/>
              <a:t>		(</a:t>
            </a:r>
            <a:r>
              <a:rPr lang="en-US">
                <a:sym typeface="Wingdings" panose="05000000000000000000" pitchFamily="2" charset="2"/>
              </a:rPr>
              <a:t>EE tool  </a:t>
            </a:r>
            <a:r>
              <a:rPr lang="en-US"/>
              <a:t>The Support Tool </a:t>
            </a:r>
            <a:r>
              <a:rPr lang="en-US">
                <a:sym typeface="Wingdings" panose="05000000000000000000" pitchFamily="2" charset="2"/>
              </a:rPr>
              <a:t> Report Card</a:t>
            </a:r>
            <a:r>
              <a:rPr lang="en-US"/>
              <a:t>)</a:t>
            </a:r>
          </a:p>
          <a:p>
            <a:pPr>
              <a:lnSpc>
                <a:spcPct val="150000"/>
              </a:lnSpc>
              <a:spcBef>
                <a:spcPts val="0"/>
              </a:spcBef>
            </a:pPr>
            <a:r>
              <a:rPr lang="en-US" b="1"/>
              <a:t>Educator Credential Information</a:t>
            </a:r>
          </a:p>
          <a:p>
            <a:pPr>
              <a:lnSpc>
                <a:spcPct val="150000"/>
              </a:lnSpc>
              <a:spcBef>
                <a:spcPts val="0"/>
              </a:spcBef>
            </a:pPr>
            <a:r>
              <a:rPr lang="en-US" b="1"/>
              <a:t>Paraeducator Course Assignment Support Tool</a:t>
            </a:r>
          </a:p>
          <a:p>
            <a:pPr>
              <a:lnSpc>
                <a:spcPct val="150000"/>
              </a:lnSpc>
              <a:spcBef>
                <a:spcPts val="0"/>
              </a:spcBef>
            </a:pPr>
            <a:r>
              <a:rPr lang="en-US" b="1"/>
              <a:t>Educator Career Continuum Support Tool</a:t>
            </a:r>
          </a:p>
          <a:p>
            <a:pPr>
              <a:lnSpc>
                <a:spcPct val="150000"/>
              </a:lnSpc>
              <a:spcBef>
                <a:spcPts val="0"/>
              </a:spcBef>
            </a:pPr>
            <a:r>
              <a:rPr lang="en-US" b="1"/>
              <a:t>Educator Needs and Workforce Supply Tool</a:t>
            </a:r>
          </a:p>
        </p:txBody>
      </p:sp>
      <p:sp>
        <p:nvSpPr>
          <p:cNvPr id="9" name="Content Placeholder 4">
            <a:extLst>
              <a:ext uri="{FF2B5EF4-FFF2-40B4-BE49-F238E27FC236}">
                <a16:creationId xmlns:a16="http://schemas.microsoft.com/office/drawing/2014/main" id="{3D97E488-D0FE-46CB-920F-4FB8733E3C65}"/>
              </a:ext>
            </a:extLst>
          </p:cNvPr>
          <p:cNvSpPr txBox="1">
            <a:spLocks/>
          </p:cNvSpPr>
          <p:nvPr/>
        </p:nvSpPr>
        <p:spPr>
          <a:xfrm>
            <a:off x="709127" y="5540285"/>
            <a:ext cx="10916816" cy="631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i="1">
                <a:solidFill>
                  <a:srgbClr val="0070C0"/>
                </a:solidFill>
              </a:rPr>
              <a:t>Put good data in and get great information out of it! </a:t>
            </a:r>
          </a:p>
        </p:txBody>
      </p:sp>
      <p:sp>
        <p:nvSpPr>
          <p:cNvPr id="3" name="Footer Placeholder 2">
            <a:extLst>
              <a:ext uri="{FF2B5EF4-FFF2-40B4-BE49-F238E27FC236}">
                <a16:creationId xmlns:a16="http://schemas.microsoft.com/office/drawing/2014/main" id="{F6720804-D1B0-4F2C-A877-AE57299CAADE}"/>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sz="1400"/>
              <a:t>Title II, Part A</a:t>
            </a:r>
          </a:p>
        </p:txBody>
      </p:sp>
      <p:sp>
        <p:nvSpPr>
          <p:cNvPr id="8" name="Slide Number Placeholder 7">
            <a:extLst>
              <a:ext uri="{FF2B5EF4-FFF2-40B4-BE49-F238E27FC236}">
                <a16:creationId xmlns:a16="http://schemas.microsoft.com/office/drawing/2014/main" id="{A0A7658B-5A8A-4D5E-9E61-E1E3E1A48BBA}"/>
              </a:ext>
            </a:extLst>
          </p:cNvPr>
          <p:cNvSpPr>
            <a:spLocks noGrp="1"/>
          </p:cNvSpPr>
          <p:nvPr>
            <p:ph type="sldNum" sz="quarter" idx="4"/>
          </p:nvPr>
        </p:nvSpPr>
        <p:spPr/>
        <p:txBody>
          <a:bodyPr/>
          <a:lstStyle/>
          <a:p>
            <a:fld id="{65248FEF-978F-4B24-93F3-B987601DAD06}" type="slidenum">
              <a:rPr lang="en-US" sz="1400" smtClean="0"/>
              <a:pPr/>
              <a:t>79</a:t>
            </a:fld>
            <a:endParaRPr lang="en-US" sz="1400"/>
          </a:p>
        </p:txBody>
      </p:sp>
      <p:sp>
        <p:nvSpPr>
          <p:cNvPr id="4" name="Date Placeholder 3">
            <a:extLst>
              <a:ext uri="{FF2B5EF4-FFF2-40B4-BE49-F238E27FC236}">
                <a16:creationId xmlns:a16="http://schemas.microsoft.com/office/drawing/2014/main" id="{61E13C51-C0BE-4AC9-B215-AC067CD5F0F8}"/>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Tree>
    <p:extLst>
      <p:ext uri="{BB962C8B-B14F-4D97-AF65-F5344CB8AC3E}">
        <p14:creationId xmlns:p14="http://schemas.microsoft.com/office/powerpoint/2010/main" val="1031342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0DB17D3F-3047-4A46-A4E1-24F7A5BF38B5}"/>
              </a:ext>
            </a:extLst>
          </p:cNvPr>
          <p:cNvSpPr txBox="1">
            <a:spLocks noGrp="1"/>
          </p:cNvSpPr>
          <p:nvPr>
            <p:ph type="title" idx="4294967295"/>
          </p:nvPr>
        </p:nvSpPr>
        <p:spPr>
          <a:xfrm>
            <a:off x="0" y="4446"/>
            <a:ext cx="12192000" cy="1156771"/>
          </a:xfrm>
          <a:prstGeom prst="rect">
            <a:avLst/>
          </a:prstGeom>
          <a:solidFill>
            <a:schemeClr val="accent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Segoe UI" panose="020B0502040204020203" pitchFamily="34" charset="0"/>
                <a:ea typeface="+mj-ea"/>
                <a:cs typeface="Segoe UI" panose="020B0502040204020203" pitchFamily="34" charset="0"/>
              </a:rPr>
              <a:t>ESSA: Teacher Professional Qualifications</a:t>
            </a:r>
          </a:p>
        </p:txBody>
      </p:sp>
      <p:sp>
        <p:nvSpPr>
          <p:cNvPr id="3" name="Text Placeholder 2">
            <a:extLst>
              <a:ext uri="{FF2B5EF4-FFF2-40B4-BE49-F238E27FC236}">
                <a16:creationId xmlns:a16="http://schemas.microsoft.com/office/drawing/2014/main" id="{97F76677-776A-4E31-ABDE-643579AA08CB}"/>
              </a:ext>
            </a:extLst>
          </p:cNvPr>
          <p:cNvSpPr>
            <a:spLocks noGrp="1"/>
          </p:cNvSpPr>
          <p:nvPr>
            <p:ph idx="1"/>
          </p:nvPr>
        </p:nvSpPr>
        <p:spPr>
          <a:xfrm>
            <a:off x="833803" y="2024593"/>
            <a:ext cx="10515600" cy="2564342"/>
          </a:xfrm>
        </p:spPr>
        <p:txBody>
          <a:bodyPr/>
          <a:lstStyle/>
          <a:p>
            <a:pPr marL="0" indent="0">
              <a:buNone/>
            </a:pPr>
            <a:r>
              <a:rPr lang="en-US"/>
              <a:t>OSPI will monitor for teacher qualifications including </a:t>
            </a:r>
            <a:r>
              <a:rPr lang="en-US" b="1">
                <a:solidFill>
                  <a:srgbClr val="40403D"/>
                </a:solidFill>
              </a:rPr>
              <a:t>certification, endorsements, teaching assignments, and years of experience</a:t>
            </a:r>
            <a:r>
              <a:rPr lang="en-US">
                <a:solidFill>
                  <a:srgbClr val="40403D"/>
                </a:solidFill>
              </a:rPr>
              <a:t> </a:t>
            </a:r>
            <a:r>
              <a:rPr lang="en-US"/>
              <a:t>reported in the </a:t>
            </a:r>
            <a:r>
              <a:rPr lang="en-US">
                <a:hlinkClick r:id="rId3"/>
              </a:rPr>
              <a:t>Educator Equity Data Collection Tool</a:t>
            </a:r>
            <a:r>
              <a:rPr lang="en-US"/>
              <a:t> </a:t>
            </a:r>
            <a:r>
              <a:rPr lang="en-US" sz="2000"/>
              <a:t>(</a:t>
            </a:r>
            <a:r>
              <a:rPr lang="en-US" sz="2000" i="1"/>
              <a:t>EDS Application</a:t>
            </a:r>
            <a:r>
              <a:rPr lang="en-US" sz="2000"/>
              <a:t>)</a:t>
            </a:r>
            <a:r>
              <a:rPr lang="en-US"/>
              <a:t>.</a:t>
            </a:r>
          </a:p>
          <a:p>
            <a:pPr marL="0" indent="0">
              <a:buNone/>
            </a:pPr>
            <a:endParaRPr lang="en-US"/>
          </a:p>
        </p:txBody>
      </p:sp>
      <p:sp>
        <p:nvSpPr>
          <p:cNvPr id="4" name="TextBox 3">
            <a:extLst>
              <a:ext uri="{FF2B5EF4-FFF2-40B4-BE49-F238E27FC236}">
                <a16:creationId xmlns:a16="http://schemas.microsoft.com/office/drawing/2014/main" id="{4A27D29F-E92A-4E30-A6B2-44FD7346DD72}"/>
              </a:ext>
            </a:extLst>
          </p:cNvPr>
          <p:cNvSpPr txBox="1"/>
          <p:nvPr/>
        </p:nvSpPr>
        <p:spPr>
          <a:xfrm>
            <a:off x="6511241" y="5679347"/>
            <a:ext cx="4838162" cy="369332"/>
          </a:xfrm>
          <a:prstGeom prst="rect">
            <a:avLst/>
          </a:prstGeom>
          <a:noFill/>
        </p:spPr>
        <p:txBody>
          <a:bodyPr wrap="square" rtlCol="0">
            <a:spAutoFit/>
          </a:bodyPr>
          <a:lstStyle/>
          <a:p>
            <a:r>
              <a:rPr lang="en-US"/>
              <a:t>SEA: ESEA, as amended by ESSA, Sec. 1111(g)(2)(J)</a:t>
            </a:r>
          </a:p>
        </p:txBody>
      </p:sp>
      <p:sp>
        <p:nvSpPr>
          <p:cNvPr id="5" name="Date Placeholder 4">
            <a:extLst>
              <a:ext uri="{FF2B5EF4-FFF2-40B4-BE49-F238E27FC236}">
                <a16:creationId xmlns:a16="http://schemas.microsoft.com/office/drawing/2014/main" id="{ABEBF192-F014-4865-9227-6844723B603F}"/>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11" name="Slide Number Placeholder 10">
            <a:extLst>
              <a:ext uri="{FF2B5EF4-FFF2-40B4-BE49-F238E27FC236}">
                <a16:creationId xmlns:a16="http://schemas.microsoft.com/office/drawing/2014/main" id="{097F6168-4610-4B15-8F2D-FE5914D030A2}"/>
              </a:ext>
            </a:extLst>
          </p:cNvPr>
          <p:cNvSpPr>
            <a:spLocks noGrp="1"/>
          </p:cNvSpPr>
          <p:nvPr>
            <p:ph type="sldNum" sz="quarter" idx="4"/>
          </p:nvPr>
        </p:nvSpPr>
        <p:spPr/>
        <p:txBody>
          <a:bodyPr/>
          <a:lstStyle/>
          <a:p>
            <a:fld id="{65248FEF-978F-4B24-93F3-B987601DAD06}" type="slidenum">
              <a:rPr lang="en-US" smtClean="0"/>
              <a:pPr/>
              <a:t>8</a:t>
            </a:fld>
            <a:endParaRPr lang="en-US"/>
          </a:p>
        </p:txBody>
      </p:sp>
      <p:sp>
        <p:nvSpPr>
          <p:cNvPr id="6" name="Footer Placeholder 5">
            <a:extLst>
              <a:ext uri="{FF2B5EF4-FFF2-40B4-BE49-F238E27FC236}">
                <a16:creationId xmlns:a16="http://schemas.microsoft.com/office/drawing/2014/main" id="{BAAC82A4-32CE-4081-A5AE-814F867B871C}"/>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3120517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08B4-9D37-4423-A21E-AACAEB6F554E}"/>
              </a:ext>
            </a:extLst>
          </p:cNvPr>
          <p:cNvSpPr>
            <a:spLocks noGrp="1"/>
          </p:cNvSpPr>
          <p:nvPr>
            <p:ph type="title"/>
          </p:nvPr>
        </p:nvSpPr>
        <p:spPr>
          <a:xfrm>
            <a:off x="3188" y="0"/>
            <a:ext cx="12112612" cy="709240"/>
          </a:xfrm>
          <a:solidFill>
            <a:srgbClr val="9999FF"/>
          </a:solidFill>
        </p:spPr>
        <p:txBody>
          <a:bodyPr anchor="ctr">
            <a:noAutofit/>
          </a:bodyPr>
          <a:lstStyle/>
          <a:p>
            <a:r>
              <a:rPr lang="en-US" sz="4000" b="1" dirty="0"/>
              <a:t>Using Educator Data – Next Steps </a:t>
            </a:r>
          </a:p>
        </p:txBody>
      </p:sp>
      <p:graphicFrame>
        <p:nvGraphicFramePr>
          <p:cNvPr id="8" name="Content Placeholder 2" descr="Textbox showing the four next steps in using educator data: monitor; share; integrate; and review">
            <a:extLst>
              <a:ext uri="{FF2B5EF4-FFF2-40B4-BE49-F238E27FC236}">
                <a16:creationId xmlns:a16="http://schemas.microsoft.com/office/drawing/2014/main" id="{37E52ED0-179A-401E-9F38-68FB0B4D5597}"/>
              </a:ext>
            </a:extLst>
          </p:cNvPr>
          <p:cNvGraphicFramePr>
            <a:graphicFrameLocks noGrp="1"/>
          </p:cNvGraphicFramePr>
          <p:nvPr>
            <p:ph sz="half" idx="2"/>
            <p:extLst>
              <p:ext uri="{D42A27DB-BD31-4B8C-83A1-F6EECF244321}">
                <p14:modId xmlns:p14="http://schemas.microsoft.com/office/powerpoint/2010/main" val="887616346"/>
              </p:ext>
            </p:extLst>
          </p:nvPr>
        </p:nvGraphicFramePr>
        <p:xfrm>
          <a:off x="316855" y="1067771"/>
          <a:ext cx="11480193" cy="4658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CDA3509-3F4A-4FA3-B6D2-5878A083AC14}"/>
              </a:ext>
            </a:extLst>
          </p:cNvPr>
          <p:cNvSpPr txBox="1"/>
          <p:nvPr/>
        </p:nvSpPr>
        <p:spPr>
          <a:xfrm>
            <a:off x="718763" y="5728314"/>
            <a:ext cx="10483200" cy="523220"/>
          </a:xfrm>
          <a:prstGeom prst="rect">
            <a:avLst/>
          </a:prstGeom>
          <a:noFill/>
        </p:spPr>
        <p:txBody>
          <a:bodyPr wrap="square" lIns="91440" tIns="45720" rIns="91440" bIns="45720" rtlCol="0" anchor="t">
            <a:spAutoFit/>
          </a:bodyPr>
          <a:lstStyle/>
          <a:p>
            <a:pPr lvl="0"/>
            <a:r>
              <a:rPr lang="en-US" sz="2800" i="1">
                <a:solidFill>
                  <a:schemeClr val="accent6">
                    <a:lumMod val="50000"/>
                  </a:schemeClr>
                </a:solidFill>
              </a:rPr>
              <a:t>Please add your ideas to the chat! How does your LEA use EE data?</a:t>
            </a:r>
          </a:p>
        </p:txBody>
      </p:sp>
      <p:sp>
        <p:nvSpPr>
          <p:cNvPr id="4" name="Date Placeholder 3">
            <a:extLst>
              <a:ext uri="{FF2B5EF4-FFF2-40B4-BE49-F238E27FC236}">
                <a16:creationId xmlns:a16="http://schemas.microsoft.com/office/drawing/2014/main" id="{0ADE04E5-46FD-4421-AF91-A572366E45EB}"/>
              </a:ext>
              <a:ext uri="{C183D7F6-B498-43B3-948B-1728B52AA6E4}">
                <adec:decorative xmlns:adec="http://schemas.microsoft.com/office/drawing/2017/decorative" val="1"/>
              </a:ext>
            </a:extLst>
          </p:cNvPr>
          <p:cNvSpPr>
            <a:spLocks noGrp="1"/>
          </p:cNvSpPr>
          <p:nvPr>
            <p:ph type="dt" sz="half" idx="11"/>
          </p:nvPr>
        </p:nvSpPr>
        <p:spPr>
          <a:xfrm>
            <a:off x="9309783" y="6253532"/>
            <a:ext cx="1531571" cy="367123"/>
          </a:xfrm>
        </p:spPr>
        <p:txBody>
          <a:bodyPr anchor="ctr">
            <a:normAutofit/>
          </a:bodyPr>
          <a:lstStyle/>
          <a:p>
            <a:pPr marL="0" marR="0" lvl="0" indent="0" algn="ct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1/11/22</a:t>
            </a:r>
          </a:p>
        </p:txBody>
      </p:sp>
      <p:sp>
        <p:nvSpPr>
          <p:cNvPr id="5" name="Slide Number Placeholder 4">
            <a:extLst>
              <a:ext uri="{FF2B5EF4-FFF2-40B4-BE49-F238E27FC236}">
                <a16:creationId xmlns:a16="http://schemas.microsoft.com/office/drawing/2014/main" id="{D39489D8-C250-4D04-9B38-53DF77AFAD7B}"/>
              </a:ext>
            </a:extLst>
          </p:cNvPr>
          <p:cNvSpPr>
            <a:spLocks noGrp="1"/>
          </p:cNvSpPr>
          <p:nvPr>
            <p:ph type="sldNum" sz="quarter" idx="4"/>
          </p:nvPr>
        </p:nvSpPr>
        <p:spPr>
          <a:xfrm>
            <a:off x="10709328" y="6253532"/>
            <a:ext cx="64447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65248FEF-978F-4B24-93F3-B987601DAD06}"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80</a:t>
            </a:fld>
            <a:endParaRPr kumimoji="0" lang="en-US" b="0" i="0" u="none" strike="noStrike" kern="1200" cap="none" spc="0" normalizeH="0" baseline="0" noProof="0">
              <a:ln>
                <a:noFill/>
              </a:ln>
              <a:effectLst/>
              <a:uLnTx/>
              <a:uFillTx/>
            </a:endParaRPr>
          </a:p>
        </p:txBody>
      </p:sp>
      <p:sp>
        <p:nvSpPr>
          <p:cNvPr id="6" name="Footer Placeholder 5">
            <a:extLst>
              <a:ext uri="{FF2B5EF4-FFF2-40B4-BE49-F238E27FC236}">
                <a16:creationId xmlns:a16="http://schemas.microsoft.com/office/drawing/2014/main" id="{25ADD4EF-F115-46C0-B763-803B7FA9CE33}"/>
              </a:ext>
              <a:ext uri="{C183D7F6-B498-43B3-948B-1728B52AA6E4}">
                <adec:decorative xmlns:adec="http://schemas.microsoft.com/office/drawing/2017/decorative" val="1"/>
              </a:ext>
            </a:extLst>
          </p:cNvPr>
          <p:cNvSpPr>
            <a:spLocks noGrp="1"/>
          </p:cNvSpPr>
          <p:nvPr>
            <p:ph type="ftr" sz="quarter" idx="3"/>
          </p:nvPr>
        </p:nvSpPr>
        <p:spPr>
          <a:xfrm>
            <a:off x="3550596" y="6253532"/>
            <a:ext cx="5817555" cy="365125"/>
          </a:xfrm>
        </p:spPr>
        <p:txBody>
          <a:bodyPr anchor="ctr">
            <a:normAutofit/>
          </a:bodyPr>
          <a:lstStyle/>
          <a:p>
            <a:pPr marL="0" marR="0" lvl="0" indent="0" algn="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Title II, Part A</a:t>
            </a:r>
          </a:p>
        </p:txBody>
      </p:sp>
    </p:spTree>
    <p:extLst>
      <p:ext uri="{BB962C8B-B14F-4D97-AF65-F5344CB8AC3E}">
        <p14:creationId xmlns:p14="http://schemas.microsoft.com/office/powerpoint/2010/main" val="38834862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17" name="Google Shape;1017;p36"/>
          <p:cNvSpPr txBox="1">
            <a:spLocks noGrp="1"/>
          </p:cNvSpPr>
          <p:nvPr>
            <p:ph type="title" idx="4294967295"/>
          </p:nvPr>
        </p:nvSpPr>
        <p:spPr>
          <a:xfrm>
            <a:off x="857250" y="1916113"/>
            <a:ext cx="4475163" cy="2867025"/>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4"/>
                </a:solidFill>
                <a:effectLst/>
                <a:uLnTx/>
                <a:uFillTx/>
                <a:latin typeface="Segoe UI" panose="020B0502040204020203" pitchFamily="34" charset="0"/>
                <a:ea typeface="Mali SemiBold"/>
                <a:cs typeface="Segoe UI" panose="020B0502040204020203" pitchFamily="34" charset="0"/>
                <a:sym typeface="Mali SemiBold"/>
              </a:rPr>
              <a:t>Connect With Us!</a:t>
            </a: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accent6">
                    <a:lumMod val="20000"/>
                    <a:lumOff val="80000"/>
                  </a:schemeClr>
                </a:solidFill>
                <a:effectLst/>
                <a:uLnTx/>
                <a:uFillTx/>
                <a:latin typeface="Segoe UI" panose="020B0502040204020203" pitchFamily="34" charset="0"/>
                <a:ea typeface="+mn-ea"/>
                <a:cs typeface="Segoe UI" panose="020B0502040204020203" pitchFamily="34" charset="0"/>
              </a:rPr>
              <a:t>Be sure to select Title II, Part A to receive our announcements and updates.</a:t>
            </a:r>
          </a:p>
        </p:txBody>
      </p:sp>
      <p:sp>
        <p:nvSpPr>
          <p:cNvPr id="1009" name="Google Shape;1009;p36"/>
          <p:cNvSpPr/>
          <p:nvPr/>
        </p:nvSpPr>
        <p:spPr>
          <a:xfrm>
            <a:off x="6170233" y="1841184"/>
            <a:ext cx="4710000" cy="2999200"/>
          </a:xfrm>
          <a:prstGeom prst="rect">
            <a:avLst/>
          </a:prstGeom>
          <a:noFill/>
          <a:ln>
            <a:noFill/>
          </a:ln>
        </p:spPr>
        <p:txBody>
          <a:bodyPr spcFirstLastPara="1" wrap="square" lIns="121900" tIns="121900" rIns="121900" bIns="121900" anchor="ctr" anchorCtr="0">
            <a:noAutofit/>
          </a:bodyPr>
          <a:lstStyle/>
          <a:p>
            <a:pPr algn="ctr"/>
            <a:r>
              <a:rPr lang="en" sz="1333">
                <a:solidFill>
                  <a:schemeClr val="lt1"/>
                </a:solidFill>
                <a:latin typeface="Nunito"/>
                <a:ea typeface="Nunito"/>
                <a:cs typeface="Nunito"/>
                <a:sym typeface="Nunito"/>
              </a:rPr>
              <a:t>Place your screenshot here</a:t>
            </a:r>
            <a:endParaRPr sz="1333">
              <a:solidFill>
                <a:schemeClr val="lt1"/>
              </a:solidFill>
              <a:latin typeface="Nunito"/>
              <a:ea typeface="Nunito"/>
              <a:cs typeface="Nunito"/>
              <a:sym typeface="Nunito"/>
            </a:endParaRPr>
          </a:p>
        </p:txBody>
      </p:sp>
      <p:sp>
        <p:nvSpPr>
          <p:cNvPr id="1010" name="Google Shape;1010;p36">
            <a:extLst>
              <a:ext uri="{C183D7F6-B498-43B3-948B-1728B52AA6E4}">
                <adec:decorative xmlns:adec="http://schemas.microsoft.com/office/drawing/2017/decorative" val="1"/>
              </a:ext>
            </a:extLst>
          </p:cNvPr>
          <p:cNvSpPr txBox="1">
            <a:spLocks noGrp="1"/>
          </p:cNvSpPr>
          <p:nvPr>
            <p:ph type="sldNum" idx="12"/>
          </p:nvPr>
        </p:nvSpPr>
        <p:spPr>
          <a:prstGeom prst="rect">
            <a:avLst/>
          </a:prstGeom>
        </p:spPr>
        <p:txBody>
          <a:bodyPr spcFirstLastPara="1" vert="horz" wrap="square" lIns="0" tIns="0" rIns="0" bIns="0" rtlCol="0" anchor="t" anchorCtr="0">
            <a:noAutofit/>
          </a:bodyPr>
          <a:lstStyle/>
          <a:p>
            <a:pPr algn="r"/>
            <a:fld id="{00000000-1234-1234-1234-123412341234}" type="slidenum">
              <a:rPr lang="en"/>
              <a:pPr algn="r"/>
              <a:t>81</a:t>
            </a:fld>
            <a:endParaRPr/>
          </a:p>
        </p:txBody>
      </p:sp>
      <p:grpSp>
        <p:nvGrpSpPr>
          <p:cNvPr id="1011" name="Google Shape;1011;p36">
            <a:extLst>
              <a:ext uri="{C183D7F6-B498-43B3-948B-1728B52AA6E4}">
                <adec:decorative xmlns:adec="http://schemas.microsoft.com/office/drawing/2017/decorative" val="1"/>
              </a:ext>
            </a:extLst>
          </p:cNvPr>
          <p:cNvGrpSpPr/>
          <p:nvPr/>
        </p:nvGrpSpPr>
        <p:grpSpPr>
          <a:xfrm>
            <a:off x="5497100" y="1654805"/>
            <a:ext cx="6056273" cy="3548299"/>
            <a:chOff x="1177450" y="241631"/>
            <a:chExt cx="6173152" cy="3616776"/>
          </a:xfrm>
        </p:grpSpPr>
        <p:sp>
          <p:nvSpPr>
            <p:cNvPr id="1012" name="Google Shape;1012;p36"/>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rgbClr val="000000"/>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13" name="Google Shape;1013;p36"/>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000000"/>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14" name="Google Shape;1014;p36"/>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1015" name="Google Shape;1015;p36"/>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FFFFFF">
                <a:alpha val="11730"/>
              </a:srgbClr>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pic>
        <p:nvPicPr>
          <p:cNvPr id="11" name="Picture 10">
            <a:extLst>
              <a:ext uri="{FF2B5EF4-FFF2-40B4-BE49-F238E27FC236}">
                <a16:creationId xmlns:a16="http://schemas.microsoft.com/office/drawing/2014/main" id="{3A7EFFA4-E3B1-4154-8260-5F8B67638AC9}"/>
              </a:ext>
              <a:ext uri="{C183D7F6-B498-43B3-948B-1728B52AA6E4}">
                <adec:decorative xmlns:adec="http://schemas.microsoft.com/office/drawing/2017/decorative" val="1"/>
              </a:ext>
            </a:extLst>
          </p:cNvPr>
          <p:cNvPicPr>
            <a:picLocks noChangeAspect="1"/>
          </p:cNvPicPr>
          <p:nvPr/>
        </p:nvPicPr>
        <p:blipFill rotWithShape="1">
          <a:blip r:embed="rId3"/>
          <a:srcRect l="-64" t="1994" r="9627" b="2285"/>
          <a:stretch/>
        </p:blipFill>
        <p:spPr>
          <a:xfrm>
            <a:off x="6177415" y="1903470"/>
            <a:ext cx="4702819" cy="2874629"/>
          </a:xfrm>
          <a:prstGeom prst="rect">
            <a:avLst/>
          </a:prstGeom>
        </p:spPr>
      </p:pic>
      <p:cxnSp>
        <p:nvCxnSpPr>
          <p:cNvPr id="3" name="Straight Arrow Connector 2">
            <a:extLst>
              <a:ext uri="{FF2B5EF4-FFF2-40B4-BE49-F238E27FC236}">
                <a16:creationId xmlns:a16="http://schemas.microsoft.com/office/drawing/2014/main" id="{87969BD5-CCE5-423B-9DB5-7E99115FDD10}"/>
              </a:ext>
              <a:ext uri="{C183D7F6-B498-43B3-948B-1728B52AA6E4}">
                <adec:decorative xmlns:adec="http://schemas.microsoft.com/office/drawing/2017/decorative" val="1"/>
              </a:ext>
            </a:extLst>
          </p:cNvPr>
          <p:cNvCxnSpPr/>
          <p:nvPr/>
        </p:nvCxnSpPr>
        <p:spPr>
          <a:xfrm flipH="1">
            <a:off x="10760386" y="1822973"/>
            <a:ext cx="473726" cy="50677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DB330F-5850-4DAB-AC74-B11085D3005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Title II, Part A and Educator Data Team Contact Information</a:t>
            </a:r>
          </a:p>
        </p:txBody>
      </p:sp>
      <p:graphicFrame>
        <p:nvGraphicFramePr>
          <p:cNvPr id="12" name="Google Shape;1017;p36" descr="Image of contact info for the Title II, Part A and Educator Data Teams">
            <a:extLst>
              <a:ext uri="{FF2B5EF4-FFF2-40B4-BE49-F238E27FC236}">
                <a16:creationId xmlns:a16="http://schemas.microsoft.com/office/drawing/2014/main" id="{A874AB93-59A3-42F3-A16A-00EF30D591DF}"/>
              </a:ext>
            </a:extLst>
          </p:cNvPr>
          <p:cNvGraphicFramePr/>
          <p:nvPr>
            <p:extLst>
              <p:ext uri="{D42A27DB-BD31-4B8C-83A1-F6EECF244321}">
                <p14:modId xmlns:p14="http://schemas.microsoft.com/office/powerpoint/2010/main" val="3676341437"/>
              </p:ext>
            </p:extLst>
          </p:nvPr>
        </p:nvGraphicFramePr>
        <p:xfrm>
          <a:off x="-390340" y="1326523"/>
          <a:ext cx="11618728" cy="3644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BFCFBEE-94E2-4ACB-8D68-004A3398B80F}"/>
              </a:ext>
            </a:extLst>
          </p:cNvPr>
          <p:cNvSpPr>
            <a:spLocks noGrp="1"/>
          </p:cNvSpPr>
          <p:nvPr>
            <p:ph type="sldNum" sz="quarter" idx="4"/>
          </p:nvPr>
        </p:nvSpPr>
        <p:spPr/>
        <p:txBody>
          <a:bodyPr/>
          <a:lstStyle/>
          <a:p>
            <a:fld id="{65248FEF-978F-4B24-93F3-B987601DAD06}" type="slidenum">
              <a:rPr lang="en-US" smtClean="0"/>
              <a:pPr/>
              <a:t>82</a:t>
            </a:fld>
            <a:endParaRPr lang="en-US"/>
          </a:p>
        </p:txBody>
      </p:sp>
      <p:sp>
        <p:nvSpPr>
          <p:cNvPr id="2" name="Date Placeholder 1">
            <a:extLst>
              <a:ext uri="{FF2B5EF4-FFF2-40B4-BE49-F238E27FC236}">
                <a16:creationId xmlns:a16="http://schemas.microsoft.com/office/drawing/2014/main" id="{BAF5961F-8925-48FE-A452-AED4A8503AFC}"/>
              </a:ext>
              <a:ext uri="{C183D7F6-B498-43B3-948B-1728B52AA6E4}">
                <adec:decorative xmlns:adec="http://schemas.microsoft.com/office/drawing/2017/decorative" val="1"/>
              </a:ext>
            </a:extLst>
          </p:cNvPr>
          <p:cNvSpPr>
            <a:spLocks noGrp="1"/>
          </p:cNvSpPr>
          <p:nvPr>
            <p:ph type="dt" sz="half" idx="11"/>
          </p:nvPr>
        </p:nvSpPr>
        <p:spPr/>
        <p:txBody>
          <a:bodyPr/>
          <a:lstStyle/>
          <a:p>
            <a:pPr algn="ctr"/>
            <a:r>
              <a:rPr lang="en-US"/>
              <a:t>1/11/22</a:t>
            </a:r>
          </a:p>
        </p:txBody>
      </p:sp>
      <p:sp>
        <p:nvSpPr>
          <p:cNvPr id="4" name="Footer Placeholder 3">
            <a:extLst>
              <a:ext uri="{FF2B5EF4-FFF2-40B4-BE49-F238E27FC236}">
                <a16:creationId xmlns:a16="http://schemas.microsoft.com/office/drawing/2014/main" id="{ACE2AEC2-4B91-4690-A252-E82D1AF28019}"/>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1760711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BAB9A1-48DC-4B97-A780-4CC454DDD18B}"/>
              </a:ext>
            </a:extLst>
          </p:cNvPr>
          <p:cNvSpPr>
            <a:spLocks noGrp="1"/>
          </p:cNvSpPr>
          <p:nvPr>
            <p:ph type="title"/>
          </p:nvPr>
        </p:nvSpPr>
        <p:spPr/>
        <p:txBody>
          <a:bodyPr/>
          <a:lstStyle/>
          <a:p>
            <a:r>
              <a:rPr lang="en-US" dirty="0"/>
              <a:t>Connect with us!</a:t>
            </a:r>
          </a:p>
        </p:txBody>
      </p:sp>
      <p:sp>
        <p:nvSpPr>
          <p:cNvPr id="2" name="Date Placeholder 1">
            <a:extLst>
              <a:ext uri="{FF2B5EF4-FFF2-40B4-BE49-F238E27FC236}">
                <a16:creationId xmlns:a16="http://schemas.microsoft.com/office/drawing/2014/main" id="{D7C6712A-8A78-47D8-B13A-B6F7D7D1FDDA}"/>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1/11/22</a:t>
            </a:r>
          </a:p>
        </p:txBody>
      </p:sp>
      <p:sp>
        <p:nvSpPr>
          <p:cNvPr id="3" name="Slide Number Placeholder 2">
            <a:extLst>
              <a:ext uri="{FF2B5EF4-FFF2-40B4-BE49-F238E27FC236}">
                <a16:creationId xmlns:a16="http://schemas.microsoft.com/office/drawing/2014/main" id="{EDE247BD-1265-444F-95B8-D1C75E8F1C82}"/>
              </a:ext>
            </a:extLst>
          </p:cNvPr>
          <p:cNvSpPr>
            <a:spLocks noGrp="1"/>
          </p:cNvSpPr>
          <p:nvPr>
            <p:ph type="sldNum" sz="quarter" idx="4"/>
          </p:nvPr>
        </p:nvSpPr>
        <p:spPr/>
        <p:txBody>
          <a:bodyPr/>
          <a:lstStyle/>
          <a:p>
            <a:fld id="{65248FEF-978F-4B24-93F3-B987601DAD06}" type="slidenum">
              <a:rPr lang="en-US" dirty="0" smtClean="0"/>
              <a:pPr/>
              <a:t>83</a:t>
            </a:fld>
            <a:endParaRPr lang="en-US"/>
          </a:p>
        </p:txBody>
      </p:sp>
      <p:sp>
        <p:nvSpPr>
          <p:cNvPr id="4" name="Footer Placeholder 3">
            <a:extLst>
              <a:ext uri="{FF2B5EF4-FFF2-40B4-BE49-F238E27FC236}">
                <a16:creationId xmlns:a16="http://schemas.microsoft.com/office/drawing/2014/main" id="{9FCA561D-F134-41D6-8662-54FD3EA16A55}"/>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Title II, Part A</a:t>
            </a:r>
          </a:p>
        </p:txBody>
      </p:sp>
    </p:spTree>
    <p:extLst>
      <p:ext uri="{BB962C8B-B14F-4D97-AF65-F5344CB8AC3E}">
        <p14:creationId xmlns:p14="http://schemas.microsoft.com/office/powerpoint/2010/main" val="3559385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0" y="1122363"/>
            <a:ext cx="12192000" cy="2306637"/>
          </a:xfrm>
        </p:spPr>
        <p:txBody>
          <a:bodyPr>
            <a:normAutofit/>
          </a:bodyPr>
          <a:lstStyle/>
          <a:p>
            <a:r>
              <a:rPr lang="en-US"/>
              <a:t>Resources and Supports</a:t>
            </a:r>
          </a:p>
        </p:txBody>
      </p:sp>
      <p:sp>
        <p:nvSpPr>
          <p:cNvPr id="23" name="Subtitle 22"/>
          <p:cNvSpPr>
            <a:spLocks noGrp="1"/>
          </p:cNvSpPr>
          <p:nvPr>
            <p:ph type="subTitle" idx="1"/>
          </p:nvPr>
        </p:nvSpPr>
        <p:spPr>
          <a:xfrm>
            <a:off x="1524000" y="3602037"/>
            <a:ext cx="9144000" cy="2548039"/>
          </a:xfrm>
        </p:spPr>
        <p:txBody>
          <a:bodyPr>
            <a:normAutofit/>
          </a:bodyPr>
          <a:lstStyle/>
          <a:p>
            <a:r>
              <a:rPr lang="en-US"/>
              <a:t>We’re happy to help!</a:t>
            </a:r>
          </a:p>
        </p:txBody>
      </p:sp>
    </p:spTree>
    <p:extLst>
      <p:ext uri="{BB962C8B-B14F-4D97-AF65-F5344CB8AC3E}">
        <p14:creationId xmlns:p14="http://schemas.microsoft.com/office/powerpoint/2010/main" val="3926523052"/>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8CC9C356-5D47-4CED-BD2A-92DADB559AE2}" vid="{8EEE7698-E331-4E01-B20B-8793E2A20C06}"/>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8CC9C356-5D47-4CED-BD2A-92DADB559AE2}" vid="{8EBBAAF9-52EA-465A-8E94-2C0DEFEA5BF3}"/>
    </a:ext>
  </a:extLst>
</a:theme>
</file>

<file path=ppt/theme/theme3.xml><?xml version="1.0" encoding="utf-8"?>
<a:theme xmlns:a="http://schemas.openxmlformats.org/drawingml/2006/main" name="1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PA-OSPI-TIIA-EducatorEquity-Tool-Jan2020" id="{AEA8F4D0-380D-4613-9B04-A0395B32C13B}" vid="{F926F00F-E7A7-44DD-B6F3-32E839AF68ED}"/>
    </a:ext>
  </a:extLst>
</a:theme>
</file>

<file path=ppt/theme/theme4.xml><?xml version="1.0" encoding="utf-8"?>
<a:theme xmlns:a="http://schemas.openxmlformats.org/drawingml/2006/main" name="2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2021" id="{4D9F2BF3-A7DF-41CA-92EF-EAA0B5D8D671}" vid="{8D9E45D8-B76A-40CC-AA2C-2064184B69E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0b3e49c-5325-414a-be06-424e3501dc0f">
      <UserInfo>
        <DisplayName>Kaori Strunk</DisplayName>
        <AccountId>20</AccountId>
        <AccountType/>
      </UserInfo>
      <UserInfo>
        <DisplayName>Coleen Putaansuu</DisplayName>
        <AccountId>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969CAE7C10334FBB7F7AC65BEF76E1" ma:contentTypeVersion="6" ma:contentTypeDescription="Create a new document." ma:contentTypeScope="" ma:versionID="a1faf813a01a27e3d7b6c38493c6fa7b">
  <xsd:schema xmlns:xsd="http://www.w3.org/2001/XMLSchema" xmlns:xs="http://www.w3.org/2001/XMLSchema" xmlns:p="http://schemas.microsoft.com/office/2006/metadata/properties" xmlns:ns2="b7a5bdb0-0c77-437b-86b0-3c9a9a731e1a" xmlns:ns3="f0b3e49c-5325-414a-be06-424e3501dc0f" targetNamespace="http://schemas.microsoft.com/office/2006/metadata/properties" ma:root="true" ma:fieldsID="5f1b448ea4317ca1d77befc786aae658" ns2:_="" ns3:_="">
    <xsd:import namespace="b7a5bdb0-0c77-437b-86b0-3c9a9a731e1a"/>
    <xsd:import namespace="f0b3e49c-5325-414a-be06-424e3501dc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5bdb0-0c77-437b-86b0-3c9a9a731e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b3e49c-5325-414a-be06-424e3501dc0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E8CD39-01C8-448B-93E4-657053375E90}">
  <ds:schemaRefs>
    <ds:schemaRef ds:uri="b7a5bdb0-0c77-437b-86b0-3c9a9a731e1a"/>
    <ds:schemaRef ds:uri="f0b3e49c-5325-414a-be06-424e3501dc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6DA43BF-1F75-402F-971C-FCF7FE5029B4}">
  <ds:schemaRefs>
    <ds:schemaRef ds:uri="b7a5bdb0-0c77-437b-86b0-3c9a9a731e1a"/>
    <ds:schemaRef ds:uri="f0b3e49c-5325-414a-be06-424e3501dc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02E2506-6F46-474D-A8B5-41AA2BE82D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Template>
  <TotalTime>1686</TotalTime>
  <Words>9175</Words>
  <Application>Microsoft Office PowerPoint</Application>
  <PresentationFormat>Widescreen</PresentationFormat>
  <Paragraphs>977</Paragraphs>
  <Slides>83</Slides>
  <Notes>83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83</vt:i4>
      </vt:variant>
    </vt:vector>
  </HeadingPairs>
  <TitlesOfParts>
    <vt:vector size="98" baseType="lpstr">
      <vt:lpstr>-apple-system</vt:lpstr>
      <vt:lpstr>Arial</vt:lpstr>
      <vt:lpstr>Arial,Sans-Serif</vt:lpstr>
      <vt:lpstr>Calibri</vt:lpstr>
      <vt:lpstr>Calibri Light</vt:lpstr>
      <vt:lpstr>Courier New</vt:lpstr>
      <vt:lpstr>Nunito</vt:lpstr>
      <vt:lpstr>Open Sans</vt:lpstr>
      <vt:lpstr>Segoe UI</vt:lpstr>
      <vt:lpstr>Segoe UI Semibold</vt:lpstr>
      <vt:lpstr>Wingdings</vt:lpstr>
      <vt:lpstr>Title Slides</vt:lpstr>
      <vt:lpstr>Content Slides</vt:lpstr>
      <vt:lpstr>1_Title Slides</vt:lpstr>
      <vt:lpstr>2_Title Slides</vt:lpstr>
      <vt:lpstr>Educator Equity Data Collection (EEDC) Kickoff Webinar  January 11, 2022</vt:lpstr>
      <vt:lpstr>Tribal Land Acknowledgement</vt:lpstr>
      <vt:lpstr>OSPI Vison, Mission and Values Statement</vt:lpstr>
      <vt:lpstr>Welcome!</vt:lpstr>
      <vt:lpstr>Agenda</vt:lpstr>
      <vt:lpstr>Purpose of Educator  Data Reporting</vt:lpstr>
      <vt:lpstr>Why We Monitor</vt:lpstr>
      <vt:lpstr>ESSA: Teacher Professional Qualifications</vt:lpstr>
      <vt:lpstr>Resources and Supports</vt:lpstr>
      <vt:lpstr>Resources  Please add additional resource requests into the chat. </vt:lpstr>
      <vt:lpstr>Recommended Timeline</vt:lpstr>
      <vt:lpstr>Running an Expired Cert Report in E-Cert</vt:lpstr>
      <vt:lpstr> Educator Equity Data Collection Tool Functionality</vt:lpstr>
      <vt:lpstr>How to Access the EE Tool</vt:lpstr>
      <vt:lpstr>LEA Tab</vt:lpstr>
      <vt:lpstr>Building Tab</vt:lpstr>
      <vt:lpstr>Building Tab: What Do the Asterisks Mean?</vt:lpstr>
      <vt:lpstr>Teacher Tab</vt:lpstr>
      <vt:lpstr>Course Definition Tab </vt:lpstr>
      <vt:lpstr> Educator Equity Data Collection Tool Overview</vt:lpstr>
      <vt:lpstr>EEDC Data Sources</vt:lpstr>
      <vt:lpstr>Determining Factors for OTF  Based on Certificate Type</vt:lpstr>
      <vt:lpstr>Assignment Tool</vt:lpstr>
      <vt:lpstr>CEDARS State Course Codes (Appendix V)</vt:lpstr>
      <vt:lpstr>CEDARS State Course Codes (Appendix V) </vt:lpstr>
      <vt:lpstr>Teachers Flagging as OTF?</vt:lpstr>
      <vt:lpstr>Properly Endorsed Teachers Flagging as OTF </vt:lpstr>
      <vt:lpstr>Issues that Trigger OTF Status  When a Teacher is Properly Endorsed</vt:lpstr>
      <vt:lpstr>Issues that Trigger OTF Status  When a Teacher is Properly Endorsed </vt:lpstr>
      <vt:lpstr>Teacher Indicators (CEDARS Element G10)</vt:lpstr>
      <vt:lpstr>OTF Teachers   Placed in course(s) not aligned to endorsement(s) </vt:lpstr>
      <vt:lpstr>Out of Endorsement Action Items</vt:lpstr>
      <vt:lpstr>How to Show OTF Board Approval</vt:lpstr>
      <vt:lpstr>Special Education  </vt:lpstr>
      <vt:lpstr>Special Education Assignment Requirements</vt:lpstr>
      <vt:lpstr>Special Education Issues that Trigger OTF Status</vt:lpstr>
      <vt:lpstr>Special Education Issues that Trigger OTF Status </vt:lpstr>
      <vt:lpstr>CTE Certificates &amp;  CTE Endorsements </vt:lpstr>
      <vt:lpstr>CTE and CIP Code/V-Code Alignment</vt:lpstr>
      <vt:lpstr>CTE Educators with OTF Assignments</vt:lpstr>
      <vt:lpstr>Limited Certificates &amp; Permits </vt:lpstr>
      <vt:lpstr>Limited Cert/Permit Issues that Trigger OTF Status</vt:lpstr>
      <vt:lpstr>Limited Certificate Action Items</vt:lpstr>
      <vt:lpstr>Upcoming EE Tool Changes</vt:lpstr>
      <vt:lpstr>Upcoming Changes: District (Landing) Tab</vt:lpstr>
      <vt:lpstr>Upcoming Changes: Building Tab</vt:lpstr>
      <vt:lpstr>Upcoming Changes: Teacher Tab</vt:lpstr>
      <vt:lpstr>Why Data Matters</vt:lpstr>
      <vt:lpstr>OSPI Equity Statement</vt:lpstr>
      <vt:lpstr>Why Data Matters -Data Use to Work Towards Equity-</vt:lpstr>
      <vt:lpstr>Reports Available in EE Tool</vt:lpstr>
      <vt:lpstr>Outline for Educator Data to Work Towards Equity</vt:lpstr>
      <vt:lpstr>1. Overview of Data Elements and Sources</vt:lpstr>
      <vt:lpstr>Journey of Educator Data</vt:lpstr>
      <vt:lpstr>2. Building Communication Network</vt:lpstr>
      <vt:lpstr>3. Data Elements of a Course -Teacher and Student Schedule-</vt:lpstr>
      <vt:lpstr> 4. Data Use</vt:lpstr>
      <vt:lpstr>5. Data Dive in the State Report Card</vt:lpstr>
      <vt:lpstr>Classroom Teachers for 2019-20 School Year This data is at the state-level. These reports are available to run at the LEA-level.  2020-21 school year's data will be available around the end of this February. </vt:lpstr>
      <vt:lpstr>Classroom Teachers by Race/Ethnicity</vt:lpstr>
      <vt:lpstr>Classroom Teachers by Certificate Type</vt:lpstr>
      <vt:lpstr>Classroom Teachers within each Qualification</vt:lpstr>
      <vt:lpstr>Courses Taught by each Teacher Qualification  and Content Area</vt:lpstr>
      <vt:lpstr>Teachers Qualification by School Poverty Quartile</vt:lpstr>
      <vt:lpstr>Student Access Rate to Teachers  who have Inexperienced Status</vt:lpstr>
      <vt:lpstr>Tips for Accurate Reporting</vt:lpstr>
      <vt:lpstr>Course Information in CEDARS</vt:lpstr>
      <vt:lpstr>Educator Information in S275 &amp; ECert</vt:lpstr>
      <vt:lpstr>Using Educator Data – Next Steps</vt:lpstr>
      <vt:lpstr>6. Research and Development Projects: </vt:lpstr>
      <vt:lpstr>Data for Educator Career Continuum</vt:lpstr>
      <vt:lpstr>(1) Equity Issues and Analyses in Educator Data </vt:lpstr>
      <vt:lpstr>How do you define equity?  What are the equity issues you identified? </vt:lpstr>
      <vt:lpstr>Where do equity issues occur? Who do encounter equity issues?</vt:lpstr>
      <vt:lpstr>Does Your LEA Have Equitable Access  Across the Educator Career Continuum?</vt:lpstr>
      <vt:lpstr>Educator Growth and Development (EGAD) Matrix</vt:lpstr>
      <vt:lpstr>Communication and Implementation  </vt:lpstr>
      <vt:lpstr>Communication and Implementation:  </vt:lpstr>
      <vt:lpstr>(2) Supporting Tools for Educator Data</vt:lpstr>
      <vt:lpstr>Using Educator Data – Next Steps </vt:lpstr>
      <vt:lpstr>Connect With Us! Be sure to select Title II, Part A to receive our announcements and updates.</vt:lpstr>
      <vt:lpstr>Title II, Part A and Educator Data Team Contact Information</vt:lpstr>
      <vt:lpstr>Connect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WSPA Region 4</dc:title>
  <dc:subject>Brand</dc:subject>
  <dc:creator>Kimberly Sullivan</dc:creator>
  <cp:lastModifiedBy>Allegra Antwine</cp:lastModifiedBy>
  <cp:revision>54</cp:revision>
  <cp:lastPrinted>2022-01-08T23:10:37Z</cp:lastPrinted>
  <dcterms:created xsi:type="dcterms:W3CDTF">2021-04-27T14:34:48Z</dcterms:created>
  <dcterms:modified xsi:type="dcterms:W3CDTF">2022-01-18T18:56:14Z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0x010100B0969CAE7C10334FBB7F7AC65BEF76E1</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ies>
</file>