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33"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8" r:id="rId16"/>
    <p:sldId id="349" r:id="rId17"/>
    <p:sldId id="350" r:id="rId18"/>
    <p:sldId id="351" r:id="rId19"/>
    <p:sldId id="352" r:id="rId20"/>
    <p:sldId id="307" r:id="rId21"/>
    <p:sldId id="315" r:id="rId22"/>
    <p:sldId id="262" r:id="rId23"/>
    <p:sldId id="306" r:id="rId24"/>
    <p:sldId id="309" r:id="rId25"/>
    <p:sldId id="308" r:id="rId26"/>
    <p:sldId id="310" r:id="rId27"/>
    <p:sldId id="326" r:id="rId28"/>
    <p:sldId id="311" r:id="rId29"/>
    <p:sldId id="316" r:id="rId30"/>
    <p:sldId id="312" r:id="rId31"/>
    <p:sldId id="313" r:id="rId32"/>
    <p:sldId id="328" r:id="rId33"/>
    <p:sldId id="282" r:id="rId34"/>
    <p:sldId id="353" r:id="rId35"/>
    <p:sldId id="327" r:id="rId36"/>
    <p:sldId id="329" r:id="rId37"/>
    <p:sldId id="317" r:id="rId38"/>
    <p:sldId id="318" r:id="rId39"/>
    <p:sldId id="319" r:id="rId40"/>
    <p:sldId id="320" r:id="rId41"/>
    <p:sldId id="321" r:id="rId42"/>
    <p:sldId id="322" r:id="rId43"/>
    <p:sldId id="323" r:id="rId44"/>
    <p:sldId id="324" r:id="rId45"/>
    <p:sldId id="354" r:id="rId46"/>
    <p:sldId id="295" r:id="rId47"/>
    <p:sldId id="296" r:id="rId48"/>
    <p:sldId id="330" r:id="rId49"/>
    <p:sldId id="325" r:id="rId50"/>
    <p:sldId id="298" r:id="rId51"/>
    <p:sldId id="267" r:id="rId52"/>
    <p:sldId id="268" r:id="rId53"/>
    <p:sldId id="30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fi" id="{7B7C2506-C6CA-4C13-80AD-7B07DF7E08FE}">
          <p14:sldIdLst>
            <p14:sldId id="333"/>
            <p14:sldId id="334"/>
            <p14:sldId id="335"/>
            <p14:sldId id="336"/>
            <p14:sldId id="337"/>
            <p14:sldId id="338"/>
            <p14:sldId id="339"/>
            <p14:sldId id="340"/>
            <p14:sldId id="341"/>
            <p14:sldId id="342"/>
            <p14:sldId id="343"/>
            <p14:sldId id="344"/>
            <p14:sldId id="345"/>
            <p14:sldId id="346"/>
            <p14:sldId id="348"/>
            <p14:sldId id="349"/>
            <p14:sldId id="350"/>
            <p14:sldId id="351"/>
          </p14:sldIdLst>
        </p14:section>
        <p14:section name="Kim" id="{0800CC9E-E960-413E-8C17-CF98935DD619}">
          <p14:sldIdLst>
            <p14:sldId id="352"/>
            <p14:sldId id="307"/>
            <p14:sldId id="315"/>
            <p14:sldId id="262"/>
            <p14:sldId id="306"/>
            <p14:sldId id="309"/>
            <p14:sldId id="308"/>
            <p14:sldId id="310"/>
            <p14:sldId id="326"/>
            <p14:sldId id="311"/>
            <p14:sldId id="316"/>
            <p14:sldId id="312"/>
            <p14:sldId id="313"/>
            <p14:sldId id="328"/>
            <p14:sldId id="282"/>
            <p14:sldId id="353"/>
            <p14:sldId id="327"/>
            <p14:sldId id="329"/>
          </p14:sldIdLst>
        </p14:section>
        <p14:section name="Kari" id="{414A2100-2E0A-41D5-9880-A108D3988E1A}">
          <p14:sldIdLst>
            <p14:sldId id="317"/>
            <p14:sldId id="318"/>
            <p14:sldId id="319"/>
            <p14:sldId id="320"/>
            <p14:sldId id="321"/>
            <p14:sldId id="322"/>
            <p14:sldId id="323"/>
            <p14:sldId id="324"/>
            <p14:sldId id="354"/>
          </p14:sldIdLst>
        </p14:section>
        <p14:section name="Kefi/Bonnie" id="{AF3E6F85-55D3-4926-A609-59014252A656}">
          <p14:sldIdLst>
            <p14:sldId id="295"/>
            <p14:sldId id="296"/>
            <p14:sldId id="330"/>
            <p14:sldId id="325"/>
            <p14:sldId id="298"/>
            <p14:sldId id="267"/>
            <p14:sldId id="268"/>
            <p14:sldId id="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8E5"/>
    <a:srgbClr val="FFD1D1"/>
    <a:srgbClr val="FFA7A7"/>
    <a:srgbClr val="8CB5AB"/>
    <a:srgbClr val="40403D"/>
    <a:srgbClr val="D9DDE3"/>
    <a:srgbClr val="16A2A2"/>
    <a:srgbClr val="1CC0D6"/>
    <a:srgbClr val="0D57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2" autoAdjust="0"/>
    <p:restoredTop sz="89612" autoAdjust="0"/>
  </p:normalViewPr>
  <p:slideViewPr>
    <p:cSldViewPr snapToGrid="0">
      <p:cViewPr varScale="1">
        <p:scale>
          <a:sx n="61" d="100"/>
          <a:sy n="61" d="100"/>
        </p:scale>
        <p:origin x="55" y="271"/>
      </p:cViewPr>
      <p:guideLst/>
    </p:cSldViewPr>
  </p:slideViewPr>
  <p:outlineViewPr>
    <p:cViewPr>
      <p:scale>
        <a:sx n="33" d="100"/>
        <a:sy n="33" d="100"/>
      </p:scale>
      <p:origin x="0" y="-10074"/>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careerbridge.wa.gov/" TargetMode="External"/><Relationship Id="rId1" Type="http://schemas.openxmlformats.org/officeDocument/2006/relationships/hyperlink" Target="https://www.k12.wa.us/sites/default/files/public/ossi/k12supports/pubdocs/2020%20Grad%20Pathways%20Toolkit%2002-2020.pdf" TargetMode="External"/><Relationship Id="rId5" Type="http://schemas.openxmlformats.org/officeDocument/2006/relationships/image" Target="../media/image52.JPG"/><Relationship Id="rId4" Type="http://schemas.openxmlformats.org/officeDocument/2006/relationships/image" Target="../media/image51.png"/></Relationships>
</file>

<file path=ppt/diagrams/_rels/data12.xml.rels><?xml version="1.0" encoding="UTF-8" standalone="yes"?>
<Relationships xmlns="http://schemas.openxmlformats.org/package/2006/relationships"><Relationship Id="rId1" Type="http://schemas.openxmlformats.org/officeDocument/2006/relationships/hyperlink" Target="https://www.k12.wa.us/student-success/special-education/program-improvement/technical-assistance/secondary-transition" TargetMode="External"/></Relationships>
</file>

<file path=ppt/diagrams/_rels/data14.xml.rels><?xml version="1.0" encoding="UTF-8" standalone="yes"?>
<Relationships xmlns="http://schemas.openxmlformats.org/package/2006/relationships"><Relationship Id="rId1" Type="http://schemas.openxmlformats.org/officeDocument/2006/relationships/hyperlink" Target="https://www.k12.wa.us/student-success/graduation/graduation-requirements/graduation-toolkit/high-school-beyond-planning" TargetMode="External"/></Relationships>
</file>

<file path=ppt/diagrams/_rels/data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svg"/><Relationship Id="rId1" Type="http://schemas.openxmlformats.org/officeDocument/2006/relationships/image" Target="../media/image57.png"/><Relationship Id="rId6" Type="http://schemas.openxmlformats.org/officeDocument/2006/relationships/image" Target="../media/image66.svg"/><Relationship Id="rId5" Type="http://schemas.openxmlformats.org/officeDocument/2006/relationships/image" Target="../media/image59.png"/><Relationship Id="rId4" Type="http://schemas.openxmlformats.org/officeDocument/2006/relationships/image" Target="../media/image64.svg"/></Relationships>
</file>

<file path=ppt/diagrams/_rels/data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k12.wa.us/sites/default/files/public/communications/OSPI%20Publication%20-%20Continuous%20Learning%202020.pdf" TargetMode="External"/><Relationship Id="rId1" Type="http://schemas.openxmlformats.org/officeDocument/2006/relationships/hyperlink" Target="https://www.k12.wa.us/about-ospi/press-releases/novel-coronavirus-covid-19-guidance-resources/resources-continuous-learning-during-school-closures" TargetMode="External"/><Relationship Id="rId5" Type="http://schemas.openxmlformats.org/officeDocument/2006/relationships/image" Target="../media/image63.png"/><Relationship Id="rId4" Type="http://schemas.openxmlformats.org/officeDocument/2006/relationships/image" Target="../media/image62.png"/></Relationships>
</file>

<file path=ppt/diagrams/_rels/data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ata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ata26.xml.rels><?xml version="1.0" encoding="UTF-8" standalone="yes"?>
<Relationships xmlns="http://schemas.openxmlformats.org/package/2006/relationships"><Relationship Id="rId8" Type="http://schemas.openxmlformats.org/officeDocument/2006/relationships/hyperlink" Target="https://readysetgrad.wa.gov/educators/grad/12th-year-campaign" TargetMode="External"/><Relationship Id="rId3" Type="http://schemas.openxmlformats.org/officeDocument/2006/relationships/hyperlink" Target="https://readywa.org/beyond/en/" TargetMode="External"/><Relationship Id="rId7" Type="http://schemas.openxmlformats.org/officeDocument/2006/relationships/hyperlink" Target="https://www.sbe.wa.gov/our-work/high-school-and-beyond-plan" TargetMode="External"/><Relationship Id="rId2" Type="http://schemas.openxmlformats.org/officeDocument/2006/relationships/hyperlink" Target="https://readysetgrad.wa.gov/#educators/ready/resources" TargetMode="External"/><Relationship Id="rId1" Type="http://schemas.openxmlformats.org/officeDocument/2006/relationships/hyperlink" Target="https://readysetgrad.wa.gov/sites/default/files/fanight.template.slides.pdf" TargetMode="External"/><Relationship Id="rId6" Type="http://schemas.openxmlformats.org/officeDocument/2006/relationships/hyperlink" Target="https://www.k12.wa.us/student-success/graduation/graduation-requirements/high-school-beyond-plan/career-guidance-washington-lesson-plans" TargetMode="External"/><Relationship Id="rId5" Type="http://schemas.openxmlformats.org/officeDocument/2006/relationships/hyperlink" Target="https://www.k12.wa.us/student-success/graduation/graduation-requirements/high-school-beyond-plan" TargetMode="External"/><Relationship Id="rId10" Type="http://schemas.openxmlformats.org/officeDocument/2006/relationships/hyperlink" Target="https://www.k12.wa.us/sites/default/files/public/communications/OSPI%20Publication%20-%20Continuous%20Learning%202020.pdf" TargetMode="External"/><Relationship Id="rId4" Type="http://schemas.openxmlformats.org/officeDocument/2006/relationships/hyperlink" Target="https://www.youtube.com/watch?v=UXsbnmPSaDc" TargetMode="External"/><Relationship Id="rId9" Type="http://schemas.openxmlformats.org/officeDocument/2006/relationships/hyperlink" Target="https://readysetgrad.wa.gov/fostercare" TargetMode="External"/></Relationships>
</file>

<file path=ppt/diagrams/_rels/data27.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hyperlink" Target="mailto:Ksutlovich@greenriver.edu" TargetMode="External"/><Relationship Id="rId7" Type="http://schemas.openxmlformats.org/officeDocument/2006/relationships/image" Target="../media/image36.png"/><Relationship Id="rId2" Type="http://schemas.openxmlformats.org/officeDocument/2006/relationships/hyperlink" Target="mailto:Kim.reykdal@k12.wa.us" TargetMode="External"/><Relationship Id="rId1" Type="http://schemas.openxmlformats.org/officeDocument/2006/relationships/hyperlink" Target="mailto:Kefi.andersen@k12.wa.us" TargetMode="Externa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hyperlink" Target="mailto:laurie.Shannon@k12.wa.us" TargetMode="External"/></Relationships>
</file>

<file path=ppt/diagrams/_rels/data4.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image" Target="../media/image40.png"/><Relationship Id="rId6" Type="http://schemas.openxmlformats.org/officeDocument/2006/relationships/image" Target="../media/image44.svg"/><Relationship Id="rId5" Type="http://schemas.openxmlformats.org/officeDocument/2006/relationships/image" Target="../media/image42.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4.png"/></Relationships>
</file>

<file path=ppt/diagrams/_rels/data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k12.wa.us/sites/default/files/public/ossi/k12supports/pubdocs/2020%20Grad%20Pathways%20Toolkit%2002-2020.pdf" TargetMode="External"/><Relationship Id="rId1" Type="http://schemas.openxmlformats.org/officeDocument/2006/relationships/image" Target="../media/image50.png"/><Relationship Id="rId5" Type="http://schemas.openxmlformats.org/officeDocument/2006/relationships/hyperlink" Target="http://www.careerbridge.wa.gov/" TargetMode="External"/><Relationship Id="rId4" Type="http://schemas.openxmlformats.org/officeDocument/2006/relationships/image" Target="../media/image52.JPG"/></Relationships>
</file>

<file path=ppt/diagrams/_rels/drawing12.xml.rels><?xml version="1.0" encoding="UTF-8" standalone="yes"?>
<Relationships xmlns="http://schemas.openxmlformats.org/package/2006/relationships"><Relationship Id="rId1" Type="http://schemas.openxmlformats.org/officeDocument/2006/relationships/hyperlink" Target="https://www.k12.wa.us/student-success/special-education/program-improvement/technical-assistance/secondary-transition" TargetMode="External"/></Relationships>
</file>

<file path=ppt/diagrams/_rels/drawing14.xml.rels><?xml version="1.0" encoding="UTF-8" standalone="yes"?>
<Relationships xmlns="http://schemas.openxmlformats.org/package/2006/relationships"><Relationship Id="rId1" Type="http://schemas.openxmlformats.org/officeDocument/2006/relationships/hyperlink" Target="https://www.k12.wa.us/student-success/graduation/graduation-requirements/graduation-toolkit/high-school-beyond-planning" TargetMode="External"/></Relationships>
</file>

<file path=ppt/diagrams/_rels/drawing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svg"/><Relationship Id="rId1" Type="http://schemas.openxmlformats.org/officeDocument/2006/relationships/image" Target="../media/image57.png"/><Relationship Id="rId6" Type="http://schemas.openxmlformats.org/officeDocument/2006/relationships/image" Target="../media/image66.svg"/><Relationship Id="rId5" Type="http://schemas.openxmlformats.org/officeDocument/2006/relationships/image" Target="../media/image59.png"/><Relationship Id="rId4" Type="http://schemas.openxmlformats.org/officeDocument/2006/relationships/image" Target="../media/image64.svg"/></Relationships>
</file>

<file path=ppt/diagrams/_rels/drawing18.xml.rels><?xml version="1.0" encoding="UTF-8" standalone="yes"?>
<Relationships xmlns="http://schemas.openxmlformats.org/package/2006/relationships"><Relationship Id="rId3" Type="http://schemas.openxmlformats.org/officeDocument/2006/relationships/hyperlink" Target="https://www.k12.wa.us/sites/default/files/public/communications/OSPI%20Publication%20-%20Continuous%20Learning%202020.pdf" TargetMode="External"/><Relationship Id="rId2" Type="http://schemas.openxmlformats.org/officeDocument/2006/relationships/hyperlink" Target="https://www.k12.wa.us/about-ospi/press-releases/novel-coronavirus-covid-19-guidance-resources/resources-continuous-learning-during-school-closures" TargetMode="External"/><Relationship Id="rId1" Type="http://schemas.openxmlformats.org/officeDocument/2006/relationships/image" Target="../media/image61.png"/><Relationship Id="rId5" Type="http://schemas.openxmlformats.org/officeDocument/2006/relationships/image" Target="../media/image63.png"/><Relationship Id="rId4" Type="http://schemas.openxmlformats.org/officeDocument/2006/relationships/image" Target="../media/image62.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rawing26.xml.rels><?xml version="1.0" encoding="UTF-8" standalone="yes"?>
<Relationships xmlns="http://schemas.openxmlformats.org/package/2006/relationships"><Relationship Id="rId8" Type="http://schemas.openxmlformats.org/officeDocument/2006/relationships/hyperlink" Target="https://www.k12.wa.us/student-success/graduation/graduation-requirements/high-school-beyond-plan" TargetMode="External"/><Relationship Id="rId3" Type="http://schemas.openxmlformats.org/officeDocument/2006/relationships/hyperlink" Target="https://readysetgrad.wa.gov/educators/grad/12th-year-campaign" TargetMode="External"/><Relationship Id="rId7" Type="http://schemas.openxmlformats.org/officeDocument/2006/relationships/hyperlink" Target="https://www.k12.wa.us/sites/default/files/public/communications/OSPI%20Publication%20-%20Continuous%20Learning%202020.pdf" TargetMode="External"/><Relationship Id="rId2" Type="http://schemas.openxmlformats.org/officeDocument/2006/relationships/hyperlink" Target="https://readysetgrad.wa.gov/#educators/ready/resources" TargetMode="External"/><Relationship Id="rId1" Type="http://schemas.openxmlformats.org/officeDocument/2006/relationships/hyperlink" Target="https://readysetgrad.wa.gov/sites/default/files/fanight.template.slides.pdf" TargetMode="External"/><Relationship Id="rId6" Type="http://schemas.openxmlformats.org/officeDocument/2006/relationships/hyperlink" Target="https://www.youtube.com/watch?v=UXsbnmPSaDc" TargetMode="External"/><Relationship Id="rId5" Type="http://schemas.openxmlformats.org/officeDocument/2006/relationships/hyperlink" Target="https://readywa.org/beyond/en/" TargetMode="External"/><Relationship Id="rId10" Type="http://schemas.openxmlformats.org/officeDocument/2006/relationships/hyperlink" Target="https://www.sbe.wa.gov/our-work/high-school-and-beyond-plan" TargetMode="External"/><Relationship Id="rId4" Type="http://schemas.openxmlformats.org/officeDocument/2006/relationships/hyperlink" Target="https://readysetgrad.wa.gov/fostercare" TargetMode="External"/><Relationship Id="rId9" Type="http://schemas.openxmlformats.org/officeDocument/2006/relationships/hyperlink" Target="https://www.k12.wa.us/student-success/graduation/graduation-requirements/high-school-beyond-plan/career-guidance-washington-lesson-plans" TargetMode="External"/></Relationships>
</file>

<file path=ppt/diagrams/_rels/drawing27.xml.rels><?xml version="1.0" encoding="UTF-8" standalone="yes"?>
<Relationships xmlns="http://schemas.openxmlformats.org/package/2006/relationships"><Relationship Id="rId8" Type="http://schemas.openxmlformats.org/officeDocument/2006/relationships/hyperlink" Target="mailto:laurie.Shannon@k12.wa.us" TargetMode="External"/><Relationship Id="rId3" Type="http://schemas.openxmlformats.org/officeDocument/2006/relationships/image" Target="../media/image35.JPG"/><Relationship Id="rId7" Type="http://schemas.openxmlformats.org/officeDocument/2006/relationships/image" Target="../media/image70.JPG"/><Relationship Id="rId2" Type="http://schemas.openxmlformats.org/officeDocument/2006/relationships/hyperlink" Target="mailto:Kefi.andersen@k12.wa.us" TargetMode="External"/><Relationship Id="rId1" Type="http://schemas.openxmlformats.org/officeDocument/2006/relationships/image" Target="../media/image34.png"/><Relationship Id="rId6" Type="http://schemas.openxmlformats.org/officeDocument/2006/relationships/hyperlink" Target="mailto:Ksutlovich@greenriver.edu" TargetMode="External"/><Relationship Id="rId5" Type="http://schemas.openxmlformats.org/officeDocument/2006/relationships/image" Target="../media/image36.png"/><Relationship Id="rId4" Type="http://schemas.openxmlformats.org/officeDocument/2006/relationships/hyperlink" Target="mailto:Kim.reykdal@k12.wa.us"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cfs.cbcs.usf.edu/faculty-staff/detail.cfm?id=1158" TargetMode="External"/><Relationship Id="rId1" Type="http://schemas.openxmlformats.org/officeDocument/2006/relationships/hyperlink" Target="https://education.uoregon.edu/people/faculty/rnese"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40.png"/><Relationship Id="rId6" Type="http://schemas.openxmlformats.org/officeDocument/2006/relationships/image" Target="../media/image44.svg"/><Relationship Id="rId11" Type="http://schemas.openxmlformats.org/officeDocument/2006/relationships/image" Target="../media/image48.sv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svg"/><Relationship Id="rId9"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2CDC9-4ABC-4E32-875E-9F6AD10F702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982B7B1-0B32-4879-B493-56EB1C121DEE}">
      <dgm:prSet/>
      <dgm:spPr/>
      <dgm:t>
        <a:bodyPr/>
        <a:lstStyle/>
        <a:p>
          <a:r>
            <a:rPr lang="en-US" dirty="0"/>
            <a:t>Focus on the topic, stay present</a:t>
          </a:r>
        </a:p>
      </dgm:t>
    </dgm:pt>
    <dgm:pt modelId="{116C6F29-7D7B-46F8-B24E-FED24AE2F24F}" type="parTrans" cxnId="{5029284E-0D55-4211-9176-89D46553D7FF}">
      <dgm:prSet/>
      <dgm:spPr/>
      <dgm:t>
        <a:bodyPr/>
        <a:lstStyle/>
        <a:p>
          <a:endParaRPr lang="en-US"/>
        </a:p>
      </dgm:t>
    </dgm:pt>
    <dgm:pt modelId="{F4D52EEB-CE11-42B0-BB04-FFDD5CE8049F}" type="sibTrans" cxnId="{5029284E-0D55-4211-9176-89D46553D7FF}">
      <dgm:prSet/>
      <dgm:spPr/>
      <dgm:t>
        <a:bodyPr/>
        <a:lstStyle/>
        <a:p>
          <a:endParaRPr lang="en-US"/>
        </a:p>
      </dgm:t>
    </dgm:pt>
    <dgm:pt modelId="{0F94F90D-4F72-47B0-BB5C-4F63F6FF71D8}">
      <dgm:prSet/>
      <dgm:spPr/>
      <dgm:t>
        <a:bodyPr/>
        <a:lstStyle/>
        <a:p>
          <a:r>
            <a:rPr lang="en-US" dirty="0"/>
            <a:t>Assume positive intent</a:t>
          </a:r>
        </a:p>
      </dgm:t>
    </dgm:pt>
    <dgm:pt modelId="{DB3A22A8-01C6-4277-B24B-D095FE112B09}" type="parTrans" cxnId="{12D2BBF7-09F4-4B16-A7D2-CC66C23C7E03}">
      <dgm:prSet/>
      <dgm:spPr/>
      <dgm:t>
        <a:bodyPr/>
        <a:lstStyle/>
        <a:p>
          <a:endParaRPr lang="en-US"/>
        </a:p>
      </dgm:t>
    </dgm:pt>
    <dgm:pt modelId="{F79E99DD-7CB6-43B4-99CB-2F0562444AF1}" type="sibTrans" cxnId="{12D2BBF7-09F4-4B16-A7D2-CC66C23C7E03}">
      <dgm:prSet/>
      <dgm:spPr/>
      <dgm:t>
        <a:bodyPr/>
        <a:lstStyle/>
        <a:p>
          <a:endParaRPr lang="en-US"/>
        </a:p>
      </dgm:t>
    </dgm:pt>
    <dgm:pt modelId="{1D0AE302-A7F1-485A-8FFF-B348F8B852FB}">
      <dgm:prSet phldrT="[Text]"/>
      <dgm:spPr/>
      <dgm:t>
        <a:bodyPr/>
        <a:lstStyle/>
        <a:p>
          <a:r>
            <a:rPr lang="en-US" dirty="0"/>
            <a:t>Growth mindset</a:t>
          </a:r>
        </a:p>
      </dgm:t>
    </dgm:pt>
    <dgm:pt modelId="{C0B44CDE-7A46-48CB-8F6E-1D73D8C5A859}" type="parTrans" cxnId="{ACA68356-AF7C-49A0-AE54-F5DA3AA0E27D}">
      <dgm:prSet/>
      <dgm:spPr/>
      <dgm:t>
        <a:bodyPr/>
        <a:lstStyle/>
        <a:p>
          <a:endParaRPr lang="en-US"/>
        </a:p>
      </dgm:t>
    </dgm:pt>
    <dgm:pt modelId="{0DCC4008-F59F-473F-B53F-8E6463600D32}" type="sibTrans" cxnId="{ACA68356-AF7C-49A0-AE54-F5DA3AA0E27D}">
      <dgm:prSet/>
      <dgm:spPr/>
      <dgm:t>
        <a:bodyPr/>
        <a:lstStyle/>
        <a:p>
          <a:endParaRPr lang="en-US"/>
        </a:p>
      </dgm:t>
    </dgm:pt>
    <dgm:pt modelId="{F89009A6-219E-470E-9213-17E31B3C5636}">
      <dgm:prSet/>
      <dgm:spPr/>
      <dgm:t>
        <a:bodyPr/>
        <a:lstStyle/>
        <a:p>
          <a:r>
            <a:rPr lang="en-US" dirty="0"/>
            <a:t>Mute when appropriate</a:t>
          </a:r>
        </a:p>
      </dgm:t>
    </dgm:pt>
    <dgm:pt modelId="{D83A38EE-A86A-444C-BB13-1ADA73A06850}" type="parTrans" cxnId="{F7AD7326-427C-46CD-B34E-A43E27453368}">
      <dgm:prSet/>
      <dgm:spPr/>
      <dgm:t>
        <a:bodyPr/>
        <a:lstStyle/>
        <a:p>
          <a:endParaRPr lang="en-US"/>
        </a:p>
      </dgm:t>
    </dgm:pt>
    <dgm:pt modelId="{59800A41-B5F1-443F-9E44-6489F7439BE9}" type="sibTrans" cxnId="{F7AD7326-427C-46CD-B34E-A43E27453368}">
      <dgm:prSet/>
      <dgm:spPr/>
      <dgm:t>
        <a:bodyPr/>
        <a:lstStyle/>
        <a:p>
          <a:endParaRPr lang="en-US"/>
        </a:p>
      </dgm:t>
    </dgm:pt>
    <dgm:pt modelId="{E8D88780-F0E3-4818-B03E-D47E7DB18569}" type="pres">
      <dgm:prSet presAssocID="{6672CDC9-4ABC-4E32-875E-9F6AD10F7020}" presName="Name0" presStyleCnt="0">
        <dgm:presLayoutVars>
          <dgm:chMax val="7"/>
          <dgm:chPref val="7"/>
          <dgm:dir/>
        </dgm:presLayoutVars>
      </dgm:prSet>
      <dgm:spPr/>
      <dgm:t>
        <a:bodyPr/>
        <a:lstStyle/>
        <a:p>
          <a:endParaRPr lang="en-US"/>
        </a:p>
      </dgm:t>
    </dgm:pt>
    <dgm:pt modelId="{85AC116B-0FC8-469E-9FFE-6BC01245016C}" type="pres">
      <dgm:prSet presAssocID="{6672CDC9-4ABC-4E32-875E-9F6AD10F7020}" presName="Name1" presStyleCnt="0"/>
      <dgm:spPr/>
    </dgm:pt>
    <dgm:pt modelId="{D236CFB1-BC0D-4262-AE87-900B70BEA7C0}" type="pres">
      <dgm:prSet presAssocID="{6672CDC9-4ABC-4E32-875E-9F6AD10F7020}" presName="cycle" presStyleCnt="0"/>
      <dgm:spPr/>
    </dgm:pt>
    <dgm:pt modelId="{785AE65D-9D14-4D94-958A-8455A79EFE83}" type="pres">
      <dgm:prSet presAssocID="{6672CDC9-4ABC-4E32-875E-9F6AD10F7020}" presName="srcNode" presStyleLbl="node1" presStyleIdx="0" presStyleCnt="4"/>
      <dgm:spPr/>
    </dgm:pt>
    <dgm:pt modelId="{98FF42A5-160E-4AE6-BBF6-B076A4D3855B}" type="pres">
      <dgm:prSet presAssocID="{6672CDC9-4ABC-4E32-875E-9F6AD10F7020}" presName="conn" presStyleLbl="parChTrans1D2" presStyleIdx="0" presStyleCnt="1"/>
      <dgm:spPr/>
      <dgm:t>
        <a:bodyPr/>
        <a:lstStyle/>
        <a:p>
          <a:endParaRPr lang="en-US"/>
        </a:p>
      </dgm:t>
    </dgm:pt>
    <dgm:pt modelId="{71D8D68B-396A-45DB-A535-1930CF662A0A}" type="pres">
      <dgm:prSet presAssocID="{6672CDC9-4ABC-4E32-875E-9F6AD10F7020}" presName="extraNode" presStyleLbl="node1" presStyleIdx="0" presStyleCnt="4"/>
      <dgm:spPr/>
    </dgm:pt>
    <dgm:pt modelId="{6F9F4972-4836-42E2-B2AB-C207104CA564}" type="pres">
      <dgm:prSet presAssocID="{6672CDC9-4ABC-4E32-875E-9F6AD10F7020}" presName="dstNode" presStyleLbl="node1" presStyleIdx="0" presStyleCnt="4"/>
      <dgm:spPr/>
    </dgm:pt>
    <dgm:pt modelId="{A56F1EF8-B284-4336-AC1D-820CD5AEA4AB}" type="pres">
      <dgm:prSet presAssocID="{1D0AE302-A7F1-485A-8FFF-B348F8B852FB}" presName="text_1" presStyleLbl="node1" presStyleIdx="0" presStyleCnt="4">
        <dgm:presLayoutVars>
          <dgm:bulletEnabled val="1"/>
        </dgm:presLayoutVars>
      </dgm:prSet>
      <dgm:spPr/>
      <dgm:t>
        <a:bodyPr/>
        <a:lstStyle/>
        <a:p>
          <a:endParaRPr lang="en-US"/>
        </a:p>
      </dgm:t>
    </dgm:pt>
    <dgm:pt modelId="{6936092D-54F9-41A7-98D2-82DF8BA2F716}" type="pres">
      <dgm:prSet presAssocID="{1D0AE302-A7F1-485A-8FFF-B348F8B852FB}" presName="accent_1" presStyleCnt="0"/>
      <dgm:spPr/>
    </dgm:pt>
    <dgm:pt modelId="{1ADB0F7C-9A0E-43ED-991A-4D70D9627E2A}" type="pres">
      <dgm:prSet presAssocID="{1D0AE302-A7F1-485A-8FFF-B348F8B852FB}" presName="accentRepeatNode" presStyleLbl="solidFgAcc1" presStyleIdx="0" presStyleCnt="4"/>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descr="Created by Wes Breazell&#10;from the Noun Project" title="head with gears icon"/>
        </a:ext>
      </dgm:extLst>
    </dgm:pt>
    <dgm:pt modelId="{874FB886-9A87-4CBB-A609-F7CC52B4E27A}" type="pres">
      <dgm:prSet presAssocID="{0982B7B1-0B32-4879-B493-56EB1C121DEE}" presName="text_2" presStyleLbl="node1" presStyleIdx="1" presStyleCnt="4">
        <dgm:presLayoutVars>
          <dgm:bulletEnabled val="1"/>
        </dgm:presLayoutVars>
      </dgm:prSet>
      <dgm:spPr/>
      <dgm:t>
        <a:bodyPr/>
        <a:lstStyle/>
        <a:p>
          <a:endParaRPr lang="en-US"/>
        </a:p>
      </dgm:t>
    </dgm:pt>
    <dgm:pt modelId="{545D6E51-459C-4D3C-8937-42705C93FE6A}" type="pres">
      <dgm:prSet presAssocID="{0982B7B1-0B32-4879-B493-56EB1C121DEE}" presName="accent_2" presStyleCnt="0"/>
      <dgm:spPr/>
    </dgm:pt>
    <dgm:pt modelId="{81B677A4-93FF-468A-9859-7CA5F4915185}" type="pres">
      <dgm:prSet presAssocID="{0982B7B1-0B32-4879-B493-56EB1C121DEE}" presName="accentRepeatNode" presStyleLbl="solidFgAcc1" presStyleIdx="1" presStyleCnt="4"/>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descr="Created by Adi Kurniawan&#10;from the Noun Project" title="target"/>
        </a:ext>
      </dgm:extLst>
    </dgm:pt>
    <dgm:pt modelId="{356655EF-386E-4E47-8AC4-38AB2D02EA93}" type="pres">
      <dgm:prSet presAssocID="{0F94F90D-4F72-47B0-BB5C-4F63F6FF71D8}" presName="text_3" presStyleLbl="node1" presStyleIdx="2" presStyleCnt="4">
        <dgm:presLayoutVars>
          <dgm:bulletEnabled val="1"/>
        </dgm:presLayoutVars>
      </dgm:prSet>
      <dgm:spPr/>
      <dgm:t>
        <a:bodyPr/>
        <a:lstStyle/>
        <a:p>
          <a:endParaRPr lang="en-US"/>
        </a:p>
      </dgm:t>
    </dgm:pt>
    <dgm:pt modelId="{4D19168C-30C6-45F9-B745-350B6BB59918}" type="pres">
      <dgm:prSet presAssocID="{0F94F90D-4F72-47B0-BB5C-4F63F6FF71D8}" presName="accent_3" presStyleCnt="0"/>
      <dgm:spPr/>
    </dgm:pt>
    <dgm:pt modelId="{65A13891-8559-47CA-8402-DF4E98A2E471}" type="pres">
      <dgm:prSet presAssocID="{0F94F90D-4F72-47B0-BB5C-4F63F6FF71D8}" presName="accentRepeatNode" presStyleLbl="solidFgAcc1" presStyleIdx="2" presStyleCnt="4" custLinFactNeighborX="-2562"/>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descr="Created by Numero Uno&#10;from the Noun Project" title="thumbs up"/>
        </a:ext>
      </dgm:extLst>
    </dgm:pt>
    <dgm:pt modelId="{E7BD9991-234E-430C-A8A3-EE3A0D3EB6C7}" type="pres">
      <dgm:prSet presAssocID="{F89009A6-219E-470E-9213-17E31B3C5636}" presName="text_4" presStyleLbl="node1" presStyleIdx="3" presStyleCnt="4">
        <dgm:presLayoutVars>
          <dgm:bulletEnabled val="1"/>
        </dgm:presLayoutVars>
      </dgm:prSet>
      <dgm:spPr/>
      <dgm:t>
        <a:bodyPr/>
        <a:lstStyle/>
        <a:p>
          <a:endParaRPr lang="en-US"/>
        </a:p>
      </dgm:t>
    </dgm:pt>
    <dgm:pt modelId="{3D697DCC-9E4D-4CAF-9902-BB03BD3861E2}" type="pres">
      <dgm:prSet presAssocID="{F89009A6-219E-470E-9213-17E31B3C5636}" presName="accent_4" presStyleCnt="0"/>
      <dgm:spPr/>
    </dgm:pt>
    <dgm:pt modelId="{0B64B937-F015-4AEF-A409-C16932A368F6}" type="pres">
      <dgm:prSet presAssocID="{F89009A6-219E-470E-9213-17E31B3C5636}" presName="accentRepeatNode" presStyleLbl="solidFgAcc1" presStyleIdx="3" presStyleCnt="4"/>
      <dgm:spPr>
        <a:blipFill rotWithShape="0">
          <a:blip xmlns:r="http://schemas.openxmlformats.org/officeDocument/2006/relationships" r:embed="rId4">
            <a:duotone>
              <a:schemeClr val="accent5">
                <a:shade val="45000"/>
                <a:satMod val="135000"/>
              </a:schemeClr>
              <a:prstClr val="white"/>
            </a:duotone>
          </a:blip>
          <a:stretch>
            <a:fillRect/>
          </a:stretch>
        </a:blipFill>
      </dgm:spPr>
      <dgm:extLst>
        <a:ext uri="{E40237B7-FDA0-4F09-8148-C483321AD2D9}">
          <dgm14:cNvPr xmlns:dgm14="http://schemas.microsoft.com/office/drawing/2010/diagram" id="0" name="" title="mute"/>
        </a:ext>
      </dgm:extLst>
    </dgm:pt>
  </dgm:ptLst>
  <dgm:cxnLst>
    <dgm:cxn modelId="{12D2BBF7-09F4-4B16-A7D2-CC66C23C7E03}" srcId="{6672CDC9-4ABC-4E32-875E-9F6AD10F7020}" destId="{0F94F90D-4F72-47B0-BB5C-4F63F6FF71D8}" srcOrd="2" destOrd="0" parTransId="{DB3A22A8-01C6-4277-B24B-D095FE112B09}" sibTransId="{F79E99DD-7CB6-43B4-99CB-2F0562444AF1}"/>
    <dgm:cxn modelId="{222D16C0-0512-4C04-9079-D7FB7E7D4C38}" type="presOf" srcId="{6672CDC9-4ABC-4E32-875E-9F6AD10F7020}" destId="{E8D88780-F0E3-4818-B03E-D47E7DB18569}" srcOrd="0" destOrd="0" presId="urn:microsoft.com/office/officeart/2008/layout/VerticalCurvedList"/>
    <dgm:cxn modelId="{334EDEA7-B191-4D7E-AAA7-75659987C14F}" type="presOf" srcId="{0DCC4008-F59F-473F-B53F-8E6463600D32}" destId="{98FF42A5-160E-4AE6-BBF6-B076A4D3855B}" srcOrd="0" destOrd="0" presId="urn:microsoft.com/office/officeart/2008/layout/VerticalCurvedList"/>
    <dgm:cxn modelId="{ACA68356-AF7C-49A0-AE54-F5DA3AA0E27D}" srcId="{6672CDC9-4ABC-4E32-875E-9F6AD10F7020}" destId="{1D0AE302-A7F1-485A-8FFF-B348F8B852FB}" srcOrd="0" destOrd="0" parTransId="{C0B44CDE-7A46-48CB-8F6E-1D73D8C5A859}" sibTransId="{0DCC4008-F59F-473F-B53F-8E6463600D32}"/>
    <dgm:cxn modelId="{E6620FAA-5A5D-459E-95FE-1D64C3E50F0D}" type="presOf" srcId="{F89009A6-219E-470E-9213-17E31B3C5636}" destId="{E7BD9991-234E-430C-A8A3-EE3A0D3EB6C7}" srcOrd="0" destOrd="0" presId="urn:microsoft.com/office/officeart/2008/layout/VerticalCurvedList"/>
    <dgm:cxn modelId="{3150CDFA-9A36-4BF6-B76E-C9AF23C2C9C1}" type="presOf" srcId="{1D0AE302-A7F1-485A-8FFF-B348F8B852FB}" destId="{A56F1EF8-B284-4336-AC1D-820CD5AEA4AB}" srcOrd="0" destOrd="0" presId="urn:microsoft.com/office/officeart/2008/layout/VerticalCurvedList"/>
    <dgm:cxn modelId="{F7AD7326-427C-46CD-B34E-A43E27453368}" srcId="{6672CDC9-4ABC-4E32-875E-9F6AD10F7020}" destId="{F89009A6-219E-470E-9213-17E31B3C5636}" srcOrd="3" destOrd="0" parTransId="{D83A38EE-A86A-444C-BB13-1ADA73A06850}" sibTransId="{59800A41-B5F1-443F-9E44-6489F7439BE9}"/>
    <dgm:cxn modelId="{CEDDE90E-0FD9-46D7-91C9-3B0E6F3A6DC8}" type="presOf" srcId="{0F94F90D-4F72-47B0-BB5C-4F63F6FF71D8}" destId="{356655EF-386E-4E47-8AC4-38AB2D02EA93}" srcOrd="0" destOrd="0" presId="urn:microsoft.com/office/officeart/2008/layout/VerticalCurvedList"/>
    <dgm:cxn modelId="{221D3071-B20C-46A1-8D03-025BB23FDB46}" type="presOf" srcId="{0982B7B1-0B32-4879-B493-56EB1C121DEE}" destId="{874FB886-9A87-4CBB-A609-F7CC52B4E27A}" srcOrd="0" destOrd="0" presId="urn:microsoft.com/office/officeart/2008/layout/VerticalCurvedList"/>
    <dgm:cxn modelId="{5029284E-0D55-4211-9176-89D46553D7FF}" srcId="{6672CDC9-4ABC-4E32-875E-9F6AD10F7020}" destId="{0982B7B1-0B32-4879-B493-56EB1C121DEE}" srcOrd="1" destOrd="0" parTransId="{116C6F29-7D7B-46F8-B24E-FED24AE2F24F}" sibTransId="{F4D52EEB-CE11-42B0-BB04-FFDD5CE8049F}"/>
    <dgm:cxn modelId="{9B37722D-3F74-41D7-B052-5799450EF511}" type="presParOf" srcId="{E8D88780-F0E3-4818-B03E-D47E7DB18569}" destId="{85AC116B-0FC8-469E-9FFE-6BC01245016C}" srcOrd="0" destOrd="0" presId="urn:microsoft.com/office/officeart/2008/layout/VerticalCurvedList"/>
    <dgm:cxn modelId="{DA8488D0-642A-4200-A7A9-8F86B81A2D84}" type="presParOf" srcId="{85AC116B-0FC8-469E-9FFE-6BC01245016C}" destId="{D236CFB1-BC0D-4262-AE87-900B70BEA7C0}" srcOrd="0" destOrd="0" presId="urn:microsoft.com/office/officeart/2008/layout/VerticalCurvedList"/>
    <dgm:cxn modelId="{8AFAB8E3-E83E-48B2-942B-AB1C5C0EA6F7}" type="presParOf" srcId="{D236CFB1-BC0D-4262-AE87-900B70BEA7C0}" destId="{785AE65D-9D14-4D94-958A-8455A79EFE83}" srcOrd="0" destOrd="0" presId="urn:microsoft.com/office/officeart/2008/layout/VerticalCurvedList"/>
    <dgm:cxn modelId="{017D49F4-1BD1-4B0C-B734-77FD4F045088}" type="presParOf" srcId="{D236CFB1-BC0D-4262-AE87-900B70BEA7C0}" destId="{98FF42A5-160E-4AE6-BBF6-B076A4D3855B}" srcOrd="1" destOrd="0" presId="urn:microsoft.com/office/officeart/2008/layout/VerticalCurvedList"/>
    <dgm:cxn modelId="{66457355-BA75-467E-B0CE-3F1344A9978F}" type="presParOf" srcId="{D236CFB1-BC0D-4262-AE87-900B70BEA7C0}" destId="{71D8D68B-396A-45DB-A535-1930CF662A0A}" srcOrd="2" destOrd="0" presId="urn:microsoft.com/office/officeart/2008/layout/VerticalCurvedList"/>
    <dgm:cxn modelId="{5FFC999D-7137-4BB7-BAFE-1FC4A656BE1D}" type="presParOf" srcId="{D236CFB1-BC0D-4262-AE87-900B70BEA7C0}" destId="{6F9F4972-4836-42E2-B2AB-C207104CA564}" srcOrd="3" destOrd="0" presId="urn:microsoft.com/office/officeart/2008/layout/VerticalCurvedList"/>
    <dgm:cxn modelId="{29B5D3D8-0A8E-45EF-A01A-995602A68214}" type="presParOf" srcId="{85AC116B-0FC8-469E-9FFE-6BC01245016C}" destId="{A56F1EF8-B284-4336-AC1D-820CD5AEA4AB}" srcOrd="1" destOrd="0" presId="urn:microsoft.com/office/officeart/2008/layout/VerticalCurvedList"/>
    <dgm:cxn modelId="{636D4CA1-4A83-4663-9983-579D0A3CDB77}" type="presParOf" srcId="{85AC116B-0FC8-469E-9FFE-6BC01245016C}" destId="{6936092D-54F9-41A7-98D2-82DF8BA2F716}" srcOrd="2" destOrd="0" presId="urn:microsoft.com/office/officeart/2008/layout/VerticalCurvedList"/>
    <dgm:cxn modelId="{AC363626-A0B6-4EF2-83DC-5B969EC1672F}" type="presParOf" srcId="{6936092D-54F9-41A7-98D2-82DF8BA2F716}" destId="{1ADB0F7C-9A0E-43ED-991A-4D70D9627E2A}" srcOrd="0" destOrd="0" presId="urn:microsoft.com/office/officeart/2008/layout/VerticalCurvedList"/>
    <dgm:cxn modelId="{963A59F9-C8A3-4B2F-8C8B-A82C0925905C}" type="presParOf" srcId="{85AC116B-0FC8-469E-9FFE-6BC01245016C}" destId="{874FB886-9A87-4CBB-A609-F7CC52B4E27A}" srcOrd="3" destOrd="0" presId="urn:microsoft.com/office/officeart/2008/layout/VerticalCurvedList"/>
    <dgm:cxn modelId="{E501A7C8-AAF4-4F2D-BC1E-CAB89F61BA6B}" type="presParOf" srcId="{85AC116B-0FC8-469E-9FFE-6BC01245016C}" destId="{545D6E51-459C-4D3C-8937-42705C93FE6A}" srcOrd="4" destOrd="0" presId="urn:microsoft.com/office/officeart/2008/layout/VerticalCurvedList"/>
    <dgm:cxn modelId="{9D9ECDEC-23E2-443A-833D-F4A5AC1A3448}" type="presParOf" srcId="{545D6E51-459C-4D3C-8937-42705C93FE6A}" destId="{81B677A4-93FF-468A-9859-7CA5F4915185}" srcOrd="0" destOrd="0" presId="urn:microsoft.com/office/officeart/2008/layout/VerticalCurvedList"/>
    <dgm:cxn modelId="{5F0451BA-63B7-485D-ADF2-9C92930F6CF0}" type="presParOf" srcId="{85AC116B-0FC8-469E-9FFE-6BC01245016C}" destId="{356655EF-386E-4E47-8AC4-38AB2D02EA93}" srcOrd="5" destOrd="0" presId="urn:microsoft.com/office/officeart/2008/layout/VerticalCurvedList"/>
    <dgm:cxn modelId="{368C7B8E-0540-451E-9719-92BF840CCBA8}" type="presParOf" srcId="{85AC116B-0FC8-469E-9FFE-6BC01245016C}" destId="{4D19168C-30C6-45F9-B745-350B6BB59918}" srcOrd="6" destOrd="0" presId="urn:microsoft.com/office/officeart/2008/layout/VerticalCurvedList"/>
    <dgm:cxn modelId="{184C3793-9761-43E4-9A55-B5B7ACD11B14}" type="presParOf" srcId="{4D19168C-30C6-45F9-B745-350B6BB59918}" destId="{65A13891-8559-47CA-8402-DF4E98A2E471}" srcOrd="0" destOrd="0" presId="urn:microsoft.com/office/officeart/2008/layout/VerticalCurvedList"/>
    <dgm:cxn modelId="{FEA74C28-F0BD-413A-A51D-E64441526A97}" type="presParOf" srcId="{85AC116B-0FC8-469E-9FFE-6BC01245016C}" destId="{E7BD9991-234E-430C-A8A3-EE3A0D3EB6C7}" srcOrd="7" destOrd="0" presId="urn:microsoft.com/office/officeart/2008/layout/VerticalCurvedList"/>
    <dgm:cxn modelId="{7072550C-3B18-4A11-A573-AF31BE9C16D1}" type="presParOf" srcId="{85AC116B-0FC8-469E-9FFE-6BC01245016C}" destId="{3D697DCC-9E4D-4CAF-9902-BB03BD3861E2}" srcOrd="8" destOrd="0" presId="urn:microsoft.com/office/officeart/2008/layout/VerticalCurvedList"/>
    <dgm:cxn modelId="{DF2E34E7-A192-4F8F-A85A-780BBA3271EE}" type="presParOf" srcId="{3D697DCC-9E4D-4CAF-9902-BB03BD3861E2}" destId="{0B64B937-F015-4AEF-A409-C16932A368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1DED5B-D0CF-4C8D-8E3E-3E4CC88AB86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F753353-C60F-4D96-A626-F3AB14C8A291}">
      <dgm:prSet phldrT="[Text]"/>
      <dgm:spPr/>
      <dgm:t>
        <a:bodyPr/>
        <a:lstStyle/>
        <a:p>
          <a:pPr algn="ctr"/>
          <a:r>
            <a:rPr lang="en-US" dirty="0"/>
            <a:t>Explore</a:t>
          </a:r>
        </a:p>
      </dgm:t>
    </dgm:pt>
    <dgm:pt modelId="{5CBDAEE4-4293-410F-AFD7-6F0EEFA257B9}" type="parTrans" cxnId="{2E31F9CA-478B-44BB-986B-28270E19170A}">
      <dgm:prSet/>
      <dgm:spPr/>
      <dgm:t>
        <a:bodyPr/>
        <a:lstStyle/>
        <a:p>
          <a:endParaRPr lang="en-US"/>
        </a:p>
      </dgm:t>
    </dgm:pt>
    <dgm:pt modelId="{67CCD078-B8E3-4166-8EF6-FAF60AB91774}" type="sibTrans" cxnId="{2E31F9CA-478B-44BB-986B-28270E19170A}">
      <dgm:prSet/>
      <dgm:spPr/>
      <dgm:t>
        <a:bodyPr/>
        <a:lstStyle/>
        <a:p>
          <a:endParaRPr lang="en-US"/>
        </a:p>
      </dgm:t>
    </dgm:pt>
    <dgm:pt modelId="{9D3CDAA9-2E28-4DB3-A5A3-E47C49B3AA88}">
      <dgm:prSet phldrT="[Text]" custT="1"/>
      <dgm:spPr/>
      <dgm:t>
        <a:bodyPr/>
        <a:lstStyle/>
        <a:p>
          <a:r>
            <a:rPr lang="en-US" sz="1800" b="1" u="sng" dirty="0"/>
            <a:t>Who</a:t>
          </a:r>
          <a:r>
            <a:rPr lang="en-US" sz="1800" b="1" dirty="0"/>
            <a:t> Am I?   </a:t>
          </a:r>
        </a:p>
      </dgm:t>
    </dgm:pt>
    <dgm:pt modelId="{8BC014F4-2725-4485-A2EE-9ADD6FF31740}" type="parTrans" cxnId="{643BB185-8856-484A-B1D2-E1BDCDF62DA8}">
      <dgm:prSet/>
      <dgm:spPr/>
      <dgm:t>
        <a:bodyPr/>
        <a:lstStyle/>
        <a:p>
          <a:endParaRPr lang="en-US"/>
        </a:p>
      </dgm:t>
    </dgm:pt>
    <dgm:pt modelId="{BAE0CA9A-F478-4BCF-8DBB-951F035F7265}" type="sibTrans" cxnId="{643BB185-8856-484A-B1D2-E1BDCDF62DA8}">
      <dgm:prSet/>
      <dgm:spPr/>
      <dgm:t>
        <a:bodyPr/>
        <a:lstStyle/>
        <a:p>
          <a:endParaRPr lang="en-US"/>
        </a:p>
      </dgm:t>
    </dgm:pt>
    <dgm:pt modelId="{CAA8DB8A-9941-4570-95C8-08582D471C6F}">
      <dgm:prSet phldrT="[Text]"/>
      <dgm:spPr/>
      <dgm:t>
        <a:bodyPr/>
        <a:lstStyle/>
        <a:p>
          <a:r>
            <a:rPr lang="en-US" sz="1700" dirty="0"/>
            <a:t>How do my interests, skills, and values connect to potential jobs and classes I can take?</a:t>
          </a:r>
        </a:p>
      </dgm:t>
    </dgm:pt>
    <dgm:pt modelId="{67391CCA-815E-4F84-B505-4A335C877D86}" type="parTrans" cxnId="{3165FB75-5857-4D1A-90EA-836B65878535}">
      <dgm:prSet/>
      <dgm:spPr/>
      <dgm:t>
        <a:bodyPr/>
        <a:lstStyle/>
        <a:p>
          <a:endParaRPr lang="en-US"/>
        </a:p>
      </dgm:t>
    </dgm:pt>
    <dgm:pt modelId="{A81E377F-4675-4E14-BD2C-DA00100A9784}" type="sibTrans" cxnId="{3165FB75-5857-4D1A-90EA-836B65878535}">
      <dgm:prSet/>
      <dgm:spPr/>
      <dgm:t>
        <a:bodyPr/>
        <a:lstStyle/>
        <a:p>
          <a:endParaRPr lang="en-US"/>
        </a:p>
      </dgm:t>
    </dgm:pt>
    <dgm:pt modelId="{ABDFE15B-081D-48E4-BF0D-BBB7F7C1E3F5}">
      <dgm:prSet phldrT="[Text]"/>
      <dgm:spPr/>
      <dgm:t>
        <a:bodyPr/>
        <a:lstStyle/>
        <a:p>
          <a:pPr algn="ctr"/>
          <a:r>
            <a:rPr lang="en-US" dirty="0"/>
            <a:t>Plan</a:t>
          </a:r>
        </a:p>
      </dgm:t>
    </dgm:pt>
    <dgm:pt modelId="{9D7A002A-95AE-4230-BE64-000488EF745A}" type="parTrans" cxnId="{B3888CB1-E5D4-427C-AB49-E5851D970061}">
      <dgm:prSet/>
      <dgm:spPr/>
      <dgm:t>
        <a:bodyPr/>
        <a:lstStyle/>
        <a:p>
          <a:endParaRPr lang="en-US"/>
        </a:p>
      </dgm:t>
    </dgm:pt>
    <dgm:pt modelId="{F5EBA16B-E675-4C26-AA65-4FA05D282630}" type="sibTrans" cxnId="{B3888CB1-E5D4-427C-AB49-E5851D970061}">
      <dgm:prSet/>
      <dgm:spPr/>
      <dgm:t>
        <a:bodyPr/>
        <a:lstStyle/>
        <a:p>
          <a:endParaRPr lang="en-US"/>
        </a:p>
      </dgm:t>
    </dgm:pt>
    <dgm:pt modelId="{1BAC8AF9-DB28-48AD-AD5F-F7397A1831E9}">
      <dgm:prSet phldrT="[Text]" custT="1"/>
      <dgm:spPr/>
      <dgm:t>
        <a:bodyPr/>
        <a:lstStyle/>
        <a:p>
          <a:r>
            <a:rPr lang="en-US" sz="1800" b="1" u="sng" dirty="0"/>
            <a:t>What</a:t>
          </a:r>
          <a:r>
            <a:rPr lang="en-US" sz="1800" b="1" dirty="0"/>
            <a:t> Can I Become?</a:t>
          </a:r>
        </a:p>
      </dgm:t>
    </dgm:pt>
    <dgm:pt modelId="{2B967082-2DBD-4DD1-B4A0-2EB7D2327EDE}" type="parTrans" cxnId="{36AEB8E8-E611-41BE-9AA5-6F0D24673B06}">
      <dgm:prSet/>
      <dgm:spPr/>
      <dgm:t>
        <a:bodyPr/>
        <a:lstStyle/>
        <a:p>
          <a:endParaRPr lang="en-US"/>
        </a:p>
      </dgm:t>
    </dgm:pt>
    <dgm:pt modelId="{65F0321B-DF55-4F8F-8E24-BD5FDE5D2887}" type="sibTrans" cxnId="{36AEB8E8-E611-41BE-9AA5-6F0D24673B06}">
      <dgm:prSet/>
      <dgm:spPr/>
      <dgm:t>
        <a:bodyPr/>
        <a:lstStyle/>
        <a:p>
          <a:endParaRPr lang="en-US"/>
        </a:p>
      </dgm:t>
    </dgm:pt>
    <dgm:pt modelId="{489F4B62-9F8E-4E6E-A635-97AAF803BE68}">
      <dgm:prSet phldrT="[Text]"/>
      <dgm:spPr/>
      <dgm:t>
        <a:bodyPr/>
        <a:lstStyle/>
        <a:p>
          <a:pPr algn="ctr"/>
          <a:r>
            <a:rPr lang="en-US" dirty="0"/>
            <a:t>Act</a:t>
          </a:r>
        </a:p>
      </dgm:t>
    </dgm:pt>
    <dgm:pt modelId="{1ED85D2C-F35D-474F-A725-BEAEE78DDA1D}" type="parTrans" cxnId="{76EDF611-1DDB-40B3-B333-E91D4CDB0C5D}">
      <dgm:prSet/>
      <dgm:spPr/>
      <dgm:t>
        <a:bodyPr/>
        <a:lstStyle/>
        <a:p>
          <a:endParaRPr lang="en-US"/>
        </a:p>
      </dgm:t>
    </dgm:pt>
    <dgm:pt modelId="{F735953A-4441-44C8-9EC0-F21528786C03}" type="sibTrans" cxnId="{76EDF611-1DDB-40B3-B333-E91D4CDB0C5D}">
      <dgm:prSet/>
      <dgm:spPr/>
      <dgm:t>
        <a:bodyPr/>
        <a:lstStyle/>
        <a:p>
          <a:endParaRPr lang="en-US"/>
        </a:p>
      </dgm:t>
    </dgm:pt>
    <dgm:pt modelId="{D913449F-91F1-43AA-85C2-A6417E4F65C5}">
      <dgm:prSet phldrT="[Text]"/>
      <dgm:spPr/>
      <dgm:t>
        <a:bodyPr/>
        <a:lstStyle/>
        <a:p>
          <a:r>
            <a:rPr lang="en-US" b="1" u="sng" dirty="0"/>
            <a:t>How</a:t>
          </a:r>
          <a:r>
            <a:rPr lang="en-US" b="1" dirty="0"/>
            <a:t> Do I Become That?</a:t>
          </a:r>
        </a:p>
      </dgm:t>
    </dgm:pt>
    <dgm:pt modelId="{5FD944CC-F2C9-4630-85F1-E06D0DD3FBFA}" type="parTrans" cxnId="{88AA84C6-C81D-47CA-93CB-94E90B09231E}">
      <dgm:prSet/>
      <dgm:spPr/>
      <dgm:t>
        <a:bodyPr/>
        <a:lstStyle/>
        <a:p>
          <a:endParaRPr lang="en-US"/>
        </a:p>
      </dgm:t>
    </dgm:pt>
    <dgm:pt modelId="{A62F67BF-D830-4C6D-9199-A9A160873EDB}" type="sibTrans" cxnId="{88AA84C6-C81D-47CA-93CB-94E90B09231E}">
      <dgm:prSet/>
      <dgm:spPr/>
      <dgm:t>
        <a:bodyPr/>
        <a:lstStyle/>
        <a:p>
          <a:endParaRPr lang="en-US"/>
        </a:p>
      </dgm:t>
    </dgm:pt>
    <dgm:pt modelId="{6087550C-DF86-4211-96D4-FAF5EAED6170}">
      <dgm:prSet phldrT="[Text]"/>
      <dgm:spPr/>
      <dgm:t>
        <a:bodyPr/>
        <a:lstStyle/>
        <a:p>
          <a:r>
            <a:rPr lang="en-US" dirty="0"/>
            <a:t>What classes, Graduation Pathway(s), and post high school education &amp; training could prepare me to reach my post-high school goals? </a:t>
          </a:r>
        </a:p>
      </dgm:t>
    </dgm:pt>
    <dgm:pt modelId="{EEB14045-5C5B-49C2-AE5B-C3F89C16A9A4}" type="parTrans" cxnId="{8B1F2172-DB3E-4AC1-93CD-5C3A964DEE68}">
      <dgm:prSet/>
      <dgm:spPr/>
      <dgm:t>
        <a:bodyPr/>
        <a:lstStyle/>
        <a:p>
          <a:endParaRPr lang="en-US"/>
        </a:p>
      </dgm:t>
    </dgm:pt>
    <dgm:pt modelId="{A326C742-D2DC-44C4-8B59-B405FAD63896}" type="sibTrans" cxnId="{8B1F2172-DB3E-4AC1-93CD-5C3A964DEE68}">
      <dgm:prSet/>
      <dgm:spPr/>
      <dgm:t>
        <a:bodyPr/>
        <a:lstStyle/>
        <a:p>
          <a:endParaRPr lang="en-US"/>
        </a:p>
      </dgm:t>
    </dgm:pt>
    <dgm:pt modelId="{F8C31E5B-7DDF-419C-A5D6-40FB2FB2C8AD}">
      <dgm:prSet phldrT="[Text]"/>
      <dgm:spPr/>
      <dgm:t>
        <a:bodyPr/>
        <a:lstStyle/>
        <a:p>
          <a:r>
            <a:rPr lang="en-US" sz="1700" dirty="0"/>
            <a:t>What jobs align with my interests, skills, goals, or problems I want to solve? </a:t>
          </a:r>
        </a:p>
      </dgm:t>
    </dgm:pt>
    <dgm:pt modelId="{33E2D3F4-A22A-473F-B64D-11C76D05BDC2}" type="sibTrans" cxnId="{18C8A8FA-441D-4FFB-AA0F-188B180EDAD4}">
      <dgm:prSet/>
      <dgm:spPr/>
      <dgm:t>
        <a:bodyPr/>
        <a:lstStyle/>
        <a:p>
          <a:endParaRPr lang="en-US"/>
        </a:p>
      </dgm:t>
    </dgm:pt>
    <dgm:pt modelId="{B83AFE66-1A58-449E-8C9A-6FB8FF2C9D1F}" type="parTrans" cxnId="{18C8A8FA-441D-4FFB-AA0F-188B180EDAD4}">
      <dgm:prSet/>
      <dgm:spPr/>
      <dgm:t>
        <a:bodyPr/>
        <a:lstStyle/>
        <a:p>
          <a:endParaRPr lang="en-US"/>
        </a:p>
      </dgm:t>
    </dgm:pt>
    <dgm:pt modelId="{BF787A03-A9DF-454B-946A-05806285ED1E}" type="pres">
      <dgm:prSet presAssocID="{721DED5B-D0CF-4C8D-8E3E-3E4CC88AB86B}" presName="Name0" presStyleCnt="0">
        <dgm:presLayoutVars>
          <dgm:dir/>
          <dgm:animLvl val="lvl"/>
          <dgm:resizeHandles val="exact"/>
        </dgm:presLayoutVars>
      </dgm:prSet>
      <dgm:spPr/>
      <dgm:t>
        <a:bodyPr/>
        <a:lstStyle/>
        <a:p>
          <a:endParaRPr lang="en-US"/>
        </a:p>
      </dgm:t>
    </dgm:pt>
    <dgm:pt modelId="{5AD041F2-D34D-4B18-B2BD-8DEE4D07AEBF}" type="pres">
      <dgm:prSet presAssocID="{CF753353-C60F-4D96-A626-F3AB14C8A291}" presName="linNode" presStyleCnt="0"/>
      <dgm:spPr/>
    </dgm:pt>
    <dgm:pt modelId="{695F135D-C9AE-41FE-98AE-F7681F6E0A57}" type="pres">
      <dgm:prSet presAssocID="{CF753353-C60F-4D96-A626-F3AB14C8A291}" presName="parentText" presStyleLbl="node1" presStyleIdx="0" presStyleCnt="3">
        <dgm:presLayoutVars>
          <dgm:chMax val="1"/>
          <dgm:bulletEnabled val="1"/>
        </dgm:presLayoutVars>
      </dgm:prSet>
      <dgm:spPr/>
      <dgm:t>
        <a:bodyPr/>
        <a:lstStyle/>
        <a:p>
          <a:endParaRPr lang="en-US"/>
        </a:p>
      </dgm:t>
    </dgm:pt>
    <dgm:pt modelId="{928D5160-37DB-46EF-A252-997D1E217249}" type="pres">
      <dgm:prSet presAssocID="{CF753353-C60F-4D96-A626-F3AB14C8A291}" presName="descendantText" presStyleLbl="alignAccFollowNode1" presStyleIdx="0" presStyleCnt="3">
        <dgm:presLayoutVars>
          <dgm:bulletEnabled val="1"/>
        </dgm:presLayoutVars>
      </dgm:prSet>
      <dgm:spPr/>
      <dgm:t>
        <a:bodyPr/>
        <a:lstStyle/>
        <a:p>
          <a:endParaRPr lang="en-US"/>
        </a:p>
      </dgm:t>
    </dgm:pt>
    <dgm:pt modelId="{36C2F9CA-184B-4365-B8B3-A039EB3723EA}" type="pres">
      <dgm:prSet presAssocID="{67CCD078-B8E3-4166-8EF6-FAF60AB91774}" presName="sp" presStyleCnt="0"/>
      <dgm:spPr/>
    </dgm:pt>
    <dgm:pt modelId="{C7C67ADA-B986-4619-AD78-E815610BE585}" type="pres">
      <dgm:prSet presAssocID="{ABDFE15B-081D-48E4-BF0D-BBB7F7C1E3F5}" presName="linNode" presStyleCnt="0"/>
      <dgm:spPr/>
    </dgm:pt>
    <dgm:pt modelId="{E10631C9-F3C7-41C7-A4DD-05A904D0EC9B}" type="pres">
      <dgm:prSet presAssocID="{ABDFE15B-081D-48E4-BF0D-BBB7F7C1E3F5}" presName="parentText" presStyleLbl="node1" presStyleIdx="1" presStyleCnt="3">
        <dgm:presLayoutVars>
          <dgm:chMax val="1"/>
          <dgm:bulletEnabled val="1"/>
        </dgm:presLayoutVars>
      </dgm:prSet>
      <dgm:spPr/>
      <dgm:t>
        <a:bodyPr/>
        <a:lstStyle/>
        <a:p>
          <a:endParaRPr lang="en-US"/>
        </a:p>
      </dgm:t>
    </dgm:pt>
    <dgm:pt modelId="{F0A3032F-E843-40D9-96B6-AD578CFFD5CD}" type="pres">
      <dgm:prSet presAssocID="{ABDFE15B-081D-48E4-BF0D-BBB7F7C1E3F5}" presName="descendantText" presStyleLbl="alignAccFollowNode1" presStyleIdx="1" presStyleCnt="3">
        <dgm:presLayoutVars>
          <dgm:bulletEnabled val="1"/>
        </dgm:presLayoutVars>
      </dgm:prSet>
      <dgm:spPr/>
      <dgm:t>
        <a:bodyPr/>
        <a:lstStyle/>
        <a:p>
          <a:endParaRPr lang="en-US"/>
        </a:p>
      </dgm:t>
    </dgm:pt>
    <dgm:pt modelId="{9E1B92FA-247A-4ECB-92A0-84EAA692F2DC}" type="pres">
      <dgm:prSet presAssocID="{F5EBA16B-E675-4C26-AA65-4FA05D282630}" presName="sp" presStyleCnt="0"/>
      <dgm:spPr/>
    </dgm:pt>
    <dgm:pt modelId="{E1684F9F-8266-4B8F-B8E4-23FE6D749040}" type="pres">
      <dgm:prSet presAssocID="{489F4B62-9F8E-4E6E-A635-97AAF803BE68}" presName="linNode" presStyleCnt="0"/>
      <dgm:spPr/>
    </dgm:pt>
    <dgm:pt modelId="{40B6BDB2-15B7-404D-BD00-FF76AAF17B99}" type="pres">
      <dgm:prSet presAssocID="{489F4B62-9F8E-4E6E-A635-97AAF803BE68}" presName="parentText" presStyleLbl="node1" presStyleIdx="2" presStyleCnt="3">
        <dgm:presLayoutVars>
          <dgm:chMax val="1"/>
          <dgm:bulletEnabled val="1"/>
        </dgm:presLayoutVars>
      </dgm:prSet>
      <dgm:spPr/>
      <dgm:t>
        <a:bodyPr/>
        <a:lstStyle/>
        <a:p>
          <a:endParaRPr lang="en-US"/>
        </a:p>
      </dgm:t>
    </dgm:pt>
    <dgm:pt modelId="{9B48EACD-9BE0-48A3-929C-16939F747A86}" type="pres">
      <dgm:prSet presAssocID="{489F4B62-9F8E-4E6E-A635-97AAF803BE68}" presName="descendantText" presStyleLbl="alignAccFollowNode1" presStyleIdx="2" presStyleCnt="3">
        <dgm:presLayoutVars>
          <dgm:bulletEnabled val="1"/>
        </dgm:presLayoutVars>
      </dgm:prSet>
      <dgm:spPr/>
      <dgm:t>
        <a:bodyPr/>
        <a:lstStyle/>
        <a:p>
          <a:endParaRPr lang="en-US"/>
        </a:p>
      </dgm:t>
    </dgm:pt>
  </dgm:ptLst>
  <dgm:cxnLst>
    <dgm:cxn modelId="{17214E7B-93D5-406F-A373-304CDFEDEE62}" type="presOf" srcId="{D913449F-91F1-43AA-85C2-A6417E4F65C5}" destId="{9B48EACD-9BE0-48A3-929C-16939F747A86}" srcOrd="0" destOrd="0" presId="urn:microsoft.com/office/officeart/2005/8/layout/vList5"/>
    <dgm:cxn modelId="{76EDF611-1DDB-40B3-B333-E91D4CDB0C5D}" srcId="{721DED5B-D0CF-4C8D-8E3E-3E4CC88AB86B}" destId="{489F4B62-9F8E-4E6E-A635-97AAF803BE68}" srcOrd="2" destOrd="0" parTransId="{1ED85D2C-F35D-474F-A725-BEAEE78DDA1D}" sibTransId="{F735953A-4441-44C8-9EC0-F21528786C03}"/>
    <dgm:cxn modelId="{D5733718-FE7B-4CAD-9139-35570838712C}" type="presOf" srcId="{CAA8DB8A-9941-4570-95C8-08582D471C6F}" destId="{928D5160-37DB-46EF-A252-997D1E217249}" srcOrd="0" destOrd="1" presId="urn:microsoft.com/office/officeart/2005/8/layout/vList5"/>
    <dgm:cxn modelId="{2E31F9CA-478B-44BB-986B-28270E19170A}" srcId="{721DED5B-D0CF-4C8D-8E3E-3E4CC88AB86B}" destId="{CF753353-C60F-4D96-A626-F3AB14C8A291}" srcOrd="0" destOrd="0" parTransId="{5CBDAEE4-4293-410F-AFD7-6F0EEFA257B9}" sibTransId="{67CCD078-B8E3-4166-8EF6-FAF60AB91774}"/>
    <dgm:cxn modelId="{18C8A8FA-441D-4FFB-AA0F-188B180EDAD4}" srcId="{ABDFE15B-081D-48E4-BF0D-BBB7F7C1E3F5}" destId="{F8C31E5B-7DDF-419C-A5D6-40FB2FB2C8AD}" srcOrd="1" destOrd="0" parTransId="{B83AFE66-1A58-449E-8C9A-6FB8FF2C9D1F}" sibTransId="{33E2D3F4-A22A-473F-B64D-11C76D05BDC2}"/>
    <dgm:cxn modelId="{8B1F2172-DB3E-4AC1-93CD-5C3A964DEE68}" srcId="{489F4B62-9F8E-4E6E-A635-97AAF803BE68}" destId="{6087550C-DF86-4211-96D4-FAF5EAED6170}" srcOrd="1" destOrd="0" parTransId="{EEB14045-5C5B-49C2-AE5B-C3F89C16A9A4}" sibTransId="{A326C742-D2DC-44C4-8B59-B405FAD63896}"/>
    <dgm:cxn modelId="{20C180DF-31F3-4D3F-ACAF-D45B0F54FB87}" type="presOf" srcId="{1BAC8AF9-DB28-48AD-AD5F-F7397A1831E9}" destId="{F0A3032F-E843-40D9-96B6-AD578CFFD5CD}" srcOrd="0" destOrd="0" presId="urn:microsoft.com/office/officeart/2005/8/layout/vList5"/>
    <dgm:cxn modelId="{3165FB75-5857-4D1A-90EA-836B65878535}" srcId="{CF753353-C60F-4D96-A626-F3AB14C8A291}" destId="{CAA8DB8A-9941-4570-95C8-08582D471C6F}" srcOrd="1" destOrd="0" parTransId="{67391CCA-815E-4F84-B505-4A335C877D86}" sibTransId="{A81E377F-4675-4E14-BD2C-DA00100A9784}"/>
    <dgm:cxn modelId="{AAFA0553-F3C9-42D0-A730-F9CADF297586}" type="presOf" srcId="{6087550C-DF86-4211-96D4-FAF5EAED6170}" destId="{9B48EACD-9BE0-48A3-929C-16939F747A86}" srcOrd="0" destOrd="1" presId="urn:microsoft.com/office/officeart/2005/8/layout/vList5"/>
    <dgm:cxn modelId="{F14BDBC1-3A2B-4A4A-92FC-5BC4C7566E1F}" type="presOf" srcId="{721DED5B-D0CF-4C8D-8E3E-3E4CC88AB86B}" destId="{BF787A03-A9DF-454B-946A-05806285ED1E}" srcOrd="0" destOrd="0" presId="urn:microsoft.com/office/officeart/2005/8/layout/vList5"/>
    <dgm:cxn modelId="{C4815D8F-5366-4A29-8DEE-4A1DE7A99C0E}" type="presOf" srcId="{ABDFE15B-081D-48E4-BF0D-BBB7F7C1E3F5}" destId="{E10631C9-F3C7-41C7-A4DD-05A904D0EC9B}" srcOrd="0" destOrd="0" presId="urn:microsoft.com/office/officeart/2005/8/layout/vList5"/>
    <dgm:cxn modelId="{D3064497-528F-4839-BD6C-1326C8D2110C}" type="presOf" srcId="{9D3CDAA9-2E28-4DB3-A5A3-E47C49B3AA88}" destId="{928D5160-37DB-46EF-A252-997D1E217249}" srcOrd="0" destOrd="0" presId="urn:microsoft.com/office/officeart/2005/8/layout/vList5"/>
    <dgm:cxn modelId="{F7C1F633-D487-4E02-92BC-2ED0B2B8FECD}" type="presOf" srcId="{F8C31E5B-7DDF-419C-A5D6-40FB2FB2C8AD}" destId="{F0A3032F-E843-40D9-96B6-AD578CFFD5CD}" srcOrd="0" destOrd="1" presId="urn:microsoft.com/office/officeart/2005/8/layout/vList5"/>
    <dgm:cxn modelId="{643BB185-8856-484A-B1D2-E1BDCDF62DA8}" srcId="{CF753353-C60F-4D96-A626-F3AB14C8A291}" destId="{9D3CDAA9-2E28-4DB3-A5A3-E47C49B3AA88}" srcOrd="0" destOrd="0" parTransId="{8BC014F4-2725-4485-A2EE-9ADD6FF31740}" sibTransId="{BAE0CA9A-F478-4BCF-8DBB-951F035F7265}"/>
    <dgm:cxn modelId="{8C258678-62C7-486D-9478-066231214A06}" type="presOf" srcId="{CF753353-C60F-4D96-A626-F3AB14C8A291}" destId="{695F135D-C9AE-41FE-98AE-F7681F6E0A57}" srcOrd="0" destOrd="0" presId="urn:microsoft.com/office/officeart/2005/8/layout/vList5"/>
    <dgm:cxn modelId="{B3888CB1-E5D4-427C-AB49-E5851D970061}" srcId="{721DED5B-D0CF-4C8D-8E3E-3E4CC88AB86B}" destId="{ABDFE15B-081D-48E4-BF0D-BBB7F7C1E3F5}" srcOrd="1" destOrd="0" parTransId="{9D7A002A-95AE-4230-BE64-000488EF745A}" sibTransId="{F5EBA16B-E675-4C26-AA65-4FA05D282630}"/>
    <dgm:cxn modelId="{3EE7B262-4B62-4523-86A5-706411B7899D}" type="presOf" srcId="{489F4B62-9F8E-4E6E-A635-97AAF803BE68}" destId="{40B6BDB2-15B7-404D-BD00-FF76AAF17B99}" srcOrd="0" destOrd="0" presId="urn:microsoft.com/office/officeart/2005/8/layout/vList5"/>
    <dgm:cxn modelId="{88AA84C6-C81D-47CA-93CB-94E90B09231E}" srcId="{489F4B62-9F8E-4E6E-A635-97AAF803BE68}" destId="{D913449F-91F1-43AA-85C2-A6417E4F65C5}" srcOrd="0" destOrd="0" parTransId="{5FD944CC-F2C9-4630-85F1-E06D0DD3FBFA}" sibTransId="{A62F67BF-D830-4C6D-9199-A9A160873EDB}"/>
    <dgm:cxn modelId="{36AEB8E8-E611-41BE-9AA5-6F0D24673B06}" srcId="{ABDFE15B-081D-48E4-BF0D-BBB7F7C1E3F5}" destId="{1BAC8AF9-DB28-48AD-AD5F-F7397A1831E9}" srcOrd="0" destOrd="0" parTransId="{2B967082-2DBD-4DD1-B4A0-2EB7D2327EDE}" sibTransId="{65F0321B-DF55-4F8F-8E24-BD5FDE5D2887}"/>
    <dgm:cxn modelId="{BDD098B6-545D-4D4B-BBC7-9CD9735B9288}" type="presParOf" srcId="{BF787A03-A9DF-454B-946A-05806285ED1E}" destId="{5AD041F2-D34D-4B18-B2BD-8DEE4D07AEBF}" srcOrd="0" destOrd="0" presId="urn:microsoft.com/office/officeart/2005/8/layout/vList5"/>
    <dgm:cxn modelId="{30B143FA-856E-408A-8C9E-3521408CBE71}" type="presParOf" srcId="{5AD041F2-D34D-4B18-B2BD-8DEE4D07AEBF}" destId="{695F135D-C9AE-41FE-98AE-F7681F6E0A57}" srcOrd="0" destOrd="0" presId="urn:microsoft.com/office/officeart/2005/8/layout/vList5"/>
    <dgm:cxn modelId="{1E238128-DEBD-4AB1-B462-494CF033AA40}" type="presParOf" srcId="{5AD041F2-D34D-4B18-B2BD-8DEE4D07AEBF}" destId="{928D5160-37DB-46EF-A252-997D1E217249}" srcOrd="1" destOrd="0" presId="urn:microsoft.com/office/officeart/2005/8/layout/vList5"/>
    <dgm:cxn modelId="{7D5FEA10-7175-4164-89D4-776060FD5058}" type="presParOf" srcId="{BF787A03-A9DF-454B-946A-05806285ED1E}" destId="{36C2F9CA-184B-4365-B8B3-A039EB3723EA}" srcOrd="1" destOrd="0" presId="urn:microsoft.com/office/officeart/2005/8/layout/vList5"/>
    <dgm:cxn modelId="{26D11E0B-58A5-4F0C-97E9-0D86D3131620}" type="presParOf" srcId="{BF787A03-A9DF-454B-946A-05806285ED1E}" destId="{C7C67ADA-B986-4619-AD78-E815610BE585}" srcOrd="2" destOrd="0" presId="urn:microsoft.com/office/officeart/2005/8/layout/vList5"/>
    <dgm:cxn modelId="{D42D46D0-0B87-4ABA-9C36-90A3CA4582F7}" type="presParOf" srcId="{C7C67ADA-B986-4619-AD78-E815610BE585}" destId="{E10631C9-F3C7-41C7-A4DD-05A904D0EC9B}" srcOrd="0" destOrd="0" presId="urn:microsoft.com/office/officeart/2005/8/layout/vList5"/>
    <dgm:cxn modelId="{1AE20249-F6D5-46F5-A9A6-220038330B79}" type="presParOf" srcId="{C7C67ADA-B986-4619-AD78-E815610BE585}" destId="{F0A3032F-E843-40D9-96B6-AD578CFFD5CD}" srcOrd="1" destOrd="0" presId="urn:microsoft.com/office/officeart/2005/8/layout/vList5"/>
    <dgm:cxn modelId="{825E3C0D-B6B7-4DCF-AB6A-D536C5894798}" type="presParOf" srcId="{BF787A03-A9DF-454B-946A-05806285ED1E}" destId="{9E1B92FA-247A-4ECB-92A0-84EAA692F2DC}" srcOrd="3" destOrd="0" presId="urn:microsoft.com/office/officeart/2005/8/layout/vList5"/>
    <dgm:cxn modelId="{8B2188BC-FF9D-426E-8032-09DC307E3072}" type="presParOf" srcId="{BF787A03-A9DF-454B-946A-05806285ED1E}" destId="{E1684F9F-8266-4B8F-B8E4-23FE6D749040}" srcOrd="4" destOrd="0" presId="urn:microsoft.com/office/officeart/2005/8/layout/vList5"/>
    <dgm:cxn modelId="{3A4E391F-44D1-4ED9-85EE-6FEF5A1F4223}" type="presParOf" srcId="{E1684F9F-8266-4B8F-B8E4-23FE6D749040}" destId="{40B6BDB2-15B7-404D-BD00-FF76AAF17B99}" srcOrd="0" destOrd="0" presId="urn:microsoft.com/office/officeart/2005/8/layout/vList5"/>
    <dgm:cxn modelId="{736F8CDC-CBA9-40FA-9056-8820ECF1744E}" type="presParOf" srcId="{E1684F9F-8266-4B8F-B8E4-23FE6D749040}" destId="{9B48EACD-9BE0-48A3-929C-16939F747A8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1D41CC-7562-4D35-AA57-28DB9826FA3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C5EE3EB0-28B8-4FA9-9D42-957BC8C6F6D7}">
      <dgm:prSet phldrT="[Text]"/>
      <dgm:spPr/>
      <dgm:t>
        <a:bodyPr/>
        <a:lstStyle/>
        <a:p>
          <a:r>
            <a:rPr lang="en-US" dirty="0">
              <a:hlinkClick xmlns:r="http://schemas.openxmlformats.org/officeDocument/2006/relationships" r:id="rId1"/>
            </a:rPr>
            <a:t>Get the Graduation Pathways Toolkit</a:t>
          </a:r>
          <a:r>
            <a:rPr lang="en-US" dirty="0"/>
            <a:t> </a:t>
          </a:r>
        </a:p>
      </dgm:t>
    </dgm:pt>
    <dgm:pt modelId="{559489EB-4E5C-4D63-840C-4E844EA5D0D6}" type="parTrans" cxnId="{D3B8C31F-9054-48B9-B497-D4E29143B3BD}">
      <dgm:prSet/>
      <dgm:spPr/>
      <dgm:t>
        <a:bodyPr/>
        <a:lstStyle/>
        <a:p>
          <a:endParaRPr lang="en-US"/>
        </a:p>
      </dgm:t>
    </dgm:pt>
    <dgm:pt modelId="{E4FBD539-1675-4CEB-8574-B72F9B13A366}" type="sibTrans" cxnId="{D3B8C31F-9054-48B9-B497-D4E29143B3BD}">
      <dgm:prSet/>
      <dgm:spPr/>
      <dgm:t>
        <a:bodyPr/>
        <a:lstStyle/>
        <a:p>
          <a:endParaRPr lang="en-US"/>
        </a:p>
      </dgm:t>
    </dgm:pt>
    <dgm:pt modelId="{4C790475-C983-4C4D-A467-D447E5B7F513}">
      <dgm:prSet phldrT="[Text]"/>
      <dgm:spPr/>
      <dgm:t>
        <a:bodyPr/>
        <a:lstStyle/>
        <a:p>
          <a:r>
            <a:rPr lang="en-US" dirty="0"/>
            <a:t>HSBP Template</a:t>
          </a:r>
        </a:p>
      </dgm:t>
    </dgm:pt>
    <dgm:pt modelId="{ED4B3613-F542-43EB-9E41-0451360A755E}" type="parTrans" cxnId="{A2169BF0-E3D9-4466-8885-C224E09404E1}">
      <dgm:prSet/>
      <dgm:spPr/>
      <dgm:t>
        <a:bodyPr/>
        <a:lstStyle/>
        <a:p>
          <a:endParaRPr lang="en-US"/>
        </a:p>
      </dgm:t>
    </dgm:pt>
    <dgm:pt modelId="{BDEE5F1D-7C20-4801-9B41-AC072AD9B4F4}" type="sibTrans" cxnId="{A2169BF0-E3D9-4466-8885-C224E09404E1}">
      <dgm:prSet/>
      <dgm:spPr/>
      <dgm:t>
        <a:bodyPr/>
        <a:lstStyle/>
        <a:p>
          <a:endParaRPr lang="en-US"/>
        </a:p>
      </dgm:t>
    </dgm:pt>
    <dgm:pt modelId="{201FFED9-B0AE-4ADC-974A-03AD4B52C95F}">
      <dgm:prSet phldrT="[Text]"/>
      <dgm:spPr/>
      <dgm:t>
        <a:bodyPr/>
        <a:lstStyle/>
        <a:p>
          <a:r>
            <a:rPr lang="en-US" dirty="0">
              <a:hlinkClick xmlns:r="http://schemas.openxmlformats.org/officeDocument/2006/relationships" r:id="rId2"/>
            </a:rPr>
            <a:t>Career Bridge Washington </a:t>
          </a:r>
          <a:endParaRPr lang="en-US" dirty="0"/>
        </a:p>
      </dgm:t>
    </dgm:pt>
    <dgm:pt modelId="{1E739E78-E613-4AAE-AC98-FD2043632A1B}" type="parTrans" cxnId="{A9CE80C8-A26B-4107-83C4-088B8C74BBCF}">
      <dgm:prSet/>
      <dgm:spPr/>
      <dgm:t>
        <a:bodyPr/>
        <a:lstStyle/>
        <a:p>
          <a:endParaRPr lang="en-US"/>
        </a:p>
      </dgm:t>
    </dgm:pt>
    <dgm:pt modelId="{CF1BDC77-0863-4D6B-BD1A-16407D48F23B}" type="sibTrans" cxnId="{A9CE80C8-A26B-4107-83C4-088B8C74BBCF}">
      <dgm:prSet/>
      <dgm:spPr/>
      <dgm:t>
        <a:bodyPr/>
        <a:lstStyle/>
        <a:p>
          <a:endParaRPr lang="en-US"/>
        </a:p>
      </dgm:t>
    </dgm:pt>
    <dgm:pt modelId="{2287E801-210C-45C4-A431-AC7E136ADD6F}" type="pres">
      <dgm:prSet presAssocID="{991D41CC-7562-4D35-AA57-28DB9826FA3A}" presName="Name0" presStyleCnt="0">
        <dgm:presLayoutVars>
          <dgm:dir/>
          <dgm:resizeHandles val="exact"/>
        </dgm:presLayoutVars>
      </dgm:prSet>
      <dgm:spPr/>
      <dgm:t>
        <a:bodyPr/>
        <a:lstStyle/>
        <a:p>
          <a:endParaRPr lang="en-US"/>
        </a:p>
      </dgm:t>
    </dgm:pt>
    <dgm:pt modelId="{D532A082-1FC7-4A9C-B35C-0A4192640566}" type="pres">
      <dgm:prSet presAssocID="{C5EE3EB0-28B8-4FA9-9D42-957BC8C6F6D7}" presName="compNode" presStyleCnt="0"/>
      <dgm:spPr/>
    </dgm:pt>
    <dgm:pt modelId="{5B30E531-742F-4604-8627-ECD78E949DBD}" type="pres">
      <dgm:prSet presAssocID="{C5EE3EB0-28B8-4FA9-9D42-957BC8C6F6D7}" presName="pictRect" presStyleLbl="node1" presStyleIdx="0"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title="Grad Pathways Toolkit cover"/>
        </a:ext>
      </dgm:extLst>
    </dgm:pt>
    <dgm:pt modelId="{20E08628-C3AB-41F3-9CBF-4A8162BC11BD}" type="pres">
      <dgm:prSet presAssocID="{C5EE3EB0-28B8-4FA9-9D42-957BC8C6F6D7}" presName="textRect" presStyleLbl="revTx" presStyleIdx="0" presStyleCnt="3">
        <dgm:presLayoutVars>
          <dgm:bulletEnabled val="1"/>
        </dgm:presLayoutVars>
      </dgm:prSet>
      <dgm:spPr/>
      <dgm:t>
        <a:bodyPr/>
        <a:lstStyle/>
        <a:p>
          <a:endParaRPr lang="en-US"/>
        </a:p>
      </dgm:t>
    </dgm:pt>
    <dgm:pt modelId="{CA4AD0B4-A12A-48A4-9531-AA6ADB162E4E}" type="pres">
      <dgm:prSet presAssocID="{E4FBD539-1675-4CEB-8574-B72F9B13A366}" presName="sibTrans" presStyleLbl="sibTrans2D1" presStyleIdx="0" presStyleCnt="0"/>
      <dgm:spPr/>
      <dgm:t>
        <a:bodyPr/>
        <a:lstStyle/>
        <a:p>
          <a:endParaRPr lang="en-US"/>
        </a:p>
      </dgm:t>
    </dgm:pt>
    <dgm:pt modelId="{AE013A98-A496-4C9C-B623-7300D9F8CC4D}" type="pres">
      <dgm:prSet presAssocID="{4C790475-C983-4C4D-A467-D447E5B7F513}" presName="compNode" presStyleCnt="0"/>
      <dgm:spPr/>
    </dgm:pt>
    <dgm:pt modelId="{DEE2E9D7-941B-42D9-84BE-AFDD0091F9E4}" type="pres">
      <dgm:prSet presAssocID="{4C790475-C983-4C4D-A467-D447E5B7F513}" presName="pictRect" presStyleLbl="node1" presStyleIdx="1" presStyleCnt="3"/>
      <dgm:spPr>
        <a:blipFill rotWithShape="1">
          <a:blip xmlns:r="http://schemas.openxmlformats.org/officeDocument/2006/relationships" r:embed="rId4"/>
          <a:stretch>
            <a:fillRect/>
          </a:stretch>
        </a:blipFill>
      </dgm:spPr>
      <dgm:extLst>
        <a:ext uri="{E40237B7-FDA0-4F09-8148-C483321AD2D9}">
          <dgm14:cNvPr xmlns:dgm14="http://schemas.microsoft.com/office/drawing/2010/diagram" id="0" name="" title="HSBP doc from CGW"/>
        </a:ext>
      </dgm:extLst>
    </dgm:pt>
    <dgm:pt modelId="{47EE36A5-6885-4156-8F0B-FC0A4122350A}" type="pres">
      <dgm:prSet presAssocID="{4C790475-C983-4C4D-A467-D447E5B7F513}" presName="textRect" presStyleLbl="revTx" presStyleIdx="1" presStyleCnt="3">
        <dgm:presLayoutVars>
          <dgm:bulletEnabled val="1"/>
        </dgm:presLayoutVars>
      </dgm:prSet>
      <dgm:spPr/>
      <dgm:t>
        <a:bodyPr/>
        <a:lstStyle/>
        <a:p>
          <a:endParaRPr lang="en-US"/>
        </a:p>
      </dgm:t>
    </dgm:pt>
    <dgm:pt modelId="{24DEA166-58D5-4EB4-8CAA-75B7997438F5}" type="pres">
      <dgm:prSet presAssocID="{BDEE5F1D-7C20-4801-9B41-AC072AD9B4F4}" presName="sibTrans" presStyleLbl="sibTrans2D1" presStyleIdx="0" presStyleCnt="0"/>
      <dgm:spPr/>
      <dgm:t>
        <a:bodyPr/>
        <a:lstStyle/>
        <a:p>
          <a:endParaRPr lang="en-US"/>
        </a:p>
      </dgm:t>
    </dgm:pt>
    <dgm:pt modelId="{DCECC8F0-FB49-414C-9357-0A4393FC075A}" type="pres">
      <dgm:prSet presAssocID="{201FFED9-B0AE-4ADC-974A-03AD4B52C95F}" presName="compNode" presStyleCnt="0"/>
      <dgm:spPr/>
    </dgm:pt>
    <dgm:pt modelId="{2A0A0C20-B56F-4FD1-A50C-7176F3BD19C5}" type="pres">
      <dgm:prSet presAssocID="{201FFED9-B0AE-4ADC-974A-03AD4B52C95F}" presName="pictRect" presStyleLbl="node1" presStyleIdx="2" presStyleCnt="3"/>
      <dgm:spPr>
        <a:blipFill>
          <a:blip xmlns:r="http://schemas.openxmlformats.org/officeDocument/2006/relationships" r:embed="rId5"/>
          <a:srcRect/>
          <a:stretch>
            <a:fillRect l="-7000" r="-7000"/>
          </a:stretch>
        </a:blipFill>
      </dgm:spPr>
      <dgm:extLst>
        <a:ext uri="{E40237B7-FDA0-4F09-8148-C483321AD2D9}">
          <dgm14:cNvPr xmlns:dgm14="http://schemas.microsoft.com/office/drawing/2010/diagram" id="0" name="" title="Career Bridge"/>
        </a:ext>
      </dgm:extLst>
    </dgm:pt>
    <dgm:pt modelId="{54D92155-ABC0-414C-8B6A-E1739F29C04C}" type="pres">
      <dgm:prSet presAssocID="{201FFED9-B0AE-4ADC-974A-03AD4B52C95F}" presName="textRect" presStyleLbl="revTx" presStyleIdx="2" presStyleCnt="3">
        <dgm:presLayoutVars>
          <dgm:bulletEnabled val="1"/>
        </dgm:presLayoutVars>
      </dgm:prSet>
      <dgm:spPr/>
      <dgm:t>
        <a:bodyPr/>
        <a:lstStyle/>
        <a:p>
          <a:endParaRPr lang="en-US"/>
        </a:p>
      </dgm:t>
    </dgm:pt>
  </dgm:ptLst>
  <dgm:cxnLst>
    <dgm:cxn modelId="{CAD51016-D1F5-43C9-BF41-0FFA9CC60B41}" type="presOf" srcId="{BDEE5F1D-7C20-4801-9B41-AC072AD9B4F4}" destId="{24DEA166-58D5-4EB4-8CAA-75B7997438F5}" srcOrd="0" destOrd="0" presId="urn:microsoft.com/office/officeart/2005/8/layout/pList1"/>
    <dgm:cxn modelId="{A4E6491C-29E5-4F20-A2C6-5B2571A836CD}" type="presOf" srcId="{991D41CC-7562-4D35-AA57-28DB9826FA3A}" destId="{2287E801-210C-45C4-A431-AC7E136ADD6F}" srcOrd="0" destOrd="0" presId="urn:microsoft.com/office/officeart/2005/8/layout/pList1"/>
    <dgm:cxn modelId="{85AB5888-BB1E-47FA-91A1-37B3D69A6384}" type="presOf" srcId="{E4FBD539-1675-4CEB-8574-B72F9B13A366}" destId="{CA4AD0B4-A12A-48A4-9531-AA6ADB162E4E}" srcOrd="0" destOrd="0" presId="urn:microsoft.com/office/officeart/2005/8/layout/pList1"/>
    <dgm:cxn modelId="{0FE98190-7C84-4BBE-ACF5-37308DF784BF}" type="presOf" srcId="{4C790475-C983-4C4D-A467-D447E5B7F513}" destId="{47EE36A5-6885-4156-8F0B-FC0A4122350A}" srcOrd="0" destOrd="0" presId="urn:microsoft.com/office/officeart/2005/8/layout/pList1"/>
    <dgm:cxn modelId="{A2169BF0-E3D9-4466-8885-C224E09404E1}" srcId="{991D41CC-7562-4D35-AA57-28DB9826FA3A}" destId="{4C790475-C983-4C4D-A467-D447E5B7F513}" srcOrd="1" destOrd="0" parTransId="{ED4B3613-F542-43EB-9E41-0451360A755E}" sibTransId="{BDEE5F1D-7C20-4801-9B41-AC072AD9B4F4}"/>
    <dgm:cxn modelId="{4247FF7F-A41C-45E6-8626-5CE558991970}" type="presOf" srcId="{C5EE3EB0-28B8-4FA9-9D42-957BC8C6F6D7}" destId="{20E08628-C3AB-41F3-9CBF-4A8162BC11BD}" srcOrd="0" destOrd="0" presId="urn:microsoft.com/office/officeart/2005/8/layout/pList1"/>
    <dgm:cxn modelId="{A9CE80C8-A26B-4107-83C4-088B8C74BBCF}" srcId="{991D41CC-7562-4D35-AA57-28DB9826FA3A}" destId="{201FFED9-B0AE-4ADC-974A-03AD4B52C95F}" srcOrd="2" destOrd="0" parTransId="{1E739E78-E613-4AAE-AC98-FD2043632A1B}" sibTransId="{CF1BDC77-0863-4D6B-BD1A-16407D48F23B}"/>
    <dgm:cxn modelId="{D3B8C31F-9054-48B9-B497-D4E29143B3BD}" srcId="{991D41CC-7562-4D35-AA57-28DB9826FA3A}" destId="{C5EE3EB0-28B8-4FA9-9D42-957BC8C6F6D7}" srcOrd="0" destOrd="0" parTransId="{559489EB-4E5C-4D63-840C-4E844EA5D0D6}" sibTransId="{E4FBD539-1675-4CEB-8574-B72F9B13A366}"/>
    <dgm:cxn modelId="{A4D5FADE-12A1-47C1-A77F-3D79D17D41E8}" type="presOf" srcId="{201FFED9-B0AE-4ADC-974A-03AD4B52C95F}" destId="{54D92155-ABC0-414C-8B6A-E1739F29C04C}" srcOrd="0" destOrd="0" presId="urn:microsoft.com/office/officeart/2005/8/layout/pList1"/>
    <dgm:cxn modelId="{08789454-39C7-4253-95A4-61B0AFDCBAC9}" type="presParOf" srcId="{2287E801-210C-45C4-A431-AC7E136ADD6F}" destId="{D532A082-1FC7-4A9C-B35C-0A4192640566}" srcOrd="0" destOrd="0" presId="urn:microsoft.com/office/officeart/2005/8/layout/pList1"/>
    <dgm:cxn modelId="{750571FF-92F1-4AD7-9D5E-2A5A674A73F7}" type="presParOf" srcId="{D532A082-1FC7-4A9C-B35C-0A4192640566}" destId="{5B30E531-742F-4604-8627-ECD78E949DBD}" srcOrd="0" destOrd="0" presId="urn:microsoft.com/office/officeart/2005/8/layout/pList1"/>
    <dgm:cxn modelId="{DBD664FD-D0B7-4332-AA4D-277762BA5E63}" type="presParOf" srcId="{D532A082-1FC7-4A9C-B35C-0A4192640566}" destId="{20E08628-C3AB-41F3-9CBF-4A8162BC11BD}" srcOrd="1" destOrd="0" presId="urn:microsoft.com/office/officeart/2005/8/layout/pList1"/>
    <dgm:cxn modelId="{11A09AD6-8EE0-41AB-83FD-2ACA6AD40704}" type="presParOf" srcId="{2287E801-210C-45C4-A431-AC7E136ADD6F}" destId="{CA4AD0B4-A12A-48A4-9531-AA6ADB162E4E}" srcOrd="1" destOrd="0" presId="urn:microsoft.com/office/officeart/2005/8/layout/pList1"/>
    <dgm:cxn modelId="{972E1206-6B6A-4D04-A2DD-1504942518A7}" type="presParOf" srcId="{2287E801-210C-45C4-A431-AC7E136ADD6F}" destId="{AE013A98-A496-4C9C-B623-7300D9F8CC4D}" srcOrd="2" destOrd="0" presId="urn:microsoft.com/office/officeart/2005/8/layout/pList1"/>
    <dgm:cxn modelId="{05D040AB-DB82-4005-A01B-3824AD19FEA4}" type="presParOf" srcId="{AE013A98-A496-4C9C-B623-7300D9F8CC4D}" destId="{DEE2E9D7-941B-42D9-84BE-AFDD0091F9E4}" srcOrd="0" destOrd="0" presId="urn:microsoft.com/office/officeart/2005/8/layout/pList1"/>
    <dgm:cxn modelId="{B2F7BF3A-507E-4883-B0B5-CD2BF4DC51DC}" type="presParOf" srcId="{AE013A98-A496-4C9C-B623-7300D9F8CC4D}" destId="{47EE36A5-6885-4156-8F0B-FC0A4122350A}" srcOrd="1" destOrd="0" presId="urn:microsoft.com/office/officeart/2005/8/layout/pList1"/>
    <dgm:cxn modelId="{652255ED-79A7-4B8F-A87D-3A4842715C4D}" type="presParOf" srcId="{2287E801-210C-45C4-A431-AC7E136ADD6F}" destId="{24DEA166-58D5-4EB4-8CAA-75B7997438F5}" srcOrd="3" destOrd="0" presId="urn:microsoft.com/office/officeart/2005/8/layout/pList1"/>
    <dgm:cxn modelId="{2D476874-BEA0-4637-B826-63857D5A6509}" type="presParOf" srcId="{2287E801-210C-45C4-A431-AC7E136ADD6F}" destId="{DCECC8F0-FB49-414C-9357-0A4393FC075A}" srcOrd="4" destOrd="0" presId="urn:microsoft.com/office/officeart/2005/8/layout/pList1"/>
    <dgm:cxn modelId="{80303AB9-72F6-4895-88C3-B015A262CBA3}" type="presParOf" srcId="{DCECC8F0-FB49-414C-9357-0A4393FC075A}" destId="{2A0A0C20-B56F-4FD1-A50C-7176F3BD19C5}" srcOrd="0" destOrd="0" presId="urn:microsoft.com/office/officeart/2005/8/layout/pList1"/>
    <dgm:cxn modelId="{8BA25A70-9459-4EED-95DC-92F0EC5649CF}" type="presParOf" srcId="{DCECC8F0-FB49-414C-9357-0A4393FC075A}" destId="{54D92155-ABC0-414C-8B6A-E1739F29C04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9B43E5-CB52-4AB7-AC16-51738113B61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93FE5889-D99F-4C2B-9ACC-7B2054F87719}">
      <dgm:prSet phldrT="[Text]" custT="1"/>
      <dgm:spPr/>
      <dgm:t>
        <a:bodyPr/>
        <a:lstStyle/>
        <a:p>
          <a:pPr rtl="0"/>
          <a:r>
            <a:rPr kumimoji="0" lang="en-US" sz="2400" b="1" i="0" u="none" strike="noStrike" cap="none" spc="0" normalizeH="0" baseline="0" noProof="0" dirty="0">
              <a:ln/>
              <a:effectLst/>
              <a:uLnTx/>
              <a:uFillTx/>
              <a:latin typeface="+mn-lt"/>
              <a:ea typeface="+mn-ea"/>
              <a:cs typeface="Segoe UI" panose="020B0502040204020203" pitchFamily="34" charset="0"/>
            </a:rPr>
            <a:t>What We’ve Been Doing</a:t>
          </a:r>
          <a:endParaRPr lang="en-US" sz="2400" u="none" dirty="0">
            <a:latin typeface="+mn-lt"/>
          </a:endParaRPr>
        </a:p>
      </dgm:t>
    </dgm:pt>
    <dgm:pt modelId="{124F6AEB-A863-432D-B1A6-A5F94E7F9516}" type="parTrans" cxnId="{FD61D5B4-3299-4562-8943-04D87A1F6349}">
      <dgm:prSet/>
      <dgm:spPr/>
      <dgm:t>
        <a:bodyPr/>
        <a:lstStyle/>
        <a:p>
          <a:endParaRPr lang="en-US">
            <a:latin typeface="+mn-lt"/>
          </a:endParaRPr>
        </a:p>
      </dgm:t>
    </dgm:pt>
    <dgm:pt modelId="{37027CD8-466B-4AB2-B530-9F423AA1DE74}" type="sibTrans" cxnId="{FD61D5B4-3299-4562-8943-04D87A1F6349}">
      <dgm:prSet/>
      <dgm:spPr/>
      <dgm:t>
        <a:bodyPr/>
        <a:lstStyle/>
        <a:p>
          <a:endParaRPr lang="en-US">
            <a:latin typeface="+mn-lt"/>
          </a:endParaRPr>
        </a:p>
      </dgm:t>
    </dgm:pt>
    <dgm:pt modelId="{0F2A3BC1-E62A-45C4-BF8E-F38C4AC44215}">
      <dgm:prSet phldrT="[Text]" custT="1"/>
      <dgm:spPr/>
      <dgm:t>
        <a:bodyPr/>
        <a:lstStyle/>
        <a:p>
          <a:pPr rtl="0"/>
          <a:r>
            <a:rPr kumimoji="0" lang="en-US" sz="2400" b="1" i="0" u="none" strike="noStrike" cap="none" spc="0" normalizeH="0" baseline="0" noProof="0" dirty="0">
              <a:ln/>
              <a:effectLst/>
              <a:uLnTx/>
              <a:uFillTx/>
              <a:latin typeface="+mn-lt"/>
              <a:ea typeface="+mn-ea"/>
              <a:cs typeface="Segoe UI" panose="020B0502040204020203" pitchFamily="34" charset="0"/>
            </a:rPr>
            <a:t>What’s New This Year</a:t>
          </a:r>
          <a:endParaRPr lang="en-US" sz="2400" u="none" dirty="0">
            <a:latin typeface="+mn-lt"/>
          </a:endParaRPr>
        </a:p>
      </dgm:t>
    </dgm:pt>
    <dgm:pt modelId="{389EC577-68FC-4FF9-990A-60D6084C4204}" type="parTrans" cxnId="{722A5CBE-225C-4F5B-A53F-257907BC2234}">
      <dgm:prSet/>
      <dgm:spPr/>
      <dgm:t>
        <a:bodyPr/>
        <a:lstStyle/>
        <a:p>
          <a:endParaRPr lang="en-US">
            <a:latin typeface="+mn-lt"/>
          </a:endParaRPr>
        </a:p>
      </dgm:t>
    </dgm:pt>
    <dgm:pt modelId="{62BD0CA2-CAE4-4013-9185-3661F4A67B81}" type="sibTrans" cxnId="{722A5CBE-225C-4F5B-A53F-257907BC2234}">
      <dgm:prSet/>
      <dgm:spPr/>
      <dgm:t>
        <a:bodyPr/>
        <a:lstStyle/>
        <a:p>
          <a:endParaRPr lang="en-US">
            <a:latin typeface="+mn-lt"/>
          </a:endParaRPr>
        </a:p>
      </dgm:t>
    </dgm:pt>
    <dgm:pt modelId="{0F327BFF-B016-4C42-8D19-A61E5EF0E423}">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Info about federal &amp; state financial aid</a:t>
          </a:r>
        </a:p>
      </dgm:t>
    </dgm:pt>
    <dgm:pt modelId="{9D790323-7197-41A1-AD8C-22B4FF0AE097}" type="parTrans" cxnId="{BACC8486-81DC-4C91-BED6-6678E3D7A3B6}">
      <dgm:prSet/>
      <dgm:spPr/>
      <dgm:t>
        <a:bodyPr/>
        <a:lstStyle/>
        <a:p>
          <a:endParaRPr lang="en-US">
            <a:latin typeface="+mn-lt"/>
          </a:endParaRPr>
        </a:p>
      </dgm:t>
    </dgm:pt>
    <dgm:pt modelId="{742512A9-7676-43FA-8E17-C6819A6FFA25}" type="sibTrans" cxnId="{BACC8486-81DC-4C91-BED6-6678E3D7A3B6}">
      <dgm:prSet/>
      <dgm:spPr/>
      <dgm:t>
        <a:bodyPr/>
        <a:lstStyle/>
        <a:p>
          <a:endParaRPr lang="en-US">
            <a:latin typeface="+mn-lt"/>
          </a:endParaRPr>
        </a:p>
      </dgm:t>
    </dgm:pt>
    <dgm:pt modelId="{B52D24D8-BF4C-4DE0-ADAF-C1222536728E}">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Students with IEPs get same HSB Planning, with similar staff, as classmates </a:t>
          </a:r>
        </a:p>
      </dgm:t>
    </dgm:pt>
    <dgm:pt modelId="{E4CB7CF2-3E36-41C6-B9FA-5274975270BE}" type="parTrans" cxnId="{2DE61D6C-3FD7-46E9-8656-07537B00269D}">
      <dgm:prSet/>
      <dgm:spPr/>
      <dgm:t>
        <a:bodyPr/>
        <a:lstStyle/>
        <a:p>
          <a:endParaRPr lang="en-US">
            <a:latin typeface="+mn-lt"/>
          </a:endParaRPr>
        </a:p>
      </dgm:t>
    </dgm:pt>
    <dgm:pt modelId="{C1490020-87EB-41D9-94ED-1445117AE37D}" type="sibTrans" cxnId="{2DE61D6C-3FD7-46E9-8656-07537B00269D}">
      <dgm:prSet/>
      <dgm:spPr/>
      <dgm:t>
        <a:bodyPr/>
        <a:lstStyle/>
        <a:p>
          <a:endParaRPr lang="en-US">
            <a:latin typeface="+mn-lt"/>
          </a:endParaRPr>
        </a:p>
      </dgm:t>
    </dgm:pt>
    <dgm:pt modelId="{604673FA-D78A-4CC2-AC66-25C3672BE5E0}">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Check out OSPI’s new </a:t>
          </a:r>
          <a:r>
            <a:rPr kumimoji="0" lang="en-US" b="0" i="0" u="none" strike="noStrike" cap="none" spc="0" normalizeH="0" baseline="0" noProof="0" dirty="0">
              <a:ln/>
              <a:effectLst/>
              <a:uLnTx/>
              <a:uFillTx/>
              <a:latin typeface="+mn-lt"/>
              <a:ea typeface="+mn-ea"/>
              <a:cs typeface="Segoe UI" panose="020B0502040204020203" pitchFamily="34" charset="0"/>
              <a:hlinkClick xmlns:r="http://schemas.openxmlformats.org/officeDocument/2006/relationships" r:id="rId1">
                <a:extLst>
                  <a:ext uri="{A12FA001-AC4F-418D-AE19-62706E023703}">
                    <ahyp:hlinkClr xmlns:ahyp="http://schemas.microsoft.com/office/drawing/2018/hyperlinkcolor" xmlns="" val="tx"/>
                  </a:ext>
                </a:extLst>
              </a:hlinkClick>
            </a:rPr>
            <a:t>resources</a:t>
          </a:r>
          <a:r>
            <a:rPr kumimoji="0" lang="en-US" b="0" i="0" u="none" strike="noStrike" cap="none" spc="0" normalizeH="0" baseline="0" noProof="0" dirty="0">
              <a:ln/>
              <a:effectLst/>
              <a:uLnTx/>
              <a:uFillTx/>
              <a:latin typeface="+mn-lt"/>
              <a:ea typeface="+mn-ea"/>
              <a:cs typeface="Segoe UI" panose="020B0502040204020203" pitchFamily="34" charset="0"/>
            </a:rPr>
            <a:t>!</a:t>
          </a:r>
        </a:p>
      </dgm:t>
    </dgm:pt>
    <dgm:pt modelId="{5FD3A3B4-1911-405E-A607-AE309B2573A4}" type="parTrans" cxnId="{4BED4ACB-C2D4-4C21-8414-9F9DFEA77738}">
      <dgm:prSet/>
      <dgm:spPr/>
      <dgm:t>
        <a:bodyPr/>
        <a:lstStyle/>
        <a:p>
          <a:endParaRPr lang="en-US">
            <a:latin typeface="+mn-lt"/>
          </a:endParaRPr>
        </a:p>
      </dgm:t>
    </dgm:pt>
    <dgm:pt modelId="{A4717FDA-C616-429A-9D2E-BF26F52F580F}" type="sibTrans" cxnId="{4BED4ACB-C2D4-4C21-8414-9F9DFEA77738}">
      <dgm:prSet/>
      <dgm:spPr/>
      <dgm:t>
        <a:bodyPr/>
        <a:lstStyle/>
        <a:p>
          <a:endParaRPr lang="en-US">
            <a:latin typeface="+mn-lt"/>
          </a:endParaRPr>
        </a:p>
      </dgm:t>
    </dgm:pt>
    <dgm:pt modelId="{2C929926-DE0E-48E0-B108-3E0510D6FF1C}">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10</a:t>
          </a:r>
          <a:r>
            <a:rPr kumimoji="0" lang="en-US" b="0" i="0" u="none" strike="noStrike" cap="none" spc="0" normalizeH="0" baseline="30000" noProof="0" dirty="0">
              <a:ln/>
              <a:effectLst/>
              <a:uLnTx/>
              <a:uFillTx/>
              <a:latin typeface="+mn-lt"/>
              <a:ea typeface="+mn-ea"/>
              <a:cs typeface="Segoe UI" panose="020B0502040204020203" pitchFamily="34" charset="0"/>
            </a:rPr>
            <a:t>th</a:t>
          </a:r>
          <a:r>
            <a:rPr kumimoji="0" lang="en-US" b="0" i="0" u="none" strike="noStrike" cap="none" spc="0" normalizeH="0" baseline="0" noProof="0" dirty="0">
              <a:ln/>
              <a:effectLst/>
              <a:uLnTx/>
              <a:uFillTx/>
              <a:latin typeface="+mn-lt"/>
              <a:ea typeface="+mn-ea"/>
              <a:cs typeface="Segoe UI" panose="020B0502040204020203" pitchFamily="34" charset="0"/>
            </a:rPr>
            <a:t> Grade HSBP Update: SBA scores* must inform 11</a:t>
          </a:r>
          <a:r>
            <a:rPr kumimoji="0" lang="en-US" b="0" i="0" u="none" strike="noStrike" cap="none" spc="0" normalizeH="0" baseline="30000" noProof="0" dirty="0">
              <a:ln/>
              <a:effectLst/>
              <a:uLnTx/>
              <a:uFillTx/>
              <a:latin typeface="+mn-lt"/>
              <a:ea typeface="+mn-ea"/>
              <a:cs typeface="Segoe UI" panose="020B0502040204020203" pitchFamily="34" charset="0"/>
            </a:rPr>
            <a:t>th</a:t>
          </a:r>
          <a:r>
            <a:rPr kumimoji="0" lang="en-US" b="0" i="0" u="none" strike="noStrike" cap="none" spc="0" normalizeH="0" baseline="0" noProof="0" dirty="0">
              <a:ln/>
              <a:effectLst/>
              <a:uLnTx/>
              <a:uFillTx/>
              <a:latin typeface="+mn-lt"/>
              <a:ea typeface="+mn-ea"/>
              <a:cs typeface="Segoe UI" panose="020B0502040204020203" pitchFamily="34" charset="0"/>
            </a:rPr>
            <a:t> grade course choices</a:t>
          </a:r>
        </a:p>
      </dgm:t>
    </dgm:pt>
    <dgm:pt modelId="{D1794E9B-C0DC-4B21-8F98-01DA9D46E38A}" type="parTrans" cxnId="{434046A2-43C2-4C1A-8D59-5E5296F2B38D}">
      <dgm:prSet/>
      <dgm:spPr/>
      <dgm:t>
        <a:bodyPr/>
        <a:lstStyle/>
        <a:p>
          <a:endParaRPr lang="en-US">
            <a:latin typeface="+mn-lt"/>
          </a:endParaRPr>
        </a:p>
      </dgm:t>
    </dgm:pt>
    <dgm:pt modelId="{533824D3-1F4D-4A62-9381-14F58516AFBE}" type="sibTrans" cxnId="{434046A2-43C2-4C1A-8D59-5E5296F2B38D}">
      <dgm:prSet/>
      <dgm:spPr/>
      <dgm:t>
        <a:bodyPr/>
        <a:lstStyle/>
        <a:p>
          <a:endParaRPr lang="en-US">
            <a:latin typeface="+mn-lt"/>
          </a:endParaRPr>
        </a:p>
      </dgm:t>
    </dgm:pt>
    <dgm:pt modelId="{6DB99A23-E51C-4E3D-8C41-4F55C0707328}">
      <dgm:prSet/>
      <dgm:spPr/>
      <dgm:t>
        <a:bodyPr/>
        <a:lstStyle/>
        <a:p>
          <a:pPr rtl="0"/>
          <a:r>
            <a:rPr kumimoji="0" lang="en-US" b="0" i="0" u="none" strike="noStrike" cap="none" spc="0" normalizeH="0" baseline="0" noProof="0">
              <a:ln/>
              <a:effectLst/>
              <a:uLnTx/>
              <a:uFillTx/>
              <a:latin typeface="+mn-lt"/>
              <a:ea typeface="+mn-ea"/>
              <a:cs typeface="Segoe UI" panose="020B0502040204020203" pitchFamily="34" charset="0"/>
            </a:rPr>
            <a:t>Starts by 8</a:t>
          </a:r>
          <a:r>
            <a:rPr kumimoji="0" lang="en-US" b="0" i="0" u="none" strike="noStrike" cap="none" spc="0" normalizeH="0" baseline="30000" noProof="0">
              <a:ln/>
              <a:effectLst/>
              <a:uLnTx/>
              <a:uFillTx/>
              <a:latin typeface="+mn-lt"/>
              <a:ea typeface="+mn-ea"/>
              <a:cs typeface="Segoe UI" panose="020B0502040204020203" pitchFamily="34" charset="0"/>
            </a:rPr>
            <a:t>th</a:t>
          </a:r>
          <a:r>
            <a:rPr kumimoji="0" lang="en-US" b="0" i="0" u="none" strike="noStrike" cap="none" spc="0" normalizeH="0" baseline="0" noProof="0">
              <a:ln/>
              <a:effectLst/>
              <a:uLnTx/>
              <a:uFillTx/>
              <a:latin typeface="+mn-lt"/>
              <a:ea typeface="+mn-ea"/>
              <a:cs typeface="Segoe UI" panose="020B0502040204020203" pitchFamily="34" charset="0"/>
            </a:rPr>
            <a:t> grade</a:t>
          </a:r>
          <a:endParaRPr kumimoji="0" lang="en-US" b="0" i="0" u="none" strike="noStrike" cap="none" spc="0" normalizeH="0" baseline="0" noProof="0" dirty="0">
            <a:ln/>
            <a:effectLst/>
            <a:uLnTx/>
            <a:uFillTx/>
            <a:latin typeface="+mn-lt"/>
            <a:ea typeface="+mn-ea"/>
            <a:cs typeface="Segoe UI" panose="020B0502040204020203" pitchFamily="34" charset="0"/>
          </a:endParaRPr>
        </a:p>
      </dgm:t>
    </dgm:pt>
    <dgm:pt modelId="{1C34DFA0-9E0D-44D7-B6DC-8C3D91F054DA}" type="parTrans" cxnId="{D1AF0C2B-D01B-44BB-B89A-FE43548A15A1}">
      <dgm:prSet/>
      <dgm:spPr/>
      <dgm:t>
        <a:bodyPr/>
        <a:lstStyle/>
        <a:p>
          <a:endParaRPr lang="en-US">
            <a:latin typeface="+mn-lt"/>
          </a:endParaRPr>
        </a:p>
      </dgm:t>
    </dgm:pt>
    <dgm:pt modelId="{6E261422-8CF8-4E03-8C27-87735BB6F122}" type="sibTrans" cxnId="{D1AF0C2B-D01B-44BB-B89A-FE43548A15A1}">
      <dgm:prSet/>
      <dgm:spPr/>
      <dgm:t>
        <a:bodyPr/>
        <a:lstStyle/>
        <a:p>
          <a:endParaRPr lang="en-US">
            <a:latin typeface="+mn-lt"/>
          </a:endParaRPr>
        </a:p>
      </dgm:t>
    </dgm:pt>
    <dgm:pt modelId="{093125B3-3CC2-4F0B-8B06-9D97AD63E15D}">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Career Interest Inventory </a:t>
          </a:r>
        </a:p>
      </dgm:t>
    </dgm:pt>
    <dgm:pt modelId="{12FC9EBC-657C-415E-9999-86D9AC717B83}" type="parTrans" cxnId="{29EA99FF-C45E-4EA0-AA70-ADB4A39D603A}">
      <dgm:prSet/>
      <dgm:spPr/>
      <dgm:t>
        <a:bodyPr/>
        <a:lstStyle/>
        <a:p>
          <a:endParaRPr lang="en-US">
            <a:latin typeface="+mn-lt"/>
          </a:endParaRPr>
        </a:p>
      </dgm:t>
    </dgm:pt>
    <dgm:pt modelId="{510AF7D3-1D5D-410B-A9BD-14726B2E6E1A}" type="sibTrans" cxnId="{29EA99FF-C45E-4EA0-AA70-ADB4A39D603A}">
      <dgm:prSet/>
      <dgm:spPr/>
      <dgm:t>
        <a:bodyPr/>
        <a:lstStyle/>
        <a:p>
          <a:endParaRPr lang="en-US">
            <a:latin typeface="+mn-lt"/>
          </a:endParaRPr>
        </a:p>
      </dgm:t>
    </dgm:pt>
    <dgm:pt modelId="{AC79593F-C31D-4380-89DC-8F9F14C3C8D9}">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Career Goal(s) </a:t>
          </a:r>
        </a:p>
      </dgm:t>
    </dgm:pt>
    <dgm:pt modelId="{386750FF-91D2-45FC-81F9-0DDF32307229}" type="parTrans" cxnId="{F2919FC6-9A3A-45F5-BE68-A0EE6B664405}">
      <dgm:prSet/>
      <dgm:spPr/>
      <dgm:t>
        <a:bodyPr/>
        <a:lstStyle/>
        <a:p>
          <a:endParaRPr lang="en-US">
            <a:latin typeface="+mn-lt"/>
          </a:endParaRPr>
        </a:p>
      </dgm:t>
    </dgm:pt>
    <dgm:pt modelId="{E13CCA36-D5FA-4420-85FA-39CAFCF0B655}" type="sibTrans" cxnId="{F2919FC6-9A3A-45F5-BE68-A0EE6B664405}">
      <dgm:prSet/>
      <dgm:spPr/>
      <dgm:t>
        <a:bodyPr/>
        <a:lstStyle/>
        <a:p>
          <a:endParaRPr lang="en-US">
            <a:latin typeface="+mn-lt"/>
          </a:endParaRPr>
        </a:p>
      </dgm:t>
    </dgm:pt>
    <dgm:pt modelId="{602D33CD-904D-4850-B522-7EC1350337CB}">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Educational Goals</a:t>
          </a:r>
        </a:p>
      </dgm:t>
    </dgm:pt>
    <dgm:pt modelId="{393ADA59-6968-4564-B575-1E4A43C058D2}" type="parTrans" cxnId="{2537A36B-5212-4B77-BE77-A3A7BFDC0223}">
      <dgm:prSet/>
      <dgm:spPr/>
      <dgm:t>
        <a:bodyPr/>
        <a:lstStyle/>
        <a:p>
          <a:endParaRPr lang="en-US">
            <a:latin typeface="+mn-lt"/>
          </a:endParaRPr>
        </a:p>
      </dgm:t>
    </dgm:pt>
    <dgm:pt modelId="{BB14E6C9-B51C-44F2-B286-C2D98616A17E}" type="sibTrans" cxnId="{2537A36B-5212-4B77-BE77-A3A7BFDC0223}">
      <dgm:prSet/>
      <dgm:spPr/>
      <dgm:t>
        <a:bodyPr/>
        <a:lstStyle/>
        <a:p>
          <a:endParaRPr lang="en-US">
            <a:latin typeface="+mn-lt"/>
          </a:endParaRPr>
        </a:p>
      </dgm:t>
    </dgm:pt>
    <dgm:pt modelId="{BA2DC505-6E53-4F83-BF9C-F0CD7E74FA77}">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Dual Credit</a:t>
          </a:r>
        </a:p>
      </dgm:t>
    </dgm:pt>
    <dgm:pt modelId="{DF5BAB0C-35C2-4DB4-AE5C-E37C1F15F94D}" type="parTrans" cxnId="{2F2D839E-DE02-485F-9F98-B723DCDCF238}">
      <dgm:prSet/>
      <dgm:spPr/>
      <dgm:t>
        <a:bodyPr/>
        <a:lstStyle/>
        <a:p>
          <a:endParaRPr lang="en-US">
            <a:latin typeface="+mn-lt"/>
          </a:endParaRPr>
        </a:p>
      </dgm:t>
    </dgm:pt>
    <dgm:pt modelId="{E43CB6A4-A1B9-4FFE-8315-4666DD4D2ED9}" type="sibTrans" cxnId="{2F2D839E-DE02-485F-9F98-B723DCDCF238}">
      <dgm:prSet/>
      <dgm:spPr/>
      <dgm:t>
        <a:bodyPr/>
        <a:lstStyle/>
        <a:p>
          <a:endParaRPr lang="en-US">
            <a:latin typeface="+mn-lt"/>
          </a:endParaRPr>
        </a:p>
      </dgm:t>
    </dgm:pt>
    <dgm:pt modelId="{A06731E0-5492-48E5-8EE9-80EBF5C78E11}">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College Bound Scholarship </a:t>
          </a:r>
        </a:p>
      </dgm:t>
    </dgm:pt>
    <dgm:pt modelId="{875102DD-F120-4D14-9FDC-C28236E29FE8}" type="parTrans" cxnId="{BEB0F069-C3CA-4416-9D81-2B3EFC2D816A}">
      <dgm:prSet/>
      <dgm:spPr/>
      <dgm:t>
        <a:bodyPr/>
        <a:lstStyle/>
        <a:p>
          <a:endParaRPr lang="en-US">
            <a:latin typeface="+mn-lt"/>
          </a:endParaRPr>
        </a:p>
      </dgm:t>
    </dgm:pt>
    <dgm:pt modelId="{EF37141E-25AE-40F4-99DB-623FD2A91DD1}" type="sibTrans" cxnId="{BEB0F069-C3CA-4416-9D81-2B3EFC2D816A}">
      <dgm:prSet/>
      <dgm:spPr/>
      <dgm:t>
        <a:bodyPr/>
        <a:lstStyle/>
        <a:p>
          <a:endParaRPr lang="en-US">
            <a:latin typeface="+mn-lt"/>
          </a:endParaRPr>
        </a:p>
      </dgm:t>
    </dgm:pt>
    <dgm:pt modelId="{2A608540-4C0F-453C-A1E5-0EBC6E34A5CE}">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CTE Equivalency Courses</a:t>
          </a:r>
        </a:p>
      </dgm:t>
    </dgm:pt>
    <dgm:pt modelId="{615F78E7-3F55-4DD2-8B8F-0C74F41444D5}" type="parTrans" cxnId="{CC613081-BB59-44C2-92A1-F9717912FD3B}">
      <dgm:prSet/>
      <dgm:spPr/>
      <dgm:t>
        <a:bodyPr/>
        <a:lstStyle/>
        <a:p>
          <a:endParaRPr lang="en-US">
            <a:latin typeface="+mn-lt"/>
          </a:endParaRPr>
        </a:p>
      </dgm:t>
    </dgm:pt>
    <dgm:pt modelId="{EB2D8D59-A735-4951-A3E9-1F256D73EEFA}" type="sibTrans" cxnId="{CC613081-BB59-44C2-92A1-F9717912FD3B}">
      <dgm:prSet/>
      <dgm:spPr/>
      <dgm:t>
        <a:bodyPr/>
        <a:lstStyle/>
        <a:p>
          <a:endParaRPr lang="en-US">
            <a:latin typeface="+mn-lt"/>
          </a:endParaRPr>
        </a:p>
      </dgm:t>
    </dgm:pt>
    <dgm:pt modelId="{1AA1A1AC-13E6-4F8C-A288-5028CCD7CA7E}">
      <dgm:prSet/>
      <dgm:spPr/>
      <dgm:t>
        <a:bodyPr/>
        <a:lstStyle/>
        <a:p>
          <a:pPr rtl="0"/>
          <a:r>
            <a:rPr kumimoji="0" lang="en-US" b="0" i="1" u="none" strike="noStrike" cap="none" spc="0" normalizeH="0" baseline="0" noProof="0" dirty="0">
              <a:ln/>
              <a:effectLst/>
              <a:uLnTx/>
              <a:uFillTx/>
              <a:latin typeface="+mn-lt"/>
              <a:ea typeface="+mn-ea"/>
              <a:cs typeface="Segoe UI" panose="020B0502040204020203" pitchFamily="34" charset="0"/>
            </a:rPr>
            <a:t>Support classes (if needed)</a:t>
          </a:r>
        </a:p>
      </dgm:t>
    </dgm:pt>
    <dgm:pt modelId="{431A207E-0E01-483B-8E30-F99C42BA5C73}" type="parTrans" cxnId="{F8D87145-ABF0-4559-9A8C-5A820DB358F2}">
      <dgm:prSet/>
      <dgm:spPr/>
      <dgm:t>
        <a:bodyPr/>
        <a:lstStyle/>
        <a:p>
          <a:endParaRPr lang="en-US">
            <a:latin typeface="+mn-lt"/>
          </a:endParaRPr>
        </a:p>
      </dgm:t>
    </dgm:pt>
    <dgm:pt modelId="{B6D53ECB-2451-418F-A965-10E617813469}" type="sibTrans" cxnId="{F8D87145-ABF0-4559-9A8C-5A820DB358F2}">
      <dgm:prSet/>
      <dgm:spPr/>
      <dgm:t>
        <a:bodyPr/>
        <a:lstStyle/>
        <a:p>
          <a:endParaRPr lang="en-US">
            <a:latin typeface="+mn-lt"/>
          </a:endParaRPr>
        </a:p>
      </dgm:t>
    </dgm:pt>
    <dgm:pt modelId="{B1E8AF3A-31AA-4CAD-B0A7-3C0D1B01214F}">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Academic Course Plan</a:t>
          </a:r>
          <a:r>
            <a:rPr kumimoji="0" lang="en-US" b="0" i="1" u="none" strike="noStrike" cap="none" spc="0" normalizeH="0" baseline="0" noProof="0" dirty="0">
              <a:ln/>
              <a:effectLst/>
              <a:uLnTx/>
              <a:uFillTx/>
              <a:latin typeface="+mn-lt"/>
              <a:ea typeface="+mn-ea"/>
              <a:cs typeface="Segoe UI" panose="020B0502040204020203" pitchFamily="34" charset="0"/>
            </a:rPr>
            <a:t> </a:t>
          </a:r>
        </a:p>
      </dgm:t>
    </dgm:pt>
    <dgm:pt modelId="{D6E66D11-39AB-4AC7-B21F-3E1537203C57}" type="parTrans" cxnId="{9B2DBB8C-D53E-4305-92D7-4427CD4DBD61}">
      <dgm:prSet/>
      <dgm:spPr/>
      <dgm:t>
        <a:bodyPr/>
        <a:lstStyle/>
        <a:p>
          <a:endParaRPr lang="en-US"/>
        </a:p>
      </dgm:t>
    </dgm:pt>
    <dgm:pt modelId="{97685344-7AF3-42D0-A2F3-031E6F378DD2}" type="sibTrans" cxnId="{9B2DBB8C-D53E-4305-92D7-4427CD4DBD61}">
      <dgm:prSet/>
      <dgm:spPr/>
      <dgm:t>
        <a:bodyPr/>
        <a:lstStyle/>
        <a:p>
          <a:endParaRPr lang="en-US"/>
        </a:p>
      </dgm:t>
    </dgm:pt>
    <dgm:pt modelId="{B4E5075E-F9B7-47AF-A6FA-D2F6E481C466}">
      <dgm:prSet/>
      <dgm:spPr/>
      <dgm:t>
        <a:bodyPr/>
        <a:lstStyle/>
        <a:p>
          <a:pPr rtl="0"/>
          <a:r>
            <a:rPr kumimoji="0" lang="en-US" b="0" i="0" u="none" strike="noStrike" cap="none" spc="0" normalizeH="0" baseline="0" noProof="0" dirty="0">
              <a:ln/>
              <a:effectLst/>
              <a:uLnTx/>
              <a:uFillTx/>
              <a:latin typeface="+mn-lt"/>
              <a:ea typeface="+mn-ea"/>
              <a:cs typeface="Segoe UI" panose="020B0502040204020203" pitchFamily="34" charset="0"/>
            </a:rPr>
            <a:t>Résumé/Activity Log</a:t>
          </a:r>
          <a:endParaRPr kumimoji="0" lang="en-US" b="0" i="1" u="none" strike="noStrike" cap="none" spc="0" normalizeH="0" baseline="0" noProof="0" dirty="0">
            <a:ln/>
            <a:effectLst/>
            <a:uLnTx/>
            <a:uFillTx/>
            <a:latin typeface="+mn-lt"/>
            <a:ea typeface="+mn-ea"/>
            <a:cs typeface="Segoe UI" panose="020B0502040204020203" pitchFamily="34" charset="0"/>
          </a:endParaRPr>
        </a:p>
      </dgm:t>
    </dgm:pt>
    <dgm:pt modelId="{3787E80B-FBC6-42E5-A872-AA114900F0FF}" type="parTrans" cxnId="{39A30AD7-AD05-4A46-B688-06F18FE4328D}">
      <dgm:prSet/>
      <dgm:spPr/>
      <dgm:t>
        <a:bodyPr/>
        <a:lstStyle/>
        <a:p>
          <a:endParaRPr lang="en-US"/>
        </a:p>
      </dgm:t>
    </dgm:pt>
    <dgm:pt modelId="{8592F71E-5259-48F1-948B-FC1AA1A62AD4}" type="sibTrans" cxnId="{39A30AD7-AD05-4A46-B688-06F18FE4328D}">
      <dgm:prSet/>
      <dgm:spPr/>
      <dgm:t>
        <a:bodyPr/>
        <a:lstStyle/>
        <a:p>
          <a:endParaRPr lang="en-US"/>
        </a:p>
      </dgm:t>
    </dgm:pt>
    <dgm:pt modelId="{B5795629-608B-4516-9F5B-EC8471EE4BD0}" type="pres">
      <dgm:prSet presAssocID="{C59B43E5-CB52-4AB7-AC16-51738113B614}" presName="linearFlow" presStyleCnt="0">
        <dgm:presLayoutVars>
          <dgm:dir/>
          <dgm:animLvl val="lvl"/>
          <dgm:resizeHandles val="exact"/>
        </dgm:presLayoutVars>
      </dgm:prSet>
      <dgm:spPr/>
      <dgm:t>
        <a:bodyPr/>
        <a:lstStyle/>
        <a:p>
          <a:endParaRPr lang="en-US"/>
        </a:p>
      </dgm:t>
    </dgm:pt>
    <dgm:pt modelId="{8A8223A6-B2DB-46A7-9F6D-74B43415F271}" type="pres">
      <dgm:prSet presAssocID="{93FE5889-D99F-4C2B-9ACC-7B2054F87719}" presName="composite" presStyleCnt="0"/>
      <dgm:spPr/>
    </dgm:pt>
    <dgm:pt modelId="{67BEF395-EA7F-4D36-A48A-D944F75BA210}" type="pres">
      <dgm:prSet presAssocID="{93FE5889-D99F-4C2B-9ACC-7B2054F87719}" presName="parTx" presStyleLbl="node1" presStyleIdx="0" presStyleCnt="2">
        <dgm:presLayoutVars>
          <dgm:chMax val="0"/>
          <dgm:chPref val="0"/>
          <dgm:bulletEnabled val="1"/>
        </dgm:presLayoutVars>
      </dgm:prSet>
      <dgm:spPr/>
      <dgm:t>
        <a:bodyPr/>
        <a:lstStyle/>
        <a:p>
          <a:endParaRPr lang="en-US"/>
        </a:p>
      </dgm:t>
    </dgm:pt>
    <dgm:pt modelId="{63FD63FE-ADF5-42A9-ADE4-7AD96559B4E8}" type="pres">
      <dgm:prSet presAssocID="{93FE5889-D99F-4C2B-9ACC-7B2054F87719}" presName="parSh" presStyleLbl="node1" presStyleIdx="0" presStyleCnt="2"/>
      <dgm:spPr/>
      <dgm:t>
        <a:bodyPr/>
        <a:lstStyle/>
        <a:p>
          <a:endParaRPr lang="en-US"/>
        </a:p>
      </dgm:t>
    </dgm:pt>
    <dgm:pt modelId="{7BF260CB-B55A-41CF-9BB9-B1449E0E77DE}" type="pres">
      <dgm:prSet presAssocID="{93FE5889-D99F-4C2B-9ACC-7B2054F87719}" presName="desTx" presStyleLbl="fgAcc1" presStyleIdx="0" presStyleCnt="2">
        <dgm:presLayoutVars>
          <dgm:bulletEnabled val="1"/>
        </dgm:presLayoutVars>
      </dgm:prSet>
      <dgm:spPr/>
      <dgm:t>
        <a:bodyPr/>
        <a:lstStyle/>
        <a:p>
          <a:endParaRPr lang="en-US"/>
        </a:p>
      </dgm:t>
    </dgm:pt>
    <dgm:pt modelId="{831AD34D-158C-41F8-A424-F28BDCC83173}" type="pres">
      <dgm:prSet presAssocID="{37027CD8-466B-4AB2-B530-9F423AA1DE74}" presName="sibTrans" presStyleLbl="sibTrans2D1" presStyleIdx="0" presStyleCnt="1" custLinFactNeighborX="13760" custLinFactNeighborY="12917"/>
      <dgm:spPr/>
      <dgm:t>
        <a:bodyPr/>
        <a:lstStyle/>
        <a:p>
          <a:endParaRPr lang="en-US"/>
        </a:p>
      </dgm:t>
    </dgm:pt>
    <dgm:pt modelId="{014C7B6A-69DD-42E9-8F0E-C9EF3FB64CFF}" type="pres">
      <dgm:prSet presAssocID="{37027CD8-466B-4AB2-B530-9F423AA1DE74}" presName="connTx" presStyleLbl="sibTrans2D1" presStyleIdx="0" presStyleCnt="1"/>
      <dgm:spPr/>
      <dgm:t>
        <a:bodyPr/>
        <a:lstStyle/>
        <a:p>
          <a:endParaRPr lang="en-US"/>
        </a:p>
      </dgm:t>
    </dgm:pt>
    <dgm:pt modelId="{ABB16997-D24A-4D4E-B459-D984CEE1311D}" type="pres">
      <dgm:prSet presAssocID="{0F2A3BC1-E62A-45C4-BF8E-F38C4AC44215}" presName="composite" presStyleCnt="0"/>
      <dgm:spPr/>
    </dgm:pt>
    <dgm:pt modelId="{FC6125FB-07F2-48E0-87A1-E05C30BCEFBE}" type="pres">
      <dgm:prSet presAssocID="{0F2A3BC1-E62A-45C4-BF8E-F38C4AC44215}" presName="parTx" presStyleLbl="node1" presStyleIdx="0" presStyleCnt="2">
        <dgm:presLayoutVars>
          <dgm:chMax val="0"/>
          <dgm:chPref val="0"/>
          <dgm:bulletEnabled val="1"/>
        </dgm:presLayoutVars>
      </dgm:prSet>
      <dgm:spPr/>
      <dgm:t>
        <a:bodyPr/>
        <a:lstStyle/>
        <a:p>
          <a:endParaRPr lang="en-US"/>
        </a:p>
      </dgm:t>
    </dgm:pt>
    <dgm:pt modelId="{60E64C20-D7A1-4CCD-B245-4B33F13D20D6}" type="pres">
      <dgm:prSet presAssocID="{0F2A3BC1-E62A-45C4-BF8E-F38C4AC44215}" presName="parSh" presStyleLbl="node1" presStyleIdx="1" presStyleCnt="2"/>
      <dgm:spPr/>
      <dgm:t>
        <a:bodyPr/>
        <a:lstStyle/>
        <a:p>
          <a:endParaRPr lang="en-US"/>
        </a:p>
      </dgm:t>
    </dgm:pt>
    <dgm:pt modelId="{D9D09598-6421-4FA7-83B4-85AE77C5EA12}" type="pres">
      <dgm:prSet presAssocID="{0F2A3BC1-E62A-45C4-BF8E-F38C4AC44215}" presName="desTx" presStyleLbl="fgAcc1" presStyleIdx="1" presStyleCnt="2">
        <dgm:presLayoutVars>
          <dgm:bulletEnabled val="1"/>
        </dgm:presLayoutVars>
      </dgm:prSet>
      <dgm:spPr/>
      <dgm:t>
        <a:bodyPr/>
        <a:lstStyle/>
        <a:p>
          <a:endParaRPr lang="en-US"/>
        </a:p>
      </dgm:t>
    </dgm:pt>
  </dgm:ptLst>
  <dgm:cxnLst>
    <dgm:cxn modelId="{D1AF0C2B-D01B-44BB-B89A-FE43548A15A1}" srcId="{93FE5889-D99F-4C2B-9ACC-7B2054F87719}" destId="{6DB99A23-E51C-4E3D-8C41-4F55C0707328}" srcOrd="0" destOrd="0" parTransId="{1C34DFA0-9E0D-44D7-B6DC-8C3D91F054DA}" sibTransId="{6E261422-8CF8-4E03-8C27-87735BB6F122}"/>
    <dgm:cxn modelId="{2455B8BC-8A84-4B8A-BF7B-4B112BCBFBED}" type="presOf" srcId="{93FE5889-D99F-4C2B-9ACC-7B2054F87719}" destId="{63FD63FE-ADF5-42A9-ADE4-7AD96559B4E8}" srcOrd="1" destOrd="0" presId="urn:microsoft.com/office/officeart/2005/8/layout/process3"/>
    <dgm:cxn modelId="{1AE78CEA-7DD2-4331-A828-E065EABE64DF}" type="presOf" srcId="{BA2DC505-6E53-4F83-BF9C-F0CD7E74FA77}" destId="{7BF260CB-B55A-41CF-9BB9-B1449E0E77DE}" srcOrd="0" destOrd="5" presId="urn:microsoft.com/office/officeart/2005/8/layout/process3"/>
    <dgm:cxn modelId="{49B8F018-8B72-4EE8-B506-66261069C05B}" type="presOf" srcId="{B1E8AF3A-31AA-4CAD-B0A7-3C0D1B01214F}" destId="{7BF260CB-B55A-41CF-9BB9-B1449E0E77DE}" srcOrd="0" destOrd="4" presId="urn:microsoft.com/office/officeart/2005/8/layout/process3"/>
    <dgm:cxn modelId="{434046A2-43C2-4C1A-8D59-5E5296F2B38D}" srcId="{0F2A3BC1-E62A-45C4-BF8E-F38C4AC44215}" destId="{2C929926-DE0E-48E0-B108-3E0510D6FF1C}" srcOrd="2" destOrd="0" parTransId="{D1794E9B-C0DC-4B21-8F98-01DA9D46E38A}" sibTransId="{533824D3-1F4D-4A62-9381-14F58516AFBE}"/>
    <dgm:cxn modelId="{F8D87145-ABF0-4559-9A8C-5A820DB358F2}" srcId="{B1E8AF3A-31AA-4CAD-B0A7-3C0D1B01214F}" destId="{1AA1A1AC-13E6-4F8C-A288-5028CCD7CA7E}" srcOrd="3" destOrd="0" parTransId="{431A207E-0E01-483B-8E30-F99C42BA5C73}" sibTransId="{B6D53ECB-2451-418F-A965-10E617813469}"/>
    <dgm:cxn modelId="{397F0867-A5D7-4809-A6A5-8C8532F2DBC0}" type="presOf" srcId="{93FE5889-D99F-4C2B-9ACC-7B2054F87719}" destId="{67BEF395-EA7F-4D36-A48A-D944F75BA210}" srcOrd="0" destOrd="0" presId="urn:microsoft.com/office/officeart/2005/8/layout/process3"/>
    <dgm:cxn modelId="{98140B2B-1C29-45E1-A279-41CF8380F242}" type="presOf" srcId="{0F327BFF-B016-4C42-8D19-A61E5EF0E423}" destId="{D9D09598-6421-4FA7-83B4-85AE77C5EA12}" srcOrd="0" destOrd="0" presId="urn:microsoft.com/office/officeart/2005/8/layout/process3"/>
    <dgm:cxn modelId="{0819CF5E-7D08-4EBD-A91B-1B802FE80DF5}" type="presOf" srcId="{093125B3-3CC2-4F0B-8B06-9D97AD63E15D}" destId="{7BF260CB-B55A-41CF-9BB9-B1449E0E77DE}" srcOrd="0" destOrd="1" presId="urn:microsoft.com/office/officeart/2005/8/layout/process3"/>
    <dgm:cxn modelId="{722A5CBE-225C-4F5B-A53F-257907BC2234}" srcId="{C59B43E5-CB52-4AB7-AC16-51738113B614}" destId="{0F2A3BC1-E62A-45C4-BF8E-F38C4AC44215}" srcOrd="1" destOrd="0" parTransId="{389EC577-68FC-4FF9-990A-60D6084C4204}" sibTransId="{62BD0CA2-CAE4-4013-9185-3661F4A67B81}"/>
    <dgm:cxn modelId="{FD61D5B4-3299-4562-8943-04D87A1F6349}" srcId="{C59B43E5-CB52-4AB7-AC16-51738113B614}" destId="{93FE5889-D99F-4C2B-9ACC-7B2054F87719}" srcOrd="0" destOrd="0" parTransId="{124F6AEB-A863-432D-B1A6-A5F94E7F9516}" sibTransId="{37027CD8-466B-4AB2-B530-9F423AA1DE74}"/>
    <dgm:cxn modelId="{BACC8486-81DC-4C91-BED6-6678E3D7A3B6}" srcId="{0F2A3BC1-E62A-45C4-BF8E-F38C4AC44215}" destId="{0F327BFF-B016-4C42-8D19-A61E5EF0E423}" srcOrd="0" destOrd="0" parTransId="{9D790323-7197-41A1-AD8C-22B4FF0AE097}" sibTransId="{742512A9-7676-43FA-8E17-C6819A6FFA25}"/>
    <dgm:cxn modelId="{2ADA6A31-F4E9-40D2-9A5D-4D6F7DE03B30}" type="presOf" srcId="{0F2A3BC1-E62A-45C4-BF8E-F38C4AC44215}" destId="{FC6125FB-07F2-48E0-87A1-E05C30BCEFBE}" srcOrd="0" destOrd="0" presId="urn:microsoft.com/office/officeart/2005/8/layout/process3"/>
    <dgm:cxn modelId="{5254DACF-4921-4D15-8E2B-E86502027ABA}" type="presOf" srcId="{604673FA-D78A-4CC2-AC66-25C3672BE5E0}" destId="{D9D09598-6421-4FA7-83B4-85AE77C5EA12}" srcOrd="0" destOrd="2" presId="urn:microsoft.com/office/officeart/2005/8/layout/process3"/>
    <dgm:cxn modelId="{BEB0F069-C3CA-4416-9D81-2B3EFC2D816A}" srcId="{B1E8AF3A-31AA-4CAD-B0A7-3C0D1B01214F}" destId="{A06731E0-5492-48E5-8EE9-80EBF5C78E11}" srcOrd="1" destOrd="0" parTransId="{875102DD-F120-4D14-9FDC-C28236E29FE8}" sibTransId="{EF37141E-25AE-40F4-99DB-623FD2A91DD1}"/>
    <dgm:cxn modelId="{60538780-604D-492E-BBF4-86F13CFBB6DB}" type="presOf" srcId="{602D33CD-904D-4850-B522-7EC1350337CB}" destId="{7BF260CB-B55A-41CF-9BB9-B1449E0E77DE}" srcOrd="0" destOrd="3" presId="urn:microsoft.com/office/officeart/2005/8/layout/process3"/>
    <dgm:cxn modelId="{3B1C1BC4-E36A-4D8D-9D2B-F801E8B742E9}" type="presOf" srcId="{C59B43E5-CB52-4AB7-AC16-51738113B614}" destId="{B5795629-608B-4516-9F5B-EC8471EE4BD0}" srcOrd="0" destOrd="0" presId="urn:microsoft.com/office/officeart/2005/8/layout/process3"/>
    <dgm:cxn modelId="{CE9A41EE-C6ED-4184-871C-1AA8CDA5E2D0}" type="presOf" srcId="{6DB99A23-E51C-4E3D-8C41-4F55C0707328}" destId="{7BF260CB-B55A-41CF-9BB9-B1449E0E77DE}" srcOrd="0" destOrd="0" presId="urn:microsoft.com/office/officeart/2005/8/layout/process3"/>
    <dgm:cxn modelId="{39A30AD7-AD05-4A46-B688-06F18FE4328D}" srcId="{93FE5889-D99F-4C2B-9ACC-7B2054F87719}" destId="{B4E5075E-F9B7-47AF-A6FA-D2F6E481C466}" srcOrd="3" destOrd="0" parTransId="{3787E80B-FBC6-42E5-A872-AA114900F0FF}" sibTransId="{8592F71E-5259-48F1-948B-FC1AA1A62AD4}"/>
    <dgm:cxn modelId="{2173AD8B-CA97-4C10-A3F1-4B25B48FF05B}" type="presOf" srcId="{B52D24D8-BF4C-4DE0-ADAF-C1222536728E}" destId="{D9D09598-6421-4FA7-83B4-85AE77C5EA12}" srcOrd="0" destOrd="1" presId="urn:microsoft.com/office/officeart/2005/8/layout/process3"/>
    <dgm:cxn modelId="{2DE61D6C-3FD7-46E9-8656-07537B00269D}" srcId="{0F2A3BC1-E62A-45C4-BF8E-F38C4AC44215}" destId="{B52D24D8-BF4C-4DE0-ADAF-C1222536728E}" srcOrd="1" destOrd="0" parTransId="{E4CB7CF2-3E36-41C6-B9FA-5274975270BE}" sibTransId="{C1490020-87EB-41D9-94ED-1445117AE37D}"/>
    <dgm:cxn modelId="{8F595261-1BD3-4709-81E4-0EBC16FAA375}" type="presOf" srcId="{0F2A3BC1-E62A-45C4-BF8E-F38C4AC44215}" destId="{60E64C20-D7A1-4CCD-B245-4B33F13D20D6}" srcOrd="1" destOrd="0" presId="urn:microsoft.com/office/officeart/2005/8/layout/process3"/>
    <dgm:cxn modelId="{D7D2F9A5-D525-4C31-B333-CEB8BF38A700}" type="presOf" srcId="{B4E5075E-F9B7-47AF-A6FA-D2F6E481C466}" destId="{7BF260CB-B55A-41CF-9BB9-B1449E0E77DE}" srcOrd="0" destOrd="9" presId="urn:microsoft.com/office/officeart/2005/8/layout/process3"/>
    <dgm:cxn modelId="{29EA99FF-C45E-4EA0-AA70-ADB4A39D603A}" srcId="{6DB99A23-E51C-4E3D-8C41-4F55C0707328}" destId="{093125B3-3CC2-4F0B-8B06-9D97AD63E15D}" srcOrd="0" destOrd="0" parTransId="{12FC9EBC-657C-415E-9999-86D9AC717B83}" sibTransId="{510AF7D3-1D5D-410B-A9BD-14726B2E6E1A}"/>
    <dgm:cxn modelId="{CC613081-BB59-44C2-92A1-F9717912FD3B}" srcId="{B1E8AF3A-31AA-4CAD-B0A7-3C0D1B01214F}" destId="{2A608540-4C0F-453C-A1E5-0EBC6E34A5CE}" srcOrd="2" destOrd="0" parTransId="{615F78E7-3F55-4DD2-8B8F-0C74F41444D5}" sibTransId="{EB2D8D59-A735-4951-A3E9-1F256D73EEFA}"/>
    <dgm:cxn modelId="{552FD677-1635-4D80-9069-F5731A90C943}" type="presOf" srcId="{2A608540-4C0F-453C-A1E5-0EBC6E34A5CE}" destId="{7BF260CB-B55A-41CF-9BB9-B1449E0E77DE}" srcOrd="0" destOrd="7" presId="urn:microsoft.com/office/officeart/2005/8/layout/process3"/>
    <dgm:cxn modelId="{9B2DBB8C-D53E-4305-92D7-4427CD4DBD61}" srcId="{93FE5889-D99F-4C2B-9ACC-7B2054F87719}" destId="{B1E8AF3A-31AA-4CAD-B0A7-3C0D1B01214F}" srcOrd="2" destOrd="0" parTransId="{D6E66D11-39AB-4AC7-B21F-3E1537203C57}" sibTransId="{97685344-7AF3-42D0-A2F3-031E6F378DD2}"/>
    <dgm:cxn modelId="{2537A36B-5212-4B77-BE77-A3A7BFDC0223}" srcId="{93FE5889-D99F-4C2B-9ACC-7B2054F87719}" destId="{602D33CD-904D-4850-B522-7EC1350337CB}" srcOrd="1" destOrd="0" parTransId="{393ADA59-6968-4564-B575-1E4A43C058D2}" sibTransId="{BB14E6C9-B51C-44F2-B286-C2D98616A17E}"/>
    <dgm:cxn modelId="{07E44E55-953A-472C-A3C8-9162F9273F9F}" type="presOf" srcId="{2C929926-DE0E-48E0-B108-3E0510D6FF1C}" destId="{D9D09598-6421-4FA7-83B4-85AE77C5EA12}" srcOrd="0" destOrd="3" presId="urn:microsoft.com/office/officeart/2005/8/layout/process3"/>
    <dgm:cxn modelId="{D26EC7DA-A997-464D-B172-1E92CA49A76A}" type="presOf" srcId="{37027CD8-466B-4AB2-B530-9F423AA1DE74}" destId="{014C7B6A-69DD-42E9-8F0E-C9EF3FB64CFF}" srcOrd="1" destOrd="0" presId="urn:microsoft.com/office/officeart/2005/8/layout/process3"/>
    <dgm:cxn modelId="{2F2D839E-DE02-485F-9F98-B723DCDCF238}" srcId="{B1E8AF3A-31AA-4CAD-B0A7-3C0D1B01214F}" destId="{BA2DC505-6E53-4F83-BF9C-F0CD7E74FA77}" srcOrd="0" destOrd="0" parTransId="{DF5BAB0C-35C2-4DB4-AE5C-E37C1F15F94D}" sibTransId="{E43CB6A4-A1B9-4FFE-8315-4666DD4D2ED9}"/>
    <dgm:cxn modelId="{DAA78AE2-EDD2-4F5E-B944-77DFE38B5A3C}" type="presOf" srcId="{1AA1A1AC-13E6-4F8C-A288-5028CCD7CA7E}" destId="{7BF260CB-B55A-41CF-9BB9-B1449E0E77DE}" srcOrd="0" destOrd="8" presId="urn:microsoft.com/office/officeart/2005/8/layout/process3"/>
    <dgm:cxn modelId="{F2919FC6-9A3A-45F5-BE68-A0EE6B664405}" srcId="{6DB99A23-E51C-4E3D-8C41-4F55C0707328}" destId="{AC79593F-C31D-4380-89DC-8F9F14C3C8D9}" srcOrd="1" destOrd="0" parTransId="{386750FF-91D2-45FC-81F9-0DDF32307229}" sibTransId="{E13CCA36-D5FA-4420-85FA-39CAFCF0B655}"/>
    <dgm:cxn modelId="{4BED4ACB-C2D4-4C21-8414-9F9DFEA77738}" srcId="{B52D24D8-BF4C-4DE0-ADAF-C1222536728E}" destId="{604673FA-D78A-4CC2-AC66-25C3672BE5E0}" srcOrd="0" destOrd="0" parTransId="{5FD3A3B4-1911-405E-A607-AE309B2573A4}" sibTransId="{A4717FDA-C616-429A-9D2E-BF26F52F580F}"/>
    <dgm:cxn modelId="{C113790F-163F-4326-ACEB-D3DF9F67A281}" type="presOf" srcId="{AC79593F-C31D-4380-89DC-8F9F14C3C8D9}" destId="{7BF260CB-B55A-41CF-9BB9-B1449E0E77DE}" srcOrd="0" destOrd="2" presId="urn:microsoft.com/office/officeart/2005/8/layout/process3"/>
    <dgm:cxn modelId="{39C5CC6D-9A55-4355-9E40-6B81A886DAB6}" type="presOf" srcId="{A06731E0-5492-48E5-8EE9-80EBF5C78E11}" destId="{7BF260CB-B55A-41CF-9BB9-B1449E0E77DE}" srcOrd="0" destOrd="6" presId="urn:microsoft.com/office/officeart/2005/8/layout/process3"/>
    <dgm:cxn modelId="{1C6AE11A-513A-4E92-BAF1-67C45A72F520}" type="presOf" srcId="{37027CD8-466B-4AB2-B530-9F423AA1DE74}" destId="{831AD34D-158C-41F8-A424-F28BDCC83173}" srcOrd="0" destOrd="0" presId="urn:microsoft.com/office/officeart/2005/8/layout/process3"/>
    <dgm:cxn modelId="{7FDB6A68-A88A-44EE-B9FA-61137B09A94D}" type="presParOf" srcId="{B5795629-608B-4516-9F5B-EC8471EE4BD0}" destId="{8A8223A6-B2DB-46A7-9F6D-74B43415F271}" srcOrd="0" destOrd="0" presId="urn:microsoft.com/office/officeart/2005/8/layout/process3"/>
    <dgm:cxn modelId="{23319FB4-8847-4870-B9E7-A626E8309F1C}" type="presParOf" srcId="{8A8223A6-B2DB-46A7-9F6D-74B43415F271}" destId="{67BEF395-EA7F-4D36-A48A-D944F75BA210}" srcOrd="0" destOrd="0" presId="urn:microsoft.com/office/officeart/2005/8/layout/process3"/>
    <dgm:cxn modelId="{5715501F-6D9F-4E01-8B9A-C60347977C87}" type="presParOf" srcId="{8A8223A6-B2DB-46A7-9F6D-74B43415F271}" destId="{63FD63FE-ADF5-42A9-ADE4-7AD96559B4E8}" srcOrd="1" destOrd="0" presId="urn:microsoft.com/office/officeart/2005/8/layout/process3"/>
    <dgm:cxn modelId="{A35138AB-5B14-4D91-B43E-F49EDE20F2EB}" type="presParOf" srcId="{8A8223A6-B2DB-46A7-9F6D-74B43415F271}" destId="{7BF260CB-B55A-41CF-9BB9-B1449E0E77DE}" srcOrd="2" destOrd="0" presId="urn:microsoft.com/office/officeart/2005/8/layout/process3"/>
    <dgm:cxn modelId="{7C2EE87D-BF22-43F3-9D2E-B11CF3E0D170}" type="presParOf" srcId="{B5795629-608B-4516-9F5B-EC8471EE4BD0}" destId="{831AD34D-158C-41F8-A424-F28BDCC83173}" srcOrd="1" destOrd="0" presId="urn:microsoft.com/office/officeart/2005/8/layout/process3"/>
    <dgm:cxn modelId="{E1EBB1F3-01FF-410C-B826-5ACCDF197987}" type="presParOf" srcId="{831AD34D-158C-41F8-A424-F28BDCC83173}" destId="{014C7B6A-69DD-42E9-8F0E-C9EF3FB64CFF}" srcOrd="0" destOrd="0" presId="urn:microsoft.com/office/officeart/2005/8/layout/process3"/>
    <dgm:cxn modelId="{FBF24AD6-760F-4DF2-A83F-C90BEC8D5161}" type="presParOf" srcId="{B5795629-608B-4516-9F5B-EC8471EE4BD0}" destId="{ABB16997-D24A-4D4E-B459-D984CEE1311D}" srcOrd="2" destOrd="0" presId="urn:microsoft.com/office/officeart/2005/8/layout/process3"/>
    <dgm:cxn modelId="{E2CE2C5C-ABC2-461F-AEA8-0DC33E9699AF}" type="presParOf" srcId="{ABB16997-D24A-4D4E-B459-D984CEE1311D}" destId="{FC6125FB-07F2-48E0-87A1-E05C30BCEFBE}" srcOrd="0" destOrd="0" presId="urn:microsoft.com/office/officeart/2005/8/layout/process3"/>
    <dgm:cxn modelId="{3A883686-67BA-42D1-8539-B158F04765FA}" type="presParOf" srcId="{ABB16997-D24A-4D4E-B459-D984CEE1311D}" destId="{60E64C20-D7A1-4CCD-B245-4B33F13D20D6}" srcOrd="1" destOrd="0" presId="urn:microsoft.com/office/officeart/2005/8/layout/process3"/>
    <dgm:cxn modelId="{212B48F8-1EE5-45ED-BC11-10FCD3FB1124}" type="presParOf" srcId="{ABB16997-D24A-4D4E-B459-D984CEE1311D}" destId="{D9D09598-6421-4FA7-83B4-85AE77C5EA12}"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AC46A12-6303-4CCA-BBD7-8786BAAE09C1}" type="doc">
      <dgm:prSet loTypeId="urn:microsoft.com/office/officeart/2005/8/layout/hProcess9" loCatId="process" qsTypeId="urn:microsoft.com/office/officeart/2005/8/quickstyle/simple1" qsCatId="simple" csTypeId="urn:microsoft.com/office/officeart/2005/8/colors/colorful1" csCatId="colorful" phldr="1"/>
      <dgm:spPr/>
    </dgm:pt>
    <dgm:pt modelId="{E5C9A22C-2754-4D24-85AB-35E95D48BB5F}">
      <dgm:prSet phldrT="[Text]"/>
      <dgm:spPr/>
      <dgm:t>
        <a:bodyPr/>
        <a:lstStyle/>
        <a:p>
          <a:r>
            <a:rPr lang="en-US" b="1" dirty="0"/>
            <a:t>Data Mine</a:t>
          </a:r>
        </a:p>
      </dgm:t>
    </dgm:pt>
    <dgm:pt modelId="{1724F9CC-766A-4A7B-B645-EA64BDF2772A}" type="parTrans" cxnId="{CCFD7175-5853-4E16-8826-D05183FDDFE9}">
      <dgm:prSet/>
      <dgm:spPr/>
      <dgm:t>
        <a:bodyPr/>
        <a:lstStyle/>
        <a:p>
          <a:endParaRPr lang="en-US"/>
        </a:p>
      </dgm:t>
    </dgm:pt>
    <dgm:pt modelId="{52045F27-230B-400D-823E-D5166792D0BE}" type="sibTrans" cxnId="{CCFD7175-5853-4E16-8826-D05183FDDFE9}">
      <dgm:prSet/>
      <dgm:spPr/>
      <dgm:t>
        <a:bodyPr/>
        <a:lstStyle/>
        <a:p>
          <a:endParaRPr lang="en-US"/>
        </a:p>
      </dgm:t>
    </dgm:pt>
    <dgm:pt modelId="{D50D6F30-8B51-4418-9706-558D6BFA0A7D}">
      <dgm:prSet phldrT="[Text]"/>
      <dgm:spPr/>
      <dgm:t>
        <a:bodyPr/>
        <a:lstStyle/>
        <a:p>
          <a:r>
            <a:rPr lang="en-US" b="1" dirty="0"/>
            <a:t>Make Connection</a:t>
          </a:r>
        </a:p>
        <a:p>
          <a:r>
            <a:rPr lang="en-US" dirty="0"/>
            <a:t>Relationship &amp; Outreach</a:t>
          </a:r>
        </a:p>
      </dgm:t>
    </dgm:pt>
    <dgm:pt modelId="{BD1E3325-5C38-45BF-8F92-FF4A97400129}" type="parTrans" cxnId="{B7C5EF2F-8F45-433A-8165-BFD4F534C575}">
      <dgm:prSet/>
      <dgm:spPr/>
      <dgm:t>
        <a:bodyPr/>
        <a:lstStyle/>
        <a:p>
          <a:endParaRPr lang="en-US"/>
        </a:p>
      </dgm:t>
    </dgm:pt>
    <dgm:pt modelId="{DB29F754-F19D-4F6B-9268-818E9C700D11}" type="sibTrans" cxnId="{B7C5EF2F-8F45-433A-8165-BFD4F534C575}">
      <dgm:prSet/>
      <dgm:spPr/>
      <dgm:t>
        <a:bodyPr/>
        <a:lstStyle/>
        <a:p>
          <a:endParaRPr lang="en-US"/>
        </a:p>
      </dgm:t>
    </dgm:pt>
    <dgm:pt modelId="{65E938DE-2FF3-4CFB-B60D-8AAF8F65D02A}">
      <dgm:prSet phldrT="[Text]"/>
      <dgm:spPr/>
      <dgm:t>
        <a:bodyPr/>
        <a:lstStyle/>
        <a:p>
          <a:r>
            <a:rPr lang="en-US" b="1" dirty="0"/>
            <a:t>Provide Opportunity</a:t>
          </a:r>
        </a:p>
        <a:p>
          <a:r>
            <a:rPr lang="en-US" dirty="0"/>
            <a:t>in &amp; out of school</a:t>
          </a:r>
        </a:p>
      </dgm:t>
    </dgm:pt>
    <dgm:pt modelId="{D53B4955-5B5B-461B-A3B7-E96A79DAD5F4}" type="parTrans" cxnId="{5EBBD46E-01A7-4C26-84D4-53260347755D}">
      <dgm:prSet/>
      <dgm:spPr/>
      <dgm:t>
        <a:bodyPr/>
        <a:lstStyle/>
        <a:p>
          <a:endParaRPr lang="en-US"/>
        </a:p>
      </dgm:t>
    </dgm:pt>
    <dgm:pt modelId="{DBEAA92E-4D44-4FD5-8C61-B8F96DAAF649}" type="sibTrans" cxnId="{5EBBD46E-01A7-4C26-84D4-53260347755D}">
      <dgm:prSet/>
      <dgm:spPr/>
      <dgm:t>
        <a:bodyPr/>
        <a:lstStyle/>
        <a:p>
          <a:endParaRPr lang="en-US"/>
        </a:p>
      </dgm:t>
    </dgm:pt>
    <dgm:pt modelId="{35A7A5E4-DA46-44A8-8254-33D62F0278BB}" type="pres">
      <dgm:prSet presAssocID="{FAC46A12-6303-4CCA-BBD7-8786BAAE09C1}" presName="CompostProcess" presStyleCnt="0">
        <dgm:presLayoutVars>
          <dgm:dir/>
          <dgm:resizeHandles val="exact"/>
        </dgm:presLayoutVars>
      </dgm:prSet>
      <dgm:spPr/>
    </dgm:pt>
    <dgm:pt modelId="{C8C0CC12-807A-46AC-8387-9E3C14D68873}" type="pres">
      <dgm:prSet presAssocID="{FAC46A12-6303-4CCA-BBD7-8786BAAE09C1}" presName="arrow" presStyleLbl="bgShp" presStyleIdx="0" presStyleCnt="1"/>
      <dgm:spPr/>
    </dgm:pt>
    <dgm:pt modelId="{383CFCC4-5890-4D62-A2FB-0519C8CCCBEC}" type="pres">
      <dgm:prSet presAssocID="{FAC46A12-6303-4CCA-BBD7-8786BAAE09C1}" presName="linearProcess" presStyleCnt="0"/>
      <dgm:spPr/>
    </dgm:pt>
    <dgm:pt modelId="{C3B8A3AF-85A2-47DA-96F5-EC89928FB659}" type="pres">
      <dgm:prSet presAssocID="{E5C9A22C-2754-4D24-85AB-35E95D48BB5F}" presName="textNode" presStyleLbl="node1" presStyleIdx="0" presStyleCnt="3">
        <dgm:presLayoutVars>
          <dgm:bulletEnabled val="1"/>
        </dgm:presLayoutVars>
      </dgm:prSet>
      <dgm:spPr/>
      <dgm:t>
        <a:bodyPr/>
        <a:lstStyle/>
        <a:p>
          <a:endParaRPr lang="en-US"/>
        </a:p>
      </dgm:t>
    </dgm:pt>
    <dgm:pt modelId="{28998BCE-AEEA-44B3-B43C-B4027C3B2111}" type="pres">
      <dgm:prSet presAssocID="{52045F27-230B-400D-823E-D5166792D0BE}" presName="sibTrans" presStyleCnt="0"/>
      <dgm:spPr/>
    </dgm:pt>
    <dgm:pt modelId="{211B29FE-D791-406E-AA87-5974410590B1}" type="pres">
      <dgm:prSet presAssocID="{D50D6F30-8B51-4418-9706-558D6BFA0A7D}" presName="textNode" presStyleLbl="node1" presStyleIdx="1" presStyleCnt="3">
        <dgm:presLayoutVars>
          <dgm:bulletEnabled val="1"/>
        </dgm:presLayoutVars>
      </dgm:prSet>
      <dgm:spPr/>
      <dgm:t>
        <a:bodyPr/>
        <a:lstStyle/>
        <a:p>
          <a:endParaRPr lang="en-US"/>
        </a:p>
      </dgm:t>
    </dgm:pt>
    <dgm:pt modelId="{841FFB87-91BF-43EB-BC4A-925FD04D05D4}" type="pres">
      <dgm:prSet presAssocID="{DB29F754-F19D-4F6B-9268-818E9C700D11}" presName="sibTrans" presStyleCnt="0"/>
      <dgm:spPr/>
    </dgm:pt>
    <dgm:pt modelId="{28E1ADE2-D9B8-41B9-91A8-0D858D07A4A7}" type="pres">
      <dgm:prSet presAssocID="{65E938DE-2FF3-4CFB-B60D-8AAF8F65D02A}" presName="textNode" presStyleLbl="node1" presStyleIdx="2" presStyleCnt="3">
        <dgm:presLayoutVars>
          <dgm:bulletEnabled val="1"/>
        </dgm:presLayoutVars>
      </dgm:prSet>
      <dgm:spPr/>
      <dgm:t>
        <a:bodyPr/>
        <a:lstStyle/>
        <a:p>
          <a:endParaRPr lang="en-US"/>
        </a:p>
      </dgm:t>
    </dgm:pt>
  </dgm:ptLst>
  <dgm:cxnLst>
    <dgm:cxn modelId="{CCFD7175-5853-4E16-8826-D05183FDDFE9}" srcId="{FAC46A12-6303-4CCA-BBD7-8786BAAE09C1}" destId="{E5C9A22C-2754-4D24-85AB-35E95D48BB5F}" srcOrd="0" destOrd="0" parTransId="{1724F9CC-766A-4A7B-B645-EA64BDF2772A}" sibTransId="{52045F27-230B-400D-823E-D5166792D0BE}"/>
    <dgm:cxn modelId="{B7C5EF2F-8F45-433A-8165-BFD4F534C575}" srcId="{FAC46A12-6303-4CCA-BBD7-8786BAAE09C1}" destId="{D50D6F30-8B51-4418-9706-558D6BFA0A7D}" srcOrd="1" destOrd="0" parTransId="{BD1E3325-5C38-45BF-8F92-FF4A97400129}" sibTransId="{DB29F754-F19D-4F6B-9268-818E9C700D11}"/>
    <dgm:cxn modelId="{BA74D2FC-3F15-4A8B-9F90-7D1EFA18D3B1}" type="presOf" srcId="{FAC46A12-6303-4CCA-BBD7-8786BAAE09C1}" destId="{35A7A5E4-DA46-44A8-8254-33D62F0278BB}" srcOrd="0" destOrd="0" presId="urn:microsoft.com/office/officeart/2005/8/layout/hProcess9"/>
    <dgm:cxn modelId="{5EBBD46E-01A7-4C26-84D4-53260347755D}" srcId="{FAC46A12-6303-4CCA-BBD7-8786BAAE09C1}" destId="{65E938DE-2FF3-4CFB-B60D-8AAF8F65D02A}" srcOrd="2" destOrd="0" parTransId="{D53B4955-5B5B-461B-A3B7-E96A79DAD5F4}" sibTransId="{DBEAA92E-4D44-4FD5-8C61-B8F96DAAF649}"/>
    <dgm:cxn modelId="{D69AD400-0B25-44DB-82A2-B5F698CED01E}" type="presOf" srcId="{65E938DE-2FF3-4CFB-B60D-8AAF8F65D02A}" destId="{28E1ADE2-D9B8-41B9-91A8-0D858D07A4A7}" srcOrd="0" destOrd="0" presId="urn:microsoft.com/office/officeart/2005/8/layout/hProcess9"/>
    <dgm:cxn modelId="{CDF5866A-12F8-4B48-B125-E50F983DBDD0}" type="presOf" srcId="{D50D6F30-8B51-4418-9706-558D6BFA0A7D}" destId="{211B29FE-D791-406E-AA87-5974410590B1}" srcOrd="0" destOrd="0" presId="urn:microsoft.com/office/officeart/2005/8/layout/hProcess9"/>
    <dgm:cxn modelId="{D0047448-35B9-4575-AA53-471C6E6B5235}" type="presOf" srcId="{E5C9A22C-2754-4D24-85AB-35E95D48BB5F}" destId="{C3B8A3AF-85A2-47DA-96F5-EC89928FB659}" srcOrd="0" destOrd="0" presId="urn:microsoft.com/office/officeart/2005/8/layout/hProcess9"/>
    <dgm:cxn modelId="{583236A1-4ABA-4C44-8326-F4429AB52674}" type="presParOf" srcId="{35A7A5E4-DA46-44A8-8254-33D62F0278BB}" destId="{C8C0CC12-807A-46AC-8387-9E3C14D68873}" srcOrd="0" destOrd="0" presId="urn:microsoft.com/office/officeart/2005/8/layout/hProcess9"/>
    <dgm:cxn modelId="{B099AF13-1804-401D-AECF-DFA4C23AAF49}" type="presParOf" srcId="{35A7A5E4-DA46-44A8-8254-33D62F0278BB}" destId="{383CFCC4-5890-4D62-A2FB-0519C8CCCBEC}" srcOrd="1" destOrd="0" presId="urn:microsoft.com/office/officeart/2005/8/layout/hProcess9"/>
    <dgm:cxn modelId="{093FBA1D-C13F-4C8F-9F73-268EE6F8B09A}" type="presParOf" srcId="{383CFCC4-5890-4D62-A2FB-0519C8CCCBEC}" destId="{C3B8A3AF-85A2-47DA-96F5-EC89928FB659}" srcOrd="0" destOrd="0" presId="urn:microsoft.com/office/officeart/2005/8/layout/hProcess9"/>
    <dgm:cxn modelId="{A1C0FB3C-7EA2-4F6B-A007-FF2A16560EF1}" type="presParOf" srcId="{383CFCC4-5890-4D62-A2FB-0519C8CCCBEC}" destId="{28998BCE-AEEA-44B3-B43C-B4027C3B2111}" srcOrd="1" destOrd="0" presId="urn:microsoft.com/office/officeart/2005/8/layout/hProcess9"/>
    <dgm:cxn modelId="{9E3E1F4A-95F9-40E8-8066-7943CEE786A6}" type="presParOf" srcId="{383CFCC4-5890-4D62-A2FB-0519C8CCCBEC}" destId="{211B29FE-D791-406E-AA87-5974410590B1}" srcOrd="2" destOrd="0" presId="urn:microsoft.com/office/officeart/2005/8/layout/hProcess9"/>
    <dgm:cxn modelId="{2879C2CF-A98E-43DE-A5BF-5EF34526E7F4}" type="presParOf" srcId="{383CFCC4-5890-4D62-A2FB-0519C8CCCBEC}" destId="{841FFB87-91BF-43EB-BC4A-925FD04D05D4}" srcOrd="3" destOrd="0" presId="urn:microsoft.com/office/officeart/2005/8/layout/hProcess9"/>
    <dgm:cxn modelId="{130AEC7E-99BE-4BFF-84DC-7F42CD039F4B}" type="presParOf" srcId="{383CFCC4-5890-4D62-A2FB-0519C8CCCBEC}" destId="{28E1ADE2-D9B8-41B9-91A8-0D858D07A4A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1B99535-AA72-46D5-BB06-DD31FEDB585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DD1D97C-909D-4065-A7FE-A0E399A40736}">
      <dgm:prSet phldrT="[Text]"/>
      <dgm:spPr/>
      <dgm:t>
        <a:bodyPr/>
        <a:lstStyle/>
        <a:p>
          <a:r>
            <a:rPr lang="en-US" b="1" dirty="0">
              <a:latin typeface="+mn-lt"/>
              <a:cs typeface="Segoe UI" panose="020B0502040204020203" pitchFamily="34" charset="0"/>
            </a:rPr>
            <a:t>School Counselor or CCR Specialist Delivered Lessons</a:t>
          </a:r>
          <a:endParaRPr lang="en-US" dirty="0">
            <a:latin typeface="+mn-lt"/>
          </a:endParaRPr>
        </a:p>
      </dgm:t>
    </dgm:pt>
    <dgm:pt modelId="{69D3ED7A-8DA8-4ACC-B13F-4CF3B6BB2377}" type="parTrans" cxnId="{911D17FC-F0D0-47A7-8944-E4224B9E7276}">
      <dgm:prSet/>
      <dgm:spPr/>
      <dgm:t>
        <a:bodyPr/>
        <a:lstStyle/>
        <a:p>
          <a:endParaRPr lang="en-US">
            <a:latin typeface="+mn-lt"/>
          </a:endParaRPr>
        </a:p>
      </dgm:t>
    </dgm:pt>
    <dgm:pt modelId="{EA875A1E-6A0D-4F32-99E1-A110BAD268C4}" type="sibTrans" cxnId="{911D17FC-F0D0-47A7-8944-E4224B9E7276}">
      <dgm:prSet/>
      <dgm:spPr/>
      <dgm:t>
        <a:bodyPr/>
        <a:lstStyle/>
        <a:p>
          <a:endParaRPr lang="en-US">
            <a:latin typeface="+mn-lt"/>
          </a:endParaRPr>
        </a:p>
      </dgm:t>
    </dgm:pt>
    <dgm:pt modelId="{ECF7CE62-2633-4115-B31D-FA6C309CC45B}">
      <dgm:prSet phldrT="[Text]"/>
      <dgm:spPr/>
      <dgm:t>
        <a:bodyPr/>
        <a:lstStyle/>
        <a:p>
          <a:r>
            <a:rPr lang="en-US" dirty="0">
              <a:latin typeface="+mn-lt"/>
              <a:cs typeface="Segoe UI Semibold" panose="020B0702040204020203" pitchFamily="34" charset="0"/>
            </a:rPr>
            <a:t>Lessons given in classes or to whole grade (teachers stay)</a:t>
          </a:r>
          <a:endParaRPr lang="en-US" dirty="0">
            <a:latin typeface="+mn-lt"/>
          </a:endParaRPr>
        </a:p>
      </dgm:t>
    </dgm:pt>
    <dgm:pt modelId="{885EF339-AAA0-4F63-853B-880CCE6CED6D}" type="parTrans" cxnId="{304E47D9-D21D-4BB5-8C03-CEA55B2CFFAA}">
      <dgm:prSet/>
      <dgm:spPr/>
      <dgm:t>
        <a:bodyPr/>
        <a:lstStyle/>
        <a:p>
          <a:endParaRPr lang="en-US">
            <a:latin typeface="+mn-lt"/>
          </a:endParaRPr>
        </a:p>
      </dgm:t>
    </dgm:pt>
    <dgm:pt modelId="{789F4C2F-EE0A-4C5D-B636-6656BDF9374A}" type="sibTrans" cxnId="{304E47D9-D21D-4BB5-8C03-CEA55B2CFFAA}">
      <dgm:prSet/>
      <dgm:spPr/>
      <dgm:t>
        <a:bodyPr/>
        <a:lstStyle/>
        <a:p>
          <a:endParaRPr lang="en-US">
            <a:latin typeface="+mn-lt"/>
          </a:endParaRPr>
        </a:p>
      </dgm:t>
    </dgm:pt>
    <dgm:pt modelId="{F7045D3F-E576-4654-924D-550D3C87449A}">
      <dgm:prSet phldrT="[Text]"/>
      <dgm:spPr/>
      <dgm:t>
        <a:bodyPr/>
        <a:lstStyle/>
        <a:p>
          <a:r>
            <a:rPr lang="en-US" b="1" dirty="0">
              <a:latin typeface="+mn-lt"/>
            </a:rPr>
            <a:t>Staff Delivered in Advisory/Homeroom</a:t>
          </a:r>
          <a:endParaRPr lang="en-US" dirty="0">
            <a:latin typeface="+mn-lt"/>
          </a:endParaRPr>
        </a:p>
      </dgm:t>
    </dgm:pt>
    <dgm:pt modelId="{1B3FB070-1D05-4D07-8EB9-A5198A447036}" type="parTrans" cxnId="{3BCB0D89-FFEB-4F39-89BE-6F0DA5534B74}">
      <dgm:prSet/>
      <dgm:spPr/>
      <dgm:t>
        <a:bodyPr/>
        <a:lstStyle/>
        <a:p>
          <a:endParaRPr lang="en-US">
            <a:latin typeface="+mn-lt"/>
          </a:endParaRPr>
        </a:p>
      </dgm:t>
    </dgm:pt>
    <dgm:pt modelId="{F51A39BF-DC64-4CB3-A2C5-3B38F648FF3E}" type="sibTrans" cxnId="{3BCB0D89-FFEB-4F39-89BE-6F0DA5534B74}">
      <dgm:prSet/>
      <dgm:spPr/>
      <dgm:t>
        <a:bodyPr/>
        <a:lstStyle/>
        <a:p>
          <a:endParaRPr lang="en-US">
            <a:latin typeface="+mn-lt"/>
          </a:endParaRPr>
        </a:p>
      </dgm:t>
    </dgm:pt>
    <dgm:pt modelId="{DF3F1834-DE28-48CA-BE94-EABF45C1B844}">
      <dgm:prSet phldrT="[Text]"/>
      <dgm:spPr/>
      <dgm:t>
        <a:bodyPr/>
        <a:lstStyle/>
        <a:p>
          <a:r>
            <a:rPr lang="en-US" dirty="0">
              <a:latin typeface="+mn-lt"/>
              <a:cs typeface="Segoe UI Semibold" panose="020B0702040204020203" pitchFamily="34" charset="0"/>
            </a:rPr>
            <a:t>Counselor or CCR Specialist “trains”</a:t>
          </a:r>
          <a:endParaRPr lang="en-US" dirty="0">
            <a:latin typeface="+mn-lt"/>
          </a:endParaRPr>
        </a:p>
      </dgm:t>
    </dgm:pt>
    <dgm:pt modelId="{410A61CF-0673-4403-99CE-E4C37A0FE17F}" type="parTrans" cxnId="{402BD528-A418-487F-8E56-D0FC39221400}">
      <dgm:prSet/>
      <dgm:spPr/>
      <dgm:t>
        <a:bodyPr/>
        <a:lstStyle/>
        <a:p>
          <a:endParaRPr lang="en-US">
            <a:latin typeface="+mn-lt"/>
          </a:endParaRPr>
        </a:p>
      </dgm:t>
    </dgm:pt>
    <dgm:pt modelId="{9FA514D3-D3B2-4A4D-8FEB-17143AD610D7}" type="sibTrans" cxnId="{402BD528-A418-487F-8E56-D0FC39221400}">
      <dgm:prSet/>
      <dgm:spPr/>
      <dgm:t>
        <a:bodyPr/>
        <a:lstStyle/>
        <a:p>
          <a:endParaRPr lang="en-US">
            <a:latin typeface="+mn-lt"/>
          </a:endParaRPr>
        </a:p>
      </dgm:t>
    </dgm:pt>
    <dgm:pt modelId="{1B46FD43-5CC4-4A33-B0B5-F32F7B27A290}">
      <dgm:prSet phldrT="[Text]"/>
      <dgm:spPr/>
      <dgm:t>
        <a:bodyPr/>
        <a:lstStyle/>
        <a:p>
          <a:r>
            <a:rPr lang="en-US" b="1" dirty="0">
              <a:latin typeface="+mn-lt"/>
              <a:cs typeface="Segoe UI" panose="020B0502040204020203" pitchFamily="34" charset="0"/>
            </a:rPr>
            <a:t>Staff Delivered through HSBP “Units” in Select Classes</a:t>
          </a:r>
          <a:endParaRPr lang="en-US" b="1" dirty="0">
            <a:latin typeface="+mn-lt"/>
          </a:endParaRPr>
        </a:p>
      </dgm:t>
    </dgm:pt>
    <dgm:pt modelId="{148F6EAC-97CA-456D-A2FA-5E9A65A1CD5F}" type="parTrans" cxnId="{B3C53930-2451-4125-9B50-2CA5AD014E1F}">
      <dgm:prSet/>
      <dgm:spPr/>
      <dgm:t>
        <a:bodyPr/>
        <a:lstStyle/>
        <a:p>
          <a:endParaRPr lang="en-US">
            <a:latin typeface="+mn-lt"/>
          </a:endParaRPr>
        </a:p>
      </dgm:t>
    </dgm:pt>
    <dgm:pt modelId="{B6E12E15-FE05-4AE3-BEEB-C980F565F2F2}" type="sibTrans" cxnId="{B3C53930-2451-4125-9B50-2CA5AD014E1F}">
      <dgm:prSet/>
      <dgm:spPr/>
      <dgm:t>
        <a:bodyPr/>
        <a:lstStyle/>
        <a:p>
          <a:endParaRPr lang="en-US">
            <a:latin typeface="+mn-lt"/>
          </a:endParaRPr>
        </a:p>
      </dgm:t>
    </dgm:pt>
    <dgm:pt modelId="{4E72D506-64A0-471F-85F2-B233A265383F}">
      <dgm:prSet phldrT="[Text]"/>
      <dgm:spPr/>
      <dgm:t>
        <a:bodyPr/>
        <a:lstStyle/>
        <a:p>
          <a:r>
            <a:rPr lang="en-US" dirty="0">
              <a:latin typeface="+mn-lt"/>
              <a:cs typeface="Segoe UI Semibold" panose="020B0702040204020203" pitchFamily="34" charset="0"/>
            </a:rPr>
            <a:t>Résumé in ELA (10</a:t>
          </a:r>
          <a:r>
            <a:rPr lang="en-US" baseline="30000" dirty="0">
              <a:latin typeface="+mn-lt"/>
              <a:cs typeface="Segoe UI Semibold" panose="020B0702040204020203" pitchFamily="34" charset="0"/>
            </a:rPr>
            <a:t>th</a:t>
          </a:r>
          <a:r>
            <a:rPr lang="en-US" dirty="0">
              <a:latin typeface="+mn-lt"/>
              <a:cs typeface="Segoe UI Semibold" panose="020B0702040204020203" pitchFamily="34" charset="0"/>
            </a:rPr>
            <a:t>/12</a:t>
          </a:r>
          <a:r>
            <a:rPr lang="en-US" baseline="30000" dirty="0">
              <a:latin typeface="+mn-lt"/>
              <a:cs typeface="Segoe UI Semibold" panose="020B0702040204020203" pitchFamily="34" charset="0"/>
            </a:rPr>
            <a:t>th</a:t>
          </a:r>
          <a:r>
            <a:rPr lang="en-US" dirty="0">
              <a:latin typeface="+mn-lt"/>
              <a:cs typeface="Segoe UI Semibold" panose="020B0702040204020203" pitchFamily="34" charset="0"/>
            </a:rPr>
            <a:t> grade)</a:t>
          </a:r>
          <a:endParaRPr lang="en-US" dirty="0">
            <a:latin typeface="+mn-lt"/>
          </a:endParaRPr>
        </a:p>
      </dgm:t>
    </dgm:pt>
    <dgm:pt modelId="{AB083D12-37FB-40D9-AFCF-35505AFC52E3}" type="parTrans" cxnId="{06BFF7BA-E7E5-4B12-9DFB-4E53391E3229}">
      <dgm:prSet/>
      <dgm:spPr/>
      <dgm:t>
        <a:bodyPr/>
        <a:lstStyle/>
        <a:p>
          <a:endParaRPr lang="en-US">
            <a:latin typeface="+mn-lt"/>
          </a:endParaRPr>
        </a:p>
      </dgm:t>
    </dgm:pt>
    <dgm:pt modelId="{095210C8-6FA5-40F3-B5B0-D00938BB2D8A}" type="sibTrans" cxnId="{06BFF7BA-E7E5-4B12-9DFB-4E53391E3229}">
      <dgm:prSet/>
      <dgm:spPr/>
      <dgm:t>
        <a:bodyPr/>
        <a:lstStyle/>
        <a:p>
          <a:endParaRPr lang="en-US">
            <a:latin typeface="+mn-lt"/>
          </a:endParaRPr>
        </a:p>
      </dgm:t>
    </dgm:pt>
    <dgm:pt modelId="{7E0B4020-307B-464E-920A-88D4104DDCEC}">
      <dgm:prSet/>
      <dgm:spPr/>
      <dgm:t>
        <a:bodyPr/>
        <a:lstStyle/>
        <a:p>
          <a:r>
            <a:rPr lang="en-US" dirty="0">
              <a:latin typeface="+mn-lt"/>
              <a:cs typeface="Segoe UI Semibold" panose="020B0702040204020203" pitchFamily="34" charset="0"/>
            </a:rPr>
            <a:t>Small Groups if help is needed</a:t>
          </a:r>
        </a:p>
      </dgm:t>
    </dgm:pt>
    <dgm:pt modelId="{5FF89C39-B0DE-4218-9B3C-3B9B19D1A4FD}" type="parTrans" cxnId="{5667FFC1-5E22-41B3-B852-5F28AD6256E6}">
      <dgm:prSet/>
      <dgm:spPr/>
      <dgm:t>
        <a:bodyPr/>
        <a:lstStyle/>
        <a:p>
          <a:endParaRPr lang="en-US">
            <a:latin typeface="+mn-lt"/>
          </a:endParaRPr>
        </a:p>
      </dgm:t>
    </dgm:pt>
    <dgm:pt modelId="{E5D89C25-7F8A-4282-8C72-F3645B2DC73D}" type="sibTrans" cxnId="{5667FFC1-5E22-41B3-B852-5F28AD6256E6}">
      <dgm:prSet/>
      <dgm:spPr/>
      <dgm:t>
        <a:bodyPr/>
        <a:lstStyle/>
        <a:p>
          <a:endParaRPr lang="en-US">
            <a:latin typeface="+mn-lt"/>
          </a:endParaRPr>
        </a:p>
      </dgm:t>
    </dgm:pt>
    <dgm:pt modelId="{143BACAC-9265-4E8F-9C72-12D0FB2F78DA}">
      <dgm:prSet/>
      <dgm:spPr/>
      <dgm:t>
        <a:bodyPr/>
        <a:lstStyle/>
        <a:p>
          <a:r>
            <a:rPr lang="en-US" dirty="0">
              <a:latin typeface="+mn-lt"/>
              <a:cs typeface="Segoe UI Semibold" panose="020B0702040204020203" pitchFamily="34" charset="0"/>
            </a:rPr>
            <a:t>1:1 Planning meetings</a:t>
          </a:r>
        </a:p>
      </dgm:t>
    </dgm:pt>
    <dgm:pt modelId="{6969C575-2FEB-47D6-B0E0-0229ABE2F81B}" type="parTrans" cxnId="{9808338B-74D9-4707-A23F-C1DC4B1B9498}">
      <dgm:prSet/>
      <dgm:spPr/>
      <dgm:t>
        <a:bodyPr/>
        <a:lstStyle/>
        <a:p>
          <a:endParaRPr lang="en-US">
            <a:latin typeface="+mn-lt"/>
          </a:endParaRPr>
        </a:p>
      </dgm:t>
    </dgm:pt>
    <dgm:pt modelId="{2C4373AA-8F41-4CC1-B37E-F571F5547E08}" type="sibTrans" cxnId="{9808338B-74D9-4707-A23F-C1DC4B1B9498}">
      <dgm:prSet/>
      <dgm:spPr/>
      <dgm:t>
        <a:bodyPr/>
        <a:lstStyle/>
        <a:p>
          <a:endParaRPr lang="en-US">
            <a:latin typeface="+mn-lt"/>
          </a:endParaRPr>
        </a:p>
      </dgm:t>
    </dgm:pt>
    <dgm:pt modelId="{E6266B44-DE0D-4681-AF35-CBCCE46B8065}">
      <dgm:prSet/>
      <dgm:spPr/>
      <dgm:t>
        <a:bodyPr/>
        <a:lstStyle/>
        <a:p>
          <a:r>
            <a:rPr lang="en-US" b="1" dirty="0">
              <a:latin typeface="+mn-lt"/>
              <a:ea typeface="Segoe UI Black" panose="020B0A02040204020203" pitchFamily="34" charset="0"/>
              <a:cs typeface="Segoe UI" panose="020B0502040204020203" pitchFamily="34" charset="0"/>
            </a:rPr>
            <a:t>Staff buy-in &amp; beliefs are key!</a:t>
          </a:r>
        </a:p>
      </dgm:t>
    </dgm:pt>
    <dgm:pt modelId="{28001826-9500-41CD-8F91-8A4501A0DF5D}" type="parTrans" cxnId="{CF01AA0D-87A9-4333-B9E1-2F0C82B8CF9C}">
      <dgm:prSet/>
      <dgm:spPr/>
      <dgm:t>
        <a:bodyPr/>
        <a:lstStyle/>
        <a:p>
          <a:endParaRPr lang="en-US">
            <a:latin typeface="+mn-lt"/>
          </a:endParaRPr>
        </a:p>
      </dgm:t>
    </dgm:pt>
    <dgm:pt modelId="{E09F06B3-0453-4069-B318-6BFE6F9F8848}" type="sibTrans" cxnId="{CF01AA0D-87A9-4333-B9E1-2F0C82B8CF9C}">
      <dgm:prSet/>
      <dgm:spPr/>
      <dgm:t>
        <a:bodyPr/>
        <a:lstStyle/>
        <a:p>
          <a:endParaRPr lang="en-US">
            <a:latin typeface="+mn-lt"/>
          </a:endParaRPr>
        </a:p>
      </dgm:t>
    </dgm:pt>
    <dgm:pt modelId="{95499F68-5DB6-4831-9F2E-CBC6AE9ED695}">
      <dgm:prSet/>
      <dgm:spPr/>
      <dgm:t>
        <a:bodyPr/>
        <a:lstStyle/>
        <a:p>
          <a:r>
            <a:rPr lang="en-US" dirty="0">
              <a:latin typeface="+mn-lt"/>
              <a:cs typeface="Segoe UI Semibold" panose="020B0702040204020203" pitchFamily="34" charset="0"/>
            </a:rPr>
            <a:t>Career Guidance Washington </a:t>
          </a:r>
          <a:r>
            <a:rPr lang="en-US" dirty="0">
              <a:latin typeface="+mn-lt"/>
              <a:cs typeface="Segoe UI Semibold" panose="020B0702040204020203" pitchFamily="34" charset="0"/>
              <a:hlinkClick xmlns:r="http://schemas.openxmlformats.org/officeDocument/2006/relationships" r:id="rId1"/>
            </a:rPr>
            <a:t>Lessons</a:t>
          </a:r>
          <a:endParaRPr lang="en-US" dirty="0">
            <a:latin typeface="+mn-lt"/>
            <a:cs typeface="Segoe UI Semibold" panose="020B0702040204020203" pitchFamily="34" charset="0"/>
          </a:endParaRPr>
        </a:p>
      </dgm:t>
    </dgm:pt>
    <dgm:pt modelId="{064809E0-7DBA-41ED-A98E-28FD20052F38}" type="parTrans" cxnId="{B5A4B1B4-BD45-4E8A-996F-12B77387E79C}">
      <dgm:prSet/>
      <dgm:spPr/>
      <dgm:t>
        <a:bodyPr/>
        <a:lstStyle/>
        <a:p>
          <a:endParaRPr lang="en-US">
            <a:latin typeface="+mn-lt"/>
          </a:endParaRPr>
        </a:p>
      </dgm:t>
    </dgm:pt>
    <dgm:pt modelId="{EEA4D55D-6771-41A6-9CA8-71300B30E936}" type="sibTrans" cxnId="{B5A4B1B4-BD45-4E8A-996F-12B77387E79C}">
      <dgm:prSet/>
      <dgm:spPr/>
      <dgm:t>
        <a:bodyPr/>
        <a:lstStyle/>
        <a:p>
          <a:endParaRPr lang="en-US">
            <a:latin typeface="+mn-lt"/>
          </a:endParaRPr>
        </a:p>
      </dgm:t>
    </dgm:pt>
    <dgm:pt modelId="{4501D9B6-B50E-4579-AEF9-F5CCD5F97D00}">
      <dgm:prSet/>
      <dgm:spPr/>
      <dgm:t>
        <a:bodyPr/>
        <a:lstStyle/>
        <a:p>
          <a:r>
            <a:rPr lang="en-US" dirty="0">
              <a:latin typeface="+mn-lt"/>
              <a:cs typeface="Segoe UI Semibold" panose="020B0702040204020203" pitchFamily="34" charset="0"/>
            </a:rPr>
            <a:t>Financial Aid in math course(s)</a:t>
          </a:r>
        </a:p>
      </dgm:t>
    </dgm:pt>
    <dgm:pt modelId="{57AD4C01-D908-479C-BDFD-FA87CA2E0CE8}" type="parTrans" cxnId="{3E1C0262-888A-4CBE-BFBD-4340E3FBF549}">
      <dgm:prSet/>
      <dgm:spPr/>
      <dgm:t>
        <a:bodyPr/>
        <a:lstStyle/>
        <a:p>
          <a:endParaRPr lang="en-US">
            <a:latin typeface="+mn-lt"/>
          </a:endParaRPr>
        </a:p>
      </dgm:t>
    </dgm:pt>
    <dgm:pt modelId="{20C56AB5-FB70-449D-9135-EA08B471393C}" type="sibTrans" cxnId="{3E1C0262-888A-4CBE-BFBD-4340E3FBF549}">
      <dgm:prSet/>
      <dgm:spPr/>
      <dgm:t>
        <a:bodyPr/>
        <a:lstStyle/>
        <a:p>
          <a:endParaRPr lang="en-US">
            <a:latin typeface="+mn-lt"/>
          </a:endParaRPr>
        </a:p>
      </dgm:t>
    </dgm:pt>
    <dgm:pt modelId="{2767CAD5-BBAA-49BD-A405-84C6F088EFF0}">
      <dgm:prSet/>
      <dgm:spPr/>
      <dgm:t>
        <a:bodyPr/>
        <a:lstStyle/>
        <a:p>
          <a:r>
            <a:rPr lang="en-US" dirty="0">
              <a:latin typeface="+mn-lt"/>
              <a:cs typeface="Segoe UI Semibold" panose="020B0702040204020203" pitchFamily="34" charset="0"/>
            </a:rPr>
            <a:t>Transition Course, AVID, Career Choices</a:t>
          </a:r>
        </a:p>
      </dgm:t>
    </dgm:pt>
    <dgm:pt modelId="{100A0EC3-A7B7-4F63-B40B-171F808BD458}" type="parTrans" cxnId="{A762795D-34AC-42AF-ADBF-075195485C3A}">
      <dgm:prSet/>
      <dgm:spPr/>
      <dgm:t>
        <a:bodyPr/>
        <a:lstStyle/>
        <a:p>
          <a:endParaRPr lang="en-US">
            <a:latin typeface="+mn-lt"/>
          </a:endParaRPr>
        </a:p>
      </dgm:t>
    </dgm:pt>
    <dgm:pt modelId="{CA8A937F-2B23-4BD9-9EC8-DD5BFBDBBA7E}" type="sibTrans" cxnId="{A762795D-34AC-42AF-ADBF-075195485C3A}">
      <dgm:prSet/>
      <dgm:spPr/>
      <dgm:t>
        <a:bodyPr/>
        <a:lstStyle/>
        <a:p>
          <a:endParaRPr lang="en-US">
            <a:latin typeface="+mn-lt"/>
          </a:endParaRPr>
        </a:p>
      </dgm:t>
    </dgm:pt>
    <dgm:pt modelId="{AD7FE4EC-DF5D-4EDB-B22F-1DE2725F6947}" type="pres">
      <dgm:prSet presAssocID="{E1B99535-AA72-46D5-BB06-DD31FEDB5857}" presName="Name0" presStyleCnt="0">
        <dgm:presLayoutVars>
          <dgm:dir/>
          <dgm:animLvl val="lvl"/>
          <dgm:resizeHandles val="exact"/>
        </dgm:presLayoutVars>
      </dgm:prSet>
      <dgm:spPr/>
      <dgm:t>
        <a:bodyPr/>
        <a:lstStyle/>
        <a:p>
          <a:endParaRPr lang="en-US"/>
        </a:p>
      </dgm:t>
    </dgm:pt>
    <dgm:pt modelId="{E7AD504C-B2DF-4DAD-8EE8-A2EF67D66636}" type="pres">
      <dgm:prSet presAssocID="{9DD1D97C-909D-4065-A7FE-A0E399A40736}" presName="composite" presStyleCnt="0"/>
      <dgm:spPr/>
    </dgm:pt>
    <dgm:pt modelId="{A34B3EB5-9B0D-4D06-ABE6-C95AFFB818B3}" type="pres">
      <dgm:prSet presAssocID="{9DD1D97C-909D-4065-A7FE-A0E399A40736}" presName="parTx" presStyleLbl="alignNode1" presStyleIdx="0" presStyleCnt="3">
        <dgm:presLayoutVars>
          <dgm:chMax val="0"/>
          <dgm:chPref val="0"/>
          <dgm:bulletEnabled val="1"/>
        </dgm:presLayoutVars>
      </dgm:prSet>
      <dgm:spPr/>
      <dgm:t>
        <a:bodyPr/>
        <a:lstStyle/>
        <a:p>
          <a:endParaRPr lang="en-US"/>
        </a:p>
      </dgm:t>
    </dgm:pt>
    <dgm:pt modelId="{2F1D32D8-52D3-4891-A2D1-AC085FAAC354}" type="pres">
      <dgm:prSet presAssocID="{9DD1D97C-909D-4065-A7FE-A0E399A40736}" presName="desTx" presStyleLbl="alignAccFollowNode1" presStyleIdx="0" presStyleCnt="3">
        <dgm:presLayoutVars>
          <dgm:bulletEnabled val="1"/>
        </dgm:presLayoutVars>
      </dgm:prSet>
      <dgm:spPr/>
      <dgm:t>
        <a:bodyPr/>
        <a:lstStyle/>
        <a:p>
          <a:endParaRPr lang="en-US"/>
        </a:p>
      </dgm:t>
    </dgm:pt>
    <dgm:pt modelId="{901A7D74-7891-456D-9802-2E409D2AD75B}" type="pres">
      <dgm:prSet presAssocID="{EA875A1E-6A0D-4F32-99E1-A110BAD268C4}" presName="space" presStyleCnt="0"/>
      <dgm:spPr/>
    </dgm:pt>
    <dgm:pt modelId="{ED1BF27C-2649-4F0E-8935-E04079379805}" type="pres">
      <dgm:prSet presAssocID="{F7045D3F-E576-4654-924D-550D3C87449A}" presName="composite" presStyleCnt="0"/>
      <dgm:spPr/>
    </dgm:pt>
    <dgm:pt modelId="{267408F0-A8A6-4659-B935-92013E362C24}" type="pres">
      <dgm:prSet presAssocID="{F7045D3F-E576-4654-924D-550D3C87449A}" presName="parTx" presStyleLbl="alignNode1" presStyleIdx="1" presStyleCnt="3">
        <dgm:presLayoutVars>
          <dgm:chMax val="0"/>
          <dgm:chPref val="0"/>
          <dgm:bulletEnabled val="1"/>
        </dgm:presLayoutVars>
      </dgm:prSet>
      <dgm:spPr/>
      <dgm:t>
        <a:bodyPr/>
        <a:lstStyle/>
        <a:p>
          <a:endParaRPr lang="en-US"/>
        </a:p>
      </dgm:t>
    </dgm:pt>
    <dgm:pt modelId="{69AD237B-DF69-4D4B-BAD9-E312CEA02183}" type="pres">
      <dgm:prSet presAssocID="{F7045D3F-E576-4654-924D-550D3C87449A}" presName="desTx" presStyleLbl="alignAccFollowNode1" presStyleIdx="1" presStyleCnt="3">
        <dgm:presLayoutVars>
          <dgm:bulletEnabled val="1"/>
        </dgm:presLayoutVars>
      </dgm:prSet>
      <dgm:spPr/>
      <dgm:t>
        <a:bodyPr/>
        <a:lstStyle/>
        <a:p>
          <a:endParaRPr lang="en-US"/>
        </a:p>
      </dgm:t>
    </dgm:pt>
    <dgm:pt modelId="{150ACDA2-FCF7-4742-B452-0B335208D31A}" type="pres">
      <dgm:prSet presAssocID="{F51A39BF-DC64-4CB3-A2C5-3B38F648FF3E}" presName="space" presStyleCnt="0"/>
      <dgm:spPr/>
    </dgm:pt>
    <dgm:pt modelId="{45622EEC-89D4-4ECD-83E4-A651FC0D29B6}" type="pres">
      <dgm:prSet presAssocID="{1B46FD43-5CC4-4A33-B0B5-F32F7B27A290}" presName="composite" presStyleCnt="0"/>
      <dgm:spPr/>
    </dgm:pt>
    <dgm:pt modelId="{95DCFAC7-1625-4981-91BB-AE0DF6E49C9D}" type="pres">
      <dgm:prSet presAssocID="{1B46FD43-5CC4-4A33-B0B5-F32F7B27A290}" presName="parTx" presStyleLbl="alignNode1" presStyleIdx="2" presStyleCnt="3">
        <dgm:presLayoutVars>
          <dgm:chMax val="0"/>
          <dgm:chPref val="0"/>
          <dgm:bulletEnabled val="1"/>
        </dgm:presLayoutVars>
      </dgm:prSet>
      <dgm:spPr/>
      <dgm:t>
        <a:bodyPr/>
        <a:lstStyle/>
        <a:p>
          <a:endParaRPr lang="en-US"/>
        </a:p>
      </dgm:t>
    </dgm:pt>
    <dgm:pt modelId="{A2C066BC-2A06-49A7-8D41-4BA5282A61C9}" type="pres">
      <dgm:prSet presAssocID="{1B46FD43-5CC4-4A33-B0B5-F32F7B27A290}" presName="desTx" presStyleLbl="alignAccFollowNode1" presStyleIdx="2" presStyleCnt="3">
        <dgm:presLayoutVars>
          <dgm:bulletEnabled val="1"/>
        </dgm:presLayoutVars>
      </dgm:prSet>
      <dgm:spPr/>
      <dgm:t>
        <a:bodyPr/>
        <a:lstStyle/>
        <a:p>
          <a:endParaRPr lang="en-US"/>
        </a:p>
      </dgm:t>
    </dgm:pt>
  </dgm:ptLst>
  <dgm:cxnLst>
    <dgm:cxn modelId="{402BD528-A418-487F-8E56-D0FC39221400}" srcId="{F7045D3F-E576-4654-924D-550D3C87449A}" destId="{DF3F1834-DE28-48CA-BE94-EABF45C1B844}" srcOrd="0" destOrd="0" parTransId="{410A61CF-0673-4403-99CE-E4C37A0FE17F}" sibTransId="{9FA514D3-D3B2-4A4D-8FEB-17143AD610D7}"/>
    <dgm:cxn modelId="{304E47D9-D21D-4BB5-8C03-CEA55B2CFFAA}" srcId="{9DD1D97C-909D-4065-A7FE-A0E399A40736}" destId="{ECF7CE62-2633-4115-B31D-FA6C309CC45B}" srcOrd="0" destOrd="0" parTransId="{885EF339-AAA0-4F63-853B-880CCE6CED6D}" sibTransId="{789F4C2F-EE0A-4C5D-B636-6656BDF9374A}"/>
    <dgm:cxn modelId="{3F70AF07-1990-48EF-BF6C-461E035134CD}" type="presOf" srcId="{1B46FD43-5CC4-4A33-B0B5-F32F7B27A290}" destId="{95DCFAC7-1625-4981-91BB-AE0DF6E49C9D}" srcOrd="0" destOrd="0" presId="urn:microsoft.com/office/officeart/2005/8/layout/hList1"/>
    <dgm:cxn modelId="{3BCB0D89-FFEB-4F39-89BE-6F0DA5534B74}" srcId="{E1B99535-AA72-46D5-BB06-DD31FEDB5857}" destId="{F7045D3F-E576-4654-924D-550D3C87449A}" srcOrd="1" destOrd="0" parTransId="{1B3FB070-1D05-4D07-8EB9-A5198A447036}" sibTransId="{F51A39BF-DC64-4CB3-A2C5-3B38F648FF3E}"/>
    <dgm:cxn modelId="{F85DD301-B129-4AE1-B7DA-C02FDE18042F}" type="presOf" srcId="{143BACAC-9265-4E8F-9C72-12D0FB2F78DA}" destId="{2F1D32D8-52D3-4891-A2D1-AC085FAAC354}" srcOrd="0" destOrd="2" presId="urn:microsoft.com/office/officeart/2005/8/layout/hList1"/>
    <dgm:cxn modelId="{B3C53930-2451-4125-9B50-2CA5AD014E1F}" srcId="{E1B99535-AA72-46D5-BB06-DD31FEDB5857}" destId="{1B46FD43-5CC4-4A33-B0B5-F32F7B27A290}" srcOrd="2" destOrd="0" parTransId="{148F6EAC-97CA-456D-A2FA-5E9A65A1CD5F}" sibTransId="{B6E12E15-FE05-4AE3-BEEB-C980F565F2F2}"/>
    <dgm:cxn modelId="{C0950B78-40F2-40B3-846A-C45EE452E85F}" type="presOf" srcId="{DF3F1834-DE28-48CA-BE94-EABF45C1B844}" destId="{69AD237B-DF69-4D4B-BAD9-E312CEA02183}" srcOrd="0" destOrd="0" presId="urn:microsoft.com/office/officeart/2005/8/layout/hList1"/>
    <dgm:cxn modelId="{B5A4B1B4-BD45-4E8A-996F-12B77387E79C}" srcId="{F7045D3F-E576-4654-924D-550D3C87449A}" destId="{95499F68-5DB6-4831-9F2E-CBC6AE9ED695}" srcOrd="2" destOrd="0" parTransId="{064809E0-7DBA-41ED-A98E-28FD20052F38}" sibTransId="{EEA4D55D-6771-41A6-9CA8-71300B30E936}"/>
    <dgm:cxn modelId="{60902499-729E-4B57-BF82-51010BE14A73}" type="presOf" srcId="{2767CAD5-BBAA-49BD-A405-84C6F088EFF0}" destId="{A2C066BC-2A06-49A7-8D41-4BA5282A61C9}" srcOrd="0" destOrd="2" presId="urn:microsoft.com/office/officeart/2005/8/layout/hList1"/>
    <dgm:cxn modelId="{9808338B-74D9-4707-A23F-C1DC4B1B9498}" srcId="{9DD1D97C-909D-4065-A7FE-A0E399A40736}" destId="{143BACAC-9265-4E8F-9C72-12D0FB2F78DA}" srcOrd="2" destOrd="0" parTransId="{6969C575-2FEB-47D6-B0E0-0229ABE2F81B}" sibTransId="{2C4373AA-8F41-4CC1-B37E-F571F5547E08}"/>
    <dgm:cxn modelId="{A178C927-45C9-461E-B5AB-AC5A5BDB4BC6}" type="presOf" srcId="{ECF7CE62-2633-4115-B31D-FA6C309CC45B}" destId="{2F1D32D8-52D3-4891-A2D1-AC085FAAC354}" srcOrd="0" destOrd="0" presId="urn:microsoft.com/office/officeart/2005/8/layout/hList1"/>
    <dgm:cxn modelId="{3E1C0262-888A-4CBE-BFBD-4340E3FBF549}" srcId="{1B46FD43-5CC4-4A33-B0B5-F32F7B27A290}" destId="{4501D9B6-B50E-4579-AEF9-F5CCD5F97D00}" srcOrd="1" destOrd="0" parTransId="{57AD4C01-D908-479C-BDFD-FA87CA2E0CE8}" sibTransId="{20C56AB5-FB70-449D-9135-EA08B471393C}"/>
    <dgm:cxn modelId="{B9DF40DF-6F7C-4C45-B5E1-0F97B8D5FE7E}" type="presOf" srcId="{7E0B4020-307B-464E-920A-88D4104DDCEC}" destId="{2F1D32D8-52D3-4891-A2D1-AC085FAAC354}" srcOrd="0" destOrd="1" presId="urn:microsoft.com/office/officeart/2005/8/layout/hList1"/>
    <dgm:cxn modelId="{06DB7CB6-C484-4881-83D2-4E950C5BCE95}" type="presOf" srcId="{9DD1D97C-909D-4065-A7FE-A0E399A40736}" destId="{A34B3EB5-9B0D-4D06-ABE6-C95AFFB818B3}" srcOrd="0" destOrd="0" presId="urn:microsoft.com/office/officeart/2005/8/layout/hList1"/>
    <dgm:cxn modelId="{1ED8C5BF-ECCD-4918-AF0F-BFFFF0ABF873}" type="presOf" srcId="{E1B99535-AA72-46D5-BB06-DD31FEDB5857}" destId="{AD7FE4EC-DF5D-4EDB-B22F-1DE2725F6947}" srcOrd="0" destOrd="0" presId="urn:microsoft.com/office/officeart/2005/8/layout/hList1"/>
    <dgm:cxn modelId="{1CF5C560-BC91-42C2-A119-246A0968EAED}" type="presOf" srcId="{F7045D3F-E576-4654-924D-550D3C87449A}" destId="{267408F0-A8A6-4659-B935-92013E362C24}" srcOrd="0" destOrd="0" presId="urn:microsoft.com/office/officeart/2005/8/layout/hList1"/>
    <dgm:cxn modelId="{CF01AA0D-87A9-4333-B9E1-2F0C82B8CF9C}" srcId="{F7045D3F-E576-4654-924D-550D3C87449A}" destId="{E6266B44-DE0D-4681-AF35-CBCCE46B8065}" srcOrd="1" destOrd="0" parTransId="{28001826-9500-41CD-8F91-8A4501A0DF5D}" sibTransId="{E09F06B3-0453-4069-B318-6BFE6F9F8848}"/>
    <dgm:cxn modelId="{911D17FC-F0D0-47A7-8944-E4224B9E7276}" srcId="{E1B99535-AA72-46D5-BB06-DD31FEDB5857}" destId="{9DD1D97C-909D-4065-A7FE-A0E399A40736}" srcOrd="0" destOrd="0" parTransId="{69D3ED7A-8DA8-4ACC-B13F-4CF3B6BB2377}" sibTransId="{EA875A1E-6A0D-4F32-99E1-A110BAD268C4}"/>
    <dgm:cxn modelId="{337AA8B0-A1B0-49AC-A260-46EDD57E2E2F}" type="presOf" srcId="{4E72D506-64A0-471F-85F2-B233A265383F}" destId="{A2C066BC-2A06-49A7-8D41-4BA5282A61C9}" srcOrd="0" destOrd="0" presId="urn:microsoft.com/office/officeart/2005/8/layout/hList1"/>
    <dgm:cxn modelId="{40EE48F2-D745-446D-8CBA-567EA668260D}" type="presOf" srcId="{95499F68-5DB6-4831-9F2E-CBC6AE9ED695}" destId="{69AD237B-DF69-4D4B-BAD9-E312CEA02183}" srcOrd="0" destOrd="2" presId="urn:microsoft.com/office/officeart/2005/8/layout/hList1"/>
    <dgm:cxn modelId="{F5F328A6-AD9F-4C55-8469-363223317127}" type="presOf" srcId="{E6266B44-DE0D-4681-AF35-CBCCE46B8065}" destId="{69AD237B-DF69-4D4B-BAD9-E312CEA02183}" srcOrd="0" destOrd="1" presId="urn:microsoft.com/office/officeart/2005/8/layout/hList1"/>
    <dgm:cxn modelId="{5667FFC1-5E22-41B3-B852-5F28AD6256E6}" srcId="{9DD1D97C-909D-4065-A7FE-A0E399A40736}" destId="{7E0B4020-307B-464E-920A-88D4104DDCEC}" srcOrd="1" destOrd="0" parTransId="{5FF89C39-B0DE-4218-9B3C-3B9B19D1A4FD}" sibTransId="{E5D89C25-7F8A-4282-8C72-F3645B2DC73D}"/>
    <dgm:cxn modelId="{A762795D-34AC-42AF-ADBF-075195485C3A}" srcId="{1B46FD43-5CC4-4A33-B0B5-F32F7B27A290}" destId="{2767CAD5-BBAA-49BD-A405-84C6F088EFF0}" srcOrd="2" destOrd="0" parTransId="{100A0EC3-A7B7-4F63-B40B-171F808BD458}" sibTransId="{CA8A937F-2B23-4BD9-9EC8-DD5BFBDBBA7E}"/>
    <dgm:cxn modelId="{06BFF7BA-E7E5-4B12-9DFB-4E53391E3229}" srcId="{1B46FD43-5CC4-4A33-B0B5-F32F7B27A290}" destId="{4E72D506-64A0-471F-85F2-B233A265383F}" srcOrd="0" destOrd="0" parTransId="{AB083D12-37FB-40D9-AFCF-35505AFC52E3}" sibTransId="{095210C8-6FA5-40F3-B5B0-D00938BB2D8A}"/>
    <dgm:cxn modelId="{ED8D10A3-59C2-4AFC-B4D8-86CE7CD9AF24}" type="presOf" srcId="{4501D9B6-B50E-4579-AEF9-F5CCD5F97D00}" destId="{A2C066BC-2A06-49A7-8D41-4BA5282A61C9}" srcOrd="0" destOrd="1" presId="urn:microsoft.com/office/officeart/2005/8/layout/hList1"/>
    <dgm:cxn modelId="{C63F3EAC-0B72-450F-9F42-EDEB12C86F38}" type="presParOf" srcId="{AD7FE4EC-DF5D-4EDB-B22F-1DE2725F6947}" destId="{E7AD504C-B2DF-4DAD-8EE8-A2EF67D66636}" srcOrd="0" destOrd="0" presId="urn:microsoft.com/office/officeart/2005/8/layout/hList1"/>
    <dgm:cxn modelId="{70ACA353-C703-4668-972E-C5F1409FB376}" type="presParOf" srcId="{E7AD504C-B2DF-4DAD-8EE8-A2EF67D66636}" destId="{A34B3EB5-9B0D-4D06-ABE6-C95AFFB818B3}" srcOrd="0" destOrd="0" presId="urn:microsoft.com/office/officeart/2005/8/layout/hList1"/>
    <dgm:cxn modelId="{62992CFF-8AF2-4F0F-B525-C6363A010519}" type="presParOf" srcId="{E7AD504C-B2DF-4DAD-8EE8-A2EF67D66636}" destId="{2F1D32D8-52D3-4891-A2D1-AC085FAAC354}" srcOrd="1" destOrd="0" presId="urn:microsoft.com/office/officeart/2005/8/layout/hList1"/>
    <dgm:cxn modelId="{BC9B6EE4-8496-4FAD-A0FA-53B0DDBC07BC}" type="presParOf" srcId="{AD7FE4EC-DF5D-4EDB-B22F-1DE2725F6947}" destId="{901A7D74-7891-456D-9802-2E409D2AD75B}" srcOrd="1" destOrd="0" presId="urn:microsoft.com/office/officeart/2005/8/layout/hList1"/>
    <dgm:cxn modelId="{EC9B029C-2A1E-4FA1-828E-2D97ED5D7401}" type="presParOf" srcId="{AD7FE4EC-DF5D-4EDB-B22F-1DE2725F6947}" destId="{ED1BF27C-2649-4F0E-8935-E04079379805}" srcOrd="2" destOrd="0" presId="urn:microsoft.com/office/officeart/2005/8/layout/hList1"/>
    <dgm:cxn modelId="{499BE9B5-D93E-43BF-9880-8C2C8F207887}" type="presParOf" srcId="{ED1BF27C-2649-4F0E-8935-E04079379805}" destId="{267408F0-A8A6-4659-B935-92013E362C24}" srcOrd="0" destOrd="0" presId="urn:microsoft.com/office/officeart/2005/8/layout/hList1"/>
    <dgm:cxn modelId="{C154E810-D392-49D1-92DC-CF083C11EEB6}" type="presParOf" srcId="{ED1BF27C-2649-4F0E-8935-E04079379805}" destId="{69AD237B-DF69-4D4B-BAD9-E312CEA02183}" srcOrd="1" destOrd="0" presId="urn:microsoft.com/office/officeart/2005/8/layout/hList1"/>
    <dgm:cxn modelId="{82CBDF56-787A-4323-9027-3905B29ACC5A}" type="presParOf" srcId="{AD7FE4EC-DF5D-4EDB-B22F-1DE2725F6947}" destId="{150ACDA2-FCF7-4742-B452-0B335208D31A}" srcOrd="3" destOrd="0" presId="urn:microsoft.com/office/officeart/2005/8/layout/hList1"/>
    <dgm:cxn modelId="{2B5BFC21-89E9-463B-B54B-08307C3B1226}" type="presParOf" srcId="{AD7FE4EC-DF5D-4EDB-B22F-1DE2725F6947}" destId="{45622EEC-89D4-4ECD-83E4-A651FC0D29B6}" srcOrd="4" destOrd="0" presId="urn:microsoft.com/office/officeart/2005/8/layout/hList1"/>
    <dgm:cxn modelId="{6CFDC3CB-C99B-4E80-887E-49E2CF7616C8}" type="presParOf" srcId="{45622EEC-89D4-4ECD-83E4-A651FC0D29B6}" destId="{95DCFAC7-1625-4981-91BB-AE0DF6E49C9D}" srcOrd="0" destOrd="0" presId="urn:microsoft.com/office/officeart/2005/8/layout/hList1"/>
    <dgm:cxn modelId="{B39B1AFB-8B20-4719-9291-81C5730593B6}" type="presParOf" srcId="{45622EEC-89D4-4ECD-83E4-A651FC0D29B6}" destId="{A2C066BC-2A06-49A7-8D41-4BA5282A61C9}"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D74A7C-D518-443F-A349-CA54D2618C68}" type="doc">
      <dgm:prSet loTypeId="urn:microsoft.com/office/officeart/2005/8/layout/bList2" loCatId="list" qsTypeId="urn:microsoft.com/office/officeart/2005/8/quickstyle/simple1" qsCatId="simple" csTypeId="urn:microsoft.com/office/officeart/2005/8/colors/colorful1" csCatId="colorful" phldr="1"/>
      <dgm:spPr/>
    </dgm:pt>
    <dgm:pt modelId="{B22E72C3-89C9-48BA-9346-E911CBE32EED}">
      <dgm:prSet phldrT="[Text]"/>
      <dgm:spPr/>
      <dgm:t>
        <a:bodyPr/>
        <a:lstStyle/>
        <a:p>
          <a:r>
            <a:rPr lang="en-US" dirty="0">
              <a:latin typeface="Segoe UI Semibold" panose="020B0702040204020203" pitchFamily="34" charset="0"/>
              <a:cs typeface="Segoe UI Semibold" panose="020B0702040204020203" pitchFamily="34" charset="0"/>
            </a:rPr>
            <a:t>Credit Unions/ Banks &amp; Local College</a:t>
          </a:r>
        </a:p>
      </dgm:t>
    </dgm:pt>
    <dgm:pt modelId="{235478D2-ECDB-49F9-BF9E-61C63E0750A0}" type="parTrans" cxnId="{239C5FC6-0093-4E62-9736-EBBD05FDBB1C}">
      <dgm:prSet/>
      <dgm:spPr/>
      <dgm:t>
        <a:bodyPr/>
        <a:lstStyle/>
        <a:p>
          <a:endParaRPr lang="en-US"/>
        </a:p>
      </dgm:t>
    </dgm:pt>
    <dgm:pt modelId="{F27E2BBB-9208-486D-806B-F567AB74BD68}" type="sibTrans" cxnId="{239C5FC6-0093-4E62-9736-EBBD05FDBB1C}">
      <dgm:prSet/>
      <dgm:spPr/>
      <dgm:t>
        <a:bodyPr/>
        <a:lstStyle/>
        <a:p>
          <a:endParaRPr lang="en-US"/>
        </a:p>
      </dgm:t>
    </dgm:pt>
    <dgm:pt modelId="{4D0F8A27-E0F9-4AE1-85F7-28586D83A37E}">
      <dgm:prSet phldrT="[Text]"/>
      <dgm:spPr/>
      <dgm:t>
        <a:bodyPr/>
        <a:lstStyle/>
        <a:p>
          <a:r>
            <a:rPr lang="en-US" dirty="0">
              <a:latin typeface="Segoe UI Semibold" panose="020B0702040204020203" pitchFamily="34" charset="0"/>
              <a:cs typeface="Segoe UI Semibold" panose="020B0702040204020203" pitchFamily="34" charset="0"/>
            </a:rPr>
            <a:t>Local Businesses </a:t>
          </a:r>
        </a:p>
      </dgm:t>
    </dgm:pt>
    <dgm:pt modelId="{0B072E93-0063-41D6-809E-6543A96BB815}" type="parTrans" cxnId="{A62DF8F7-DD58-4035-A2E0-985CB3618EE8}">
      <dgm:prSet/>
      <dgm:spPr/>
      <dgm:t>
        <a:bodyPr/>
        <a:lstStyle/>
        <a:p>
          <a:endParaRPr lang="en-US"/>
        </a:p>
      </dgm:t>
    </dgm:pt>
    <dgm:pt modelId="{F63A3156-6ACF-42E2-8E5D-6D95142551A6}" type="sibTrans" cxnId="{A62DF8F7-DD58-4035-A2E0-985CB3618EE8}">
      <dgm:prSet/>
      <dgm:spPr/>
      <dgm:t>
        <a:bodyPr/>
        <a:lstStyle/>
        <a:p>
          <a:endParaRPr lang="en-US"/>
        </a:p>
      </dgm:t>
    </dgm:pt>
    <dgm:pt modelId="{3A2501B5-DB42-4B97-B508-0D48FBAB4262}">
      <dgm:prSet phldrT="[Text]" custT="1"/>
      <dgm:spPr/>
      <dgm:t>
        <a:bodyPr/>
        <a:lstStyle/>
        <a:p>
          <a:r>
            <a:rPr lang="en-US" sz="1800" dirty="0"/>
            <a:t>Free education about financial literacy topics</a:t>
          </a:r>
          <a:endParaRPr lang="en-US" sz="1800" dirty="0">
            <a:latin typeface="Segoe UI Semibold" panose="020B0702040204020203" pitchFamily="34" charset="0"/>
            <a:cs typeface="Segoe UI Semibold" panose="020B0702040204020203" pitchFamily="34" charset="0"/>
          </a:endParaRPr>
        </a:p>
      </dgm:t>
    </dgm:pt>
    <dgm:pt modelId="{2E8E43F2-9C1D-45B0-982B-2D7ED57BC30D}" type="parTrans" cxnId="{8629FC78-031D-4062-BC6E-E7AEB4520E9C}">
      <dgm:prSet/>
      <dgm:spPr/>
      <dgm:t>
        <a:bodyPr/>
        <a:lstStyle/>
        <a:p>
          <a:endParaRPr lang="en-US"/>
        </a:p>
      </dgm:t>
    </dgm:pt>
    <dgm:pt modelId="{F79F01A8-8E46-449B-929B-720C611AA4B5}" type="sibTrans" cxnId="{8629FC78-031D-4062-BC6E-E7AEB4520E9C}">
      <dgm:prSet/>
      <dgm:spPr/>
      <dgm:t>
        <a:bodyPr/>
        <a:lstStyle/>
        <a:p>
          <a:endParaRPr lang="en-US"/>
        </a:p>
      </dgm:t>
    </dgm:pt>
    <dgm:pt modelId="{1A5B9BCD-ADBF-4167-BBEA-5816E803F901}">
      <dgm:prSet phldrT="[Text]" custT="1"/>
      <dgm:spPr/>
      <dgm:t>
        <a:bodyPr/>
        <a:lstStyle/>
        <a:p>
          <a:r>
            <a:rPr lang="en-US" sz="1800" dirty="0"/>
            <a:t>Can provide online Q&amp;A, career speakers, site tours, job shadows, internships, etc.</a:t>
          </a:r>
          <a:endParaRPr lang="en-US" sz="1800" dirty="0">
            <a:latin typeface="Segoe UI Semibold" panose="020B0702040204020203" pitchFamily="34" charset="0"/>
            <a:cs typeface="Segoe UI Semibold" panose="020B0702040204020203" pitchFamily="34" charset="0"/>
          </a:endParaRPr>
        </a:p>
      </dgm:t>
    </dgm:pt>
    <dgm:pt modelId="{0C6153AF-8A55-4B16-BC53-6FF3664B31B9}" type="parTrans" cxnId="{C25C6A58-1CFA-4585-BED7-0D57CE6B7A6B}">
      <dgm:prSet/>
      <dgm:spPr/>
      <dgm:t>
        <a:bodyPr/>
        <a:lstStyle/>
        <a:p>
          <a:endParaRPr lang="en-US"/>
        </a:p>
      </dgm:t>
    </dgm:pt>
    <dgm:pt modelId="{6742AE1A-7E1A-4DB5-B1BB-CEE4D62D1BF1}" type="sibTrans" cxnId="{C25C6A58-1CFA-4585-BED7-0D57CE6B7A6B}">
      <dgm:prSet/>
      <dgm:spPr/>
      <dgm:t>
        <a:bodyPr/>
        <a:lstStyle/>
        <a:p>
          <a:endParaRPr lang="en-US"/>
        </a:p>
      </dgm:t>
    </dgm:pt>
    <dgm:pt modelId="{EBF6059B-8F03-4CB1-A762-962BF078E468}">
      <dgm:prSet custT="1"/>
      <dgm:spPr/>
      <dgm:t>
        <a:bodyPr/>
        <a:lstStyle/>
        <a:p>
          <a:r>
            <a:rPr lang="en-US" sz="1800" dirty="0"/>
            <a:t>Resume support and mock interviews</a:t>
          </a:r>
        </a:p>
      </dgm:t>
    </dgm:pt>
    <dgm:pt modelId="{A269778B-3E7B-4304-B407-88AC3C4E05ED}" type="parTrans" cxnId="{0D0A7D65-25D7-4D8D-8C99-CE14201A79E9}">
      <dgm:prSet/>
      <dgm:spPr/>
      <dgm:t>
        <a:bodyPr/>
        <a:lstStyle/>
        <a:p>
          <a:endParaRPr lang="en-US"/>
        </a:p>
      </dgm:t>
    </dgm:pt>
    <dgm:pt modelId="{2DD66C84-6F16-4B29-8654-1A54313C5C46}" type="sibTrans" cxnId="{0D0A7D65-25D7-4D8D-8C99-CE14201A79E9}">
      <dgm:prSet/>
      <dgm:spPr/>
      <dgm:t>
        <a:bodyPr/>
        <a:lstStyle/>
        <a:p>
          <a:endParaRPr lang="en-US"/>
        </a:p>
      </dgm:t>
    </dgm:pt>
    <dgm:pt modelId="{A70107BC-7049-4E55-A0D6-A6A7A41866B8}">
      <dgm:prSet custT="1"/>
      <dgm:spPr/>
      <dgm:t>
        <a:bodyPr/>
        <a:lstStyle/>
        <a:p>
          <a:r>
            <a:rPr lang="en-US" sz="1800" dirty="0"/>
            <a:t>College scholarships</a:t>
          </a:r>
        </a:p>
      </dgm:t>
    </dgm:pt>
    <dgm:pt modelId="{5BC80043-BC86-44FE-A84F-B20EB1A40378}" type="parTrans" cxnId="{CD712E8C-B258-4246-833D-A0C74FF4AF65}">
      <dgm:prSet/>
      <dgm:spPr/>
      <dgm:t>
        <a:bodyPr/>
        <a:lstStyle/>
        <a:p>
          <a:endParaRPr lang="en-US"/>
        </a:p>
      </dgm:t>
    </dgm:pt>
    <dgm:pt modelId="{ABB35FCA-AD92-4608-8FED-DB6CDD6FF177}" type="sibTrans" cxnId="{CD712E8C-B258-4246-833D-A0C74FF4AF65}">
      <dgm:prSet/>
      <dgm:spPr/>
      <dgm:t>
        <a:bodyPr/>
        <a:lstStyle/>
        <a:p>
          <a:endParaRPr lang="en-US"/>
        </a:p>
      </dgm:t>
    </dgm:pt>
    <dgm:pt modelId="{4CDE0100-C068-4AA5-B39F-FE385BB1241F}">
      <dgm:prSet phldrT="[Text]"/>
      <dgm:spPr/>
      <dgm:t>
        <a:bodyPr/>
        <a:lstStyle/>
        <a:p>
          <a:r>
            <a:rPr lang="en-US" dirty="0">
              <a:latin typeface="Segoe UI Semibold" panose="020B0702040204020203" pitchFamily="34" charset="0"/>
              <a:cs typeface="Segoe UI Semibold" panose="020B0702040204020203" pitchFamily="34" charset="0"/>
            </a:rPr>
            <a:t>Community Organizations</a:t>
          </a:r>
        </a:p>
      </dgm:t>
    </dgm:pt>
    <dgm:pt modelId="{12B441E0-911D-4976-83EB-2A17D26D655F}" type="sibTrans" cxnId="{E4725067-74F4-4D7A-B8F0-46A22F59E10E}">
      <dgm:prSet/>
      <dgm:spPr/>
      <dgm:t>
        <a:bodyPr/>
        <a:lstStyle/>
        <a:p>
          <a:endParaRPr lang="en-US"/>
        </a:p>
      </dgm:t>
    </dgm:pt>
    <dgm:pt modelId="{DC81958A-65FA-4DAC-A185-65A665826064}" type="parTrans" cxnId="{E4725067-74F4-4D7A-B8F0-46A22F59E10E}">
      <dgm:prSet/>
      <dgm:spPr/>
      <dgm:t>
        <a:bodyPr/>
        <a:lstStyle/>
        <a:p>
          <a:endParaRPr lang="en-US"/>
        </a:p>
      </dgm:t>
    </dgm:pt>
    <dgm:pt modelId="{58F5A366-FA2C-44E7-9FC5-E8B463EA3028}">
      <dgm:prSet phldrT="[Text]" custT="1"/>
      <dgm:spPr/>
      <dgm:t>
        <a:bodyPr/>
        <a:lstStyle/>
        <a:p>
          <a:r>
            <a:rPr lang="en-US" sz="1600" dirty="0">
              <a:latin typeface="+mn-lt"/>
              <a:cs typeface="Segoe UI Semibold" panose="020B0702040204020203" pitchFamily="34" charset="0"/>
            </a:rPr>
            <a:t>Provide mentors, tutors and career speakers</a:t>
          </a:r>
        </a:p>
      </dgm:t>
    </dgm:pt>
    <dgm:pt modelId="{479BBA57-7CBB-45F5-83A5-8CF14E5CEDD5}" type="parTrans" cxnId="{49585D1E-7C84-436A-AD09-6CE69C68700D}">
      <dgm:prSet/>
      <dgm:spPr/>
      <dgm:t>
        <a:bodyPr/>
        <a:lstStyle/>
        <a:p>
          <a:endParaRPr lang="en-US"/>
        </a:p>
      </dgm:t>
    </dgm:pt>
    <dgm:pt modelId="{A532E094-423E-4184-ABF6-3FA190BCCF7E}" type="sibTrans" cxnId="{49585D1E-7C84-436A-AD09-6CE69C68700D}">
      <dgm:prSet/>
      <dgm:spPr/>
      <dgm:t>
        <a:bodyPr/>
        <a:lstStyle/>
        <a:p>
          <a:endParaRPr lang="en-US"/>
        </a:p>
      </dgm:t>
    </dgm:pt>
    <dgm:pt modelId="{185EC015-D526-4CE5-973B-E96D5B143A05}">
      <dgm:prSet custT="1"/>
      <dgm:spPr/>
      <dgm:t>
        <a:bodyPr/>
        <a:lstStyle/>
        <a:p>
          <a:r>
            <a:rPr lang="en-US" sz="1600" dirty="0">
              <a:latin typeface="+mn-lt"/>
              <a:cs typeface="Segoe UI Semibold" panose="020B0702040204020203" pitchFamily="34" charset="0"/>
            </a:rPr>
            <a:t>Volunteer opportunities</a:t>
          </a:r>
        </a:p>
      </dgm:t>
    </dgm:pt>
    <dgm:pt modelId="{B1CF198B-653C-441B-B69D-5DAC315F40FA}" type="parTrans" cxnId="{5142E07F-0E80-4EFF-98E2-F59F3A20F523}">
      <dgm:prSet/>
      <dgm:spPr/>
      <dgm:t>
        <a:bodyPr/>
        <a:lstStyle/>
        <a:p>
          <a:endParaRPr lang="en-US"/>
        </a:p>
      </dgm:t>
    </dgm:pt>
    <dgm:pt modelId="{287CE263-AB41-44D0-B967-D39A4A9E63F8}" type="sibTrans" cxnId="{5142E07F-0E80-4EFF-98E2-F59F3A20F523}">
      <dgm:prSet/>
      <dgm:spPr/>
      <dgm:t>
        <a:bodyPr/>
        <a:lstStyle/>
        <a:p>
          <a:endParaRPr lang="en-US"/>
        </a:p>
      </dgm:t>
    </dgm:pt>
    <dgm:pt modelId="{E01952B5-4168-43C9-B3FF-C6F2F186829D}">
      <dgm:prSet custT="1"/>
      <dgm:spPr/>
      <dgm:t>
        <a:bodyPr/>
        <a:lstStyle/>
        <a:p>
          <a:r>
            <a:rPr lang="en-US" sz="1600" dirty="0">
              <a:latin typeface="+mn-lt"/>
              <a:cs typeface="Segoe UI Semibold" panose="020B0702040204020203" pitchFamily="34" charset="0"/>
            </a:rPr>
            <a:t>Internships</a:t>
          </a:r>
        </a:p>
      </dgm:t>
    </dgm:pt>
    <dgm:pt modelId="{E95CB11E-5472-4312-9728-C552F7712A98}" type="parTrans" cxnId="{2D1E8EC5-61E4-4885-8514-71D107E2A4CF}">
      <dgm:prSet/>
      <dgm:spPr/>
      <dgm:t>
        <a:bodyPr/>
        <a:lstStyle/>
        <a:p>
          <a:endParaRPr lang="en-US"/>
        </a:p>
      </dgm:t>
    </dgm:pt>
    <dgm:pt modelId="{000F01B4-FB27-4633-9650-4054128C465F}" type="sibTrans" cxnId="{2D1E8EC5-61E4-4885-8514-71D107E2A4CF}">
      <dgm:prSet/>
      <dgm:spPr/>
      <dgm:t>
        <a:bodyPr/>
        <a:lstStyle/>
        <a:p>
          <a:endParaRPr lang="en-US"/>
        </a:p>
      </dgm:t>
    </dgm:pt>
    <dgm:pt modelId="{544D788C-D3BE-4BD8-B308-3A34F93BF74D}">
      <dgm:prSet custT="1"/>
      <dgm:spPr/>
      <dgm:t>
        <a:bodyPr/>
        <a:lstStyle/>
        <a:p>
          <a:r>
            <a:rPr lang="en-US" sz="1600" dirty="0">
              <a:latin typeface="+mn-lt"/>
              <a:cs typeface="Segoe UI Semibold" panose="020B0702040204020203" pitchFamily="34" charset="0"/>
            </a:rPr>
            <a:t>Scholarships, Awards, and Recognition</a:t>
          </a:r>
        </a:p>
      </dgm:t>
    </dgm:pt>
    <dgm:pt modelId="{3597682F-0755-42AE-BED6-DC9D2B264429}" type="parTrans" cxnId="{FE539E3F-51CE-4A68-AD32-FA370F77892F}">
      <dgm:prSet/>
      <dgm:spPr/>
      <dgm:t>
        <a:bodyPr/>
        <a:lstStyle/>
        <a:p>
          <a:endParaRPr lang="en-US"/>
        </a:p>
      </dgm:t>
    </dgm:pt>
    <dgm:pt modelId="{F069FBFB-7FE2-44E8-975F-56217ED0F4B7}" type="sibTrans" cxnId="{FE539E3F-51CE-4A68-AD32-FA370F77892F}">
      <dgm:prSet/>
      <dgm:spPr/>
      <dgm:t>
        <a:bodyPr/>
        <a:lstStyle/>
        <a:p>
          <a:endParaRPr lang="en-US"/>
        </a:p>
      </dgm:t>
    </dgm:pt>
    <dgm:pt modelId="{CE7EFB32-DB2B-4288-9FDE-7572A618D403}">
      <dgm:prSet custT="1"/>
      <dgm:spPr/>
      <dgm:t>
        <a:bodyPr/>
        <a:lstStyle/>
        <a:p>
          <a:r>
            <a:rPr lang="en-US" sz="1600" dirty="0">
              <a:latin typeface="+mn-lt"/>
              <a:cs typeface="Segoe UI Semibold" panose="020B0702040204020203" pitchFamily="34" charset="0"/>
            </a:rPr>
            <a:t>Basic needs resources</a:t>
          </a:r>
        </a:p>
      </dgm:t>
    </dgm:pt>
    <dgm:pt modelId="{BAFB5706-BEF5-4CB3-B0A4-F528F8806D68}" type="parTrans" cxnId="{8C1E8308-A29D-4F38-BD14-7ABB1FB38BEE}">
      <dgm:prSet/>
      <dgm:spPr/>
      <dgm:t>
        <a:bodyPr/>
        <a:lstStyle/>
        <a:p>
          <a:endParaRPr lang="en-US"/>
        </a:p>
      </dgm:t>
    </dgm:pt>
    <dgm:pt modelId="{75412910-6229-4E40-8A8A-F1CA0AB60F09}" type="sibTrans" cxnId="{8C1E8308-A29D-4F38-BD14-7ABB1FB38BEE}">
      <dgm:prSet/>
      <dgm:spPr/>
      <dgm:t>
        <a:bodyPr/>
        <a:lstStyle/>
        <a:p>
          <a:endParaRPr lang="en-US"/>
        </a:p>
      </dgm:t>
    </dgm:pt>
    <dgm:pt modelId="{DE9FA5F3-DAC0-44DE-85ED-9D94A27CA7A9}">
      <dgm:prSet custT="1"/>
      <dgm:spPr/>
      <dgm:t>
        <a:bodyPr/>
        <a:lstStyle/>
        <a:p>
          <a:r>
            <a:rPr lang="en-US" sz="1600" dirty="0">
              <a:latin typeface="+mn-lt"/>
              <a:cs typeface="Segoe UI Semibold" panose="020B0702040204020203" pitchFamily="34" charset="0"/>
            </a:rPr>
            <a:t>Childcare or after-school care</a:t>
          </a:r>
        </a:p>
      </dgm:t>
    </dgm:pt>
    <dgm:pt modelId="{9918E5B8-6F91-4D70-B7ED-08966F35F677}" type="parTrans" cxnId="{24A1608B-0D54-4FB3-8CF7-6EA52EC23A0E}">
      <dgm:prSet/>
      <dgm:spPr/>
      <dgm:t>
        <a:bodyPr/>
        <a:lstStyle/>
        <a:p>
          <a:endParaRPr lang="en-US"/>
        </a:p>
      </dgm:t>
    </dgm:pt>
    <dgm:pt modelId="{6AAF33B7-AAE6-47C1-BBB9-76C7E6082BC1}" type="sibTrans" cxnId="{24A1608B-0D54-4FB3-8CF7-6EA52EC23A0E}">
      <dgm:prSet/>
      <dgm:spPr/>
      <dgm:t>
        <a:bodyPr/>
        <a:lstStyle/>
        <a:p>
          <a:endParaRPr lang="en-US"/>
        </a:p>
      </dgm:t>
    </dgm:pt>
    <dgm:pt modelId="{7980C517-94C1-43F1-94E0-8D7BF0C214EF}">
      <dgm:prSet custT="1"/>
      <dgm:spPr/>
      <dgm:t>
        <a:bodyPr/>
        <a:lstStyle/>
        <a:p>
          <a:endParaRPr lang="en-US" sz="1800" dirty="0"/>
        </a:p>
      </dgm:t>
    </dgm:pt>
    <dgm:pt modelId="{571F8BFF-8D5A-46CC-98A4-0DDCC84E585C}" type="parTrans" cxnId="{0FAF805B-9366-458B-9DCB-D347A72FAC27}">
      <dgm:prSet/>
      <dgm:spPr/>
      <dgm:t>
        <a:bodyPr/>
        <a:lstStyle/>
        <a:p>
          <a:endParaRPr lang="en-US"/>
        </a:p>
      </dgm:t>
    </dgm:pt>
    <dgm:pt modelId="{E43A1B93-5403-421E-917B-6ABB9B86B701}" type="sibTrans" cxnId="{0FAF805B-9366-458B-9DCB-D347A72FAC27}">
      <dgm:prSet/>
      <dgm:spPr/>
      <dgm:t>
        <a:bodyPr/>
        <a:lstStyle/>
        <a:p>
          <a:endParaRPr lang="en-US"/>
        </a:p>
      </dgm:t>
    </dgm:pt>
    <dgm:pt modelId="{E98FA3D5-2DAE-4968-8EF9-5F2776D9C062}">
      <dgm:prSet custT="1"/>
      <dgm:spPr/>
      <dgm:t>
        <a:bodyPr/>
        <a:lstStyle/>
        <a:p>
          <a:r>
            <a:rPr lang="en-US" sz="1800" dirty="0"/>
            <a:t>Financial Aid support to students and families (FAFSA/WASFA app, work study, understanding award letter, etc.) </a:t>
          </a:r>
        </a:p>
      </dgm:t>
    </dgm:pt>
    <dgm:pt modelId="{7F7302C5-4816-4AAF-BD11-D706E6BD695E}" type="sibTrans" cxnId="{50903729-8EDC-4A81-BAC3-C95FBD21B4DD}">
      <dgm:prSet/>
      <dgm:spPr/>
      <dgm:t>
        <a:bodyPr/>
        <a:lstStyle/>
        <a:p>
          <a:endParaRPr lang="en-US"/>
        </a:p>
      </dgm:t>
    </dgm:pt>
    <dgm:pt modelId="{C305F668-940E-40AC-B830-6E683B66C79C}" type="parTrans" cxnId="{50903729-8EDC-4A81-BAC3-C95FBD21B4DD}">
      <dgm:prSet/>
      <dgm:spPr/>
      <dgm:t>
        <a:bodyPr/>
        <a:lstStyle/>
        <a:p>
          <a:endParaRPr lang="en-US"/>
        </a:p>
      </dgm:t>
    </dgm:pt>
    <dgm:pt modelId="{BCC52AFD-7633-43AA-945D-B6A05AD7117F}">
      <dgm:prSet custT="1"/>
      <dgm:spPr/>
      <dgm:t>
        <a:bodyPr/>
        <a:lstStyle/>
        <a:p>
          <a:r>
            <a:rPr lang="en-US" sz="1800" dirty="0"/>
            <a:t>Apprenticeships</a:t>
          </a:r>
        </a:p>
      </dgm:t>
    </dgm:pt>
    <dgm:pt modelId="{B5DBA94C-BE0B-47D7-BAF4-8C14D9239DE6}" type="parTrans" cxnId="{177BEE3D-E663-4348-A495-CECA4C8F0933}">
      <dgm:prSet/>
      <dgm:spPr/>
      <dgm:t>
        <a:bodyPr/>
        <a:lstStyle/>
        <a:p>
          <a:endParaRPr lang="en-US"/>
        </a:p>
      </dgm:t>
    </dgm:pt>
    <dgm:pt modelId="{04EC672B-9DB7-4380-9B5A-0F5D6E01BD23}" type="sibTrans" cxnId="{177BEE3D-E663-4348-A495-CECA4C8F0933}">
      <dgm:prSet/>
      <dgm:spPr/>
      <dgm:t>
        <a:bodyPr/>
        <a:lstStyle/>
        <a:p>
          <a:endParaRPr lang="en-US"/>
        </a:p>
      </dgm:t>
    </dgm:pt>
    <dgm:pt modelId="{1B43B3B4-CC30-4A2F-AE56-D32C88C8CC69}" type="pres">
      <dgm:prSet presAssocID="{53D74A7C-D518-443F-A349-CA54D2618C68}" presName="diagram" presStyleCnt="0">
        <dgm:presLayoutVars>
          <dgm:dir/>
          <dgm:animLvl val="lvl"/>
          <dgm:resizeHandles val="exact"/>
        </dgm:presLayoutVars>
      </dgm:prSet>
      <dgm:spPr/>
    </dgm:pt>
    <dgm:pt modelId="{E51F815D-B89B-4176-9352-1175E1EF26F5}" type="pres">
      <dgm:prSet presAssocID="{B22E72C3-89C9-48BA-9346-E911CBE32EED}" presName="compNode" presStyleCnt="0"/>
      <dgm:spPr/>
    </dgm:pt>
    <dgm:pt modelId="{49070F3E-23C1-431B-A5F9-7103DE120E86}" type="pres">
      <dgm:prSet presAssocID="{B22E72C3-89C9-48BA-9346-E911CBE32EED}" presName="childRect" presStyleLbl="bgAcc1" presStyleIdx="0" presStyleCnt="3">
        <dgm:presLayoutVars>
          <dgm:bulletEnabled val="1"/>
        </dgm:presLayoutVars>
      </dgm:prSet>
      <dgm:spPr/>
      <dgm:t>
        <a:bodyPr/>
        <a:lstStyle/>
        <a:p>
          <a:endParaRPr lang="en-US"/>
        </a:p>
      </dgm:t>
    </dgm:pt>
    <dgm:pt modelId="{AFEBE583-9494-4516-9059-159BDA4B2E01}" type="pres">
      <dgm:prSet presAssocID="{B22E72C3-89C9-48BA-9346-E911CBE32EED}" presName="parentText" presStyleLbl="node1" presStyleIdx="0" presStyleCnt="0">
        <dgm:presLayoutVars>
          <dgm:chMax val="0"/>
          <dgm:bulletEnabled val="1"/>
        </dgm:presLayoutVars>
      </dgm:prSet>
      <dgm:spPr/>
      <dgm:t>
        <a:bodyPr/>
        <a:lstStyle/>
        <a:p>
          <a:endParaRPr lang="en-US"/>
        </a:p>
      </dgm:t>
    </dgm:pt>
    <dgm:pt modelId="{16C91D6B-5C5C-458E-A4F7-16B35CAC9814}" type="pres">
      <dgm:prSet presAssocID="{B22E72C3-89C9-48BA-9346-E911CBE32EED}" presName="parentRect" presStyleLbl="alignNode1" presStyleIdx="0" presStyleCnt="3"/>
      <dgm:spPr/>
      <dgm:t>
        <a:bodyPr/>
        <a:lstStyle/>
        <a:p>
          <a:endParaRPr lang="en-US"/>
        </a:p>
      </dgm:t>
    </dgm:pt>
    <dgm:pt modelId="{0085F458-E521-4C72-9EAC-637BFB76B43C}" type="pres">
      <dgm:prSet presAssocID="{B22E72C3-89C9-48BA-9346-E911CBE32EED}"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Piggy Bank"/>
        </a:ext>
      </dgm:extLst>
    </dgm:pt>
    <dgm:pt modelId="{9A1EF9FB-777E-435A-B089-767C0A1AA10C}" type="pres">
      <dgm:prSet presAssocID="{F27E2BBB-9208-486D-806B-F567AB74BD68}" presName="sibTrans" presStyleLbl="sibTrans2D1" presStyleIdx="0" presStyleCnt="0"/>
      <dgm:spPr/>
      <dgm:t>
        <a:bodyPr/>
        <a:lstStyle/>
        <a:p>
          <a:endParaRPr lang="en-US"/>
        </a:p>
      </dgm:t>
    </dgm:pt>
    <dgm:pt modelId="{A2150C43-0173-47B1-8C9E-F99A4ABB2A37}" type="pres">
      <dgm:prSet presAssocID="{4D0F8A27-E0F9-4AE1-85F7-28586D83A37E}" presName="compNode" presStyleCnt="0"/>
      <dgm:spPr/>
    </dgm:pt>
    <dgm:pt modelId="{7FD2D83A-E7B1-4271-9677-83DA091B7C76}" type="pres">
      <dgm:prSet presAssocID="{4D0F8A27-E0F9-4AE1-85F7-28586D83A37E}" presName="childRect" presStyleLbl="bgAcc1" presStyleIdx="1" presStyleCnt="3">
        <dgm:presLayoutVars>
          <dgm:bulletEnabled val="1"/>
        </dgm:presLayoutVars>
      </dgm:prSet>
      <dgm:spPr/>
      <dgm:t>
        <a:bodyPr/>
        <a:lstStyle/>
        <a:p>
          <a:endParaRPr lang="en-US"/>
        </a:p>
      </dgm:t>
    </dgm:pt>
    <dgm:pt modelId="{333B4328-DFFE-4555-9ACD-E8109C5EFCEA}" type="pres">
      <dgm:prSet presAssocID="{4D0F8A27-E0F9-4AE1-85F7-28586D83A37E}" presName="parentText" presStyleLbl="node1" presStyleIdx="0" presStyleCnt="0">
        <dgm:presLayoutVars>
          <dgm:chMax val="0"/>
          <dgm:bulletEnabled val="1"/>
        </dgm:presLayoutVars>
      </dgm:prSet>
      <dgm:spPr/>
      <dgm:t>
        <a:bodyPr/>
        <a:lstStyle/>
        <a:p>
          <a:endParaRPr lang="en-US"/>
        </a:p>
      </dgm:t>
    </dgm:pt>
    <dgm:pt modelId="{63A24FC7-6C85-4B89-914F-CBB4DAD653D5}" type="pres">
      <dgm:prSet presAssocID="{4D0F8A27-E0F9-4AE1-85F7-28586D83A37E}" presName="parentRect" presStyleLbl="alignNode1" presStyleIdx="1" presStyleCnt="3"/>
      <dgm:spPr/>
      <dgm:t>
        <a:bodyPr/>
        <a:lstStyle/>
        <a:p>
          <a:endParaRPr lang="en-US"/>
        </a:p>
      </dgm:t>
    </dgm:pt>
    <dgm:pt modelId="{ECDFE392-84EE-443C-BBB5-D2AB7739EF7D}" type="pres">
      <dgm:prSet presAssocID="{4D0F8A27-E0F9-4AE1-85F7-28586D83A37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Cycle with people"/>
        </a:ext>
      </dgm:extLst>
    </dgm:pt>
    <dgm:pt modelId="{AB3CA28C-0BAB-4EDD-A684-90ADFB1774D7}" type="pres">
      <dgm:prSet presAssocID="{F63A3156-6ACF-42E2-8E5D-6D95142551A6}" presName="sibTrans" presStyleLbl="sibTrans2D1" presStyleIdx="0" presStyleCnt="0"/>
      <dgm:spPr/>
      <dgm:t>
        <a:bodyPr/>
        <a:lstStyle/>
        <a:p>
          <a:endParaRPr lang="en-US"/>
        </a:p>
      </dgm:t>
    </dgm:pt>
    <dgm:pt modelId="{76A55956-B5F0-4687-BD42-AF95D48F2DB8}" type="pres">
      <dgm:prSet presAssocID="{4CDE0100-C068-4AA5-B39F-FE385BB1241F}" presName="compNode" presStyleCnt="0"/>
      <dgm:spPr/>
    </dgm:pt>
    <dgm:pt modelId="{17A8ED96-9349-42BF-A09D-B0782AB10515}" type="pres">
      <dgm:prSet presAssocID="{4CDE0100-C068-4AA5-B39F-FE385BB1241F}" presName="childRect" presStyleLbl="bgAcc1" presStyleIdx="2" presStyleCnt="3">
        <dgm:presLayoutVars>
          <dgm:bulletEnabled val="1"/>
        </dgm:presLayoutVars>
      </dgm:prSet>
      <dgm:spPr/>
      <dgm:t>
        <a:bodyPr/>
        <a:lstStyle/>
        <a:p>
          <a:endParaRPr lang="en-US"/>
        </a:p>
      </dgm:t>
    </dgm:pt>
    <dgm:pt modelId="{937DDD1C-664A-4C6C-87DF-10124D9ADE2A}" type="pres">
      <dgm:prSet presAssocID="{4CDE0100-C068-4AA5-B39F-FE385BB1241F}" presName="parentText" presStyleLbl="node1" presStyleIdx="0" presStyleCnt="0">
        <dgm:presLayoutVars>
          <dgm:chMax val="0"/>
          <dgm:bulletEnabled val="1"/>
        </dgm:presLayoutVars>
      </dgm:prSet>
      <dgm:spPr/>
      <dgm:t>
        <a:bodyPr/>
        <a:lstStyle/>
        <a:p>
          <a:endParaRPr lang="en-US"/>
        </a:p>
      </dgm:t>
    </dgm:pt>
    <dgm:pt modelId="{F2172ABE-EDBB-4FC8-8501-51AE446DCB32}" type="pres">
      <dgm:prSet presAssocID="{4CDE0100-C068-4AA5-B39F-FE385BB1241F}" presName="parentRect" presStyleLbl="alignNode1" presStyleIdx="2" presStyleCnt="3"/>
      <dgm:spPr/>
      <dgm:t>
        <a:bodyPr/>
        <a:lstStyle/>
        <a:p>
          <a:endParaRPr lang="en-US"/>
        </a:p>
      </dgm:t>
    </dgm:pt>
    <dgm:pt modelId="{CF786AD8-839B-40C1-8AC4-C4502ACC5896}" type="pres">
      <dgm:prSet presAssocID="{4CDE0100-C068-4AA5-B39F-FE385BB1241F}"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Social network"/>
        </a:ext>
      </dgm:extLst>
    </dgm:pt>
  </dgm:ptLst>
  <dgm:cxnLst>
    <dgm:cxn modelId="{526A811D-C4D1-4D39-9218-8722094E3D53}" type="presOf" srcId="{544D788C-D3BE-4BD8-B308-3A34F93BF74D}" destId="{17A8ED96-9349-42BF-A09D-B0782AB10515}" srcOrd="0" destOrd="3" presId="urn:microsoft.com/office/officeart/2005/8/layout/bList2"/>
    <dgm:cxn modelId="{71D09F2C-5703-48B3-B9F2-347659FBF8F1}" type="presOf" srcId="{E01952B5-4168-43C9-B3FF-C6F2F186829D}" destId="{17A8ED96-9349-42BF-A09D-B0782AB10515}" srcOrd="0" destOrd="2" presId="urn:microsoft.com/office/officeart/2005/8/layout/bList2"/>
    <dgm:cxn modelId="{CD712E8C-B258-4246-833D-A0C74FF4AF65}" srcId="{4D0F8A27-E0F9-4AE1-85F7-28586D83A37E}" destId="{A70107BC-7049-4E55-A0D6-A6A7A41866B8}" srcOrd="2" destOrd="0" parTransId="{5BC80043-BC86-44FE-A84F-B20EB1A40378}" sibTransId="{ABB35FCA-AD92-4608-8FED-DB6CDD6FF177}"/>
    <dgm:cxn modelId="{8C1E8308-A29D-4F38-BD14-7ABB1FB38BEE}" srcId="{4CDE0100-C068-4AA5-B39F-FE385BB1241F}" destId="{CE7EFB32-DB2B-4288-9FDE-7572A618D403}" srcOrd="4" destOrd="0" parTransId="{BAFB5706-BEF5-4CB3-B0A4-F528F8806D68}" sibTransId="{75412910-6229-4E40-8A8A-F1CA0AB60F09}"/>
    <dgm:cxn modelId="{F56E40B4-3754-47FB-80E3-31AA1855385B}" type="presOf" srcId="{F27E2BBB-9208-486D-806B-F567AB74BD68}" destId="{9A1EF9FB-777E-435A-B089-767C0A1AA10C}" srcOrd="0" destOrd="0" presId="urn:microsoft.com/office/officeart/2005/8/layout/bList2"/>
    <dgm:cxn modelId="{49585D1E-7C84-436A-AD09-6CE69C68700D}" srcId="{4CDE0100-C068-4AA5-B39F-FE385BB1241F}" destId="{58F5A366-FA2C-44E7-9FC5-E8B463EA3028}" srcOrd="0" destOrd="0" parTransId="{479BBA57-7CBB-45F5-83A5-8CF14E5CEDD5}" sibTransId="{A532E094-423E-4184-ABF6-3FA190BCCF7E}"/>
    <dgm:cxn modelId="{14AE9D5F-C2AD-4E57-A3E6-DA2E187FD7EE}" type="presOf" srcId="{BCC52AFD-7633-43AA-945D-B6A05AD7117F}" destId="{7FD2D83A-E7B1-4271-9677-83DA091B7C76}" srcOrd="0" destOrd="3" presId="urn:microsoft.com/office/officeart/2005/8/layout/bList2"/>
    <dgm:cxn modelId="{0D0A7D65-25D7-4D8D-8C99-CE14201A79E9}" srcId="{4D0F8A27-E0F9-4AE1-85F7-28586D83A37E}" destId="{EBF6059B-8F03-4CB1-A762-962BF078E468}" srcOrd="1" destOrd="0" parTransId="{A269778B-3E7B-4304-B407-88AC3C4E05ED}" sibTransId="{2DD66C84-6F16-4B29-8654-1A54313C5C46}"/>
    <dgm:cxn modelId="{A62DF8F7-DD58-4035-A2E0-985CB3618EE8}" srcId="{53D74A7C-D518-443F-A349-CA54D2618C68}" destId="{4D0F8A27-E0F9-4AE1-85F7-28586D83A37E}" srcOrd="1" destOrd="0" parTransId="{0B072E93-0063-41D6-809E-6543A96BB815}" sibTransId="{F63A3156-6ACF-42E2-8E5D-6D95142551A6}"/>
    <dgm:cxn modelId="{24A1608B-0D54-4FB3-8CF7-6EA52EC23A0E}" srcId="{4CDE0100-C068-4AA5-B39F-FE385BB1241F}" destId="{DE9FA5F3-DAC0-44DE-85ED-9D94A27CA7A9}" srcOrd="5" destOrd="0" parTransId="{9918E5B8-6F91-4D70-B7ED-08966F35F677}" sibTransId="{6AAF33B7-AAE6-47C1-BBB9-76C7E6082BC1}"/>
    <dgm:cxn modelId="{50903729-8EDC-4A81-BAC3-C95FBD21B4DD}" srcId="{B22E72C3-89C9-48BA-9346-E911CBE32EED}" destId="{E98FA3D5-2DAE-4968-8EF9-5F2776D9C062}" srcOrd="1" destOrd="0" parTransId="{C305F668-940E-40AC-B830-6E683B66C79C}" sibTransId="{7F7302C5-4816-4AAF-BD11-D706E6BD695E}"/>
    <dgm:cxn modelId="{5142E07F-0E80-4EFF-98E2-F59F3A20F523}" srcId="{4CDE0100-C068-4AA5-B39F-FE385BB1241F}" destId="{185EC015-D526-4CE5-973B-E96D5B143A05}" srcOrd="1" destOrd="0" parTransId="{B1CF198B-653C-441B-B69D-5DAC315F40FA}" sibTransId="{287CE263-AB41-44D0-B967-D39A4A9E63F8}"/>
    <dgm:cxn modelId="{82D4E645-DAF6-4116-9344-3ABF5239E985}" type="presOf" srcId="{58F5A366-FA2C-44E7-9FC5-E8B463EA3028}" destId="{17A8ED96-9349-42BF-A09D-B0782AB10515}" srcOrd="0" destOrd="0" presId="urn:microsoft.com/office/officeart/2005/8/layout/bList2"/>
    <dgm:cxn modelId="{87832439-FE10-44C7-9DAF-6CFEBCB8A355}" type="presOf" srcId="{EBF6059B-8F03-4CB1-A762-962BF078E468}" destId="{7FD2D83A-E7B1-4271-9677-83DA091B7C76}" srcOrd="0" destOrd="1" presId="urn:microsoft.com/office/officeart/2005/8/layout/bList2"/>
    <dgm:cxn modelId="{0FAF805B-9366-458B-9DCB-D347A72FAC27}" srcId="{3A2501B5-DB42-4B97-B508-0D48FBAB4262}" destId="{7980C517-94C1-43F1-94E0-8D7BF0C214EF}" srcOrd="0" destOrd="0" parTransId="{571F8BFF-8D5A-46CC-98A4-0DDCC84E585C}" sibTransId="{E43A1B93-5403-421E-917B-6ABB9B86B701}"/>
    <dgm:cxn modelId="{76981118-4DBC-4487-863E-3E6D5B1AD70D}" type="presOf" srcId="{4D0F8A27-E0F9-4AE1-85F7-28586D83A37E}" destId="{333B4328-DFFE-4555-9ACD-E8109C5EFCEA}" srcOrd="0" destOrd="0" presId="urn:microsoft.com/office/officeart/2005/8/layout/bList2"/>
    <dgm:cxn modelId="{239C5FC6-0093-4E62-9736-EBBD05FDBB1C}" srcId="{53D74A7C-D518-443F-A349-CA54D2618C68}" destId="{B22E72C3-89C9-48BA-9346-E911CBE32EED}" srcOrd="0" destOrd="0" parTransId="{235478D2-ECDB-49F9-BF9E-61C63E0750A0}" sibTransId="{F27E2BBB-9208-486D-806B-F567AB74BD68}"/>
    <dgm:cxn modelId="{8629FC78-031D-4062-BC6E-E7AEB4520E9C}" srcId="{B22E72C3-89C9-48BA-9346-E911CBE32EED}" destId="{3A2501B5-DB42-4B97-B508-0D48FBAB4262}" srcOrd="0" destOrd="0" parTransId="{2E8E43F2-9C1D-45B0-982B-2D7ED57BC30D}" sibTransId="{F79F01A8-8E46-449B-929B-720C611AA4B5}"/>
    <dgm:cxn modelId="{B55B13EC-711F-4A21-B02B-F1CF5D0407CD}" type="presOf" srcId="{3A2501B5-DB42-4B97-B508-0D48FBAB4262}" destId="{49070F3E-23C1-431B-A5F9-7103DE120E86}" srcOrd="0" destOrd="0" presId="urn:microsoft.com/office/officeart/2005/8/layout/bList2"/>
    <dgm:cxn modelId="{15636006-B3FF-4896-9B5D-8DECD1BB476E}" type="presOf" srcId="{DE9FA5F3-DAC0-44DE-85ED-9D94A27CA7A9}" destId="{17A8ED96-9349-42BF-A09D-B0782AB10515}" srcOrd="0" destOrd="5" presId="urn:microsoft.com/office/officeart/2005/8/layout/bList2"/>
    <dgm:cxn modelId="{FE539E3F-51CE-4A68-AD32-FA370F77892F}" srcId="{4CDE0100-C068-4AA5-B39F-FE385BB1241F}" destId="{544D788C-D3BE-4BD8-B308-3A34F93BF74D}" srcOrd="3" destOrd="0" parTransId="{3597682F-0755-42AE-BED6-DC9D2B264429}" sibTransId="{F069FBFB-7FE2-44E8-975F-56217ED0F4B7}"/>
    <dgm:cxn modelId="{8CC0C69C-6B07-40D2-9A44-74F6E9E1CE6D}" type="presOf" srcId="{4D0F8A27-E0F9-4AE1-85F7-28586D83A37E}" destId="{63A24FC7-6C85-4B89-914F-CBB4DAD653D5}" srcOrd="1" destOrd="0" presId="urn:microsoft.com/office/officeart/2005/8/layout/bList2"/>
    <dgm:cxn modelId="{6F33F67E-8962-4B5C-81B6-DF18F1417C61}" type="presOf" srcId="{185EC015-D526-4CE5-973B-E96D5B143A05}" destId="{17A8ED96-9349-42BF-A09D-B0782AB10515}" srcOrd="0" destOrd="1" presId="urn:microsoft.com/office/officeart/2005/8/layout/bList2"/>
    <dgm:cxn modelId="{4B8B8123-ACCE-498F-B2E8-FF8C41280026}" type="presOf" srcId="{E98FA3D5-2DAE-4968-8EF9-5F2776D9C062}" destId="{49070F3E-23C1-431B-A5F9-7103DE120E86}" srcOrd="0" destOrd="2" presId="urn:microsoft.com/office/officeart/2005/8/layout/bList2"/>
    <dgm:cxn modelId="{4D0454CA-9DDE-46AE-8A1F-25318E8770E5}" type="presOf" srcId="{7980C517-94C1-43F1-94E0-8D7BF0C214EF}" destId="{49070F3E-23C1-431B-A5F9-7103DE120E86}" srcOrd="0" destOrd="1" presId="urn:microsoft.com/office/officeart/2005/8/layout/bList2"/>
    <dgm:cxn modelId="{2D1E8EC5-61E4-4885-8514-71D107E2A4CF}" srcId="{4CDE0100-C068-4AA5-B39F-FE385BB1241F}" destId="{E01952B5-4168-43C9-B3FF-C6F2F186829D}" srcOrd="2" destOrd="0" parTransId="{E95CB11E-5472-4312-9728-C552F7712A98}" sibTransId="{000F01B4-FB27-4633-9650-4054128C465F}"/>
    <dgm:cxn modelId="{C25C6A58-1CFA-4585-BED7-0D57CE6B7A6B}" srcId="{4D0F8A27-E0F9-4AE1-85F7-28586D83A37E}" destId="{1A5B9BCD-ADBF-4167-BBEA-5816E803F901}" srcOrd="0" destOrd="0" parTransId="{0C6153AF-8A55-4B16-BC53-6FF3664B31B9}" sibTransId="{6742AE1A-7E1A-4DB5-B1BB-CEE4D62D1BF1}"/>
    <dgm:cxn modelId="{11BC3968-AFC8-4602-9F37-8E45CD6A4AF4}" type="presOf" srcId="{F63A3156-6ACF-42E2-8E5D-6D95142551A6}" destId="{AB3CA28C-0BAB-4EDD-A684-90ADFB1774D7}" srcOrd="0" destOrd="0" presId="urn:microsoft.com/office/officeart/2005/8/layout/bList2"/>
    <dgm:cxn modelId="{8E7DE15A-473C-420A-AE65-14313ECA441C}" type="presOf" srcId="{B22E72C3-89C9-48BA-9346-E911CBE32EED}" destId="{16C91D6B-5C5C-458E-A4F7-16B35CAC9814}" srcOrd="1" destOrd="0" presId="urn:microsoft.com/office/officeart/2005/8/layout/bList2"/>
    <dgm:cxn modelId="{E53D3C85-FABC-4B5A-BD15-64711508A9A5}" type="presOf" srcId="{4CDE0100-C068-4AA5-B39F-FE385BB1241F}" destId="{937DDD1C-664A-4C6C-87DF-10124D9ADE2A}" srcOrd="0" destOrd="0" presId="urn:microsoft.com/office/officeart/2005/8/layout/bList2"/>
    <dgm:cxn modelId="{17AC31DE-6850-4759-B300-EA679CA9307D}" type="presOf" srcId="{A70107BC-7049-4E55-A0D6-A6A7A41866B8}" destId="{7FD2D83A-E7B1-4271-9677-83DA091B7C76}" srcOrd="0" destOrd="2" presId="urn:microsoft.com/office/officeart/2005/8/layout/bList2"/>
    <dgm:cxn modelId="{A10332D1-D41E-497C-B5A9-B98C1D65B7B1}" type="presOf" srcId="{1A5B9BCD-ADBF-4167-BBEA-5816E803F901}" destId="{7FD2D83A-E7B1-4271-9677-83DA091B7C76}" srcOrd="0" destOrd="0" presId="urn:microsoft.com/office/officeart/2005/8/layout/bList2"/>
    <dgm:cxn modelId="{5A28B431-3783-4F0A-997A-37F3A37FF4DB}" type="presOf" srcId="{53D74A7C-D518-443F-A349-CA54D2618C68}" destId="{1B43B3B4-CC30-4A2F-AE56-D32C88C8CC69}" srcOrd="0" destOrd="0" presId="urn:microsoft.com/office/officeart/2005/8/layout/bList2"/>
    <dgm:cxn modelId="{FA918BF0-0B6E-4334-847E-101D54A5860B}" type="presOf" srcId="{B22E72C3-89C9-48BA-9346-E911CBE32EED}" destId="{AFEBE583-9494-4516-9059-159BDA4B2E01}" srcOrd="0" destOrd="0" presId="urn:microsoft.com/office/officeart/2005/8/layout/bList2"/>
    <dgm:cxn modelId="{F0EFAE63-D3BC-4A98-9601-911A92BD1765}" type="presOf" srcId="{4CDE0100-C068-4AA5-B39F-FE385BB1241F}" destId="{F2172ABE-EDBB-4FC8-8501-51AE446DCB32}" srcOrd="1" destOrd="0" presId="urn:microsoft.com/office/officeart/2005/8/layout/bList2"/>
    <dgm:cxn modelId="{E4725067-74F4-4D7A-B8F0-46A22F59E10E}" srcId="{53D74A7C-D518-443F-A349-CA54D2618C68}" destId="{4CDE0100-C068-4AA5-B39F-FE385BB1241F}" srcOrd="2" destOrd="0" parTransId="{DC81958A-65FA-4DAC-A185-65A665826064}" sibTransId="{12B441E0-911D-4976-83EB-2A17D26D655F}"/>
    <dgm:cxn modelId="{177BEE3D-E663-4348-A495-CECA4C8F0933}" srcId="{4D0F8A27-E0F9-4AE1-85F7-28586D83A37E}" destId="{BCC52AFD-7633-43AA-945D-B6A05AD7117F}" srcOrd="3" destOrd="0" parTransId="{B5DBA94C-BE0B-47D7-BAF4-8C14D9239DE6}" sibTransId="{04EC672B-9DB7-4380-9B5A-0F5D6E01BD23}"/>
    <dgm:cxn modelId="{141AEEAB-6782-4C33-8665-AE34BC2C25FF}" type="presOf" srcId="{CE7EFB32-DB2B-4288-9FDE-7572A618D403}" destId="{17A8ED96-9349-42BF-A09D-B0782AB10515}" srcOrd="0" destOrd="4" presId="urn:microsoft.com/office/officeart/2005/8/layout/bList2"/>
    <dgm:cxn modelId="{60A14C32-09AC-40DE-8DC2-D0A763E02876}" type="presParOf" srcId="{1B43B3B4-CC30-4A2F-AE56-D32C88C8CC69}" destId="{E51F815D-B89B-4176-9352-1175E1EF26F5}" srcOrd="0" destOrd="0" presId="urn:microsoft.com/office/officeart/2005/8/layout/bList2"/>
    <dgm:cxn modelId="{EF7C34BD-B635-4723-A488-D0BBEDF886C8}" type="presParOf" srcId="{E51F815D-B89B-4176-9352-1175E1EF26F5}" destId="{49070F3E-23C1-431B-A5F9-7103DE120E86}" srcOrd="0" destOrd="0" presId="urn:microsoft.com/office/officeart/2005/8/layout/bList2"/>
    <dgm:cxn modelId="{A68A0C76-91F8-4F62-ACAA-E52F388286FD}" type="presParOf" srcId="{E51F815D-B89B-4176-9352-1175E1EF26F5}" destId="{AFEBE583-9494-4516-9059-159BDA4B2E01}" srcOrd="1" destOrd="0" presId="urn:microsoft.com/office/officeart/2005/8/layout/bList2"/>
    <dgm:cxn modelId="{311C73AF-2AB7-4B52-8420-267558C26BE1}" type="presParOf" srcId="{E51F815D-B89B-4176-9352-1175E1EF26F5}" destId="{16C91D6B-5C5C-458E-A4F7-16B35CAC9814}" srcOrd="2" destOrd="0" presId="urn:microsoft.com/office/officeart/2005/8/layout/bList2"/>
    <dgm:cxn modelId="{71EACD09-1D0D-42FD-B6C9-3B994D647E2C}" type="presParOf" srcId="{E51F815D-B89B-4176-9352-1175E1EF26F5}" destId="{0085F458-E521-4C72-9EAC-637BFB76B43C}" srcOrd="3" destOrd="0" presId="urn:microsoft.com/office/officeart/2005/8/layout/bList2"/>
    <dgm:cxn modelId="{EBDF0946-23B1-45BA-A6B3-6F3D5788643B}" type="presParOf" srcId="{1B43B3B4-CC30-4A2F-AE56-D32C88C8CC69}" destId="{9A1EF9FB-777E-435A-B089-767C0A1AA10C}" srcOrd="1" destOrd="0" presId="urn:microsoft.com/office/officeart/2005/8/layout/bList2"/>
    <dgm:cxn modelId="{91F11BD0-3DB4-4142-85EC-214E23D36204}" type="presParOf" srcId="{1B43B3B4-CC30-4A2F-AE56-D32C88C8CC69}" destId="{A2150C43-0173-47B1-8C9E-F99A4ABB2A37}" srcOrd="2" destOrd="0" presId="urn:microsoft.com/office/officeart/2005/8/layout/bList2"/>
    <dgm:cxn modelId="{3E0A896E-D8F1-4F86-A600-DB930173D2D1}" type="presParOf" srcId="{A2150C43-0173-47B1-8C9E-F99A4ABB2A37}" destId="{7FD2D83A-E7B1-4271-9677-83DA091B7C76}" srcOrd="0" destOrd="0" presId="urn:microsoft.com/office/officeart/2005/8/layout/bList2"/>
    <dgm:cxn modelId="{AEDB31EA-6AD5-4EEC-B3BB-BC1D77B16B65}" type="presParOf" srcId="{A2150C43-0173-47B1-8C9E-F99A4ABB2A37}" destId="{333B4328-DFFE-4555-9ACD-E8109C5EFCEA}" srcOrd="1" destOrd="0" presId="urn:microsoft.com/office/officeart/2005/8/layout/bList2"/>
    <dgm:cxn modelId="{1B3A2A4F-9C21-4325-9B83-37B227C9893A}" type="presParOf" srcId="{A2150C43-0173-47B1-8C9E-F99A4ABB2A37}" destId="{63A24FC7-6C85-4B89-914F-CBB4DAD653D5}" srcOrd="2" destOrd="0" presId="urn:microsoft.com/office/officeart/2005/8/layout/bList2"/>
    <dgm:cxn modelId="{EAD222C7-FABE-4D05-AAD9-D9269D6BE9D7}" type="presParOf" srcId="{A2150C43-0173-47B1-8C9E-F99A4ABB2A37}" destId="{ECDFE392-84EE-443C-BBB5-D2AB7739EF7D}" srcOrd="3" destOrd="0" presId="urn:microsoft.com/office/officeart/2005/8/layout/bList2"/>
    <dgm:cxn modelId="{FB439ACC-9C09-4300-814D-6215F429706E}" type="presParOf" srcId="{1B43B3B4-CC30-4A2F-AE56-D32C88C8CC69}" destId="{AB3CA28C-0BAB-4EDD-A684-90ADFB1774D7}" srcOrd="3" destOrd="0" presId="urn:microsoft.com/office/officeart/2005/8/layout/bList2"/>
    <dgm:cxn modelId="{CE02D0EB-3D5A-4BE4-AE44-B8B1328A223C}" type="presParOf" srcId="{1B43B3B4-CC30-4A2F-AE56-D32C88C8CC69}" destId="{76A55956-B5F0-4687-BD42-AF95D48F2DB8}" srcOrd="4" destOrd="0" presId="urn:microsoft.com/office/officeart/2005/8/layout/bList2"/>
    <dgm:cxn modelId="{76923E26-5356-4420-82FA-9B32A97F722D}" type="presParOf" srcId="{76A55956-B5F0-4687-BD42-AF95D48F2DB8}" destId="{17A8ED96-9349-42BF-A09D-B0782AB10515}" srcOrd="0" destOrd="0" presId="urn:microsoft.com/office/officeart/2005/8/layout/bList2"/>
    <dgm:cxn modelId="{CD590900-76AC-401B-ACCA-790AA6D89FF2}" type="presParOf" srcId="{76A55956-B5F0-4687-BD42-AF95D48F2DB8}" destId="{937DDD1C-664A-4C6C-87DF-10124D9ADE2A}" srcOrd="1" destOrd="0" presId="urn:microsoft.com/office/officeart/2005/8/layout/bList2"/>
    <dgm:cxn modelId="{AB1C3560-4FBB-4E08-A47E-82CC4FE63234}" type="presParOf" srcId="{76A55956-B5F0-4687-BD42-AF95D48F2DB8}" destId="{F2172ABE-EDBB-4FC8-8501-51AE446DCB32}" srcOrd="2" destOrd="0" presId="urn:microsoft.com/office/officeart/2005/8/layout/bList2"/>
    <dgm:cxn modelId="{6D455A8E-2E99-48AE-A00A-8FBA38060B8A}" type="presParOf" srcId="{76A55956-B5F0-4687-BD42-AF95D48F2DB8}" destId="{CF786AD8-839B-40C1-8AC4-C4502ACC589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custT="1"/>
      <dgm:spPr/>
      <dgm:t>
        <a:bodyPr/>
        <a:lstStyle/>
        <a:p>
          <a:pPr marL="0" lvl="0" indent="0" algn="ctr" defTabSz="1511300">
            <a:lnSpc>
              <a:spcPct val="90000"/>
            </a:lnSpc>
            <a:spcBef>
              <a:spcPct val="0"/>
            </a:spcBef>
            <a:spcAft>
              <a:spcPct val="35000"/>
            </a:spcAft>
            <a:buNone/>
          </a:pPr>
          <a:r>
            <a:rPr lang="en-US" sz="3400" b="0" kern="1200" dirty="0">
              <a:latin typeface="Segoe UI Semibold" panose="020B0702040204020203" pitchFamily="34" charset="0"/>
              <a:ea typeface="Source Sans Pro SemiBold" panose="020B0603030403020204" pitchFamily="34" charset="0"/>
              <a:cs typeface="Segoe UI Semibold" panose="020B0702040204020203" pitchFamily="34" charset="0"/>
            </a:rPr>
            <a:t>Leadership             and Beliefs</a:t>
          </a:r>
        </a:p>
      </dgm:t>
    </dgm:pt>
    <dgm:pt modelId="{AA9BD4F4-F13B-4C05-B8E1-96B661049246}" type="parTrans" cxnId="{86B7E451-9BCC-43DD-975B-8B7B731ABE41}">
      <dgm:prSet/>
      <dgm:spPr/>
      <dgm:t>
        <a:bodyPr/>
        <a:lstStyle/>
        <a:p>
          <a:endParaRPr lang="en-US">
            <a:latin typeface="+mn-lt"/>
          </a:endParaRPr>
        </a:p>
      </dgm:t>
    </dgm:pt>
    <dgm:pt modelId="{7A1946F0-C61A-40ED-8DD3-F5803DE95CBB}" type="sibTrans" cxnId="{86B7E451-9BCC-43DD-975B-8B7B731ABE41}">
      <dgm:prSet/>
      <dgm:spPr/>
      <dgm:t>
        <a:bodyPr/>
        <a:lstStyle/>
        <a:p>
          <a:endParaRPr lang="en-US">
            <a:latin typeface="+mn-lt"/>
          </a:endParaRPr>
        </a:p>
      </dgm:t>
    </dgm:pt>
    <dgm:pt modelId="{22E0AB64-5BB2-4FB7-A069-F24334AD5537}">
      <dgm:prSet phldrT="[Text]"/>
      <dgm:spPr/>
      <dgm:t>
        <a:bodyPr anchor="ctr"/>
        <a:lstStyle/>
        <a:p>
          <a:r>
            <a:rPr lang="en-US" dirty="0">
              <a:latin typeface="+mn-lt"/>
              <a:cs typeface="Segoe UI Semibold" panose="020B0702040204020203" pitchFamily="34" charset="0"/>
            </a:rPr>
            <a:t>Staff believe in ALL students &amp; share HSBP delivery</a:t>
          </a:r>
        </a:p>
      </dgm:t>
    </dgm:pt>
    <dgm:pt modelId="{91D48129-5DC5-46D9-A189-752C1222FD21}" type="parTrans" cxnId="{A67AEDEC-AF4B-4BE4-888C-FCD68088C5F3}">
      <dgm:prSet/>
      <dgm:spPr/>
      <dgm:t>
        <a:bodyPr/>
        <a:lstStyle/>
        <a:p>
          <a:endParaRPr lang="en-US">
            <a:latin typeface="+mn-lt"/>
          </a:endParaRPr>
        </a:p>
      </dgm:t>
    </dgm:pt>
    <dgm:pt modelId="{A3FECAA7-6B11-470E-BAD2-CD06789820F4}" type="sibTrans" cxnId="{A67AEDEC-AF4B-4BE4-888C-FCD68088C5F3}">
      <dgm:prSet/>
      <dgm:spPr/>
      <dgm:t>
        <a:bodyPr/>
        <a:lstStyle/>
        <a:p>
          <a:endParaRPr lang="en-US">
            <a:latin typeface="+mn-lt"/>
          </a:endParaRPr>
        </a:p>
      </dgm:t>
    </dgm:pt>
    <dgm:pt modelId="{3631820B-61BF-47E1-9466-A7F1ECD46C53}">
      <dgm:prSet phldrT="[Text]"/>
      <dgm:spPr/>
      <dgm:t>
        <a:bodyPr anchor="ctr"/>
        <a:lstStyle/>
        <a:p>
          <a:r>
            <a:rPr lang="en-US" dirty="0">
              <a:latin typeface="+mn-lt"/>
              <a:cs typeface="Segoe UI Semibold" panose="020B0702040204020203" pitchFamily="34" charset="0"/>
            </a:rPr>
            <a:t>HSBP’s inform master scheduling, hiring, clubs, etc.</a:t>
          </a:r>
        </a:p>
      </dgm:t>
    </dgm:pt>
    <dgm:pt modelId="{A34483CC-EA0C-4D32-8105-B4DA89656418}" type="parTrans" cxnId="{8493B258-4259-4BE4-A3C9-6DE601693820}">
      <dgm:prSet/>
      <dgm:spPr/>
      <dgm:t>
        <a:bodyPr/>
        <a:lstStyle/>
        <a:p>
          <a:endParaRPr lang="en-US">
            <a:latin typeface="+mn-lt"/>
          </a:endParaRPr>
        </a:p>
      </dgm:t>
    </dgm:pt>
    <dgm:pt modelId="{40193CDA-86E1-4550-84B7-53D56E36EABA}" type="sibTrans" cxnId="{8493B258-4259-4BE4-A3C9-6DE601693820}">
      <dgm:prSet/>
      <dgm:spPr/>
      <dgm:t>
        <a:bodyPr/>
        <a:lstStyle/>
        <a:p>
          <a:endParaRPr lang="en-US">
            <a:latin typeface="+mn-lt"/>
          </a:endParaRPr>
        </a:p>
      </dgm:t>
    </dgm:pt>
    <dgm:pt modelId="{5E0C3F06-9F62-44BF-B63A-CDFFC6FA7814}">
      <dgm:prSet phldrT="[Text]" custT="1"/>
      <dgm:spPr/>
      <dgm:t>
        <a:bodyPr/>
        <a:lstStyle/>
        <a:p>
          <a:pPr marL="0" lvl="0" indent="0" algn="ctr" defTabSz="1511300">
            <a:lnSpc>
              <a:spcPct val="90000"/>
            </a:lnSpc>
            <a:spcBef>
              <a:spcPct val="0"/>
            </a:spcBef>
            <a:spcAft>
              <a:spcPct val="35000"/>
            </a:spcAft>
            <a:buNone/>
          </a:pPr>
          <a:r>
            <a:rPr lang="en-US" sz="3400" b="0" kern="1200" dirty="0">
              <a:latin typeface="Selawik Semibold" panose="020B0702040204020203" pitchFamily="34" charset="0"/>
              <a:ea typeface="Source Sans Pro SemiBold" panose="020B0603030403020204" pitchFamily="34" charset="0"/>
              <a:cs typeface="Segoe UI Semibold" panose="020B0702040204020203" pitchFamily="34" charset="0"/>
            </a:rPr>
            <a:t>Data Analysis</a:t>
          </a:r>
        </a:p>
      </dgm:t>
    </dgm:pt>
    <dgm:pt modelId="{2A58EAC8-D234-4C64-A32C-136CCECED48B}" type="parTrans" cxnId="{E1D0A8FC-CF48-44D1-B738-2676EBFF02F5}">
      <dgm:prSet/>
      <dgm:spPr/>
      <dgm:t>
        <a:bodyPr/>
        <a:lstStyle/>
        <a:p>
          <a:endParaRPr lang="en-US">
            <a:latin typeface="+mn-lt"/>
          </a:endParaRPr>
        </a:p>
      </dgm:t>
    </dgm:pt>
    <dgm:pt modelId="{A660EA34-944E-421F-8C8C-1616E04C2580}" type="sibTrans" cxnId="{E1D0A8FC-CF48-44D1-B738-2676EBFF02F5}">
      <dgm:prSet/>
      <dgm:spPr/>
      <dgm:t>
        <a:bodyPr/>
        <a:lstStyle/>
        <a:p>
          <a:endParaRPr lang="en-US">
            <a:latin typeface="+mn-lt"/>
          </a:endParaRPr>
        </a:p>
      </dgm:t>
    </dgm:pt>
    <dgm:pt modelId="{C26AE30F-2273-4687-ACA3-A11E454FDD92}">
      <dgm:prSet phldrT="[Text]"/>
      <dgm:spPr/>
      <dgm:t>
        <a:bodyPr anchor="ctr"/>
        <a:lstStyle/>
        <a:p>
          <a:r>
            <a:rPr lang="en-US" sz="1800" dirty="0">
              <a:latin typeface="+mn-lt"/>
              <a:cs typeface="Segoe UI Semibold" panose="020B0702040204020203" pitchFamily="34" charset="0"/>
            </a:rPr>
            <a:t>“State of HSBP” – what’s in place now?  what gaps?</a:t>
          </a:r>
        </a:p>
      </dgm:t>
    </dgm:pt>
    <dgm:pt modelId="{DE860243-1F2D-40A6-87F4-0391F841D0DD}" type="parTrans" cxnId="{9531ED89-0067-41C4-AE52-72A67C1B3715}">
      <dgm:prSet/>
      <dgm:spPr/>
      <dgm:t>
        <a:bodyPr/>
        <a:lstStyle/>
        <a:p>
          <a:endParaRPr lang="en-US">
            <a:latin typeface="+mn-lt"/>
          </a:endParaRPr>
        </a:p>
      </dgm:t>
    </dgm:pt>
    <dgm:pt modelId="{55A53BD1-BA4A-44B6-AD06-574DB4E14023}" type="sibTrans" cxnId="{9531ED89-0067-41C4-AE52-72A67C1B3715}">
      <dgm:prSet/>
      <dgm:spPr/>
      <dgm:t>
        <a:bodyPr/>
        <a:lstStyle/>
        <a:p>
          <a:endParaRPr lang="en-US">
            <a:latin typeface="+mn-lt"/>
          </a:endParaRPr>
        </a:p>
      </dgm:t>
    </dgm:pt>
    <dgm:pt modelId="{A8833DD4-8CEC-4BE1-BDF2-B67102AD73BF}">
      <dgm:prSet phldrT="[Text]"/>
      <dgm:spPr/>
      <dgm:t>
        <a:bodyPr anchor="ctr"/>
        <a:lstStyle/>
        <a:p>
          <a:r>
            <a:rPr lang="en-US" sz="1800" dirty="0">
              <a:latin typeface="+mn-lt"/>
              <a:cs typeface="Segoe UI Semibold" panose="020B0702040204020203" pitchFamily="34" charset="0"/>
            </a:rPr>
            <a:t>Use the HSBP to connect students to opportunities</a:t>
          </a:r>
        </a:p>
      </dgm:t>
    </dgm:pt>
    <dgm:pt modelId="{2D96BB7A-8470-4938-AFA6-5D028F0CD259}" type="parTrans" cxnId="{A7BBF9A5-AD2B-45A2-9733-29827AB71C55}">
      <dgm:prSet/>
      <dgm:spPr/>
      <dgm:t>
        <a:bodyPr/>
        <a:lstStyle/>
        <a:p>
          <a:endParaRPr lang="en-US">
            <a:latin typeface="+mn-lt"/>
          </a:endParaRPr>
        </a:p>
      </dgm:t>
    </dgm:pt>
    <dgm:pt modelId="{5D4304C3-7EC7-475D-A048-7E29EB455AC4}" type="sibTrans" cxnId="{A7BBF9A5-AD2B-45A2-9733-29827AB71C55}">
      <dgm:prSet/>
      <dgm:spPr/>
      <dgm:t>
        <a:bodyPr/>
        <a:lstStyle/>
        <a:p>
          <a:endParaRPr lang="en-US">
            <a:latin typeface="+mn-lt"/>
          </a:endParaRPr>
        </a:p>
      </dgm:t>
    </dgm:pt>
    <dgm:pt modelId="{2740CDCF-B46B-4933-826E-3D1603CA9D96}">
      <dgm:prSet custT="1"/>
      <dgm:spPr/>
      <dgm:t>
        <a:bodyPr/>
        <a:lstStyle/>
        <a:p>
          <a:r>
            <a:rPr lang="en-US" sz="3400" b="0" dirty="0">
              <a:latin typeface="Segoe UI Semibold" panose="020B0702040204020203" pitchFamily="34" charset="0"/>
              <a:cs typeface="Segoe UI Semibold" panose="020B0702040204020203" pitchFamily="34" charset="0"/>
            </a:rPr>
            <a:t>Build Partnerships and Engagement</a:t>
          </a:r>
          <a:r>
            <a:rPr lang="en-US" sz="3400" b="0" dirty="0">
              <a:latin typeface="+mn-lt"/>
              <a:cs typeface="Segoe UI Semibold" panose="020B0702040204020203" pitchFamily="34" charset="0"/>
            </a:rPr>
            <a:t>  </a:t>
          </a:r>
        </a:p>
      </dgm:t>
    </dgm:pt>
    <dgm:pt modelId="{0119F5E5-53CC-476D-9193-E3D0D5F54E7E}" type="parTrans" cxnId="{A1FDDADC-A343-47A5-A661-FAB3DB5F4EE6}">
      <dgm:prSet/>
      <dgm:spPr/>
      <dgm:t>
        <a:bodyPr/>
        <a:lstStyle/>
        <a:p>
          <a:endParaRPr lang="en-US">
            <a:latin typeface="+mn-lt"/>
          </a:endParaRPr>
        </a:p>
      </dgm:t>
    </dgm:pt>
    <dgm:pt modelId="{97A18560-D89F-41F5-A654-AC0A0817A0C0}" type="sibTrans" cxnId="{A1FDDADC-A343-47A5-A661-FAB3DB5F4EE6}">
      <dgm:prSet/>
      <dgm:spPr/>
      <dgm:t>
        <a:bodyPr/>
        <a:lstStyle/>
        <a:p>
          <a:endParaRPr lang="en-US">
            <a:latin typeface="+mn-lt"/>
          </a:endParaRPr>
        </a:p>
      </dgm:t>
    </dgm:pt>
    <dgm:pt modelId="{5BAC3912-1CD2-4544-B004-FC908AB11B27}">
      <dgm:prSet/>
      <dgm:spPr/>
      <dgm:t>
        <a:bodyPr anchor="ctr"/>
        <a:lstStyle/>
        <a:p>
          <a:r>
            <a:rPr lang="en-US" dirty="0">
              <a:latin typeface="+mn-lt"/>
              <a:cs typeface="Segoe UI Semibold" panose="020B0702040204020203" pitchFamily="34" charset="0"/>
            </a:rPr>
            <a:t>Staff, families &amp; community partners!</a:t>
          </a:r>
        </a:p>
      </dgm:t>
    </dgm:pt>
    <dgm:pt modelId="{F6DC9638-0822-4621-86AF-83014F1A1312}" type="parTrans" cxnId="{A1601FA4-204C-4615-A6D5-C0BFDFA1010E}">
      <dgm:prSet/>
      <dgm:spPr/>
      <dgm:t>
        <a:bodyPr/>
        <a:lstStyle/>
        <a:p>
          <a:endParaRPr lang="en-US">
            <a:latin typeface="+mn-lt"/>
          </a:endParaRPr>
        </a:p>
      </dgm:t>
    </dgm:pt>
    <dgm:pt modelId="{D2EF906E-DC0A-423E-BFC3-50D294EC4941}" type="sibTrans" cxnId="{A1601FA4-204C-4615-A6D5-C0BFDFA1010E}">
      <dgm:prSet/>
      <dgm:spPr/>
      <dgm:t>
        <a:bodyPr/>
        <a:lstStyle/>
        <a:p>
          <a:endParaRPr lang="en-US">
            <a:latin typeface="+mn-lt"/>
          </a:endParaRPr>
        </a:p>
      </dgm:t>
    </dgm:pt>
    <dgm:pt modelId="{DFECB185-8274-4057-A8C4-681837C38A2F}">
      <dgm:prSet/>
      <dgm:spPr/>
      <dgm:t>
        <a:bodyPr anchor="ctr"/>
        <a:lstStyle/>
        <a:p>
          <a:r>
            <a:rPr lang="en-US" dirty="0">
              <a:latin typeface="+mn-lt"/>
              <a:cs typeface="Segoe UI Semibold" panose="020B0702040204020203" pitchFamily="34" charset="0"/>
            </a:rPr>
            <a:t>Use HSBP to inform annual class registration</a:t>
          </a:r>
        </a:p>
      </dgm:t>
    </dgm:pt>
    <dgm:pt modelId="{495AB8A1-66C3-4DDD-AB09-3FEBCD9B803A}" type="parTrans" cxnId="{DB3AB13B-8FC2-46A5-8378-52E028A7E11E}">
      <dgm:prSet/>
      <dgm:spPr/>
      <dgm:t>
        <a:bodyPr/>
        <a:lstStyle/>
        <a:p>
          <a:endParaRPr lang="en-US">
            <a:latin typeface="+mn-lt"/>
          </a:endParaRPr>
        </a:p>
      </dgm:t>
    </dgm:pt>
    <dgm:pt modelId="{9594DEBC-8115-44C5-97EC-2EC2C5FAF886}" type="sibTrans" cxnId="{DB3AB13B-8FC2-46A5-8378-52E028A7E11E}">
      <dgm:prSet/>
      <dgm:spPr/>
      <dgm:t>
        <a:bodyPr/>
        <a:lstStyle/>
        <a:p>
          <a:endParaRPr lang="en-US">
            <a:latin typeface="+mn-lt"/>
          </a:endParaRPr>
        </a:p>
      </dgm:t>
    </dgm:pt>
    <dgm:pt modelId="{62083B5E-117B-4288-9109-40F41088084C}">
      <dgm:prSet phldrT="[Text]"/>
      <dgm:spPr/>
      <dgm:t>
        <a:bodyPr anchor="ctr"/>
        <a:lstStyle/>
        <a:p>
          <a:r>
            <a:rPr lang="en-US" dirty="0">
              <a:latin typeface="+mn-lt"/>
              <a:cs typeface="Segoe UI Semibold" panose="020B0702040204020203" pitchFamily="34" charset="0"/>
            </a:rPr>
            <a:t>Support for </a:t>
          </a:r>
          <a:r>
            <a:rPr lang="en-US" u="sng" dirty="0">
              <a:latin typeface="+mn-lt"/>
              <a:cs typeface="Segoe UI Semibold" panose="020B0702040204020203" pitchFamily="34" charset="0"/>
            </a:rPr>
            <a:t>annual</a:t>
          </a:r>
          <a:r>
            <a:rPr lang="en-US" dirty="0">
              <a:latin typeface="+mn-lt"/>
              <a:cs typeface="Segoe UI Semibold" panose="020B0702040204020203" pitchFamily="34" charset="0"/>
            </a:rPr>
            <a:t> HSBP updates / Student Led Conf. </a:t>
          </a:r>
        </a:p>
      </dgm:t>
    </dgm:pt>
    <dgm:pt modelId="{5F508030-B87F-43C9-B1D8-69A8E3310118}" type="parTrans" cxnId="{67BB9CA7-909E-4F3F-BECF-C65EA85FE296}">
      <dgm:prSet/>
      <dgm:spPr/>
      <dgm:t>
        <a:bodyPr/>
        <a:lstStyle/>
        <a:p>
          <a:endParaRPr lang="en-US">
            <a:latin typeface="+mn-lt"/>
          </a:endParaRPr>
        </a:p>
      </dgm:t>
    </dgm:pt>
    <dgm:pt modelId="{E60B5017-1C5E-471D-A0C2-8223E057BA7C}" type="sibTrans" cxnId="{67BB9CA7-909E-4F3F-BECF-C65EA85FE296}">
      <dgm:prSet/>
      <dgm:spPr/>
      <dgm:t>
        <a:bodyPr/>
        <a:lstStyle/>
        <a:p>
          <a:endParaRPr lang="en-US">
            <a:latin typeface="+mn-lt"/>
          </a:endParaRPr>
        </a:p>
      </dgm:t>
    </dgm:pt>
    <dgm:pt modelId="{C24782B7-84B8-4AAF-A198-73DC90A6B1A7}">
      <dgm:prSet phldrT="[Text]" custT="1"/>
      <dgm:spPr/>
      <dgm:t>
        <a:bodyPr anchor="ctr"/>
        <a:lstStyle/>
        <a:p>
          <a:pPr>
            <a:buFont typeface="Wingdings" panose="05000000000000000000" pitchFamily="2" charset="2"/>
            <a:buChar char="Ø"/>
          </a:pPr>
          <a:r>
            <a:rPr lang="en-US" sz="1600" dirty="0">
              <a:latin typeface="+mn-lt"/>
              <a:cs typeface="Segoe UI Semibold" panose="020B0702040204020203" pitchFamily="34" charset="0"/>
            </a:rPr>
            <a:t> Use the NEW District HSBP Implementation Analysis Guide</a:t>
          </a:r>
        </a:p>
      </dgm:t>
    </dgm:pt>
    <dgm:pt modelId="{3B0D6469-4C0D-4D87-A2F7-D7EC0C5DD787}" type="parTrans" cxnId="{CEC12D4D-1177-4B26-8354-F7D69DC010A2}">
      <dgm:prSet/>
      <dgm:spPr/>
      <dgm:t>
        <a:bodyPr/>
        <a:lstStyle/>
        <a:p>
          <a:endParaRPr lang="en-US"/>
        </a:p>
      </dgm:t>
    </dgm:pt>
    <dgm:pt modelId="{8713116E-89CE-44F8-B925-1C5D81F046DE}" type="sibTrans" cxnId="{CEC12D4D-1177-4B26-8354-F7D69DC010A2}">
      <dgm:prSet/>
      <dgm:spPr/>
      <dgm:t>
        <a:bodyPr/>
        <a:lstStyle/>
        <a:p>
          <a:endParaRPr lang="en-US"/>
        </a:p>
      </dgm:t>
    </dgm:pt>
    <dgm:pt modelId="{103A81E3-3EA3-4738-A733-072DC8E15135}" type="pres">
      <dgm:prSet presAssocID="{7AE3DAA9-864C-496C-A07C-8D2509CD694B}" presName="Name0" presStyleCnt="0">
        <dgm:presLayoutVars>
          <dgm:dir/>
          <dgm:animLvl val="lvl"/>
          <dgm:resizeHandles/>
        </dgm:presLayoutVars>
      </dgm:prSet>
      <dgm:spPr/>
      <dgm:t>
        <a:bodyPr/>
        <a:lstStyle/>
        <a:p>
          <a:endParaRPr lang="en-US"/>
        </a:p>
      </dgm:t>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dgm:presLayoutVars>
          <dgm:bulletEnabled val="1"/>
        </dgm:presLayoutVars>
      </dgm:prSet>
      <dgm:spPr/>
      <dgm:t>
        <a:bodyPr/>
        <a:lstStyle/>
        <a:p>
          <a:endParaRPr lang="en-US"/>
        </a:p>
      </dgm:t>
    </dgm:pt>
    <dgm:pt modelId="{9AFE444A-F6AD-42D4-BA35-E42117B7C4EC}" type="pres">
      <dgm:prSet presAssocID="{73309258-3433-4873-B63F-AF825F678E5F}" presName="childShp" presStyleLbl="bgAccFollowNode1" presStyleIdx="0" presStyleCnt="3">
        <dgm:presLayoutVars>
          <dgm:bulletEnabled val="1"/>
        </dgm:presLayoutVars>
      </dgm:prSet>
      <dgm:spPr/>
      <dgm:t>
        <a:bodyPr/>
        <a:lstStyle/>
        <a:p>
          <a:endParaRPr lang="en-US"/>
        </a:p>
      </dgm:t>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dgm:presLayoutVars>
          <dgm:bulletEnabled val="1"/>
        </dgm:presLayoutVars>
      </dgm:prSet>
      <dgm:spPr/>
      <dgm:t>
        <a:bodyPr/>
        <a:lstStyle/>
        <a:p>
          <a:endParaRPr lang="en-US"/>
        </a:p>
      </dgm:t>
    </dgm:pt>
    <dgm:pt modelId="{CDA84BB0-D124-4B00-9825-00B2AA8EFD41}" type="pres">
      <dgm:prSet presAssocID="{5E0C3F06-9F62-44BF-B63A-CDFFC6FA7814}" presName="childShp" presStyleLbl="bgAccFollowNode1" presStyleIdx="1" presStyleCnt="3">
        <dgm:presLayoutVars>
          <dgm:bulletEnabled val="1"/>
        </dgm:presLayoutVars>
      </dgm:prSet>
      <dgm:spPr/>
      <dgm:t>
        <a:bodyPr/>
        <a:lstStyle/>
        <a:p>
          <a:endParaRPr lang="en-US"/>
        </a:p>
      </dgm:t>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dgm:presLayoutVars>
          <dgm:bulletEnabled val="1"/>
        </dgm:presLayoutVars>
      </dgm:prSet>
      <dgm:spPr/>
      <dgm:t>
        <a:bodyPr/>
        <a:lstStyle/>
        <a:p>
          <a:endParaRPr lang="en-US"/>
        </a:p>
      </dgm:t>
    </dgm:pt>
    <dgm:pt modelId="{356E6CE9-4664-4CF6-B546-D7987BDF0D6C}" type="pres">
      <dgm:prSet presAssocID="{2740CDCF-B46B-4933-826E-3D1603CA9D96}" presName="childShp" presStyleLbl="bgAccFollowNode1" presStyleIdx="2" presStyleCnt="3">
        <dgm:presLayoutVars>
          <dgm:bulletEnabled val="1"/>
        </dgm:presLayoutVars>
      </dgm:prSet>
      <dgm:spPr/>
      <dgm:t>
        <a:bodyPr/>
        <a:lstStyle/>
        <a:p>
          <a:endParaRPr lang="en-US"/>
        </a:p>
      </dgm:t>
    </dgm:pt>
  </dgm:ptLst>
  <dgm:cxnLst>
    <dgm:cxn modelId="{A1601FA4-204C-4615-A6D5-C0BFDFA1010E}" srcId="{2740CDCF-B46B-4933-826E-3D1603CA9D96}" destId="{5BAC3912-1CD2-4544-B004-FC908AB11B27}" srcOrd="0" destOrd="0" parTransId="{F6DC9638-0822-4621-86AF-83014F1A1312}" sibTransId="{D2EF906E-DC0A-423E-BFC3-50D294EC4941}"/>
    <dgm:cxn modelId="{51F90F0E-1EB6-4D46-BB69-218B367AC424}" type="presOf" srcId="{3631820B-61BF-47E1-9466-A7F1ECD46C53}" destId="{9AFE444A-F6AD-42D4-BA35-E42117B7C4EC}" srcOrd="0" destOrd="2" presId="urn:microsoft.com/office/officeart/2005/8/layout/vList6"/>
    <dgm:cxn modelId="{6DF8859D-A410-451B-8A15-C779BB257104}" type="presOf" srcId="{22E0AB64-5BB2-4FB7-A069-F24334AD5537}" destId="{9AFE444A-F6AD-42D4-BA35-E42117B7C4EC}" srcOrd="0" destOrd="0" presId="urn:microsoft.com/office/officeart/2005/8/layout/vList6"/>
    <dgm:cxn modelId="{A1FDDADC-A343-47A5-A661-FAB3DB5F4EE6}" srcId="{7AE3DAA9-864C-496C-A07C-8D2509CD694B}" destId="{2740CDCF-B46B-4933-826E-3D1603CA9D96}" srcOrd="2" destOrd="0" parTransId="{0119F5E5-53CC-476D-9193-E3D0D5F54E7E}" sibTransId="{97A18560-D89F-41F5-A654-AC0A0817A0C0}"/>
    <dgm:cxn modelId="{CEC12D4D-1177-4B26-8354-F7D69DC010A2}" srcId="{C26AE30F-2273-4687-ACA3-A11E454FDD92}" destId="{C24782B7-84B8-4AAF-A198-73DC90A6B1A7}" srcOrd="0" destOrd="0" parTransId="{3B0D6469-4C0D-4D87-A2F7-D7EC0C5DD787}" sibTransId="{8713116E-89CE-44F8-B925-1C5D81F046DE}"/>
    <dgm:cxn modelId="{E1D0A8FC-CF48-44D1-B738-2676EBFF02F5}" srcId="{7AE3DAA9-864C-496C-A07C-8D2509CD694B}" destId="{5E0C3F06-9F62-44BF-B63A-CDFFC6FA7814}" srcOrd="1" destOrd="0" parTransId="{2A58EAC8-D234-4C64-A32C-136CCECED48B}" sibTransId="{A660EA34-944E-421F-8C8C-1616E04C2580}"/>
    <dgm:cxn modelId="{86B7E451-9BCC-43DD-975B-8B7B731ABE41}" srcId="{7AE3DAA9-864C-496C-A07C-8D2509CD694B}" destId="{73309258-3433-4873-B63F-AF825F678E5F}" srcOrd="0" destOrd="0" parTransId="{AA9BD4F4-F13B-4C05-B8E1-96B661049246}" sibTransId="{7A1946F0-C61A-40ED-8DD3-F5803DE95CBB}"/>
    <dgm:cxn modelId="{A67AEDEC-AF4B-4BE4-888C-FCD68088C5F3}" srcId="{73309258-3433-4873-B63F-AF825F678E5F}" destId="{22E0AB64-5BB2-4FB7-A069-F24334AD5537}" srcOrd="0" destOrd="0" parTransId="{91D48129-5DC5-46D9-A189-752C1222FD21}" sibTransId="{A3FECAA7-6B11-470E-BAD2-CD06789820F4}"/>
    <dgm:cxn modelId="{DB3AB13B-8FC2-46A5-8378-52E028A7E11E}" srcId="{2740CDCF-B46B-4933-826E-3D1603CA9D96}" destId="{DFECB185-8274-4057-A8C4-681837C38A2F}" srcOrd="1" destOrd="0" parTransId="{495AB8A1-66C3-4DDD-AB09-3FEBCD9B803A}" sibTransId="{9594DEBC-8115-44C5-97EC-2EC2C5FAF886}"/>
    <dgm:cxn modelId="{8493B258-4259-4BE4-A3C9-6DE601693820}" srcId="{73309258-3433-4873-B63F-AF825F678E5F}" destId="{3631820B-61BF-47E1-9466-A7F1ECD46C53}" srcOrd="2" destOrd="0" parTransId="{A34483CC-EA0C-4D32-8105-B4DA89656418}" sibTransId="{40193CDA-86E1-4550-84B7-53D56E36EABA}"/>
    <dgm:cxn modelId="{61D59A7F-4A6C-48C9-B5BA-8B254E6C53E7}" type="presOf" srcId="{5BAC3912-1CD2-4544-B004-FC908AB11B27}" destId="{356E6CE9-4664-4CF6-B546-D7987BDF0D6C}" srcOrd="0" destOrd="0" presId="urn:microsoft.com/office/officeart/2005/8/layout/vList6"/>
    <dgm:cxn modelId="{C879FD1D-B037-4A2B-A77B-58B10F2F075E}" type="presOf" srcId="{2740CDCF-B46B-4933-826E-3D1603CA9D96}" destId="{18694548-9792-4463-964E-5DA73D834736}" srcOrd="0" destOrd="0" presId="urn:microsoft.com/office/officeart/2005/8/layout/vList6"/>
    <dgm:cxn modelId="{A7BBF9A5-AD2B-45A2-9733-29827AB71C55}" srcId="{5E0C3F06-9F62-44BF-B63A-CDFFC6FA7814}" destId="{A8833DD4-8CEC-4BE1-BDF2-B67102AD73BF}" srcOrd="1" destOrd="0" parTransId="{2D96BB7A-8470-4938-AFA6-5D028F0CD259}" sibTransId="{5D4304C3-7EC7-475D-A048-7E29EB455AC4}"/>
    <dgm:cxn modelId="{1D09C8F9-D31C-4145-B5CE-BF541B8BB259}" type="presOf" srcId="{62083B5E-117B-4288-9109-40F41088084C}" destId="{9AFE444A-F6AD-42D4-BA35-E42117B7C4EC}" srcOrd="0" destOrd="1" presId="urn:microsoft.com/office/officeart/2005/8/layout/vList6"/>
    <dgm:cxn modelId="{E185247A-7F94-4D63-BB63-D33025A1286D}" type="presOf" srcId="{C26AE30F-2273-4687-ACA3-A11E454FDD92}" destId="{CDA84BB0-D124-4B00-9825-00B2AA8EFD41}" srcOrd="0" destOrd="0" presId="urn:microsoft.com/office/officeart/2005/8/layout/vList6"/>
    <dgm:cxn modelId="{ECB0BB53-8C68-4844-B631-23F3B4911D0C}" type="presOf" srcId="{73309258-3433-4873-B63F-AF825F678E5F}" destId="{223C0F52-CD3D-4424-9836-567CCACDC56C}" srcOrd="0" destOrd="0" presId="urn:microsoft.com/office/officeart/2005/8/layout/vList6"/>
    <dgm:cxn modelId="{5D09DA08-F486-4B56-8FC5-48F8D997D69F}" type="presOf" srcId="{7AE3DAA9-864C-496C-A07C-8D2509CD694B}" destId="{103A81E3-3EA3-4738-A733-072DC8E15135}" srcOrd="0" destOrd="0" presId="urn:microsoft.com/office/officeart/2005/8/layout/vList6"/>
    <dgm:cxn modelId="{384842A7-D34E-495A-A050-3D86C80966B5}" type="presOf" srcId="{DFECB185-8274-4057-A8C4-681837C38A2F}" destId="{356E6CE9-4664-4CF6-B546-D7987BDF0D6C}" srcOrd="0" destOrd="1" presId="urn:microsoft.com/office/officeart/2005/8/layout/vList6"/>
    <dgm:cxn modelId="{67BB9CA7-909E-4F3F-BECF-C65EA85FE296}" srcId="{73309258-3433-4873-B63F-AF825F678E5F}" destId="{62083B5E-117B-4288-9109-40F41088084C}" srcOrd="1" destOrd="0" parTransId="{5F508030-B87F-43C9-B1D8-69A8E3310118}" sibTransId="{E60B5017-1C5E-471D-A0C2-8223E057BA7C}"/>
    <dgm:cxn modelId="{A9734AA4-DA15-43BC-A853-4457BE279479}" type="presOf" srcId="{C24782B7-84B8-4AAF-A198-73DC90A6B1A7}" destId="{CDA84BB0-D124-4B00-9825-00B2AA8EFD41}" srcOrd="0" destOrd="1" presId="urn:microsoft.com/office/officeart/2005/8/layout/vList6"/>
    <dgm:cxn modelId="{218DFB5F-AA0F-45D7-80A1-BE5DB7A2A1EC}" type="presOf" srcId="{A8833DD4-8CEC-4BE1-BDF2-B67102AD73BF}" destId="{CDA84BB0-D124-4B00-9825-00B2AA8EFD41}" srcOrd="0" destOrd="2"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C87C382B-79DA-43FC-9466-5EB4107E5D4E}" type="presOf" srcId="{5E0C3F06-9F62-44BF-B63A-CDFFC6FA7814}" destId="{525974CA-23C3-4174-8754-A5A0EBDD9AEB}" srcOrd="0" destOrd="0" presId="urn:microsoft.com/office/officeart/2005/8/layout/vList6"/>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E916FEC-0A73-46CB-898F-9A71F8D640CA}"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39E75ACE-DA58-4CD7-AF19-A0E1DA7161FB}">
      <dgm:prSet phldrT="[Text]"/>
      <dgm:spPr/>
      <dgm:t>
        <a:bodyPr/>
        <a:lstStyle/>
        <a:p>
          <a:r>
            <a:rPr lang="en-US" dirty="0">
              <a:latin typeface="+mn-lt"/>
            </a:rPr>
            <a:t>Universal</a:t>
          </a:r>
        </a:p>
      </dgm:t>
    </dgm:pt>
    <dgm:pt modelId="{F4756C23-7171-4135-8E26-E9BD86BDA3AC}" type="parTrans" cxnId="{3A58AAAE-EB63-430A-A01E-8E93C007CA50}">
      <dgm:prSet/>
      <dgm:spPr/>
      <dgm:t>
        <a:bodyPr/>
        <a:lstStyle/>
        <a:p>
          <a:endParaRPr lang="en-US">
            <a:latin typeface="+mn-lt"/>
          </a:endParaRPr>
        </a:p>
      </dgm:t>
    </dgm:pt>
    <dgm:pt modelId="{313615B3-3ECE-4420-916B-38A1FDA68333}" type="sibTrans" cxnId="{3A58AAAE-EB63-430A-A01E-8E93C007CA50}">
      <dgm:prSet/>
      <dgm:spPr/>
      <dgm:t>
        <a:bodyPr/>
        <a:lstStyle/>
        <a:p>
          <a:endParaRPr lang="en-US">
            <a:latin typeface="+mn-lt"/>
          </a:endParaRPr>
        </a:p>
      </dgm:t>
    </dgm:pt>
    <dgm:pt modelId="{59D0C258-B508-434E-AE46-A73C12DD879B}">
      <dgm:prSet phldrT="[Text]" custT="1"/>
      <dgm:spPr/>
      <dgm:t>
        <a:bodyPr/>
        <a:lstStyle/>
        <a:p>
          <a:r>
            <a:rPr lang="en-US" sz="2400" u="sng" dirty="0">
              <a:latin typeface="+mn-lt"/>
              <a:cs typeface="Segoe UI Semibold" panose="020B0702040204020203" pitchFamily="34" charset="0"/>
            </a:rPr>
            <a:t>Annual</a:t>
          </a:r>
          <a:r>
            <a:rPr lang="en-US" sz="2400" dirty="0">
              <a:latin typeface="+mn-lt"/>
              <a:cs typeface="Segoe UI Semibold" panose="020B0702040204020203" pitchFamily="34" charset="0"/>
            </a:rPr>
            <a:t> HSBP lessons &amp; tasks</a:t>
          </a:r>
        </a:p>
      </dgm:t>
    </dgm:pt>
    <dgm:pt modelId="{B7CB992C-3899-42B3-91A0-04B22A1E5E82}" type="parTrans" cxnId="{CC112DEC-1E62-4EFF-BB83-BD9413CF553A}">
      <dgm:prSet/>
      <dgm:spPr/>
      <dgm:t>
        <a:bodyPr/>
        <a:lstStyle/>
        <a:p>
          <a:endParaRPr lang="en-US">
            <a:latin typeface="+mn-lt"/>
          </a:endParaRPr>
        </a:p>
      </dgm:t>
    </dgm:pt>
    <dgm:pt modelId="{230C9503-12B5-40CF-8022-BE6276799887}" type="sibTrans" cxnId="{CC112DEC-1E62-4EFF-BB83-BD9413CF553A}">
      <dgm:prSet/>
      <dgm:spPr/>
      <dgm:t>
        <a:bodyPr/>
        <a:lstStyle/>
        <a:p>
          <a:endParaRPr lang="en-US">
            <a:latin typeface="+mn-lt"/>
          </a:endParaRPr>
        </a:p>
      </dgm:t>
    </dgm:pt>
    <dgm:pt modelId="{0163908B-0FE2-4198-800A-E1EB0E0AFA50}">
      <dgm:prSet phldrT="[Text]" custT="1"/>
      <dgm:spPr/>
      <dgm:t>
        <a:bodyPr/>
        <a:lstStyle/>
        <a:p>
          <a:r>
            <a:rPr lang="en-US" sz="2400" dirty="0">
              <a:latin typeface="+mn-lt"/>
              <a:cs typeface="Segoe UI Semibold" panose="020B0702040204020203" pitchFamily="34" charset="0"/>
            </a:rPr>
            <a:t>Student Led Conferences</a:t>
          </a:r>
        </a:p>
      </dgm:t>
    </dgm:pt>
    <dgm:pt modelId="{1BF0D1E8-3EEB-40D4-A417-D5E57F51CF06}" type="parTrans" cxnId="{8D8CEDE8-CB59-474A-8F80-B4C801B11203}">
      <dgm:prSet/>
      <dgm:spPr/>
      <dgm:t>
        <a:bodyPr/>
        <a:lstStyle/>
        <a:p>
          <a:endParaRPr lang="en-US">
            <a:latin typeface="+mn-lt"/>
          </a:endParaRPr>
        </a:p>
      </dgm:t>
    </dgm:pt>
    <dgm:pt modelId="{35A9471B-5362-45C9-BCDF-289A16B2BDCD}" type="sibTrans" cxnId="{8D8CEDE8-CB59-474A-8F80-B4C801B11203}">
      <dgm:prSet/>
      <dgm:spPr/>
      <dgm:t>
        <a:bodyPr/>
        <a:lstStyle/>
        <a:p>
          <a:endParaRPr lang="en-US">
            <a:latin typeface="+mn-lt"/>
          </a:endParaRPr>
        </a:p>
      </dgm:t>
    </dgm:pt>
    <dgm:pt modelId="{95942B07-252E-4A1C-84EC-643F98D4475E}">
      <dgm:prSet phldrT="[Text]"/>
      <dgm:spPr/>
      <dgm:t>
        <a:bodyPr/>
        <a:lstStyle/>
        <a:p>
          <a:r>
            <a:rPr lang="en-US" dirty="0">
              <a:latin typeface="+mn-lt"/>
            </a:rPr>
            <a:t>Targeted</a:t>
          </a:r>
        </a:p>
      </dgm:t>
    </dgm:pt>
    <dgm:pt modelId="{92F95B7A-1CE3-47FB-8366-827DDED61618}" type="parTrans" cxnId="{41624568-D3FF-4076-BEEE-13E2E3496A67}">
      <dgm:prSet/>
      <dgm:spPr/>
      <dgm:t>
        <a:bodyPr/>
        <a:lstStyle/>
        <a:p>
          <a:endParaRPr lang="en-US">
            <a:latin typeface="+mn-lt"/>
          </a:endParaRPr>
        </a:p>
      </dgm:t>
    </dgm:pt>
    <dgm:pt modelId="{381D2915-38A2-46FD-8290-FAC145C38694}" type="sibTrans" cxnId="{41624568-D3FF-4076-BEEE-13E2E3496A67}">
      <dgm:prSet/>
      <dgm:spPr/>
      <dgm:t>
        <a:bodyPr/>
        <a:lstStyle/>
        <a:p>
          <a:endParaRPr lang="en-US">
            <a:latin typeface="+mn-lt"/>
          </a:endParaRPr>
        </a:p>
      </dgm:t>
    </dgm:pt>
    <dgm:pt modelId="{8AA7603F-9CBA-467C-8C2B-A6EBD1F5A972}">
      <dgm:prSet phldrT="[Text]" custT="1"/>
      <dgm:spPr>
        <a:solidFill>
          <a:schemeClr val="accent1"/>
        </a:solidFill>
      </dgm:spPr>
      <dgm:t>
        <a:bodyPr/>
        <a:lstStyle/>
        <a:p>
          <a:r>
            <a:rPr lang="en-US" sz="2600" dirty="0">
              <a:solidFill>
                <a:schemeClr val="tx1"/>
              </a:solidFill>
              <a:latin typeface="+mn-lt"/>
              <a:cs typeface="Segoe UI Semibold" panose="020B0702040204020203" pitchFamily="34" charset="0"/>
            </a:rPr>
            <a:t>Alignment of HSBP &amp; IEP Transition Plans</a:t>
          </a:r>
        </a:p>
      </dgm:t>
    </dgm:pt>
    <dgm:pt modelId="{FFD1A6CA-705C-4891-B759-D62058316518}" type="parTrans" cxnId="{2312FCFB-A9F6-4A2D-BAC8-93B6E9DD5104}">
      <dgm:prSet/>
      <dgm:spPr/>
      <dgm:t>
        <a:bodyPr/>
        <a:lstStyle/>
        <a:p>
          <a:endParaRPr lang="en-US">
            <a:latin typeface="+mn-lt"/>
          </a:endParaRPr>
        </a:p>
      </dgm:t>
    </dgm:pt>
    <dgm:pt modelId="{D628E8B4-EF3A-4181-944C-29C2776AA730}" type="sibTrans" cxnId="{2312FCFB-A9F6-4A2D-BAC8-93B6E9DD5104}">
      <dgm:prSet/>
      <dgm:spPr/>
      <dgm:t>
        <a:bodyPr/>
        <a:lstStyle/>
        <a:p>
          <a:endParaRPr lang="en-US">
            <a:latin typeface="+mn-lt"/>
          </a:endParaRPr>
        </a:p>
      </dgm:t>
    </dgm:pt>
    <dgm:pt modelId="{4281A2DC-8EE3-4D5A-A0A9-7B269A74F42F}">
      <dgm:prSet phldrT="[Text]" custT="1"/>
      <dgm:spPr>
        <a:solidFill>
          <a:schemeClr val="accent1"/>
        </a:solidFill>
      </dgm:spPr>
      <dgm:t>
        <a:bodyPr/>
        <a:lstStyle/>
        <a:p>
          <a:r>
            <a:rPr lang="en-US" sz="2600" dirty="0">
              <a:solidFill>
                <a:schemeClr val="tx1"/>
              </a:solidFill>
              <a:latin typeface="+mn-lt"/>
              <a:cs typeface="Segoe UI Semibold" panose="020B0702040204020203" pitchFamily="34" charset="0"/>
            </a:rPr>
            <a:t>College Bound Scholarship support group</a:t>
          </a:r>
        </a:p>
      </dgm:t>
    </dgm:pt>
    <dgm:pt modelId="{C7D52E15-61E1-4419-8F66-BBB7A5B5A507}" type="parTrans" cxnId="{ACEF4187-FB71-4C0C-B72A-C84564728AC3}">
      <dgm:prSet/>
      <dgm:spPr/>
      <dgm:t>
        <a:bodyPr/>
        <a:lstStyle/>
        <a:p>
          <a:endParaRPr lang="en-US">
            <a:latin typeface="+mn-lt"/>
          </a:endParaRPr>
        </a:p>
      </dgm:t>
    </dgm:pt>
    <dgm:pt modelId="{7C601042-BFB7-47D8-A05E-BE089320F20E}" type="sibTrans" cxnId="{ACEF4187-FB71-4C0C-B72A-C84564728AC3}">
      <dgm:prSet/>
      <dgm:spPr/>
      <dgm:t>
        <a:bodyPr/>
        <a:lstStyle/>
        <a:p>
          <a:endParaRPr lang="en-US">
            <a:latin typeface="+mn-lt"/>
          </a:endParaRPr>
        </a:p>
      </dgm:t>
    </dgm:pt>
    <dgm:pt modelId="{44BD061E-F3EF-4316-AF2B-1526F2D60337}">
      <dgm:prSet phldrT="[Text]"/>
      <dgm:spPr/>
      <dgm:t>
        <a:bodyPr/>
        <a:lstStyle/>
        <a:p>
          <a:r>
            <a:rPr lang="en-US" dirty="0">
              <a:latin typeface="+mn-lt"/>
            </a:rPr>
            <a:t>Personalized</a:t>
          </a:r>
        </a:p>
      </dgm:t>
    </dgm:pt>
    <dgm:pt modelId="{33BF2A25-5836-476F-A9AE-66AAD2AA3F3F}" type="parTrans" cxnId="{A93805A9-AFFD-465E-895D-65E756E4393D}">
      <dgm:prSet/>
      <dgm:spPr/>
      <dgm:t>
        <a:bodyPr/>
        <a:lstStyle/>
        <a:p>
          <a:endParaRPr lang="en-US">
            <a:latin typeface="+mn-lt"/>
          </a:endParaRPr>
        </a:p>
      </dgm:t>
    </dgm:pt>
    <dgm:pt modelId="{11D83AE8-F4B7-4903-ACA7-C8A638CE7DCB}" type="sibTrans" cxnId="{A93805A9-AFFD-465E-895D-65E756E4393D}">
      <dgm:prSet/>
      <dgm:spPr/>
      <dgm:t>
        <a:bodyPr/>
        <a:lstStyle/>
        <a:p>
          <a:endParaRPr lang="en-US">
            <a:latin typeface="+mn-lt"/>
          </a:endParaRPr>
        </a:p>
      </dgm:t>
    </dgm:pt>
    <dgm:pt modelId="{71BB37ED-F189-4A1B-9B5E-D639E7886360}">
      <dgm:prSet phldrT="[Text]" custT="1"/>
      <dgm:spPr>
        <a:solidFill>
          <a:srgbClr val="FFA7A7"/>
        </a:solidFill>
      </dgm:spPr>
      <dgm:t>
        <a:bodyPr/>
        <a:lstStyle/>
        <a:p>
          <a:r>
            <a:rPr lang="en-US" sz="2400" kern="1200" dirty="0">
              <a:solidFill>
                <a:schemeClr val="tx1"/>
              </a:solidFill>
              <a:latin typeface="+mn-lt"/>
              <a:cs typeface="Segoe UI Semibold" panose="020B0702040204020203" pitchFamily="34" charset="0"/>
            </a:rPr>
            <a:t>1:1 HSBP planning meetings to instill HOPE</a:t>
          </a:r>
        </a:p>
      </dgm:t>
    </dgm:pt>
    <dgm:pt modelId="{47B23E4A-6A42-4565-826D-74049999F8E2}" type="parTrans" cxnId="{FDF829AC-E64D-4926-8992-7523AAE0D63C}">
      <dgm:prSet/>
      <dgm:spPr/>
      <dgm:t>
        <a:bodyPr/>
        <a:lstStyle/>
        <a:p>
          <a:endParaRPr lang="en-US">
            <a:latin typeface="+mn-lt"/>
          </a:endParaRPr>
        </a:p>
      </dgm:t>
    </dgm:pt>
    <dgm:pt modelId="{36C199AE-E4AD-4611-88FB-EFEE74431B6F}" type="sibTrans" cxnId="{FDF829AC-E64D-4926-8992-7523AAE0D63C}">
      <dgm:prSet/>
      <dgm:spPr/>
      <dgm:t>
        <a:bodyPr/>
        <a:lstStyle/>
        <a:p>
          <a:endParaRPr lang="en-US">
            <a:latin typeface="+mn-lt"/>
          </a:endParaRPr>
        </a:p>
      </dgm:t>
    </dgm:pt>
    <dgm:pt modelId="{1BA2CB86-7D42-4049-B934-DB4286F7E844}">
      <dgm:prSet phldrT="[Text]" custT="1"/>
      <dgm:spPr>
        <a:solidFill>
          <a:srgbClr val="FFA7A7"/>
        </a:solidFill>
      </dgm:spPr>
      <dgm:t>
        <a:bodyPr/>
        <a:lstStyle/>
        <a:p>
          <a:r>
            <a:rPr lang="en-US" sz="2400" kern="1200" dirty="0">
              <a:solidFill>
                <a:schemeClr val="tx1"/>
              </a:solidFill>
              <a:latin typeface="+mn-lt"/>
              <a:ea typeface="+mn-ea"/>
              <a:cs typeface="Segoe UI Semibold" panose="020B0702040204020203" pitchFamily="34" charset="0"/>
            </a:rPr>
            <a:t>Connect 1</a:t>
          </a:r>
          <a:r>
            <a:rPr lang="en-US" sz="2400" kern="1200" baseline="30000" dirty="0">
              <a:solidFill>
                <a:schemeClr val="tx1"/>
              </a:solidFill>
              <a:latin typeface="+mn-lt"/>
              <a:ea typeface="+mn-ea"/>
              <a:cs typeface="Segoe UI Semibold" panose="020B0702040204020203" pitchFamily="34" charset="0"/>
            </a:rPr>
            <a:t>st</a:t>
          </a:r>
          <a:r>
            <a:rPr lang="en-US" sz="2400" kern="1200" dirty="0">
              <a:solidFill>
                <a:schemeClr val="tx1"/>
              </a:solidFill>
              <a:latin typeface="+mn-lt"/>
              <a:ea typeface="+mn-ea"/>
              <a:cs typeface="Segoe UI Semibold" panose="020B0702040204020203" pitchFamily="34" charset="0"/>
            </a:rPr>
            <a:t> Generation students to college supports</a:t>
          </a:r>
        </a:p>
      </dgm:t>
    </dgm:pt>
    <dgm:pt modelId="{F3B579DD-9630-481B-89DE-816AE4CF7AD2}" type="parTrans" cxnId="{D0BED67B-E0D2-4322-814F-21C0B27B0A95}">
      <dgm:prSet/>
      <dgm:spPr/>
      <dgm:t>
        <a:bodyPr/>
        <a:lstStyle/>
        <a:p>
          <a:endParaRPr lang="en-US">
            <a:latin typeface="+mn-lt"/>
          </a:endParaRPr>
        </a:p>
      </dgm:t>
    </dgm:pt>
    <dgm:pt modelId="{557B5B4C-82A9-46AA-8F87-2C2133E91D19}" type="sibTrans" cxnId="{D0BED67B-E0D2-4322-814F-21C0B27B0A95}">
      <dgm:prSet/>
      <dgm:spPr/>
      <dgm:t>
        <a:bodyPr/>
        <a:lstStyle/>
        <a:p>
          <a:endParaRPr lang="en-US">
            <a:latin typeface="+mn-lt"/>
          </a:endParaRPr>
        </a:p>
      </dgm:t>
    </dgm:pt>
    <dgm:pt modelId="{C15FAFA8-326A-40DF-B755-9110C4EB22FD}">
      <dgm:prSet phldrT="[Text]" custT="1"/>
      <dgm:spPr/>
      <dgm:t>
        <a:bodyPr/>
        <a:lstStyle/>
        <a:p>
          <a:r>
            <a:rPr lang="en-US" sz="2400" dirty="0">
              <a:latin typeface="+mn-lt"/>
              <a:cs typeface="Segoe UI Semibold" panose="020B0702040204020203" pitchFamily="34" charset="0"/>
            </a:rPr>
            <a:t>Staff buy-in</a:t>
          </a:r>
        </a:p>
      </dgm:t>
    </dgm:pt>
    <dgm:pt modelId="{884EDC35-B948-4A60-B22F-AEA0342F11F8}" type="parTrans" cxnId="{CE866A96-CF9E-4627-AD14-FC8B94F7E7A8}">
      <dgm:prSet/>
      <dgm:spPr/>
      <dgm:t>
        <a:bodyPr/>
        <a:lstStyle/>
        <a:p>
          <a:endParaRPr lang="en-US">
            <a:latin typeface="+mn-lt"/>
          </a:endParaRPr>
        </a:p>
      </dgm:t>
    </dgm:pt>
    <dgm:pt modelId="{FC8438BC-ACBC-4F49-AB62-47162B26C0E6}" type="sibTrans" cxnId="{CE866A96-CF9E-4627-AD14-FC8B94F7E7A8}">
      <dgm:prSet/>
      <dgm:spPr/>
      <dgm:t>
        <a:bodyPr/>
        <a:lstStyle/>
        <a:p>
          <a:endParaRPr lang="en-US">
            <a:latin typeface="+mn-lt"/>
          </a:endParaRPr>
        </a:p>
      </dgm:t>
    </dgm:pt>
    <dgm:pt modelId="{61F8C351-0DFF-4DEB-83C5-B8E60B73168E}">
      <dgm:prSet phldrT="[Text]" custT="1"/>
      <dgm:spPr>
        <a:solidFill>
          <a:schemeClr val="accent1"/>
        </a:solidFill>
      </dgm:spPr>
      <dgm:t>
        <a:bodyPr/>
        <a:lstStyle/>
        <a:p>
          <a:r>
            <a:rPr lang="en-US" sz="2600" dirty="0">
              <a:solidFill>
                <a:schemeClr val="tx1"/>
              </a:solidFill>
              <a:latin typeface="+mn-lt"/>
              <a:cs typeface="Segoe UI Semibold" panose="020B0702040204020203" pitchFamily="34" charset="0"/>
            </a:rPr>
            <a:t>“Campus” visits</a:t>
          </a:r>
        </a:p>
      </dgm:t>
    </dgm:pt>
    <dgm:pt modelId="{6D5B1933-887D-4768-A970-34BD92E4061F}" type="parTrans" cxnId="{712067A2-765B-4C45-9194-85CF030A4064}">
      <dgm:prSet/>
      <dgm:spPr/>
      <dgm:t>
        <a:bodyPr/>
        <a:lstStyle/>
        <a:p>
          <a:endParaRPr lang="en-US">
            <a:latin typeface="+mn-lt"/>
          </a:endParaRPr>
        </a:p>
      </dgm:t>
    </dgm:pt>
    <dgm:pt modelId="{2F3E82FE-D792-4742-A7B9-C711472D7555}" type="sibTrans" cxnId="{712067A2-765B-4C45-9194-85CF030A4064}">
      <dgm:prSet/>
      <dgm:spPr/>
      <dgm:t>
        <a:bodyPr/>
        <a:lstStyle/>
        <a:p>
          <a:endParaRPr lang="en-US">
            <a:latin typeface="+mn-lt"/>
          </a:endParaRPr>
        </a:p>
      </dgm:t>
    </dgm:pt>
    <dgm:pt modelId="{4C454FFD-0324-42BD-A467-38BA69C073F2}">
      <dgm:prSet phldrT="[Text]" custT="1"/>
      <dgm:spPr>
        <a:solidFill>
          <a:srgbClr val="FFA7A7"/>
        </a:solidFill>
      </dgm:spPr>
      <dgm:t>
        <a:bodyPr/>
        <a:lstStyle/>
        <a:p>
          <a:r>
            <a:rPr lang="en-US" sz="2400" kern="1200" dirty="0">
              <a:solidFill>
                <a:schemeClr val="tx1"/>
              </a:solidFill>
              <a:latin typeface="+mn-lt"/>
              <a:ea typeface="+mn-ea"/>
              <a:cs typeface="Segoe UI Semibold" panose="020B0702040204020203" pitchFamily="34" charset="0"/>
            </a:rPr>
            <a:t>Letters of Recommendation</a:t>
          </a:r>
        </a:p>
      </dgm:t>
    </dgm:pt>
    <dgm:pt modelId="{02827EFB-994F-407A-AEBE-5F35B1857E4D}" type="parTrans" cxnId="{BF271D5A-BA5D-4820-87FA-605CDAFC8459}">
      <dgm:prSet/>
      <dgm:spPr/>
      <dgm:t>
        <a:bodyPr/>
        <a:lstStyle/>
        <a:p>
          <a:endParaRPr lang="en-US">
            <a:latin typeface="+mn-lt"/>
          </a:endParaRPr>
        </a:p>
      </dgm:t>
    </dgm:pt>
    <dgm:pt modelId="{EDBFEA1C-0F88-4A6D-AEBC-CCECDE3DFE2B}" type="sibTrans" cxnId="{BF271D5A-BA5D-4820-87FA-605CDAFC8459}">
      <dgm:prSet/>
      <dgm:spPr/>
      <dgm:t>
        <a:bodyPr/>
        <a:lstStyle/>
        <a:p>
          <a:endParaRPr lang="en-US">
            <a:latin typeface="+mn-lt"/>
          </a:endParaRPr>
        </a:p>
      </dgm:t>
    </dgm:pt>
    <dgm:pt modelId="{34C9D68B-4013-4523-AF7C-D9739FC0CB48}">
      <dgm:prSet phldrT="[Text]" custT="1"/>
      <dgm:spPr/>
      <dgm:t>
        <a:bodyPr/>
        <a:lstStyle/>
        <a:p>
          <a:r>
            <a:rPr lang="en-US" sz="2400" dirty="0">
              <a:latin typeface="+mn-lt"/>
              <a:cs typeface="Segoe UI Semibold" panose="020B0702040204020203" pitchFamily="34" charset="0"/>
            </a:rPr>
            <a:t>Use common vocabulary</a:t>
          </a:r>
        </a:p>
      </dgm:t>
    </dgm:pt>
    <dgm:pt modelId="{0EA2D86F-63BD-4305-96EE-D7357415E60B}" type="parTrans" cxnId="{E6FB99D1-4B00-42B4-B3D1-125368696160}">
      <dgm:prSet/>
      <dgm:spPr/>
      <dgm:t>
        <a:bodyPr/>
        <a:lstStyle/>
        <a:p>
          <a:endParaRPr lang="en-US"/>
        </a:p>
      </dgm:t>
    </dgm:pt>
    <dgm:pt modelId="{4037CE58-1F7B-4F93-9A3E-00E0780228CA}" type="sibTrans" cxnId="{E6FB99D1-4B00-42B4-B3D1-125368696160}">
      <dgm:prSet/>
      <dgm:spPr/>
      <dgm:t>
        <a:bodyPr/>
        <a:lstStyle/>
        <a:p>
          <a:endParaRPr lang="en-US"/>
        </a:p>
      </dgm:t>
    </dgm:pt>
    <dgm:pt modelId="{2C46FAA9-7689-4160-AF05-1A9F4B663128}" type="pres">
      <dgm:prSet presAssocID="{BE916FEC-0A73-46CB-898F-9A71F8D640CA}" presName="linearFlow" presStyleCnt="0">
        <dgm:presLayoutVars>
          <dgm:dir/>
          <dgm:animLvl val="lvl"/>
          <dgm:resizeHandles/>
        </dgm:presLayoutVars>
      </dgm:prSet>
      <dgm:spPr/>
      <dgm:t>
        <a:bodyPr/>
        <a:lstStyle/>
        <a:p>
          <a:endParaRPr lang="en-US"/>
        </a:p>
      </dgm:t>
    </dgm:pt>
    <dgm:pt modelId="{FFE42A0F-722A-4BC7-9C10-2927DC36DBC7}" type="pres">
      <dgm:prSet presAssocID="{39E75ACE-DA58-4CD7-AF19-A0E1DA7161FB}" presName="compositeNode" presStyleCnt="0">
        <dgm:presLayoutVars>
          <dgm:bulletEnabled val="1"/>
        </dgm:presLayoutVars>
      </dgm:prSet>
      <dgm:spPr/>
    </dgm:pt>
    <dgm:pt modelId="{67666E16-A87B-478B-81E8-7FFACDD4AF63}" type="pres">
      <dgm:prSet presAssocID="{39E75ACE-DA58-4CD7-AF19-A0E1DA7161FB}" presName="image" presStyleLbl="fgImgPlace1" presStyleIdx="0" presStyleCnt="3" custScaleX="70404" custScaleY="65705" custLinFactNeighborX="-5612" custLinFactNeighborY="-19738"/>
      <dgm:spPr>
        <a:prstGeom prst="triangle">
          <a:avLst/>
        </a:prstGeom>
        <a:solidFill>
          <a:schemeClr val="accent3"/>
        </a:solidFill>
      </dgm:spPr>
    </dgm:pt>
    <dgm:pt modelId="{8C435118-4316-483D-BD26-3A43D269FA47}" type="pres">
      <dgm:prSet presAssocID="{39E75ACE-DA58-4CD7-AF19-A0E1DA7161FB}" presName="childNode" presStyleLbl="node1" presStyleIdx="0" presStyleCnt="3" custScaleX="105978" custScaleY="115046">
        <dgm:presLayoutVars>
          <dgm:bulletEnabled val="1"/>
        </dgm:presLayoutVars>
      </dgm:prSet>
      <dgm:spPr/>
      <dgm:t>
        <a:bodyPr/>
        <a:lstStyle/>
        <a:p>
          <a:endParaRPr lang="en-US"/>
        </a:p>
      </dgm:t>
    </dgm:pt>
    <dgm:pt modelId="{BA310BB9-D440-4E1D-BA53-29CA633355D6}" type="pres">
      <dgm:prSet presAssocID="{39E75ACE-DA58-4CD7-AF19-A0E1DA7161FB}" presName="parentNode" presStyleLbl="revTx" presStyleIdx="0" presStyleCnt="3" custLinFactNeighborX="-5395" custLinFactNeighborY="-540">
        <dgm:presLayoutVars>
          <dgm:chMax val="0"/>
          <dgm:bulletEnabled val="1"/>
        </dgm:presLayoutVars>
      </dgm:prSet>
      <dgm:spPr/>
      <dgm:t>
        <a:bodyPr/>
        <a:lstStyle/>
        <a:p>
          <a:endParaRPr lang="en-US"/>
        </a:p>
      </dgm:t>
    </dgm:pt>
    <dgm:pt modelId="{9100E389-C1EC-414B-9F3F-AE973A49CEB2}" type="pres">
      <dgm:prSet presAssocID="{313615B3-3ECE-4420-916B-38A1FDA68333}" presName="sibTrans" presStyleCnt="0"/>
      <dgm:spPr/>
    </dgm:pt>
    <dgm:pt modelId="{C59695D6-4420-425D-A10A-142B1E76AA63}" type="pres">
      <dgm:prSet presAssocID="{95942B07-252E-4A1C-84EC-643F98D4475E}" presName="compositeNode" presStyleCnt="0">
        <dgm:presLayoutVars>
          <dgm:bulletEnabled val="1"/>
        </dgm:presLayoutVars>
      </dgm:prSet>
      <dgm:spPr/>
    </dgm:pt>
    <dgm:pt modelId="{C706A54F-0068-4296-ACD1-854F27C9F00D}" type="pres">
      <dgm:prSet presAssocID="{95942B07-252E-4A1C-84EC-643F98D4475E}" presName="image" presStyleLbl="fgImgPlace1" presStyleIdx="1" presStyleCnt="3" custScaleX="70404" custScaleY="65705" custLinFactNeighborX="-35932" custLinFactNeighborY="-19738"/>
      <dgm:spPr>
        <a:prstGeom prst="triangle">
          <a:avLst/>
        </a:prstGeom>
        <a:solidFill>
          <a:schemeClr val="accent1">
            <a:lumMod val="60000"/>
            <a:lumOff val="40000"/>
          </a:schemeClr>
        </a:solidFill>
      </dgm:spPr>
    </dgm:pt>
    <dgm:pt modelId="{4A0D2296-618C-4A7F-9A35-81094248A8E5}" type="pres">
      <dgm:prSet presAssocID="{95942B07-252E-4A1C-84EC-643F98D4475E}" presName="childNode" presStyleLbl="node1" presStyleIdx="1" presStyleCnt="3" custScaleX="114356" custScaleY="115046">
        <dgm:presLayoutVars>
          <dgm:bulletEnabled val="1"/>
        </dgm:presLayoutVars>
      </dgm:prSet>
      <dgm:spPr/>
      <dgm:t>
        <a:bodyPr/>
        <a:lstStyle/>
        <a:p>
          <a:endParaRPr lang="en-US"/>
        </a:p>
      </dgm:t>
    </dgm:pt>
    <dgm:pt modelId="{B6A7534F-539D-4602-9923-80456E6075F8}" type="pres">
      <dgm:prSet presAssocID="{95942B07-252E-4A1C-84EC-643F98D4475E}" presName="parentNode" presStyleLbl="revTx" presStyleIdx="1" presStyleCnt="3" custLinFactNeighborX="-44424" custLinFactNeighborY="554">
        <dgm:presLayoutVars>
          <dgm:chMax val="0"/>
          <dgm:bulletEnabled val="1"/>
        </dgm:presLayoutVars>
      </dgm:prSet>
      <dgm:spPr/>
      <dgm:t>
        <a:bodyPr/>
        <a:lstStyle/>
        <a:p>
          <a:endParaRPr lang="en-US"/>
        </a:p>
      </dgm:t>
    </dgm:pt>
    <dgm:pt modelId="{F828469C-45A2-4599-8007-D93540680336}" type="pres">
      <dgm:prSet presAssocID="{381D2915-38A2-46FD-8290-FAC145C38694}" presName="sibTrans" presStyleCnt="0"/>
      <dgm:spPr/>
    </dgm:pt>
    <dgm:pt modelId="{BB4C5B47-69AC-4994-B2CF-0D2CE4E821B3}" type="pres">
      <dgm:prSet presAssocID="{44BD061E-F3EF-4316-AF2B-1526F2D60337}" presName="compositeNode" presStyleCnt="0">
        <dgm:presLayoutVars>
          <dgm:bulletEnabled val="1"/>
        </dgm:presLayoutVars>
      </dgm:prSet>
      <dgm:spPr/>
    </dgm:pt>
    <dgm:pt modelId="{52CE0C88-4434-464F-8704-7E2BE74FDD0B}" type="pres">
      <dgm:prSet presAssocID="{44BD061E-F3EF-4316-AF2B-1526F2D60337}" presName="image" presStyleLbl="fgImgPlace1" presStyleIdx="2" presStyleCnt="3" custScaleX="70404" custScaleY="65705" custLinFactNeighborX="-41960" custLinFactNeighborY="-19738"/>
      <dgm:spPr>
        <a:prstGeom prst="triangle">
          <a:avLst/>
        </a:prstGeom>
        <a:solidFill>
          <a:srgbClr val="FFD1D1"/>
        </a:solidFill>
        <a:ln>
          <a:solidFill>
            <a:schemeClr val="tx1">
              <a:lumMod val="20000"/>
              <a:lumOff val="80000"/>
            </a:schemeClr>
          </a:solidFill>
        </a:ln>
      </dgm:spPr>
    </dgm:pt>
    <dgm:pt modelId="{573CC0E8-C50C-4A57-954C-0AC91665B99B}" type="pres">
      <dgm:prSet presAssocID="{44BD061E-F3EF-4316-AF2B-1526F2D60337}" presName="childNode" presStyleLbl="node1" presStyleIdx="2" presStyleCnt="3" custScaleX="119061" custScaleY="115046">
        <dgm:presLayoutVars>
          <dgm:bulletEnabled val="1"/>
        </dgm:presLayoutVars>
      </dgm:prSet>
      <dgm:spPr/>
      <dgm:t>
        <a:bodyPr/>
        <a:lstStyle/>
        <a:p>
          <a:endParaRPr lang="en-US"/>
        </a:p>
      </dgm:t>
    </dgm:pt>
    <dgm:pt modelId="{BCE068E7-F9CA-4550-A587-30B6A50F75A9}" type="pres">
      <dgm:prSet presAssocID="{44BD061E-F3EF-4316-AF2B-1526F2D60337}" presName="parentNode" presStyleLbl="revTx" presStyleIdx="2" presStyleCnt="3" custLinFactNeighborX="-40831" custLinFactNeighborY="-270">
        <dgm:presLayoutVars>
          <dgm:chMax val="0"/>
          <dgm:bulletEnabled val="1"/>
        </dgm:presLayoutVars>
      </dgm:prSet>
      <dgm:spPr/>
      <dgm:t>
        <a:bodyPr/>
        <a:lstStyle/>
        <a:p>
          <a:endParaRPr lang="en-US"/>
        </a:p>
      </dgm:t>
    </dgm:pt>
  </dgm:ptLst>
  <dgm:cxnLst>
    <dgm:cxn modelId="{CC112DEC-1E62-4EFF-BB83-BD9413CF553A}" srcId="{39E75ACE-DA58-4CD7-AF19-A0E1DA7161FB}" destId="{59D0C258-B508-434E-AE46-A73C12DD879B}" srcOrd="0" destOrd="0" parTransId="{B7CB992C-3899-42B3-91A0-04B22A1E5E82}" sibTransId="{230C9503-12B5-40CF-8022-BE6276799887}"/>
    <dgm:cxn modelId="{FDF829AC-E64D-4926-8992-7523AAE0D63C}" srcId="{44BD061E-F3EF-4316-AF2B-1526F2D60337}" destId="{71BB37ED-F189-4A1B-9B5E-D639E7886360}" srcOrd="0" destOrd="0" parTransId="{47B23E4A-6A42-4565-826D-74049999F8E2}" sibTransId="{36C199AE-E4AD-4611-88FB-EFEE74431B6F}"/>
    <dgm:cxn modelId="{5E391639-F189-444B-9542-055F210602FC}" type="presOf" srcId="{44BD061E-F3EF-4316-AF2B-1526F2D60337}" destId="{BCE068E7-F9CA-4550-A587-30B6A50F75A9}" srcOrd="0" destOrd="0" presId="urn:microsoft.com/office/officeart/2005/8/layout/hList2"/>
    <dgm:cxn modelId="{0B64B562-7256-4E29-BBAC-0A40C38BFAF0}" type="presOf" srcId="{1BA2CB86-7D42-4049-B934-DB4286F7E844}" destId="{573CC0E8-C50C-4A57-954C-0AC91665B99B}" srcOrd="0" destOrd="1" presId="urn:microsoft.com/office/officeart/2005/8/layout/hList2"/>
    <dgm:cxn modelId="{5A407B46-A434-420B-83A7-81BA757BB415}" type="presOf" srcId="{71BB37ED-F189-4A1B-9B5E-D639E7886360}" destId="{573CC0E8-C50C-4A57-954C-0AC91665B99B}" srcOrd="0" destOrd="0" presId="urn:microsoft.com/office/officeart/2005/8/layout/hList2"/>
    <dgm:cxn modelId="{11451F0F-392D-4BD4-89C5-1D338A01F6A8}" type="presOf" srcId="{59D0C258-B508-434E-AE46-A73C12DD879B}" destId="{8C435118-4316-483D-BD26-3A43D269FA47}" srcOrd="0" destOrd="0" presId="urn:microsoft.com/office/officeart/2005/8/layout/hList2"/>
    <dgm:cxn modelId="{8D8CEDE8-CB59-474A-8F80-B4C801B11203}" srcId="{39E75ACE-DA58-4CD7-AF19-A0E1DA7161FB}" destId="{0163908B-0FE2-4198-800A-E1EB0E0AFA50}" srcOrd="1" destOrd="0" parTransId="{1BF0D1E8-3EEB-40D4-A417-D5E57F51CF06}" sibTransId="{35A9471B-5362-45C9-BCDF-289A16B2BDCD}"/>
    <dgm:cxn modelId="{E730F026-5417-4BBF-8232-EB92CBF762C7}" type="presOf" srcId="{0163908B-0FE2-4198-800A-E1EB0E0AFA50}" destId="{8C435118-4316-483D-BD26-3A43D269FA47}" srcOrd="0" destOrd="1" presId="urn:microsoft.com/office/officeart/2005/8/layout/hList2"/>
    <dgm:cxn modelId="{AA4939F5-4F5D-47EE-9A61-D1E5425B9063}" type="presOf" srcId="{4C454FFD-0324-42BD-A467-38BA69C073F2}" destId="{573CC0E8-C50C-4A57-954C-0AC91665B99B}" srcOrd="0" destOrd="2" presId="urn:microsoft.com/office/officeart/2005/8/layout/hList2"/>
    <dgm:cxn modelId="{AAD8D1EB-2712-4FE3-BD4E-F4CADCA75093}" type="presOf" srcId="{C15FAFA8-326A-40DF-B755-9110C4EB22FD}" destId="{8C435118-4316-483D-BD26-3A43D269FA47}" srcOrd="0" destOrd="2" presId="urn:microsoft.com/office/officeart/2005/8/layout/hList2"/>
    <dgm:cxn modelId="{41624568-D3FF-4076-BEEE-13E2E3496A67}" srcId="{BE916FEC-0A73-46CB-898F-9A71F8D640CA}" destId="{95942B07-252E-4A1C-84EC-643F98D4475E}" srcOrd="1" destOrd="0" parTransId="{92F95B7A-1CE3-47FB-8366-827DDED61618}" sibTransId="{381D2915-38A2-46FD-8290-FAC145C38694}"/>
    <dgm:cxn modelId="{524C49D0-09C0-49C2-B5BD-DBFFD9C8511F}" type="presOf" srcId="{61F8C351-0DFF-4DEB-83C5-B8E60B73168E}" destId="{4A0D2296-618C-4A7F-9A35-81094248A8E5}" srcOrd="0" destOrd="2" presId="urn:microsoft.com/office/officeart/2005/8/layout/hList2"/>
    <dgm:cxn modelId="{2312FCFB-A9F6-4A2D-BAC8-93B6E9DD5104}" srcId="{95942B07-252E-4A1C-84EC-643F98D4475E}" destId="{8AA7603F-9CBA-467C-8C2B-A6EBD1F5A972}" srcOrd="0" destOrd="0" parTransId="{FFD1A6CA-705C-4891-B759-D62058316518}" sibTransId="{D628E8B4-EF3A-4181-944C-29C2776AA730}"/>
    <dgm:cxn modelId="{E6FB99D1-4B00-42B4-B3D1-125368696160}" srcId="{C15FAFA8-326A-40DF-B755-9110C4EB22FD}" destId="{34C9D68B-4013-4523-AF7C-D9739FC0CB48}" srcOrd="0" destOrd="0" parTransId="{0EA2D86F-63BD-4305-96EE-D7357415E60B}" sibTransId="{4037CE58-1F7B-4F93-9A3E-00E0780228CA}"/>
    <dgm:cxn modelId="{ACEF4187-FB71-4C0C-B72A-C84564728AC3}" srcId="{95942B07-252E-4A1C-84EC-643F98D4475E}" destId="{4281A2DC-8EE3-4D5A-A0A9-7B269A74F42F}" srcOrd="1" destOrd="0" parTransId="{C7D52E15-61E1-4419-8F66-BBB7A5B5A507}" sibTransId="{7C601042-BFB7-47D8-A05E-BE089320F20E}"/>
    <dgm:cxn modelId="{8F63AC50-6132-4BD7-97F5-F0E5C1ED7754}" type="presOf" srcId="{39E75ACE-DA58-4CD7-AF19-A0E1DA7161FB}" destId="{BA310BB9-D440-4E1D-BA53-29CA633355D6}" srcOrd="0" destOrd="0" presId="urn:microsoft.com/office/officeart/2005/8/layout/hList2"/>
    <dgm:cxn modelId="{A93805A9-AFFD-465E-895D-65E756E4393D}" srcId="{BE916FEC-0A73-46CB-898F-9A71F8D640CA}" destId="{44BD061E-F3EF-4316-AF2B-1526F2D60337}" srcOrd="2" destOrd="0" parTransId="{33BF2A25-5836-476F-A9AE-66AAD2AA3F3F}" sibTransId="{11D83AE8-F4B7-4903-ACA7-C8A638CE7DCB}"/>
    <dgm:cxn modelId="{3A58AAAE-EB63-430A-A01E-8E93C007CA50}" srcId="{BE916FEC-0A73-46CB-898F-9A71F8D640CA}" destId="{39E75ACE-DA58-4CD7-AF19-A0E1DA7161FB}" srcOrd="0" destOrd="0" parTransId="{F4756C23-7171-4135-8E26-E9BD86BDA3AC}" sibTransId="{313615B3-3ECE-4420-916B-38A1FDA68333}"/>
    <dgm:cxn modelId="{08EE3693-0813-42C6-A90C-DDCA461F8162}" type="presOf" srcId="{BE916FEC-0A73-46CB-898F-9A71F8D640CA}" destId="{2C46FAA9-7689-4160-AF05-1A9F4B663128}" srcOrd="0" destOrd="0" presId="urn:microsoft.com/office/officeart/2005/8/layout/hList2"/>
    <dgm:cxn modelId="{CE866A96-CF9E-4627-AD14-FC8B94F7E7A8}" srcId="{39E75ACE-DA58-4CD7-AF19-A0E1DA7161FB}" destId="{C15FAFA8-326A-40DF-B755-9110C4EB22FD}" srcOrd="2" destOrd="0" parTransId="{884EDC35-B948-4A60-B22F-AEA0342F11F8}" sibTransId="{FC8438BC-ACBC-4F49-AB62-47162B26C0E6}"/>
    <dgm:cxn modelId="{C78C62B8-FCBB-4766-BC3D-3C9AB1EC9AD8}" type="presOf" srcId="{95942B07-252E-4A1C-84EC-643F98D4475E}" destId="{B6A7534F-539D-4602-9923-80456E6075F8}" srcOrd="0" destOrd="0" presId="urn:microsoft.com/office/officeart/2005/8/layout/hList2"/>
    <dgm:cxn modelId="{A4264F11-4EDA-4FD1-901B-D82193BA00BE}" type="presOf" srcId="{34C9D68B-4013-4523-AF7C-D9739FC0CB48}" destId="{8C435118-4316-483D-BD26-3A43D269FA47}" srcOrd="0" destOrd="3" presId="urn:microsoft.com/office/officeart/2005/8/layout/hList2"/>
    <dgm:cxn modelId="{F8253FE9-57C3-4056-AF0E-A1311044AF5D}" type="presOf" srcId="{4281A2DC-8EE3-4D5A-A0A9-7B269A74F42F}" destId="{4A0D2296-618C-4A7F-9A35-81094248A8E5}" srcOrd="0" destOrd="1" presId="urn:microsoft.com/office/officeart/2005/8/layout/hList2"/>
    <dgm:cxn modelId="{440A2389-B3E1-4081-ADD3-F1C0DFFA6B10}" type="presOf" srcId="{8AA7603F-9CBA-467C-8C2B-A6EBD1F5A972}" destId="{4A0D2296-618C-4A7F-9A35-81094248A8E5}" srcOrd="0" destOrd="0" presId="urn:microsoft.com/office/officeart/2005/8/layout/hList2"/>
    <dgm:cxn modelId="{BF271D5A-BA5D-4820-87FA-605CDAFC8459}" srcId="{44BD061E-F3EF-4316-AF2B-1526F2D60337}" destId="{4C454FFD-0324-42BD-A467-38BA69C073F2}" srcOrd="2" destOrd="0" parTransId="{02827EFB-994F-407A-AEBE-5F35B1857E4D}" sibTransId="{EDBFEA1C-0F88-4A6D-AEBC-CCECDE3DFE2B}"/>
    <dgm:cxn modelId="{D0BED67B-E0D2-4322-814F-21C0B27B0A95}" srcId="{44BD061E-F3EF-4316-AF2B-1526F2D60337}" destId="{1BA2CB86-7D42-4049-B934-DB4286F7E844}" srcOrd="1" destOrd="0" parTransId="{F3B579DD-9630-481B-89DE-816AE4CF7AD2}" sibTransId="{557B5B4C-82A9-46AA-8F87-2C2133E91D19}"/>
    <dgm:cxn modelId="{712067A2-765B-4C45-9194-85CF030A4064}" srcId="{95942B07-252E-4A1C-84EC-643F98D4475E}" destId="{61F8C351-0DFF-4DEB-83C5-B8E60B73168E}" srcOrd="2" destOrd="0" parTransId="{6D5B1933-887D-4768-A970-34BD92E4061F}" sibTransId="{2F3E82FE-D792-4742-A7B9-C711472D7555}"/>
    <dgm:cxn modelId="{93147337-EE5B-419A-BA9C-812B7BFB60B6}" type="presParOf" srcId="{2C46FAA9-7689-4160-AF05-1A9F4B663128}" destId="{FFE42A0F-722A-4BC7-9C10-2927DC36DBC7}" srcOrd="0" destOrd="0" presId="urn:microsoft.com/office/officeart/2005/8/layout/hList2"/>
    <dgm:cxn modelId="{20CF491A-887C-4221-B31E-5BB70399A63B}" type="presParOf" srcId="{FFE42A0F-722A-4BC7-9C10-2927DC36DBC7}" destId="{67666E16-A87B-478B-81E8-7FFACDD4AF63}" srcOrd="0" destOrd="0" presId="urn:microsoft.com/office/officeart/2005/8/layout/hList2"/>
    <dgm:cxn modelId="{966405E2-256F-48A6-90D2-B08232642C4E}" type="presParOf" srcId="{FFE42A0F-722A-4BC7-9C10-2927DC36DBC7}" destId="{8C435118-4316-483D-BD26-3A43D269FA47}" srcOrd="1" destOrd="0" presId="urn:microsoft.com/office/officeart/2005/8/layout/hList2"/>
    <dgm:cxn modelId="{EE2EFBD4-E81A-44CB-A2F4-3270CD307173}" type="presParOf" srcId="{FFE42A0F-722A-4BC7-9C10-2927DC36DBC7}" destId="{BA310BB9-D440-4E1D-BA53-29CA633355D6}" srcOrd="2" destOrd="0" presId="urn:microsoft.com/office/officeart/2005/8/layout/hList2"/>
    <dgm:cxn modelId="{67A5524E-1BD6-48F2-8887-777F08174338}" type="presParOf" srcId="{2C46FAA9-7689-4160-AF05-1A9F4B663128}" destId="{9100E389-C1EC-414B-9F3F-AE973A49CEB2}" srcOrd="1" destOrd="0" presId="urn:microsoft.com/office/officeart/2005/8/layout/hList2"/>
    <dgm:cxn modelId="{418B6FAD-D821-443C-882A-7818D8BC1962}" type="presParOf" srcId="{2C46FAA9-7689-4160-AF05-1A9F4B663128}" destId="{C59695D6-4420-425D-A10A-142B1E76AA63}" srcOrd="2" destOrd="0" presId="urn:microsoft.com/office/officeart/2005/8/layout/hList2"/>
    <dgm:cxn modelId="{9AE035B0-C25C-43D6-8F2B-49CD69A3CCA5}" type="presParOf" srcId="{C59695D6-4420-425D-A10A-142B1E76AA63}" destId="{C706A54F-0068-4296-ACD1-854F27C9F00D}" srcOrd="0" destOrd="0" presId="urn:microsoft.com/office/officeart/2005/8/layout/hList2"/>
    <dgm:cxn modelId="{4A16E0D7-C261-4B0D-B3F1-EFA9F639710E}" type="presParOf" srcId="{C59695D6-4420-425D-A10A-142B1E76AA63}" destId="{4A0D2296-618C-4A7F-9A35-81094248A8E5}" srcOrd="1" destOrd="0" presId="urn:microsoft.com/office/officeart/2005/8/layout/hList2"/>
    <dgm:cxn modelId="{E1BAF712-666A-4E61-8FD8-36011686205D}" type="presParOf" srcId="{C59695D6-4420-425D-A10A-142B1E76AA63}" destId="{B6A7534F-539D-4602-9923-80456E6075F8}" srcOrd="2" destOrd="0" presId="urn:microsoft.com/office/officeart/2005/8/layout/hList2"/>
    <dgm:cxn modelId="{C76E199B-04B1-4EFB-888C-D1DC2D007AC9}" type="presParOf" srcId="{2C46FAA9-7689-4160-AF05-1A9F4B663128}" destId="{F828469C-45A2-4599-8007-D93540680336}" srcOrd="3" destOrd="0" presId="urn:microsoft.com/office/officeart/2005/8/layout/hList2"/>
    <dgm:cxn modelId="{920F87CA-60BC-472A-BAF9-E4447BE2B4D6}" type="presParOf" srcId="{2C46FAA9-7689-4160-AF05-1A9F4B663128}" destId="{BB4C5B47-69AC-4994-B2CF-0D2CE4E821B3}" srcOrd="4" destOrd="0" presId="urn:microsoft.com/office/officeart/2005/8/layout/hList2"/>
    <dgm:cxn modelId="{E06B6316-55CF-4EF4-A790-20DEBF0F03C5}" type="presParOf" srcId="{BB4C5B47-69AC-4994-B2CF-0D2CE4E821B3}" destId="{52CE0C88-4434-464F-8704-7E2BE74FDD0B}" srcOrd="0" destOrd="0" presId="urn:microsoft.com/office/officeart/2005/8/layout/hList2"/>
    <dgm:cxn modelId="{967EB811-60AB-4A3F-8E5A-E80CC8FDA3A8}" type="presParOf" srcId="{BB4C5B47-69AC-4994-B2CF-0D2CE4E821B3}" destId="{573CC0E8-C50C-4A57-954C-0AC91665B99B}" srcOrd="1" destOrd="0" presId="urn:microsoft.com/office/officeart/2005/8/layout/hList2"/>
    <dgm:cxn modelId="{E48D23ED-E0EB-4942-B6FC-3BDD4809ED6A}" type="presParOf" srcId="{BB4C5B47-69AC-4994-B2CF-0D2CE4E821B3}" destId="{BCE068E7-F9CA-4550-A587-30B6A50F75A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248C6F-6A3B-4F4D-BA83-44C557578D0D}"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D4707770-7D10-412A-871E-661075672A1F}">
      <dgm:prSet phldrT="[Text]"/>
      <dgm:spPr/>
      <dgm:t>
        <a:bodyPr/>
        <a:lstStyle/>
        <a:p>
          <a:r>
            <a:rPr lang="en-US" dirty="0">
              <a:latin typeface="+mn-lt"/>
            </a:rPr>
            <a:t>Content</a:t>
          </a:r>
        </a:p>
      </dgm:t>
    </dgm:pt>
    <dgm:pt modelId="{9CA4EAF3-AC0D-40A5-A86A-F5C2A52A1750}" type="parTrans" cxnId="{3F5BF35B-35F3-4588-BC0C-8A75AEB6E796}">
      <dgm:prSet/>
      <dgm:spPr/>
      <dgm:t>
        <a:bodyPr/>
        <a:lstStyle/>
        <a:p>
          <a:endParaRPr lang="en-US">
            <a:latin typeface="+mn-lt"/>
          </a:endParaRPr>
        </a:p>
      </dgm:t>
    </dgm:pt>
    <dgm:pt modelId="{988DB191-BFD5-49F3-B5F5-4A018AE598D0}" type="sibTrans" cxnId="{3F5BF35B-35F3-4588-BC0C-8A75AEB6E796}">
      <dgm:prSet/>
      <dgm:spPr/>
      <dgm:t>
        <a:bodyPr/>
        <a:lstStyle/>
        <a:p>
          <a:endParaRPr lang="en-US">
            <a:latin typeface="+mn-lt"/>
          </a:endParaRPr>
        </a:p>
      </dgm:t>
    </dgm:pt>
    <dgm:pt modelId="{B5A466B7-8009-4ACA-AE24-0166FD75BF25}">
      <dgm:prSet phldrT="[Text]" custT="1"/>
      <dgm:spPr/>
      <dgm:t>
        <a:bodyPr anchor="t"/>
        <a:lstStyle/>
        <a:p>
          <a:pPr marL="231775" indent="-231775" algn="l">
            <a:buFont typeface="Arial" panose="020B0604020202020204" pitchFamily="34" charset="0"/>
            <a:buChar char="•"/>
          </a:pPr>
          <a:r>
            <a:rPr lang="en-US" sz="2200" kern="1200" dirty="0">
              <a:latin typeface="+mn-lt"/>
              <a:cs typeface="Segoe UI Semibold" panose="020B0702040204020203" pitchFamily="34" charset="0"/>
            </a:rPr>
            <a:t>What do </a:t>
          </a:r>
          <a:r>
            <a:rPr lang="en-US" sz="2200" b="1" u="sng" kern="1200" dirty="0">
              <a:latin typeface="+mn-lt"/>
              <a:cs typeface="Segoe UI Semibold" panose="020B0702040204020203" pitchFamily="34" charset="0"/>
            </a:rPr>
            <a:t>seniors</a:t>
          </a:r>
          <a:r>
            <a:rPr lang="en-US" sz="2200" kern="1200" dirty="0">
              <a:latin typeface="+mn-lt"/>
              <a:cs typeface="Segoe UI Semibold" panose="020B0702040204020203" pitchFamily="34" charset="0"/>
            </a:rPr>
            <a:t> need to finish? </a:t>
          </a:r>
        </a:p>
      </dgm:t>
    </dgm:pt>
    <dgm:pt modelId="{52F2D8EA-3876-4E8E-BA09-F5ADF9AB3E1F}" type="parTrans" cxnId="{79FF7040-7B3D-4568-8735-7EC815C3B1DE}">
      <dgm:prSet/>
      <dgm:spPr/>
      <dgm:t>
        <a:bodyPr/>
        <a:lstStyle/>
        <a:p>
          <a:endParaRPr lang="en-US">
            <a:latin typeface="+mn-lt"/>
          </a:endParaRPr>
        </a:p>
      </dgm:t>
    </dgm:pt>
    <dgm:pt modelId="{D76EA181-33DC-4F19-97C3-E462DB22595F}" type="sibTrans" cxnId="{79FF7040-7B3D-4568-8735-7EC815C3B1DE}">
      <dgm:prSet/>
      <dgm:spPr/>
      <dgm:t>
        <a:bodyPr/>
        <a:lstStyle/>
        <a:p>
          <a:endParaRPr lang="en-US">
            <a:latin typeface="+mn-lt"/>
          </a:endParaRPr>
        </a:p>
      </dgm:t>
    </dgm:pt>
    <dgm:pt modelId="{5A8E7306-119F-48FD-BC17-F78CBA4DDDE1}">
      <dgm:prSet phldrT="[Text]"/>
      <dgm:spPr/>
      <dgm:t>
        <a:bodyPr/>
        <a:lstStyle/>
        <a:p>
          <a:r>
            <a:rPr lang="en-US" dirty="0">
              <a:latin typeface="+mn-lt"/>
            </a:rPr>
            <a:t>Delivery</a:t>
          </a:r>
        </a:p>
      </dgm:t>
    </dgm:pt>
    <dgm:pt modelId="{D21F098E-9CED-4977-BBD2-FC7B1E1DC692}" type="parTrans" cxnId="{7066EE8C-725E-4132-9A0D-0BF9BF7F4347}">
      <dgm:prSet/>
      <dgm:spPr/>
      <dgm:t>
        <a:bodyPr/>
        <a:lstStyle/>
        <a:p>
          <a:endParaRPr lang="en-US">
            <a:latin typeface="+mn-lt"/>
          </a:endParaRPr>
        </a:p>
      </dgm:t>
    </dgm:pt>
    <dgm:pt modelId="{BFE83B73-5286-4615-85F1-C1B13644B4C6}" type="sibTrans" cxnId="{7066EE8C-725E-4132-9A0D-0BF9BF7F4347}">
      <dgm:prSet/>
      <dgm:spPr/>
      <dgm:t>
        <a:bodyPr/>
        <a:lstStyle/>
        <a:p>
          <a:endParaRPr lang="en-US">
            <a:latin typeface="+mn-lt"/>
          </a:endParaRPr>
        </a:p>
      </dgm:t>
    </dgm:pt>
    <dgm:pt modelId="{55D94FC8-025B-40D8-8E5A-7D1F3E2C4857}">
      <dgm:prSet phldrT="[Text]" custT="1"/>
      <dgm:spPr/>
      <dgm:t>
        <a:bodyPr anchor="t"/>
        <a:lstStyle/>
        <a:p>
          <a:pPr marL="228600" indent="-228600" algn="l"/>
          <a:r>
            <a:rPr lang="en-US" sz="2200" dirty="0" smtClean="0">
              <a:latin typeface="+mn-lt"/>
              <a:cs typeface="Segoe UI Semibold" panose="020B0702040204020203" pitchFamily="34" charset="0"/>
            </a:rPr>
            <a:t>Post &amp; send </a:t>
          </a:r>
          <a:r>
            <a:rPr lang="en-US" sz="2200" dirty="0">
              <a:latin typeface="+mn-lt"/>
              <a:cs typeface="Segoe UI Semibold" panose="020B0702040204020203" pitchFamily="34" charset="0"/>
            </a:rPr>
            <a:t>online directions</a:t>
          </a:r>
        </a:p>
      </dgm:t>
    </dgm:pt>
    <dgm:pt modelId="{AACD55F6-BA96-434A-BCEF-B5AE0314761D}" type="parTrans" cxnId="{52DF6B46-FF0E-4BAB-86C8-2F9FB1BC84A7}">
      <dgm:prSet/>
      <dgm:spPr/>
      <dgm:t>
        <a:bodyPr/>
        <a:lstStyle/>
        <a:p>
          <a:endParaRPr lang="en-US">
            <a:latin typeface="+mn-lt"/>
          </a:endParaRPr>
        </a:p>
      </dgm:t>
    </dgm:pt>
    <dgm:pt modelId="{1B330495-1852-4786-8386-60A1466AB6E6}" type="sibTrans" cxnId="{52DF6B46-FF0E-4BAB-86C8-2F9FB1BC84A7}">
      <dgm:prSet/>
      <dgm:spPr/>
      <dgm:t>
        <a:bodyPr/>
        <a:lstStyle/>
        <a:p>
          <a:endParaRPr lang="en-US">
            <a:latin typeface="+mn-lt"/>
          </a:endParaRPr>
        </a:p>
      </dgm:t>
    </dgm:pt>
    <dgm:pt modelId="{EDCAF0B9-6231-4C59-B8D7-DB5750074BB6}">
      <dgm:prSet phldrT="[Text]"/>
      <dgm:spPr/>
      <dgm:t>
        <a:bodyPr/>
        <a:lstStyle/>
        <a:p>
          <a:r>
            <a:rPr lang="en-US" dirty="0">
              <a:latin typeface="+mn-lt"/>
            </a:rPr>
            <a:t>Support</a:t>
          </a:r>
        </a:p>
      </dgm:t>
    </dgm:pt>
    <dgm:pt modelId="{9431806D-5000-40A1-AA6B-5307D1A6B29F}" type="parTrans" cxnId="{53ECD01B-2ED3-410E-BF14-75B69592F639}">
      <dgm:prSet/>
      <dgm:spPr/>
      <dgm:t>
        <a:bodyPr/>
        <a:lstStyle/>
        <a:p>
          <a:endParaRPr lang="en-US">
            <a:latin typeface="+mn-lt"/>
          </a:endParaRPr>
        </a:p>
      </dgm:t>
    </dgm:pt>
    <dgm:pt modelId="{2C9CF4F2-B4D0-483B-BF2A-C7058521862D}" type="sibTrans" cxnId="{53ECD01B-2ED3-410E-BF14-75B69592F639}">
      <dgm:prSet/>
      <dgm:spPr/>
      <dgm:t>
        <a:bodyPr/>
        <a:lstStyle/>
        <a:p>
          <a:endParaRPr lang="en-US">
            <a:latin typeface="+mn-lt"/>
          </a:endParaRPr>
        </a:p>
      </dgm:t>
    </dgm:pt>
    <dgm:pt modelId="{D5B3D7D8-D7B8-430F-9CCB-C4CD42ABEBE9}">
      <dgm:prSet phldrT="[Text]"/>
      <dgm:spPr/>
      <dgm:t>
        <a:bodyPr anchor="t"/>
        <a:lstStyle/>
        <a:p>
          <a:pPr marL="288925" indent="-288925" algn="l"/>
          <a:r>
            <a:rPr lang="en-US" dirty="0">
              <a:latin typeface="+mn-lt"/>
              <a:cs typeface="Segoe UI Semibold" panose="020B0702040204020203" pitchFamily="34" charset="0"/>
            </a:rPr>
            <a:t>Access to HSBP’s</a:t>
          </a:r>
        </a:p>
      </dgm:t>
    </dgm:pt>
    <dgm:pt modelId="{AFBB445A-264E-4F43-B4DF-211975FDA7F4}" type="parTrans" cxnId="{91BEEAF5-D6C3-4AF1-9182-D106A515E14B}">
      <dgm:prSet/>
      <dgm:spPr/>
      <dgm:t>
        <a:bodyPr/>
        <a:lstStyle/>
        <a:p>
          <a:endParaRPr lang="en-US">
            <a:latin typeface="+mn-lt"/>
          </a:endParaRPr>
        </a:p>
      </dgm:t>
    </dgm:pt>
    <dgm:pt modelId="{02E5001B-13DC-4D37-83B1-204ABC0286D5}" type="sibTrans" cxnId="{91BEEAF5-D6C3-4AF1-9182-D106A515E14B}">
      <dgm:prSet/>
      <dgm:spPr/>
      <dgm:t>
        <a:bodyPr/>
        <a:lstStyle/>
        <a:p>
          <a:endParaRPr lang="en-US">
            <a:latin typeface="+mn-lt"/>
          </a:endParaRPr>
        </a:p>
      </dgm:t>
    </dgm:pt>
    <dgm:pt modelId="{D1BC1D42-5F4B-4AEB-B47A-114AA2288498}">
      <dgm:prSet phldrT="[Text]" custT="1"/>
      <dgm:spPr/>
      <dgm:t>
        <a:bodyPr anchor="t"/>
        <a:lstStyle/>
        <a:p>
          <a:pPr marL="231775" indent="-231775" algn="l">
            <a:buFont typeface="Arial" panose="020B0604020202020204" pitchFamily="34" charset="0"/>
            <a:buChar char="•"/>
          </a:pPr>
          <a:r>
            <a:rPr lang="en-US" sz="2200" kern="1200" dirty="0">
              <a:latin typeface="+mn-lt"/>
              <a:cs typeface="Segoe UI Semibold" panose="020B0702040204020203" pitchFamily="34" charset="0"/>
            </a:rPr>
            <a:t>What tasks can </a:t>
          </a:r>
          <a:r>
            <a:rPr lang="en-US" sz="2200" kern="1200" dirty="0" smtClean="0">
              <a:latin typeface="+mn-lt"/>
              <a:cs typeface="Segoe UI Semibold" panose="020B0702040204020203" pitchFamily="34" charset="0"/>
            </a:rPr>
            <a:t>6</a:t>
          </a:r>
          <a:r>
            <a:rPr lang="en-US" sz="2200" kern="1200" baseline="30000" dirty="0" smtClean="0">
              <a:latin typeface="+mn-lt"/>
              <a:cs typeface="Segoe UI Semibold" panose="020B0702040204020203" pitchFamily="34" charset="0"/>
            </a:rPr>
            <a:t>th</a:t>
          </a:r>
          <a:r>
            <a:rPr lang="en-US" sz="2200" kern="1200" dirty="0" smtClean="0">
              <a:latin typeface="+mn-lt"/>
              <a:cs typeface="Segoe UI Semibold" panose="020B0702040204020203" pitchFamily="34" charset="0"/>
            </a:rPr>
            <a:t>,</a:t>
          </a:r>
          <a:r>
            <a:rPr lang="en-US" sz="2200" kern="1200" baseline="30000" dirty="0" smtClean="0">
              <a:latin typeface="+mn-lt"/>
              <a:cs typeface="Segoe UI Semibold" panose="020B0702040204020203" pitchFamily="34" charset="0"/>
            </a:rPr>
            <a:t> </a:t>
          </a:r>
          <a:r>
            <a:rPr lang="en-US" sz="2200" kern="1200" dirty="0" smtClean="0">
              <a:latin typeface="+mn-lt"/>
              <a:cs typeface="Segoe UI Semibold" panose="020B0702040204020203" pitchFamily="34" charset="0"/>
            </a:rPr>
            <a:t>7</a:t>
          </a:r>
          <a:r>
            <a:rPr lang="en-US" sz="2200" kern="1200" baseline="30000" dirty="0" smtClean="0">
              <a:latin typeface="+mn-lt"/>
              <a:cs typeface="Segoe UI Semibold" panose="020B0702040204020203" pitchFamily="34" charset="0"/>
            </a:rPr>
            <a:t>th</a:t>
          </a:r>
          <a:r>
            <a:rPr lang="en-US" sz="2200" kern="1200" dirty="0">
              <a:latin typeface="+mn-lt"/>
              <a:cs typeface="Segoe UI Semibold" panose="020B0702040204020203" pitchFamily="34" charset="0"/>
            </a:rPr>
            <a:t>, 9</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and 11</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grade students do?</a:t>
          </a:r>
        </a:p>
      </dgm:t>
    </dgm:pt>
    <dgm:pt modelId="{0B02636F-343F-43E0-BB04-0D712981DFFE}" type="parTrans" cxnId="{97627F9B-99B3-4F45-8D6D-5D72937C5312}">
      <dgm:prSet/>
      <dgm:spPr/>
      <dgm:t>
        <a:bodyPr/>
        <a:lstStyle/>
        <a:p>
          <a:endParaRPr lang="en-US">
            <a:latin typeface="+mn-lt"/>
          </a:endParaRPr>
        </a:p>
      </dgm:t>
    </dgm:pt>
    <dgm:pt modelId="{C575E75C-F621-4865-92C2-BE3E06CC9735}" type="sibTrans" cxnId="{97627F9B-99B3-4F45-8D6D-5D72937C5312}">
      <dgm:prSet/>
      <dgm:spPr/>
      <dgm:t>
        <a:bodyPr/>
        <a:lstStyle/>
        <a:p>
          <a:endParaRPr lang="en-US">
            <a:latin typeface="+mn-lt"/>
          </a:endParaRPr>
        </a:p>
      </dgm:t>
    </dgm:pt>
    <dgm:pt modelId="{5C1D0461-99FE-46BA-932C-AA72796912FD}">
      <dgm:prSet phldrT="[Text]" custT="1"/>
      <dgm:spPr/>
      <dgm:t>
        <a:bodyPr anchor="t"/>
        <a:lstStyle/>
        <a:p>
          <a:pPr marL="231775" indent="-231775" algn="l">
            <a:buFont typeface="Arial" panose="020B0604020202020204" pitchFamily="34" charset="0"/>
            <a:buChar char="•"/>
          </a:pPr>
          <a:r>
            <a:rPr lang="en-US" sz="2200" kern="1200" dirty="0">
              <a:latin typeface="+mn-lt"/>
              <a:cs typeface="Segoe UI Semibold" panose="020B0702040204020203" pitchFamily="34" charset="0"/>
            </a:rPr>
            <a:t>“Sites” to explore!</a:t>
          </a:r>
        </a:p>
      </dgm:t>
    </dgm:pt>
    <dgm:pt modelId="{83F4B125-D6A6-40E9-B2A6-E88F48ED91FA}" type="parTrans" cxnId="{F6AFEDA2-66D2-4FA5-B4CD-99D8DF44C8CB}">
      <dgm:prSet/>
      <dgm:spPr/>
      <dgm:t>
        <a:bodyPr/>
        <a:lstStyle/>
        <a:p>
          <a:endParaRPr lang="en-US">
            <a:latin typeface="+mn-lt"/>
          </a:endParaRPr>
        </a:p>
      </dgm:t>
    </dgm:pt>
    <dgm:pt modelId="{BC57941B-13BD-439B-AA4E-883C7D614C6B}" type="sibTrans" cxnId="{F6AFEDA2-66D2-4FA5-B4CD-99D8DF44C8CB}">
      <dgm:prSet/>
      <dgm:spPr/>
      <dgm:t>
        <a:bodyPr/>
        <a:lstStyle/>
        <a:p>
          <a:endParaRPr lang="en-US">
            <a:latin typeface="+mn-lt"/>
          </a:endParaRPr>
        </a:p>
      </dgm:t>
    </dgm:pt>
    <dgm:pt modelId="{12AAF886-04BD-4FCA-B62D-8CFC97208203}">
      <dgm:prSet phldrT="[Text]" custT="1"/>
      <dgm:spPr/>
      <dgm:t>
        <a:bodyPr anchor="t"/>
        <a:lstStyle/>
        <a:p>
          <a:pPr marL="228600" indent="-228600" algn="l"/>
          <a:r>
            <a:rPr lang="en-US" sz="2200" dirty="0">
              <a:latin typeface="+mn-lt"/>
              <a:cs typeface="Segoe UI Semibold" panose="020B0702040204020203" pitchFamily="34" charset="0"/>
            </a:rPr>
            <a:t>Provide copies (HSBP packets)</a:t>
          </a:r>
        </a:p>
      </dgm:t>
    </dgm:pt>
    <dgm:pt modelId="{912002F3-98AB-4D6D-A5FB-7135393FB7B2}" type="parTrans" cxnId="{070B522A-1742-4100-A2E1-DFBA842422A7}">
      <dgm:prSet/>
      <dgm:spPr/>
      <dgm:t>
        <a:bodyPr/>
        <a:lstStyle/>
        <a:p>
          <a:endParaRPr lang="en-US">
            <a:latin typeface="+mn-lt"/>
          </a:endParaRPr>
        </a:p>
      </dgm:t>
    </dgm:pt>
    <dgm:pt modelId="{67E892B6-51DB-497C-BE6D-9F9CDCF10AE4}" type="sibTrans" cxnId="{070B522A-1742-4100-A2E1-DFBA842422A7}">
      <dgm:prSet/>
      <dgm:spPr/>
      <dgm:t>
        <a:bodyPr/>
        <a:lstStyle/>
        <a:p>
          <a:endParaRPr lang="en-US">
            <a:latin typeface="+mn-lt"/>
          </a:endParaRPr>
        </a:p>
      </dgm:t>
    </dgm:pt>
    <dgm:pt modelId="{D1C5BA3A-6E57-478C-BD0F-4EBE49018EB0}">
      <dgm:prSet phldrT="[Text]" custT="1"/>
      <dgm:spPr/>
      <dgm:t>
        <a:bodyPr anchor="t"/>
        <a:lstStyle/>
        <a:p>
          <a:pPr marL="228600" indent="-228600" algn="l"/>
          <a:r>
            <a:rPr lang="en-US" sz="2200" dirty="0">
              <a:latin typeface="+mn-lt"/>
              <a:cs typeface="Segoe UI Semibold" panose="020B0702040204020203" pitchFamily="34" charset="0"/>
            </a:rPr>
            <a:t>Video directions</a:t>
          </a:r>
        </a:p>
      </dgm:t>
    </dgm:pt>
    <dgm:pt modelId="{A66CB97D-120A-4F5D-B176-04593C16D4EE}" type="parTrans" cxnId="{746AEA90-B206-40EC-B858-C4993626C3E8}">
      <dgm:prSet/>
      <dgm:spPr/>
      <dgm:t>
        <a:bodyPr/>
        <a:lstStyle/>
        <a:p>
          <a:endParaRPr lang="en-US">
            <a:latin typeface="+mn-lt"/>
          </a:endParaRPr>
        </a:p>
      </dgm:t>
    </dgm:pt>
    <dgm:pt modelId="{B6948728-7E68-4D35-AD71-77A00C361FBD}" type="sibTrans" cxnId="{746AEA90-B206-40EC-B858-C4993626C3E8}">
      <dgm:prSet/>
      <dgm:spPr/>
      <dgm:t>
        <a:bodyPr/>
        <a:lstStyle/>
        <a:p>
          <a:endParaRPr lang="en-US">
            <a:latin typeface="+mn-lt"/>
          </a:endParaRPr>
        </a:p>
      </dgm:t>
    </dgm:pt>
    <dgm:pt modelId="{14C50FFD-0489-40A6-80D5-B1E60688C811}">
      <dgm:prSet phldrT="[Text]" custT="1"/>
      <dgm:spPr/>
      <dgm:t>
        <a:bodyPr anchor="t"/>
        <a:lstStyle/>
        <a:p>
          <a:pPr marL="228600" indent="-228600" algn="l"/>
          <a:r>
            <a:rPr lang="en-US" sz="2200" dirty="0">
              <a:latin typeface="+mn-lt"/>
              <a:cs typeface="Segoe UI Semibold" panose="020B0702040204020203" pitchFamily="34" charset="0"/>
            </a:rPr>
            <a:t>Staff office hours</a:t>
          </a:r>
        </a:p>
      </dgm:t>
    </dgm:pt>
    <dgm:pt modelId="{10E4CF1B-1B63-484D-8D12-D2EB01E3B594}" type="parTrans" cxnId="{166F601D-774A-40CB-9009-D565E95C32AA}">
      <dgm:prSet/>
      <dgm:spPr/>
      <dgm:t>
        <a:bodyPr/>
        <a:lstStyle/>
        <a:p>
          <a:endParaRPr lang="en-US">
            <a:latin typeface="+mn-lt"/>
          </a:endParaRPr>
        </a:p>
      </dgm:t>
    </dgm:pt>
    <dgm:pt modelId="{29458C02-1423-4CDB-9F6D-8538B488D0F5}" type="sibTrans" cxnId="{166F601D-774A-40CB-9009-D565E95C32AA}">
      <dgm:prSet/>
      <dgm:spPr/>
      <dgm:t>
        <a:bodyPr/>
        <a:lstStyle/>
        <a:p>
          <a:endParaRPr lang="en-US">
            <a:latin typeface="+mn-lt"/>
          </a:endParaRPr>
        </a:p>
      </dgm:t>
    </dgm:pt>
    <dgm:pt modelId="{E723DD6C-06D7-4E40-888A-CE30C8523BE8}">
      <dgm:prSet phldrT="[Text]"/>
      <dgm:spPr/>
      <dgm:t>
        <a:bodyPr anchor="t"/>
        <a:lstStyle/>
        <a:p>
          <a:pPr marL="288925" indent="-288925" algn="l"/>
          <a:r>
            <a:rPr lang="en-US" dirty="0">
              <a:latin typeface="+mn-lt"/>
              <a:cs typeface="Segoe UI Semibold" panose="020B0702040204020203" pitchFamily="34" charset="0"/>
            </a:rPr>
            <a:t>Direct outreach to </a:t>
          </a:r>
          <a:r>
            <a:rPr lang="en-US" b="1" u="sng" dirty="0">
              <a:latin typeface="+mn-lt"/>
              <a:cs typeface="Segoe UI Semibold" panose="020B0702040204020203" pitchFamily="34" charset="0"/>
            </a:rPr>
            <a:t>seniors</a:t>
          </a:r>
          <a:r>
            <a:rPr lang="en-US" dirty="0">
              <a:latin typeface="+mn-lt"/>
              <a:cs typeface="Segoe UI Semibold" panose="020B0702040204020203" pitchFamily="34" charset="0"/>
            </a:rPr>
            <a:t> who are behind</a:t>
          </a:r>
        </a:p>
      </dgm:t>
    </dgm:pt>
    <dgm:pt modelId="{836086F1-3F4D-4722-B3F6-0D0C01B6FA5A}" type="parTrans" cxnId="{84E90E61-5904-4B49-A208-94477F17A6A6}">
      <dgm:prSet/>
      <dgm:spPr/>
      <dgm:t>
        <a:bodyPr/>
        <a:lstStyle/>
        <a:p>
          <a:endParaRPr lang="en-US">
            <a:latin typeface="+mn-lt"/>
          </a:endParaRPr>
        </a:p>
      </dgm:t>
    </dgm:pt>
    <dgm:pt modelId="{AC166CCF-7714-4737-AD05-49A3A58A72DF}" type="sibTrans" cxnId="{84E90E61-5904-4B49-A208-94477F17A6A6}">
      <dgm:prSet/>
      <dgm:spPr/>
      <dgm:t>
        <a:bodyPr/>
        <a:lstStyle/>
        <a:p>
          <a:endParaRPr lang="en-US">
            <a:latin typeface="+mn-lt"/>
          </a:endParaRPr>
        </a:p>
      </dgm:t>
    </dgm:pt>
    <dgm:pt modelId="{49C4929E-2C98-4DB5-B949-1732201F344D}">
      <dgm:prSet phldrT="[Text]"/>
      <dgm:spPr/>
      <dgm:t>
        <a:bodyPr anchor="t"/>
        <a:lstStyle/>
        <a:p>
          <a:pPr marL="288925" indent="-288925" algn="l"/>
          <a:r>
            <a:rPr lang="en-US" dirty="0">
              <a:latin typeface="+mn-lt"/>
              <a:cs typeface="Segoe UI Semibold" panose="020B0702040204020203" pitchFamily="34" charset="0"/>
            </a:rPr>
            <a:t>Transition into high school</a:t>
          </a:r>
        </a:p>
      </dgm:t>
    </dgm:pt>
    <dgm:pt modelId="{1934E5A2-8396-4F95-8F4A-508E9F6AEB86}" type="parTrans" cxnId="{2DD410BB-D312-4F7F-8AA7-45805AD06C96}">
      <dgm:prSet/>
      <dgm:spPr/>
      <dgm:t>
        <a:bodyPr/>
        <a:lstStyle/>
        <a:p>
          <a:endParaRPr lang="en-US">
            <a:latin typeface="+mn-lt"/>
          </a:endParaRPr>
        </a:p>
      </dgm:t>
    </dgm:pt>
    <dgm:pt modelId="{056CD253-3CEA-47A2-A05B-B2282F193EE4}" type="sibTrans" cxnId="{2DD410BB-D312-4F7F-8AA7-45805AD06C96}">
      <dgm:prSet/>
      <dgm:spPr/>
      <dgm:t>
        <a:bodyPr/>
        <a:lstStyle/>
        <a:p>
          <a:endParaRPr lang="en-US">
            <a:latin typeface="+mn-lt"/>
          </a:endParaRPr>
        </a:p>
      </dgm:t>
    </dgm:pt>
    <dgm:pt modelId="{A59BFA47-9385-4493-BA8E-0C19D4AAD830}">
      <dgm:prSet phldrT="[Text]" custT="1"/>
      <dgm:spPr/>
      <dgm:t>
        <a:bodyPr anchor="t"/>
        <a:lstStyle/>
        <a:p>
          <a:pPr marL="231775" indent="-231775" algn="l">
            <a:buFont typeface="Arial" panose="020B0604020202020204" pitchFamily="34" charset="0"/>
            <a:buChar char="•"/>
          </a:pPr>
          <a:r>
            <a:rPr lang="en-US" sz="2200" kern="1200" dirty="0">
              <a:latin typeface="+mn-lt"/>
              <a:cs typeface="Segoe UI Semibold" panose="020B0702040204020203" pitchFamily="34" charset="0"/>
            </a:rPr>
            <a:t>8</a:t>
          </a:r>
          <a:r>
            <a:rPr lang="en-US" sz="2200" kern="1200" baseline="30000" dirty="0">
              <a:solidFill>
                <a:srgbClr val="F7F5EB"/>
              </a:solidFill>
              <a:latin typeface="+mn-lt"/>
              <a:ea typeface="+mn-ea"/>
              <a:cs typeface="Segoe UI Semibold" panose="020B0702040204020203" pitchFamily="34" charset="0"/>
            </a:rPr>
            <a:t>th</a:t>
          </a:r>
          <a:r>
            <a:rPr lang="en-US" sz="2200" kern="1200" dirty="0">
              <a:latin typeface="+mn-lt"/>
              <a:cs typeface="Segoe UI Semibold" panose="020B0702040204020203" pitchFamily="34" charset="0"/>
            </a:rPr>
            <a:t> graders?</a:t>
          </a:r>
        </a:p>
      </dgm:t>
    </dgm:pt>
    <dgm:pt modelId="{C6A81139-8BCD-4C03-A2B9-8797EC61DF27}" type="parTrans" cxnId="{7357C6EC-7506-4389-878C-FDD331759A98}">
      <dgm:prSet/>
      <dgm:spPr/>
      <dgm:t>
        <a:bodyPr/>
        <a:lstStyle/>
        <a:p>
          <a:endParaRPr lang="en-US">
            <a:latin typeface="+mn-lt"/>
          </a:endParaRPr>
        </a:p>
      </dgm:t>
    </dgm:pt>
    <dgm:pt modelId="{E3EB344B-C3BD-4BAE-829B-798E02B6B28E}" type="sibTrans" cxnId="{7357C6EC-7506-4389-878C-FDD331759A98}">
      <dgm:prSet/>
      <dgm:spPr/>
      <dgm:t>
        <a:bodyPr/>
        <a:lstStyle/>
        <a:p>
          <a:endParaRPr lang="en-US">
            <a:latin typeface="+mn-lt"/>
          </a:endParaRPr>
        </a:p>
      </dgm:t>
    </dgm:pt>
    <dgm:pt modelId="{04020C75-A40D-43D5-ADBE-B64278E0511E}">
      <dgm:prSet phldrT="[Text]" custT="1"/>
      <dgm:spPr/>
      <dgm:t>
        <a:bodyPr anchor="t"/>
        <a:lstStyle/>
        <a:p>
          <a:pPr marL="231775" indent="-231775" algn="l">
            <a:buFont typeface="Arial" panose="020B0604020202020204" pitchFamily="34" charset="0"/>
            <a:buChar char="•"/>
          </a:pPr>
          <a:r>
            <a:rPr lang="en-US" sz="2200" kern="1200" dirty="0">
              <a:latin typeface="+mn-lt"/>
              <a:cs typeface="Segoe UI Semibold" panose="020B0702040204020203" pitchFamily="34" charset="0"/>
            </a:rPr>
            <a:t>10</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graders? </a:t>
          </a:r>
        </a:p>
      </dgm:t>
    </dgm:pt>
    <dgm:pt modelId="{A90F8796-0629-47A3-A4A5-3DD6718DD25E}" type="parTrans" cxnId="{5DB0FA36-9819-43AC-84CE-D2413C52FCB6}">
      <dgm:prSet/>
      <dgm:spPr/>
      <dgm:t>
        <a:bodyPr/>
        <a:lstStyle/>
        <a:p>
          <a:endParaRPr lang="en-US">
            <a:latin typeface="+mn-lt"/>
          </a:endParaRPr>
        </a:p>
      </dgm:t>
    </dgm:pt>
    <dgm:pt modelId="{57A65860-10C2-4F02-B6CB-4390F1B53C7F}" type="sibTrans" cxnId="{5DB0FA36-9819-43AC-84CE-D2413C52FCB6}">
      <dgm:prSet/>
      <dgm:spPr/>
      <dgm:t>
        <a:bodyPr/>
        <a:lstStyle/>
        <a:p>
          <a:endParaRPr lang="en-US">
            <a:latin typeface="+mn-lt"/>
          </a:endParaRPr>
        </a:p>
      </dgm:t>
    </dgm:pt>
    <dgm:pt modelId="{1E1C2B74-AB14-4D79-BA04-90B02003B5EB}">
      <dgm:prSet phldrT="[Text]"/>
      <dgm:spPr/>
      <dgm:t>
        <a:bodyPr anchor="t"/>
        <a:lstStyle/>
        <a:p>
          <a:pPr marL="288925" indent="-288925" algn="l"/>
          <a:r>
            <a:rPr lang="en-US" dirty="0">
              <a:latin typeface="+mn-lt"/>
              <a:cs typeface="Segoe UI Semibold" panose="020B0702040204020203" pitchFamily="34" charset="0"/>
            </a:rPr>
            <a:t>Peer to peer as mentors</a:t>
          </a:r>
        </a:p>
      </dgm:t>
    </dgm:pt>
    <dgm:pt modelId="{FAEB66C3-B1EF-424A-80AD-D04A55A97215}" type="parTrans" cxnId="{1B13D70D-3A04-49A4-B898-E4063E79E7F5}">
      <dgm:prSet/>
      <dgm:spPr/>
      <dgm:t>
        <a:bodyPr/>
        <a:lstStyle/>
        <a:p>
          <a:endParaRPr lang="en-US">
            <a:latin typeface="+mn-lt"/>
          </a:endParaRPr>
        </a:p>
      </dgm:t>
    </dgm:pt>
    <dgm:pt modelId="{05A02DDB-6682-46EA-A32C-0A97C7BB7E73}" type="sibTrans" cxnId="{1B13D70D-3A04-49A4-B898-E4063E79E7F5}">
      <dgm:prSet/>
      <dgm:spPr/>
      <dgm:t>
        <a:bodyPr/>
        <a:lstStyle/>
        <a:p>
          <a:endParaRPr lang="en-US">
            <a:latin typeface="+mn-lt"/>
          </a:endParaRPr>
        </a:p>
      </dgm:t>
    </dgm:pt>
    <dgm:pt modelId="{C770E467-5F96-4A1A-A515-48079FD3A739}">
      <dgm:prSet phldrT="[Text]" custT="1"/>
      <dgm:spPr/>
      <dgm:t>
        <a:bodyPr anchor="t"/>
        <a:lstStyle/>
        <a:p>
          <a:pPr marL="228600" indent="-228600" algn="l"/>
          <a:r>
            <a:rPr lang="en-US" sz="2200" dirty="0">
              <a:solidFill>
                <a:schemeClr val="bg1"/>
              </a:solidFill>
              <a:latin typeface="+mn-lt"/>
              <a:cs typeface="Segoe UI Semibold" panose="020B0702040204020203" pitchFamily="34" charset="0"/>
              <a:hlinkClick xmlns:r="http://schemas.openxmlformats.org/officeDocument/2006/relationships" r:id="rId1">
                <a:extLst>
                  <a:ext uri="{A12FA001-AC4F-418D-AE19-62706E023703}">
                    <ahyp:hlinkClr xmlns:ahyp="http://schemas.microsoft.com/office/drawing/2018/hyperlinkcolor" xmlns="" val="tx"/>
                  </a:ext>
                </a:extLst>
              </a:hlinkClick>
            </a:rPr>
            <a:t>Bulletin 022-20 </a:t>
          </a:r>
          <a:r>
            <a:rPr lang="en-US" sz="2200" dirty="0" smtClean="0">
              <a:latin typeface="+mn-lt"/>
              <a:cs typeface="Segoe UI Semibold" panose="020B0702040204020203" pitchFamily="34" charset="0"/>
            </a:rPr>
            <a:t>Senior </a:t>
          </a:r>
          <a:r>
            <a:rPr lang="en-US" sz="2200" dirty="0">
              <a:latin typeface="+mn-lt"/>
              <a:cs typeface="Segoe UI Semibold" panose="020B0702040204020203" pitchFamily="34" charset="0"/>
            </a:rPr>
            <a:t>Guidance</a:t>
          </a:r>
        </a:p>
      </dgm:t>
    </dgm:pt>
    <dgm:pt modelId="{61FE9A80-2A0A-4FF2-B180-37906E5D8396}" type="parTrans" cxnId="{7E1892F7-A909-4074-890C-FF1C6B45DA0A}">
      <dgm:prSet/>
      <dgm:spPr/>
      <dgm:t>
        <a:bodyPr/>
        <a:lstStyle/>
        <a:p>
          <a:endParaRPr lang="en-US">
            <a:latin typeface="+mn-lt"/>
          </a:endParaRPr>
        </a:p>
      </dgm:t>
    </dgm:pt>
    <dgm:pt modelId="{ADE7240C-9BD4-4D4E-AD8A-E6B9F9CF0D96}" type="sibTrans" cxnId="{7E1892F7-A909-4074-890C-FF1C6B45DA0A}">
      <dgm:prSet/>
      <dgm:spPr/>
      <dgm:t>
        <a:bodyPr/>
        <a:lstStyle/>
        <a:p>
          <a:endParaRPr lang="en-US">
            <a:latin typeface="+mn-lt"/>
          </a:endParaRPr>
        </a:p>
      </dgm:t>
    </dgm:pt>
    <dgm:pt modelId="{61A7E2C3-C7AB-457C-AD0B-A3BFEA657AB5}">
      <dgm:prSet phldrT="[Text]" custT="1"/>
      <dgm:spPr/>
      <dgm:t>
        <a:bodyPr anchor="t"/>
        <a:lstStyle/>
        <a:p>
          <a:pPr marL="228600" indent="-228600" algn="l"/>
          <a:r>
            <a:rPr lang="en-US" sz="2200" dirty="0" smtClean="0">
              <a:latin typeface="+mn-lt"/>
              <a:cs typeface="Segoe UI Semibold" panose="020B0702040204020203" pitchFamily="34" charset="0"/>
              <a:hlinkClick xmlns:r="http://schemas.openxmlformats.org/officeDocument/2006/relationships" r:id="rId2"/>
            </a:rPr>
            <a:t>Continuous Learning Document</a:t>
          </a:r>
          <a:endParaRPr lang="en-US" sz="2200" dirty="0">
            <a:latin typeface="+mn-lt"/>
            <a:cs typeface="Segoe UI Semibold" panose="020B0702040204020203" pitchFamily="34" charset="0"/>
          </a:endParaRPr>
        </a:p>
      </dgm:t>
    </dgm:pt>
    <dgm:pt modelId="{3AFA5F09-6020-4703-8708-CE0BE8C59B6A}" type="parTrans" cxnId="{578D73C8-9FDE-4BD2-BFA5-6E0ED2DC8EA1}">
      <dgm:prSet/>
      <dgm:spPr/>
      <dgm:t>
        <a:bodyPr/>
        <a:lstStyle/>
        <a:p>
          <a:endParaRPr lang="en-US"/>
        </a:p>
      </dgm:t>
    </dgm:pt>
    <dgm:pt modelId="{3D57B6F1-18FF-437A-853A-8F565B8F01A4}" type="sibTrans" cxnId="{578D73C8-9FDE-4BD2-BFA5-6E0ED2DC8EA1}">
      <dgm:prSet/>
      <dgm:spPr/>
      <dgm:t>
        <a:bodyPr/>
        <a:lstStyle/>
        <a:p>
          <a:endParaRPr lang="en-US"/>
        </a:p>
      </dgm:t>
    </dgm:pt>
    <dgm:pt modelId="{36BA0E76-3371-4FEB-A0BF-0566F4B947E5}" type="pres">
      <dgm:prSet presAssocID="{AA248C6F-6A3B-4F4D-BA83-44C557578D0D}" presName="linearFlow" presStyleCnt="0">
        <dgm:presLayoutVars>
          <dgm:dir/>
          <dgm:animLvl val="lvl"/>
          <dgm:resizeHandles/>
        </dgm:presLayoutVars>
      </dgm:prSet>
      <dgm:spPr/>
      <dgm:t>
        <a:bodyPr/>
        <a:lstStyle/>
        <a:p>
          <a:endParaRPr lang="en-US"/>
        </a:p>
      </dgm:t>
    </dgm:pt>
    <dgm:pt modelId="{9FAAA391-56C9-4799-842B-200BC3F37DA5}" type="pres">
      <dgm:prSet presAssocID="{D4707770-7D10-412A-871E-661075672A1F}" presName="compositeNode" presStyleCnt="0">
        <dgm:presLayoutVars>
          <dgm:bulletEnabled val="1"/>
        </dgm:presLayoutVars>
      </dgm:prSet>
      <dgm:spPr/>
    </dgm:pt>
    <dgm:pt modelId="{E84C932A-645F-4108-BD92-37F62B87B79B}" type="pres">
      <dgm:prSet presAssocID="{D4707770-7D10-412A-871E-661075672A1F}" presName="image" presStyleLbl="fgImgPlace1" presStyleIdx="0" presStyleCnt="3"/>
      <dgm:spPr>
        <a:blipFill rotWithShape="1">
          <a:blip xmlns:r="http://schemas.openxmlformats.org/officeDocument/2006/relationships" r:embed="rId3">
            <a:duotone>
              <a:schemeClr val="accent2">
                <a:shade val="45000"/>
                <a:satMod val="135000"/>
              </a:schemeClr>
              <a:prstClr val="white"/>
            </a:duotone>
          </a:blip>
          <a:stretch>
            <a:fillRect/>
          </a:stretch>
        </a:blipFill>
        <a:ln>
          <a:solidFill>
            <a:schemeClr val="accent2"/>
          </a:solidFill>
        </a:ln>
      </dgm:spPr>
      <dgm:t>
        <a:bodyPr/>
        <a:lstStyle/>
        <a:p>
          <a:endParaRPr lang="en-US"/>
        </a:p>
      </dgm:t>
      <dgm:extLst>
        <a:ext uri="{E40237B7-FDA0-4F09-8148-C483321AD2D9}">
          <dgm14:cNvPr xmlns:dgm14="http://schemas.microsoft.com/office/drawing/2010/diagram" id="0" name="" title="list"/>
        </a:ext>
      </dgm:extLst>
    </dgm:pt>
    <dgm:pt modelId="{14363502-D33D-4F13-A85E-93BB9D3E7E01}" type="pres">
      <dgm:prSet presAssocID="{D4707770-7D10-412A-871E-661075672A1F}" presName="childNode" presStyleLbl="node1" presStyleIdx="0" presStyleCnt="3">
        <dgm:presLayoutVars>
          <dgm:bulletEnabled val="1"/>
        </dgm:presLayoutVars>
      </dgm:prSet>
      <dgm:spPr/>
      <dgm:t>
        <a:bodyPr/>
        <a:lstStyle/>
        <a:p>
          <a:endParaRPr lang="en-US"/>
        </a:p>
      </dgm:t>
    </dgm:pt>
    <dgm:pt modelId="{947F1A9B-AE77-47F3-AED8-6F62F0E7E643}" type="pres">
      <dgm:prSet presAssocID="{D4707770-7D10-412A-871E-661075672A1F}" presName="parentNode" presStyleLbl="revTx" presStyleIdx="0" presStyleCnt="3">
        <dgm:presLayoutVars>
          <dgm:chMax val="0"/>
          <dgm:bulletEnabled val="1"/>
        </dgm:presLayoutVars>
      </dgm:prSet>
      <dgm:spPr/>
      <dgm:t>
        <a:bodyPr/>
        <a:lstStyle/>
        <a:p>
          <a:endParaRPr lang="en-US"/>
        </a:p>
      </dgm:t>
    </dgm:pt>
    <dgm:pt modelId="{56064715-060E-46F7-9A21-43760817B584}" type="pres">
      <dgm:prSet presAssocID="{988DB191-BFD5-49F3-B5F5-4A018AE598D0}" presName="sibTrans" presStyleCnt="0"/>
      <dgm:spPr/>
    </dgm:pt>
    <dgm:pt modelId="{EE7CC5BA-FD17-45C3-AC95-F91BF3215A64}" type="pres">
      <dgm:prSet presAssocID="{5A8E7306-119F-48FD-BC17-F78CBA4DDDE1}" presName="compositeNode" presStyleCnt="0">
        <dgm:presLayoutVars>
          <dgm:bulletEnabled val="1"/>
        </dgm:presLayoutVars>
      </dgm:prSet>
      <dgm:spPr/>
    </dgm:pt>
    <dgm:pt modelId="{67286A67-12C2-47E0-9491-4F7DA98193BB}" type="pres">
      <dgm:prSet presAssocID="{5A8E7306-119F-48FD-BC17-F78CBA4DDDE1}" presName="image" presStyleLbl="fgImgPlace1" presStyleIdx="1" presStyleCnt="3"/>
      <dgm:spPr>
        <a:blipFill rotWithShape="1">
          <a:blip xmlns:r="http://schemas.openxmlformats.org/officeDocument/2006/relationships" r:embed="rId4">
            <a:duotone>
              <a:schemeClr val="accent3">
                <a:shade val="45000"/>
                <a:satMod val="135000"/>
              </a:schemeClr>
              <a:prstClr val="white"/>
            </a:duotone>
          </a:blip>
          <a:stretch>
            <a:fillRect/>
          </a:stretch>
        </a:blipFill>
        <a:ln>
          <a:solidFill>
            <a:schemeClr val="accent3"/>
          </a:solidFill>
        </a:ln>
      </dgm:spPr>
      <dgm:t>
        <a:bodyPr/>
        <a:lstStyle/>
        <a:p>
          <a:endParaRPr lang="en-US"/>
        </a:p>
      </dgm:t>
      <dgm:extLst>
        <a:ext uri="{E40237B7-FDA0-4F09-8148-C483321AD2D9}">
          <dgm14:cNvPr xmlns:dgm14="http://schemas.microsoft.com/office/drawing/2010/diagram" id="0" name="" title="plan"/>
        </a:ext>
      </dgm:extLst>
    </dgm:pt>
    <dgm:pt modelId="{BD7DC788-B9EB-4018-AFCB-DBE158C286FA}" type="pres">
      <dgm:prSet presAssocID="{5A8E7306-119F-48FD-BC17-F78CBA4DDDE1}" presName="childNode" presStyleLbl="node1" presStyleIdx="1" presStyleCnt="3" custScaleX="111803" custLinFactNeighborX="9655" custLinFactNeighborY="-263">
        <dgm:presLayoutVars>
          <dgm:bulletEnabled val="1"/>
        </dgm:presLayoutVars>
      </dgm:prSet>
      <dgm:spPr/>
      <dgm:t>
        <a:bodyPr/>
        <a:lstStyle/>
        <a:p>
          <a:endParaRPr lang="en-US"/>
        </a:p>
      </dgm:t>
    </dgm:pt>
    <dgm:pt modelId="{0A55B8C2-BABD-4F46-AA62-DE1A6D7D63E7}" type="pres">
      <dgm:prSet presAssocID="{5A8E7306-119F-48FD-BC17-F78CBA4DDDE1}" presName="parentNode" presStyleLbl="revTx" presStyleIdx="1" presStyleCnt="3">
        <dgm:presLayoutVars>
          <dgm:chMax val="0"/>
          <dgm:bulletEnabled val="1"/>
        </dgm:presLayoutVars>
      </dgm:prSet>
      <dgm:spPr/>
      <dgm:t>
        <a:bodyPr/>
        <a:lstStyle/>
        <a:p>
          <a:endParaRPr lang="en-US"/>
        </a:p>
      </dgm:t>
    </dgm:pt>
    <dgm:pt modelId="{DCE0CCF2-B6B2-48F5-836F-ED6402D3104C}" type="pres">
      <dgm:prSet presAssocID="{BFE83B73-5286-4615-85F1-C1B13644B4C6}" presName="sibTrans" presStyleCnt="0"/>
      <dgm:spPr/>
    </dgm:pt>
    <dgm:pt modelId="{6C1A6741-1EBB-4E75-A5F3-1F70BC187DDF}" type="pres">
      <dgm:prSet presAssocID="{EDCAF0B9-6231-4C59-B8D7-DB5750074BB6}" presName="compositeNode" presStyleCnt="0">
        <dgm:presLayoutVars>
          <dgm:bulletEnabled val="1"/>
        </dgm:presLayoutVars>
      </dgm:prSet>
      <dgm:spPr/>
    </dgm:pt>
    <dgm:pt modelId="{F83E8CCE-A5E1-4967-A4AE-D0292F71F6B9}" type="pres">
      <dgm:prSet presAssocID="{EDCAF0B9-6231-4C59-B8D7-DB5750074BB6}" presName="image" presStyleLbl="fgImgPlace1" presStyleIdx="2" presStyleCnt="3"/>
      <dgm:spPr>
        <a:blipFill rotWithShape="1">
          <a:blip xmlns:r="http://schemas.openxmlformats.org/officeDocument/2006/relationships" r:embed="rId5">
            <a:duotone>
              <a:schemeClr val="accent4">
                <a:shade val="45000"/>
                <a:satMod val="135000"/>
              </a:schemeClr>
              <a:prstClr val="white"/>
            </a:duotone>
          </a:blip>
          <a:stretch>
            <a:fillRect/>
          </a:stretch>
        </a:blipFill>
        <a:ln>
          <a:solidFill>
            <a:schemeClr val="accent4"/>
          </a:solidFill>
        </a:ln>
      </dgm:spPr>
      <dgm:t>
        <a:bodyPr/>
        <a:lstStyle/>
        <a:p>
          <a:endParaRPr lang="en-US"/>
        </a:p>
      </dgm:t>
      <dgm:extLst>
        <a:ext uri="{E40237B7-FDA0-4F09-8148-C483321AD2D9}">
          <dgm14:cNvPr xmlns:dgm14="http://schemas.microsoft.com/office/drawing/2010/diagram" id="0" name="" title="phone"/>
        </a:ext>
      </dgm:extLst>
    </dgm:pt>
    <dgm:pt modelId="{13E3908C-C7AA-4DD0-ACC8-349A217FE0D9}" type="pres">
      <dgm:prSet presAssocID="{EDCAF0B9-6231-4C59-B8D7-DB5750074BB6}" presName="childNode" presStyleLbl="node1" presStyleIdx="2" presStyleCnt="3">
        <dgm:presLayoutVars>
          <dgm:bulletEnabled val="1"/>
        </dgm:presLayoutVars>
      </dgm:prSet>
      <dgm:spPr/>
      <dgm:t>
        <a:bodyPr/>
        <a:lstStyle/>
        <a:p>
          <a:endParaRPr lang="en-US"/>
        </a:p>
      </dgm:t>
    </dgm:pt>
    <dgm:pt modelId="{1AD1D7CF-F366-446F-A266-6DBF32DB52F9}" type="pres">
      <dgm:prSet presAssocID="{EDCAF0B9-6231-4C59-B8D7-DB5750074BB6}" presName="parentNode" presStyleLbl="revTx" presStyleIdx="2" presStyleCnt="3">
        <dgm:presLayoutVars>
          <dgm:chMax val="0"/>
          <dgm:bulletEnabled val="1"/>
        </dgm:presLayoutVars>
      </dgm:prSet>
      <dgm:spPr/>
      <dgm:t>
        <a:bodyPr/>
        <a:lstStyle/>
        <a:p>
          <a:endParaRPr lang="en-US"/>
        </a:p>
      </dgm:t>
    </dgm:pt>
  </dgm:ptLst>
  <dgm:cxnLst>
    <dgm:cxn modelId="{9FD9CA73-2E3B-4853-8F77-8C7506B120AB}" type="presOf" srcId="{61A7E2C3-C7AB-457C-AD0B-A3BFEA657AB5}" destId="{BD7DC788-B9EB-4018-AFCB-DBE158C286FA}" srcOrd="0" destOrd="5" presId="urn:microsoft.com/office/officeart/2005/8/layout/hList2"/>
    <dgm:cxn modelId="{2DD410BB-D312-4F7F-8AA7-45805AD06C96}" srcId="{EDCAF0B9-6231-4C59-B8D7-DB5750074BB6}" destId="{49C4929E-2C98-4DB5-B949-1732201F344D}" srcOrd="2" destOrd="0" parTransId="{1934E5A2-8396-4F95-8F4A-508E9F6AEB86}" sibTransId="{056CD253-3CEA-47A2-A05B-B2282F193EE4}"/>
    <dgm:cxn modelId="{2BE83A8E-80E0-4B4B-B61A-6D05ECDFF72A}" type="presOf" srcId="{EDCAF0B9-6231-4C59-B8D7-DB5750074BB6}" destId="{1AD1D7CF-F366-446F-A266-6DBF32DB52F9}" srcOrd="0" destOrd="0" presId="urn:microsoft.com/office/officeart/2005/8/layout/hList2"/>
    <dgm:cxn modelId="{87371916-4705-4084-A3F4-7A98BC8F3B02}" type="presOf" srcId="{04020C75-A40D-43D5-ADBE-B64278E0511E}" destId="{14363502-D33D-4F13-A85E-93BB9D3E7E01}" srcOrd="0" destOrd="2" presId="urn:microsoft.com/office/officeart/2005/8/layout/hList2"/>
    <dgm:cxn modelId="{53ECD01B-2ED3-410E-BF14-75B69592F639}" srcId="{AA248C6F-6A3B-4F4D-BA83-44C557578D0D}" destId="{EDCAF0B9-6231-4C59-B8D7-DB5750074BB6}" srcOrd="2" destOrd="0" parTransId="{9431806D-5000-40A1-AA6B-5307D1A6B29F}" sibTransId="{2C9CF4F2-B4D0-483B-BF2A-C7058521862D}"/>
    <dgm:cxn modelId="{109A10CD-2778-45AE-AE45-F48C43A750D9}" type="presOf" srcId="{55D94FC8-025B-40D8-8E5A-7D1F3E2C4857}" destId="{BD7DC788-B9EB-4018-AFCB-DBE158C286FA}" srcOrd="0" destOrd="0" presId="urn:microsoft.com/office/officeart/2005/8/layout/hList2"/>
    <dgm:cxn modelId="{F6AFEDA2-66D2-4FA5-B4CD-99D8DF44C8CB}" srcId="{04020C75-A40D-43D5-ADBE-B64278E0511E}" destId="{5C1D0461-99FE-46BA-932C-AA72796912FD}" srcOrd="1" destOrd="0" parTransId="{83F4B125-D6A6-40E9-B2A6-E88F48ED91FA}" sibTransId="{BC57941B-13BD-439B-AA4E-883C7D614C6B}"/>
    <dgm:cxn modelId="{2DEA2DE8-5FBD-400A-BF7A-79C2280900C0}" type="presOf" srcId="{1E1C2B74-AB14-4D79-BA04-90B02003B5EB}" destId="{13E3908C-C7AA-4DD0-ACC8-349A217FE0D9}" srcOrd="0" destOrd="3" presId="urn:microsoft.com/office/officeart/2005/8/layout/hList2"/>
    <dgm:cxn modelId="{A9BDB143-1E2B-4AB7-8E97-EE214985C024}" type="presOf" srcId="{49C4929E-2C98-4DB5-B949-1732201F344D}" destId="{13E3908C-C7AA-4DD0-ACC8-349A217FE0D9}" srcOrd="0" destOrd="2" presId="urn:microsoft.com/office/officeart/2005/8/layout/hList2"/>
    <dgm:cxn modelId="{52DF6B46-FF0E-4BAB-86C8-2F9FB1BC84A7}" srcId="{5A8E7306-119F-48FD-BC17-F78CBA4DDDE1}" destId="{55D94FC8-025B-40D8-8E5A-7D1F3E2C4857}" srcOrd="0" destOrd="0" parTransId="{AACD55F6-BA96-434A-BCEF-B5AE0314761D}" sibTransId="{1B330495-1852-4786-8386-60A1466AB6E6}"/>
    <dgm:cxn modelId="{166F601D-774A-40CB-9009-D565E95C32AA}" srcId="{5A8E7306-119F-48FD-BC17-F78CBA4DDDE1}" destId="{14C50FFD-0489-40A6-80D5-B1E60688C811}" srcOrd="3" destOrd="0" parTransId="{10E4CF1B-1B63-484D-8D12-D2EB01E3B594}" sibTransId="{29458C02-1423-4CDB-9F6D-8538B488D0F5}"/>
    <dgm:cxn modelId="{1B13D70D-3A04-49A4-B898-E4063E79E7F5}" srcId="{EDCAF0B9-6231-4C59-B8D7-DB5750074BB6}" destId="{1E1C2B74-AB14-4D79-BA04-90B02003B5EB}" srcOrd="3" destOrd="0" parTransId="{FAEB66C3-B1EF-424A-80AD-D04A55A97215}" sibTransId="{05A02DDB-6682-46EA-A32C-0A97C7BB7E73}"/>
    <dgm:cxn modelId="{49B4D857-8FF7-4A9D-9698-7CC2EE77E21E}" type="presOf" srcId="{D1C5BA3A-6E57-478C-BD0F-4EBE49018EB0}" destId="{BD7DC788-B9EB-4018-AFCB-DBE158C286FA}" srcOrd="0" destOrd="2" presId="urn:microsoft.com/office/officeart/2005/8/layout/hList2"/>
    <dgm:cxn modelId="{C542B39D-0928-4455-9F1C-886AE8BFC9FA}" type="presOf" srcId="{B5A466B7-8009-4ACA-AE24-0166FD75BF25}" destId="{14363502-D33D-4F13-A85E-93BB9D3E7E01}" srcOrd="0" destOrd="0" presId="urn:microsoft.com/office/officeart/2005/8/layout/hList2"/>
    <dgm:cxn modelId="{79FF7040-7B3D-4568-8735-7EC815C3B1DE}" srcId="{D4707770-7D10-412A-871E-661075672A1F}" destId="{B5A466B7-8009-4ACA-AE24-0166FD75BF25}" srcOrd="0" destOrd="0" parTransId="{52F2D8EA-3876-4E8E-BA09-F5ADF9AB3E1F}" sibTransId="{D76EA181-33DC-4F19-97C3-E462DB22595F}"/>
    <dgm:cxn modelId="{35FFBB90-E8E9-4048-B744-850B595C96A1}" type="presOf" srcId="{D4707770-7D10-412A-871E-661075672A1F}" destId="{947F1A9B-AE77-47F3-AED8-6F62F0E7E643}" srcOrd="0" destOrd="0" presId="urn:microsoft.com/office/officeart/2005/8/layout/hList2"/>
    <dgm:cxn modelId="{A355694C-4064-4E82-9752-4FC40C067F5C}" type="presOf" srcId="{C770E467-5F96-4A1A-A515-48079FD3A739}" destId="{BD7DC788-B9EB-4018-AFCB-DBE158C286FA}" srcOrd="0" destOrd="4" presId="urn:microsoft.com/office/officeart/2005/8/layout/hList2"/>
    <dgm:cxn modelId="{070B522A-1742-4100-A2E1-DFBA842422A7}" srcId="{5A8E7306-119F-48FD-BC17-F78CBA4DDDE1}" destId="{12AAF886-04BD-4FCA-B62D-8CFC97208203}" srcOrd="1" destOrd="0" parTransId="{912002F3-98AB-4D6D-A5FB-7135393FB7B2}" sibTransId="{67E892B6-51DB-497C-BE6D-9F9CDCF10AE4}"/>
    <dgm:cxn modelId="{5EBC6E96-FD52-419C-816C-97521CAE28D0}" type="presOf" srcId="{D1BC1D42-5F4B-4AEB-B47A-114AA2288498}" destId="{14363502-D33D-4F13-A85E-93BB9D3E7E01}" srcOrd="0" destOrd="3" presId="urn:microsoft.com/office/officeart/2005/8/layout/hList2"/>
    <dgm:cxn modelId="{DB687251-AA67-47E6-9F92-0154CE387622}" type="presOf" srcId="{12AAF886-04BD-4FCA-B62D-8CFC97208203}" destId="{BD7DC788-B9EB-4018-AFCB-DBE158C286FA}" srcOrd="0" destOrd="1" presId="urn:microsoft.com/office/officeart/2005/8/layout/hList2"/>
    <dgm:cxn modelId="{578D73C8-9FDE-4BD2-BFA5-6E0ED2DC8EA1}" srcId="{5A8E7306-119F-48FD-BC17-F78CBA4DDDE1}" destId="{61A7E2C3-C7AB-457C-AD0B-A3BFEA657AB5}" srcOrd="5" destOrd="0" parTransId="{3AFA5F09-6020-4703-8708-CE0BE8C59B6A}" sibTransId="{3D57B6F1-18FF-437A-853A-8F565B8F01A4}"/>
    <dgm:cxn modelId="{84E90E61-5904-4B49-A208-94477F17A6A6}" srcId="{EDCAF0B9-6231-4C59-B8D7-DB5750074BB6}" destId="{E723DD6C-06D7-4E40-888A-CE30C8523BE8}" srcOrd="1" destOrd="0" parTransId="{836086F1-3F4D-4722-B3F6-0D0C01B6FA5A}" sibTransId="{AC166CCF-7714-4737-AD05-49A3A58A72DF}"/>
    <dgm:cxn modelId="{68636F9B-9304-4F1E-923B-199973E5D673}" type="presOf" srcId="{E723DD6C-06D7-4E40-888A-CE30C8523BE8}" destId="{13E3908C-C7AA-4DD0-ACC8-349A217FE0D9}" srcOrd="0" destOrd="1" presId="urn:microsoft.com/office/officeart/2005/8/layout/hList2"/>
    <dgm:cxn modelId="{5DB0FA36-9819-43AC-84CE-D2413C52FCB6}" srcId="{D4707770-7D10-412A-871E-661075672A1F}" destId="{04020C75-A40D-43D5-ADBE-B64278E0511E}" srcOrd="2" destOrd="0" parTransId="{A90F8796-0629-47A3-A4A5-3DD6718DD25E}" sibTransId="{57A65860-10C2-4F02-B6CB-4390F1B53C7F}"/>
    <dgm:cxn modelId="{97627F9B-99B3-4F45-8D6D-5D72937C5312}" srcId="{04020C75-A40D-43D5-ADBE-B64278E0511E}" destId="{D1BC1D42-5F4B-4AEB-B47A-114AA2288498}" srcOrd="0" destOrd="0" parTransId="{0B02636F-343F-43E0-BB04-0D712981DFFE}" sibTransId="{C575E75C-F621-4865-92C2-BE3E06CC9735}"/>
    <dgm:cxn modelId="{91BEEAF5-D6C3-4AF1-9182-D106A515E14B}" srcId="{EDCAF0B9-6231-4C59-B8D7-DB5750074BB6}" destId="{D5B3D7D8-D7B8-430F-9CCB-C4CD42ABEBE9}" srcOrd="0" destOrd="0" parTransId="{AFBB445A-264E-4F43-B4DF-211975FDA7F4}" sibTransId="{02E5001B-13DC-4D37-83B1-204ABC0286D5}"/>
    <dgm:cxn modelId="{55A58841-6555-43C1-97E4-73D20ACBE9EC}" type="presOf" srcId="{A59BFA47-9385-4493-BA8E-0C19D4AAD830}" destId="{14363502-D33D-4F13-A85E-93BB9D3E7E01}" srcOrd="0" destOrd="1" presId="urn:microsoft.com/office/officeart/2005/8/layout/hList2"/>
    <dgm:cxn modelId="{D2941BB6-6870-4321-88DE-AD23D3C613AE}" type="presOf" srcId="{5A8E7306-119F-48FD-BC17-F78CBA4DDDE1}" destId="{0A55B8C2-BABD-4F46-AA62-DE1A6D7D63E7}" srcOrd="0" destOrd="0" presId="urn:microsoft.com/office/officeart/2005/8/layout/hList2"/>
    <dgm:cxn modelId="{CBD47813-4F5D-4492-AD9A-EE214A394DA6}" type="presOf" srcId="{D5B3D7D8-D7B8-430F-9CCB-C4CD42ABEBE9}" destId="{13E3908C-C7AA-4DD0-ACC8-349A217FE0D9}" srcOrd="0" destOrd="0" presId="urn:microsoft.com/office/officeart/2005/8/layout/hList2"/>
    <dgm:cxn modelId="{82722251-A1CD-418D-8D40-8AC58EBF141E}" type="presOf" srcId="{5C1D0461-99FE-46BA-932C-AA72796912FD}" destId="{14363502-D33D-4F13-A85E-93BB9D3E7E01}" srcOrd="0" destOrd="4" presId="urn:microsoft.com/office/officeart/2005/8/layout/hList2"/>
    <dgm:cxn modelId="{3F5BF35B-35F3-4588-BC0C-8A75AEB6E796}" srcId="{AA248C6F-6A3B-4F4D-BA83-44C557578D0D}" destId="{D4707770-7D10-412A-871E-661075672A1F}" srcOrd="0" destOrd="0" parTransId="{9CA4EAF3-AC0D-40A5-A86A-F5C2A52A1750}" sibTransId="{988DB191-BFD5-49F3-B5F5-4A018AE598D0}"/>
    <dgm:cxn modelId="{77992035-5E66-4960-ABFE-1066423C39A3}" type="presOf" srcId="{14C50FFD-0489-40A6-80D5-B1E60688C811}" destId="{BD7DC788-B9EB-4018-AFCB-DBE158C286FA}" srcOrd="0" destOrd="3" presId="urn:microsoft.com/office/officeart/2005/8/layout/hList2"/>
    <dgm:cxn modelId="{7E1892F7-A909-4074-890C-FF1C6B45DA0A}" srcId="{5A8E7306-119F-48FD-BC17-F78CBA4DDDE1}" destId="{C770E467-5F96-4A1A-A515-48079FD3A739}" srcOrd="4" destOrd="0" parTransId="{61FE9A80-2A0A-4FF2-B180-37906E5D8396}" sibTransId="{ADE7240C-9BD4-4D4E-AD8A-E6B9F9CF0D96}"/>
    <dgm:cxn modelId="{98206C88-1021-4EAF-BC07-47483C606372}" type="presOf" srcId="{AA248C6F-6A3B-4F4D-BA83-44C557578D0D}" destId="{36BA0E76-3371-4FEB-A0BF-0566F4B947E5}" srcOrd="0" destOrd="0" presId="urn:microsoft.com/office/officeart/2005/8/layout/hList2"/>
    <dgm:cxn modelId="{7357C6EC-7506-4389-878C-FDD331759A98}" srcId="{D4707770-7D10-412A-871E-661075672A1F}" destId="{A59BFA47-9385-4493-BA8E-0C19D4AAD830}" srcOrd="1" destOrd="0" parTransId="{C6A81139-8BCD-4C03-A2B9-8797EC61DF27}" sibTransId="{E3EB344B-C3BD-4BAE-829B-798E02B6B28E}"/>
    <dgm:cxn modelId="{7066EE8C-725E-4132-9A0D-0BF9BF7F4347}" srcId="{AA248C6F-6A3B-4F4D-BA83-44C557578D0D}" destId="{5A8E7306-119F-48FD-BC17-F78CBA4DDDE1}" srcOrd="1" destOrd="0" parTransId="{D21F098E-9CED-4977-BBD2-FC7B1E1DC692}" sibTransId="{BFE83B73-5286-4615-85F1-C1B13644B4C6}"/>
    <dgm:cxn modelId="{746AEA90-B206-40EC-B858-C4993626C3E8}" srcId="{5A8E7306-119F-48FD-BC17-F78CBA4DDDE1}" destId="{D1C5BA3A-6E57-478C-BD0F-4EBE49018EB0}" srcOrd="2" destOrd="0" parTransId="{A66CB97D-120A-4F5D-B176-04593C16D4EE}" sibTransId="{B6948728-7E68-4D35-AD71-77A00C361FBD}"/>
    <dgm:cxn modelId="{A1E9EFD8-6C62-42E5-96AF-93A2A98AE61D}" type="presParOf" srcId="{36BA0E76-3371-4FEB-A0BF-0566F4B947E5}" destId="{9FAAA391-56C9-4799-842B-200BC3F37DA5}" srcOrd="0" destOrd="0" presId="urn:microsoft.com/office/officeart/2005/8/layout/hList2"/>
    <dgm:cxn modelId="{4D074D80-9CDB-4F49-9F7E-5FFA7A4B7687}" type="presParOf" srcId="{9FAAA391-56C9-4799-842B-200BC3F37DA5}" destId="{E84C932A-645F-4108-BD92-37F62B87B79B}" srcOrd="0" destOrd="0" presId="urn:microsoft.com/office/officeart/2005/8/layout/hList2"/>
    <dgm:cxn modelId="{C18C2577-9BE3-4BCC-97D6-37B0F46ACD49}" type="presParOf" srcId="{9FAAA391-56C9-4799-842B-200BC3F37DA5}" destId="{14363502-D33D-4F13-A85E-93BB9D3E7E01}" srcOrd="1" destOrd="0" presId="urn:microsoft.com/office/officeart/2005/8/layout/hList2"/>
    <dgm:cxn modelId="{FF2C342E-0E18-43CB-834C-CD4CFF83F089}" type="presParOf" srcId="{9FAAA391-56C9-4799-842B-200BC3F37DA5}" destId="{947F1A9B-AE77-47F3-AED8-6F62F0E7E643}" srcOrd="2" destOrd="0" presId="urn:microsoft.com/office/officeart/2005/8/layout/hList2"/>
    <dgm:cxn modelId="{73933EA9-F590-42E5-9A7E-DEFCF1A1E4C6}" type="presParOf" srcId="{36BA0E76-3371-4FEB-A0BF-0566F4B947E5}" destId="{56064715-060E-46F7-9A21-43760817B584}" srcOrd="1" destOrd="0" presId="urn:microsoft.com/office/officeart/2005/8/layout/hList2"/>
    <dgm:cxn modelId="{26645BEC-E20F-4381-A67A-5BD5E42EA140}" type="presParOf" srcId="{36BA0E76-3371-4FEB-A0BF-0566F4B947E5}" destId="{EE7CC5BA-FD17-45C3-AC95-F91BF3215A64}" srcOrd="2" destOrd="0" presId="urn:microsoft.com/office/officeart/2005/8/layout/hList2"/>
    <dgm:cxn modelId="{5F8ED5F3-2E47-40CD-93FE-EF8D29033FC7}" type="presParOf" srcId="{EE7CC5BA-FD17-45C3-AC95-F91BF3215A64}" destId="{67286A67-12C2-47E0-9491-4F7DA98193BB}" srcOrd="0" destOrd="0" presId="urn:microsoft.com/office/officeart/2005/8/layout/hList2"/>
    <dgm:cxn modelId="{1946A563-950E-41AC-825D-4747C11BE015}" type="presParOf" srcId="{EE7CC5BA-FD17-45C3-AC95-F91BF3215A64}" destId="{BD7DC788-B9EB-4018-AFCB-DBE158C286FA}" srcOrd="1" destOrd="0" presId="urn:microsoft.com/office/officeart/2005/8/layout/hList2"/>
    <dgm:cxn modelId="{53DC7AB6-7F75-41C8-B279-34BB88E9EFA6}" type="presParOf" srcId="{EE7CC5BA-FD17-45C3-AC95-F91BF3215A64}" destId="{0A55B8C2-BABD-4F46-AA62-DE1A6D7D63E7}" srcOrd="2" destOrd="0" presId="urn:microsoft.com/office/officeart/2005/8/layout/hList2"/>
    <dgm:cxn modelId="{7A62C160-7FAB-4502-BAC4-3CC3C37E09BC}" type="presParOf" srcId="{36BA0E76-3371-4FEB-A0BF-0566F4B947E5}" destId="{DCE0CCF2-B6B2-48F5-836F-ED6402D3104C}" srcOrd="3" destOrd="0" presId="urn:microsoft.com/office/officeart/2005/8/layout/hList2"/>
    <dgm:cxn modelId="{E876ECA7-D00D-404A-A635-87B12A683948}" type="presParOf" srcId="{36BA0E76-3371-4FEB-A0BF-0566F4B947E5}" destId="{6C1A6741-1EBB-4E75-A5F3-1F70BC187DDF}" srcOrd="4" destOrd="0" presId="urn:microsoft.com/office/officeart/2005/8/layout/hList2"/>
    <dgm:cxn modelId="{B7C13D37-E211-43A6-9339-CAB82C77AD1D}" type="presParOf" srcId="{6C1A6741-1EBB-4E75-A5F3-1F70BC187DDF}" destId="{F83E8CCE-A5E1-4967-A4AE-D0292F71F6B9}" srcOrd="0" destOrd="0" presId="urn:microsoft.com/office/officeart/2005/8/layout/hList2"/>
    <dgm:cxn modelId="{2B3399BA-92DF-4204-B457-7AB887626051}" type="presParOf" srcId="{6C1A6741-1EBB-4E75-A5F3-1F70BC187DDF}" destId="{13E3908C-C7AA-4DD0-ACC8-349A217FE0D9}" srcOrd="1" destOrd="0" presId="urn:microsoft.com/office/officeart/2005/8/layout/hList2"/>
    <dgm:cxn modelId="{2D899F22-B4C6-484A-AFF8-842706DF2ECB}" type="presParOf" srcId="{6C1A6741-1EBB-4E75-A5F3-1F70BC187DDF}" destId="{1AD1D7CF-F366-446F-A266-6DBF32DB52F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7EEB22-33C6-46B6-B2A3-6B980DA7BEC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7EC4459-C033-4413-9526-DAB0AF3AC01B}">
      <dgm:prSet phldrT="[Text]"/>
      <dgm:spPr/>
      <dgm:t>
        <a:bodyPr/>
        <a:lstStyle/>
        <a:p>
          <a:r>
            <a:rPr lang="en-US" dirty="0"/>
            <a:t>Me</a:t>
          </a:r>
        </a:p>
      </dgm:t>
    </dgm:pt>
    <dgm:pt modelId="{A5E2E70C-3A8C-4FC6-89A1-AFDDE6BA7809}" type="parTrans" cxnId="{47C80520-47AC-4A07-93B2-92237EFA4F01}">
      <dgm:prSet/>
      <dgm:spPr/>
      <dgm:t>
        <a:bodyPr/>
        <a:lstStyle/>
        <a:p>
          <a:endParaRPr lang="en-US"/>
        </a:p>
      </dgm:t>
    </dgm:pt>
    <dgm:pt modelId="{1F2958E5-EDCB-4D81-AA3D-4E9D133C3322}" type="sibTrans" cxnId="{47C80520-47AC-4A07-93B2-92237EFA4F01}">
      <dgm:prSet/>
      <dgm:spPr/>
      <dgm:t>
        <a:bodyPr/>
        <a:lstStyle/>
        <a:p>
          <a:endParaRPr lang="en-US"/>
        </a:p>
      </dgm:t>
    </dgm:pt>
    <dgm:pt modelId="{855BACEE-1221-4749-AD54-4D772CB9F374}">
      <dgm:prSet phldrT="[Text]"/>
      <dgm:spPr/>
      <dgm:t>
        <a:bodyPr/>
        <a:lstStyle/>
        <a:p>
          <a:r>
            <a:rPr lang="en-US" dirty="0"/>
            <a:t>My School</a:t>
          </a:r>
        </a:p>
      </dgm:t>
    </dgm:pt>
    <dgm:pt modelId="{3C66A33B-1BB1-4C17-A7BE-E67BE029E0C5}" type="parTrans" cxnId="{7C0788E9-B5C8-42D8-87D5-291CACBB0E27}">
      <dgm:prSet/>
      <dgm:spPr/>
      <dgm:t>
        <a:bodyPr/>
        <a:lstStyle/>
        <a:p>
          <a:endParaRPr lang="en-US"/>
        </a:p>
      </dgm:t>
    </dgm:pt>
    <dgm:pt modelId="{8DA69BFD-B9B9-44D2-BF08-311EF5C16F14}" type="sibTrans" cxnId="{7C0788E9-B5C8-42D8-87D5-291CACBB0E27}">
      <dgm:prSet/>
      <dgm:spPr/>
      <dgm:t>
        <a:bodyPr/>
        <a:lstStyle/>
        <a:p>
          <a:endParaRPr lang="en-US"/>
        </a:p>
      </dgm:t>
    </dgm:pt>
    <dgm:pt modelId="{545D0026-D0E7-40DF-9D1D-E63EBDFEA512}">
      <dgm:prSet phldrT="[Text]"/>
      <dgm:spPr/>
      <dgm:t>
        <a:bodyPr/>
        <a:lstStyle/>
        <a:p>
          <a:r>
            <a:rPr lang="en-US" dirty="0"/>
            <a:t>My Past Experience</a:t>
          </a:r>
        </a:p>
      </dgm:t>
    </dgm:pt>
    <dgm:pt modelId="{E927D3F0-F38C-4FE5-A1FD-510968565659}" type="parTrans" cxnId="{1D0D991C-7F1B-47F4-A13A-70535CED2C95}">
      <dgm:prSet/>
      <dgm:spPr/>
      <dgm:t>
        <a:bodyPr/>
        <a:lstStyle/>
        <a:p>
          <a:endParaRPr lang="en-US"/>
        </a:p>
      </dgm:t>
    </dgm:pt>
    <dgm:pt modelId="{3FF35EAE-51F7-4750-8A60-3723A399AB31}" type="sibTrans" cxnId="{1D0D991C-7F1B-47F4-A13A-70535CED2C95}">
      <dgm:prSet/>
      <dgm:spPr/>
      <dgm:t>
        <a:bodyPr/>
        <a:lstStyle/>
        <a:p>
          <a:endParaRPr lang="en-US"/>
        </a:p>
      </dgm:t>
    </dgm:pt>
    <dgm:pt modelId="{F311F7A7-7167-4CC9-A764-70B2F8B4B5E6}" type="pres">
      <dgm:prSet presAssocID="{D37EEB22-33C6-46B6-B2A3-6B980DA7BEC4}" presName="Name0" presStyleCnt="0">
        <dgm:presLayoutVars>
          <dgm:dir/>
          <dgm:resizeHandles val="exact"/>
        </dgm:presLayoutVars>
      </dgm:prSet>
      <dgm:spPr/>
      <dgm:t>
        <a:bodyPr/>
        <a:lstStyle/>
        <a:p>
          <a:endParaRPr lang="en-US"/>
        </a:p>
      </dgm:t>
    </dgm:pt>
    <dgm:pt modelId="{650AC423-E7CA-49DC-ACBD-BFC566F2DCA4}" type="pres">
      <dgm:prSet presAssocID="{77EC4459-C033-4413-9526-DAB0AF3AC01B}" presName="compNode" presStyleCnt="0"/>
      <dgm:spPr/>
    </dgm:pt>
    <dgm:pt modelId="{934ACC91-A757-4AF7-9FF9-2F43ECC06582}" type="pres">
      <dgm:prSet presAssocID="{77EC4459-C033-4413-9526-DAB0AF3AC01B}" presName="pictRect" presStyleLbl="node1" presStyleIdx="0" presStyleCnt="3" custScaleX="65786" custLinFactNeighborX="2905" custLinFactNeighborY="2370"/>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title="Kari"/>
        </a:ext>
      </dgm:extLst>
    </dgm:pt>
    <dgm:pt modelId="{6A0E222C-45F2-4B89-A2B3-A4822F35F24D}" type="pres">
      <dgm:prSet presAssocID="{77EC4459-C033-4413-9526-DAB0AF3AC01B}" presName="textRect" presStyleLbl="revTx" presStyleIdx="0" presStyleCnt="3">
        <dgm:presLayoutVars>
          <dgm:bulletEnabled val="1"/>
        </dgm:presLayoutVars>
      </dgm:prSet>
      <dgm:spPr/>
      <dgm:t>
        <a:bodyPr/>
        <a:lstStyle/>
        <a:p>
          <a:endParaRPr lang="en-US"/>
        </a:p>
      </dgm:t>
    </dgm:pt>
    <dgm:pt modelId="{518EBA42-7319-4454-B881-8C2EB005534D}" type="pres">
      <dgm:prSet presAssocID="{1F2958E5-EDCB-4D81-AA3D-4E9D133C3322}" presName="sibTrans" presStyleLbl="sibTrans2D1" presStyleIdx="0" presStyleCnt="0"/>
      <dgm:spPr/>
      <dgm:t>
        <a:bodyPr/>
        <a:lstStyle/>
        <a:p>
          <a:endParaRPr lang="en-US"/>
        </a:p>
      </dgm:t>
    </dgm:pt>
    <dgm:pt modelId="{B32AE4D7-6685-4E14-9662-9E48748C3BC8}" type="pres">
      <dgm:prSet presAssocID="{855BACEE-1221-4749-AD54-4D772CB9F374}" presName="compNode" presStyleCnt="0"/>
      <dgm:spPr/>
    </dgm:pt>
    <dgm:pt modelId="{CECC21C1-88A4-4735-8796-4F063BD31195}" type="pres">
      <dgm:prSet presAssocID="{855BACEE-1221-4749-AD54-4D772CB9F374}" presName="pictRect" presStyleLbl="node1" presStyleIdx="1" presStyleCnt="3" custScaleY="9630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title="Green River College"/>
        </a:ext>
      </dgm:extLst>
    </dgm:pt>
    <dgm:pt modelId="{BC7619D2-4F09-4E96-89C3-81E0D10833BA}" type="pres">
      <dgm:prSet presAssocID="{855BACEE-1221-4749-AD54-4D772CB9F374}" presName="textRect" presStyleLbl="revTx" presStyleIdx="1" presStyleCnt="3">
        <dgm:presLayoutVars>
          <dgm:bulletEnabled val="1"/>
        </dgm:presLayoutVars>
      </dgm:prSet>
      <dgm:spPr/>
      <dgm:t>
        <a:bodyPr/>
        <a:lstStyle/>
        <a:p>
          <a:endParaRPr lang="en-US"/>
        </a:p>
      </dgm:t>
    </dgm:pt>
    <dgm:pt modelId="{4543F51F-C8FC-455D-AC21-84EBED9629F7}" type="pres">
      <dgm:prSet presAssocID="{8DA69BFD-B9B9-44D2-BF08-311EF5C16F14}" presName="sibTrans" presStyleLbl="sibTrans2D1" presStyleIdx="0" presStyleCnt="0"/>
      <dgm:spPr/>
      <dgm:t>
        <a:bodyPr/>
        <a:lstStyle/>
        <a:p>
          <a:endParaRPr lang="en-US"/>
        </a:p>
      </dgm:t>
    </dgm:pt>
    <dgm:pt modelId="{C7BB0B95-B0BE-419A-AF67-6A08E5719959}" type="pres">
      <dgm:prSet presAssocID="{545D0026-D0E7-40DF-9D1D-E63EBDFEA512}" presName="compNode" presStyleCnt="0"/>
      <dgm:spPr/>
    </dgm:pt>
    <dgm:pt modelId="{61618202-5BE9-4020-863C-0A04698F943D}" type="pres">
      <dgm:prSet presAssocID="{545D0026-D0E7-40DF-9D1D-E63EBDFEA512}" presName="pictRect" presStyleLbl="node1" presStyleIdx="2" presStyleCnt="3"/>
      <dgm:spPr>
        <a:blipFill rotWithShape="1">
          <a:blip xmlns:r="http://schemas.openxmlformats.org/officeDocument/2006/relationships" r:embed="rId3">
            <a:duotone>
              <a:schemeClr val="accent5">
                <a:shade val="45000"/>
                <a:satMod val="135000"/>
              </a:schemeClr>
              <a:prstClr val="white"/>
            </a:duotone>
          </a:blip>
          <a:stretch>
            <a:fillRect/>
          </a:stretch>
        </a:blipFill>
      </dgm:spPr>
      <dgm:extLst>
        <a:ext uri="{E40237B7-FDA0-4F09-8148-C483321AD2D9}">
          <dgm14:cNvPr xmlns:dgm14="http://schemas.microsoft.com/office/drawing/2010/diagram" id="0" name="" title="Books"/>
        </a:ext>
      </dgm:extLst>
    </dgm:pt>
    <dgm:pt modelId="{C3DCAA81-6A4B-4C05-8429-83A72C1C457A}" type="pres">
      <dgm:prSet presAssocID="{545D0026-D0E7-40DF-9D1D-E63EBDFEA512}" presName="textRect" presStyleLbl="revTx" presStyleIdx="2" presStyleCnt="3">
        <dgm:presLayoutVars>
          <dgm:bulletEnabled val="1"/>
        </dgm:presLayoutVars>
      </dgm:prSet>
      <dgm:spPr/>
      <dgm:t>
        <a:bodyPr/>
        <a:lstStyle/>
        <a:p>
          <a:endParaRPr lang="en-US"/>
        </a:p>
      </dgm:t>
    </dgm:pt>
  </dgm:ptLst>
  <dgm:cxnLst>
    <dgm:cxn modelId="{5DE492AA-4591-4E6D-99D8-E33B67CF3E04}" type="presOf" srcId="{8DA69BFD-B9B9-44D2-BF08-311EF5C16F14}" destId="{4543F51F-C8FC-455D-AC21-84EBED9629F7}" srcOrd="0" destOrd="0" presId="urn:microsoft.com/office/officeart/2005/8/layout/pList1"/>
    <dgm:cxn modelId="{AF90CB53-7E8C-4281-B982-7011B834E855}" type="presOf" srcId="{D37EEB22-33C6-46B6-B2A3-6B980DA7BEC4}" destId="{F311F7A7-7167-4CC9-A764-70B2F8B4B5E6}" srcOrd="0" destOrd="0" presId="urn:microsoft.com/office/officeart/2005/8/layout/pList1"/>
    <dgm:cxn modelId="{1D0D991C-7F1B-47F4-A13A-70535CED2C95}" srcId="{D37EEB22-33C6-46B6-B2A3-6B980DA7BEC4}" destId="{545D0026-D0E7-40DF-9D1D-E63EBDFEA512}" srcOrd="2" destOrd="0" parTransId="{E927D3F0-F38C-4FE5-A1FD-510968565659}" sibTransId="{3FF35EAE-51F7-4750-8A60-3723A399AB31}"/>
    <dgm:cxn modelId="{A5F8F9C7-6C17-4E83-88E4-18CEE9ECC55C}" type="presOf" srcId="{545D0026-D0E7-40DF-9D1D-E63EBDFEA512}" destId="{C3DCAA81-6A4B-4C05-8429-83A72C1C457A}" srcOrd="0" destOrd="0" presId="urn:microsoft.com/office/officeart/2005/8/layout/pList1"/>
    <dgm:cxn modelId="{D5B7F5EF-96AD-4E05-B316-F238C317DD7C}" type="presOf" srcId="{855BACEE-1221-4749-AD54-4D772CB9F374}" destId="{BC7619D2-4F09-4E96-89C3-81E0D10833BA}" srcOrd="0" destOrd="0" presId="urn:microsoft.com/office/officeart/2005/8/layout/pList1"/>
    <dgm:cxn modelId="{811C0B16-A1BE-4740-AEF3-2C256CEC6BE4}" type="presOf" srcId="{77EC4459-C033-4413-9526-DAB0AF3AC01B}" destId="{6A0E222C-45F2-4B89-A2B3-A4822F35F24D}" srcOrd="0" destOrd="0" presId="urn:microsoft.com/office/officeart/2005/8/layout/pList1"/>
    <dgm:cxn modelId="{7C0788E9-B5C8-42D8-87D5-291CACBB0E27}" srcId="{D37EEB22-33C6-46B6-B2A3-6B980DA7BEC4}" destId="{855BACEE-1221-4749-AD54-4D772CB9F374}" srcOrd="1" destOrd="0" parTransId="{3C66A33B-1BB1-4C17-A7BE-E67BE029E0C5}" sibTransId="{8DA69BFD-B9B9-44D2-BF08-311EF5C16F14}"/>
    <dgm:cxn modelId="{34D609FC-DDFC-4695-ADD7-4CE0B983365F}" type="presOf" srcId="{1F2958E5-EDCB-4D81-AA3D-4E9D133C3322}" destId="{518EBA42-7319-4454-B881-8C2EB005534D}" srcOrd="0" destOrd="0" presId="urn:microsoft.com/office/officeart/2005/8/layout/pList1"/>
    <dgm:cxn modelId="{47C80520-47AC-4A07-93B2-92237EFA4F01}" srcId="{D37EEB22-33C6-46B6-B2A3-6B980DA7BEC4}" destId="{77EC4459-C033-4413-9526-DAB0AF3AC01B}" srcOrd="0" destOrd="0" parTransId="{A5E2E70C-3A8C-4FC6-89A1-AFDDE6BA7809}" sibTransId="{1F2958E5-EDCB-4D81-AA3D-4E9D133C3322}"/>
    <dgm:cxn modelId="{7399884C-79E9-474B-B788-A93F13364D56}" type="presParOf" srcId="{F311F7A7-7167-4CC9-A764-70B2F8B4B5E6}" destId="{650AC423-E7CA-49DC-ACBD-BFC566F2DCA4}" srcOrd="0" destOrd="0" presId="urn:microsoft.com/office/officeart/2005/8/layout/pList1"/>
    <dgm:cxn modelId="{F570F72A-C1ED-4432-9A4F-C75017A37F8A}" type="presParOf" srcId="{650AC423-E7CA-49DC-ACBD-BFC566F2DCA4}" destId="{934ACC91-A757-4AF7-9FF9-2F43ECC06582}" srcOrd="0" destOrd="0" presId="urn:microsoft.com/office/officeart/2005/8/layout/pList1"/>
    <dgm:cxn modelId="{B015A90D-6917-4FC4-9E16-E37766BDECC9}" type="presParOf" srcId="{650AC423-E7CA-49DC-ACBD-BFC566F2DCA4}" destId="{6A0E222C-45F2-4B89-A2B3-A4822F35F24D}" srcOrd="1" destOrd="0" presId="urn:microsoft.com/office/officeart/2005/8/layout/pList1"/>
    <dgm:cxn modelId="{B9CC8BA2-13FF-41DC-90ED-B2B0566735A9}" type="presParOf" srcId="{F311F7A7-7167-4CC9-A764-70B2F8B4B5E6}" destId="{518EBA42-7319-4454-B881-8C2EB005534D}" srcOrd="1" destOrd="0" presId="urn:microsoft.com/office/officeart/2005/8/layout/pList1"/>
    <dgm:cxn modelId="{14DC3554-7548-4D5D-B857-6E096ACB60F8}" type="presParOf" srcId="{F311F7A7-7167-4CC9-A764-70B2F8B4B5E6}" destId="{B32AE4D7-6685-4E14-9662-9E48748C3BC8}" srcOrd="2" destOrd="0" presId="urn:microsoft.com/office/officeart/2005/8/layout/pList1"/>
    <dgm:cxn modelId="{3F28E487-CD9C-42BB-A599-6E249A8E9E20}" type="presParOf" srcId="{B32AE4D7-6685-4E14-9662-9E48748C3BC8}" destId="{CECC21C1-88A4-4735-8796-4F063BD31195}" srcOrd="0" destOrd="0" presId="urn:microsoft.com/office/officeart/2005/8/layout/pList1"/>
    <dgm:cxn modelId="{72A160F0-DCC3-44B2-A8A8-1CFB826F42ED}" type="presParOf" srcId="{B32AE4D7-6685-4E14-9662-9E48748C3BC8}" destId="{BC7619D2-4F09-4E96-89C3-81E0D10833BA}" srcOrd="1" destOrd="0" presId="urn:microsoft.com/office/officeart/2005/8/layout/pList1"/>
    <dgm:cxn modelId="{42775FC5-F914-4754-9C34-CCE76456425D}" type="presParOf" srcId="{F311F7A7-7167-4CC9-A764-70B2F8B4B5E6}" destId="{4543F51F-C8FC-455D-AC21-84EBED9629F7}" srcOrd="3" destOrd="0" presId="urn:microsoft.com/office/officeart/2005/8/layout/pList1"/>
    <dgm:cxn modelId="{7BB81406-62B4-4F49-8AE6-6F5E848B5B8F}" type="presParOf" srcId="{F311F7A7-7167-4CC9-A764-70B2F8B4B5E6}" destId="{C7BB0B95-B0BE-419A-AF67-6A08E5719959}" srcOrd="4" destOrd="0" presId="urn:microsoft.com/office/officeart/2005/8/layout/pList1"/>
    <dgm:cxn modelId="{2FE6172C-8243-4C45-84A6-B967C15FF58E}" type="presParOf" srcId="{C7BB0B95-B0BE-419A-AF67-6A08E5719959}" destId="{61618202-5BE9-4020-863C-0A04698F943D}" srcOrd="0" destOrd="0" presId="urn:microsoft.com/office/officeart/2005/8/layout/pList1"/>
    <dgm:cxn modelId="{BCA7D57D-459B-41AE-A31A-269F48E09C18}" type="presParOf" srcId="{C7BB0B95-B0BE-419A-AF67-6A08E5719959}" destId="{C3DCAA81-6A4B-4C05-8429-83A72C1C457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E1FF96-46E2-4DA4-9059-96098494377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5399ABC-EC09-498A-9B34-A1FD47273D68}">
      <dgm:prSet phldrT="[Text]"/>
      <dgm:spPr/>
      <dgm:t>
        <a:bodyPr/>
        <a:lstStyle/>
        <a:p>
          <a:r>
            <a:rPr lang="en-US" dirty="0" smtClean="0"/>
            <a:t>Continuous Learning During School Closures</a:t>
          </a:r>
          <a:endParaRPr lang="en-US" dirty="0"/>
        </a:p>
      </dgm:t>
    </dgm:pt>
    <dgm:pt modelId="{5E3453AC-DA5F-4E43-8E80-8D320BBE9084}" type="parTrans" cxnId="{BBC0211C-A744-4848-BC89-E371C14FB29B}">
      <dgm:prSet/>
      <dgm:spPr/>
      <dgm:t>
        <a:bodyPr/>
        <a:lstStyle/>
        <a:p>
          <a:endParaRPr lang="en-US"/>
        </a:p>
      </dgm:t>
    </dgm:pt>
    <dgm:pt modelId="{3908559A-3177-4117-B52F-E9E9200EA346}" type="sibTrans" cxnId="{BBC0211C-A744-4848-BC89-E371C14FB29B}">
      <dgm:prSet/>
      <dgm:spPr/>
      <dgm:t>
        <a:bodyPr/>
        <a:lstStyle/>
        <a:p>
          <a:endParaRPr lang="en-US"/>
        </a:p>
      </dgm:t>
    </dgm:pt>
    <dgm:pt modelId="{D312B6BC-D5EA-431B-B63B-63727C691872}">
      <dgm:prSet phldrT="[Text]"/>
      <dgm:spPr/>
      <dgm:t>
        <a:bodyPr/>
        <a:lstStyle/>
        <a:p>
          <a:r>
            <a:rPr lang="en-US" dirty="0" smtClean="0"/>
            <a:t>Child Care</a:t>
          </a:r>
          <a:endParaRPr lang="en-US" dirty="0"/>
        </a:p>
      </dgm:t>
    </dgm:pt>
    <dgm:pt modelId="{62F56F98-10AA-45FD-A282-C423A57D1B76}" type="parTrans" cxnId="{B7DEBDF6-7DA6-4BDA-9E33-54B24D34B3C7}">
      <dgm:prSet/>
      <dgm:spPr/>
      <dgm:t>
        <a:bodyPr/>
        <a:lstStyle/>
        <a:p>
          <a:endParaRPr lang="en-US"/>
        </a:p>
      </dgm:t>
    </dgm:pt>
    <dgm:pt modelId="{B674F015-128C-4699-979A-6648809BF7CF}" type="sibTrans" cxnId="{B7DEBDF6-7DA6-4BDA-9E33-54B24D34B3C7}">
      <dgm:prSet/>
      <dgm:spPr/>
      <dgm:t>
        <a:bodyPr/>
        <a:lstStyle/>
        <a:p>
          <a:endParaRPr lang="en-US"/>
        </a:p>
      </dgm:t>
    </dgm:pt>
    <dgm:pt modelId="{D73E1D3A-BFEE-44B3-A192-3C032E2AB47F}">
      <dgm:prSet phldrT="[Text]"/>
      <dgm:spPr/>
      <dgm:t>
        <a:bodyPr/>
        <a:lstStyle/>
        <a:p>
          <a:r>
            <a:rPr lang="en-US" dirty="0" smtClean="0"/>
            <a:t>Special Education </a:t>
          </a:r>
          <a:endParaRPr lang="en-US" dirty="0"/>
        </a:p>
      </dgm:t>
    </dgm:pt>
    <dgm:pt modelId="{447071F6-776C-46F8-A919-D11ECED981B5}" type="parTrans" cxnId="{6C1AEAEC-92CE-4139-A6B8-39791B64B890}">
      <dgm:prSet/>
      <dgm:spPr/>
      <dgm:t>
        <a:bodyPr/>
        <a:lstStyle/>
        <a:p>
          <a:endParaRPr lang="en-US"/>
        </a:p>
      </dgm:t>
    </dgm:pt>
    <dgm:pt modelId="{0AF66142-4749-4A93-88DD-DB47D6F41095}" type="sibTrans" cxnId="{6C1AEAEC-92CE-4139-A6B8-39791B64B890}">
      <dgm:prSet/>
      <dgm:spPr/>
      <dgm:t>
        <a:bodyPr/>
        <a:lstStyle/>
        <a:p>
          <a:endParaRPr lang="en-US"/>
        </a:p>
      </dgm:t>
    </dgm:pt>
    <dgm:pt modelId="{BAAF3CDF-630D-49E6-8B7E-32D446EBAD8E}">
      <dgm:prSet phldrT="[Text]"/>
      <dgm:spPr/>
      <dgm:t>
        <a:bodyPr/>
        <a:lstStyle/>
        <a:p>
          <a:r>
            <a:rPr lang="en-US" dirty="0" smtClean="0"/>
            <a:t>Supporting Graduating Seniors</a:t>
          </a:r>
          <a:endParaRPr lang="en-US" dirty="0"/>
        </a:p>
      </dgm:t>
    </dgm:pt>
    <dgm:pt modelId="{FA68BB9D-EA96-44EA-A770-4FD7B406A1D1}" type="parTrans" cxnId="{A9840DBC-C36F-4135-BE28-30514FB8203D}">
      <dgm:prSet/>
      <dgm:spPr/>
      <dgm:t>
        <a:bodyPr/>
        <a:lstStyle/>
        <a:p>
          <a:endParaRPr lang="en-US"/>
        </a:p>
      </dgm:t>
    </dgm:pt>
    <dgm:pt modelId="{7E68A917-18C9-4E58-A72B-EF3D7C16B2D2}" type="sibTrans" cxnId="{A9840DBC-C36F-4135-BE28-30514FB8203D}">
      <dgm:prSet/>
      <dgm:spPr/>
      <dgm:t>
        <a:bodyPr/>
        <a:lstStyle/>
        <a:p>
          <a:endParaRPr lang="en-US"/>
        </a:p>
      </dgm:t>
    </dgm:pt>
    <dgm:pt modelId="{AA13DB2B-7F2C-47EF-A66A-E55952B41A64}">
      <dgm:prSet phldrT="[Text]"/>
      <dgm:spPr/>
      <dgm:t>
        <a:bodyPr/>
        <a:lstStyle/>
        <a:p>
          <a:r>
            <a:rPr lang="en-US" dirty="0" smtClean="0"/>
            <a:t>Teacher &amp; Principal Evaluations</a:t>
          </a:r>
          <a:endParaRPr lang="en-US" dirty="0"/>
        </a:p>
      </dgm:t>
    </dgm:pt>
    <dgm:pt modelId="{09AB1588-0A9C-447E-AFE3-2CB4D70742FA}" type="parTrans" cxnId="{0787D806-CAA7-46C2-983E-A928A6CA7D54}">
      <dgm:prSet/>
      <dgm:spPr/>
      <dgm:t>
        <a:bodyPr/>
        <a:lstStyle/>
        <a:p>
          <a:endParaRPr lang="en-US"/>
        </a:p>
      </dgm:t>
    </dgm:pt>
    <dgm:pt modelId="{C581FD83-5588-4343-9FE9-62150804D600}" type="sibTrans" cxnId="{0787D806-CAA7-46C2-983E-A928A6CA7D54}">
      <dgm:prSet/>
      <dgm:spPr/>
      <dgm:t>
        <a:bodyPr/>
        <a:lstStyle/>
        <a:p>
          <a:endParaRPr lang="en-US"/>
        </a:p>
      </dgm:t>
    </dgm:pt>
    <dgm:pt modelId="{630F5D45-9C20-4EC9-87FE-281014CE7E4B}">
      <dgm:prSet phldrT="[Text]"/>
      <dgm:spPr>
        <a:solidFill>
          <a:schemeClr val="accent1"/>
        </a:solidFill>
      </dgm:spPr>
      <dgm:t>
        <a:bodyPr/>
        <a:lstStyle/>
        <a:p>
          <a:r>
            <a:rPr lang="en-US" dirty="0" smtClean="0">
              <a:solidFill>
                <a:schemeClr val="tx1"/>
              </a:solidFill>
            </a:rPr>
            <a:t>Meals &amp; Nutrition </a:t>
          </a:r>
          <a:endParaRPr lang="en-US" dirty="0">
            <a:solidFill>
              <a:schemeClr val="tx1"/>
            </a:solidFill>
          </a:endParaRPr>
        </a:p>
      </dgm:t>
    </dgm:pt>
    <dgm:pt modelId="{DFB3BABD-E65A-4F67-AB15-9AC36B7F3021}" type="parTrans" cxnId="{B2D02D26-80B0-4777-917C-5A6635F79145}">
      <dgm:prSet/>
      <dgm:spPr/>
      <dgm:t>
        <a:bodyPr/>
        <a:lstStyle/>
        <a:p>
          <a:endParaRPr lang="en-US"/>
        </a:p>
      </dgm:t>
    </dgm:pt>
    <dgm:pt modelId="{B2D59826-C958-4514-91F2-8453C11D6242}" type="sibTrans" cxnId="{B2D02D26-80B0-4777-917C-5A6635F79145}">
      <dgm:prSet/>
      <dgm:spPr/>
      <dgm:t>
        <a:bodyPr/>
        <a:lstStyle/>
        <a:p>
          <a:endParaRPr lang="en-US"/>
        </a:p>
      </dgm:t>
    </dgm:pt>
    <dgm:pt modelId="{2CB2D05E-736D-4720-9FEB-8D32211F0F08}">
      <dgm:prSet phldrT="[Text]"/>
      <dgm:spPr>
        <a:solidFill>
          <a:schemeClr val="accent2"/>
        </a:solidFill>
      </dgm:spPr>
      <dgm:t>
        <a:bodyPr/>
        <a:lstStyle/>
        <a:p>
          <a:r>
            <a:rPr lang="en-US" dirty="0" smtClean="0"/>
            <a:t>State &amp; Federal Funding</a:t>
          </a:r>
          <a:endParaRPr lang="en-US" dirty="0"/>
        </a:p>
      </dgm:t>
    </dgm:pt>
    <dgm:pt modelId="{C8F771D9-BAC0-488C-82CD-3632E2B64C55}" type="parTrans" cxnId="{68FCEE26-A729-4C27-B107-FDCBB023C2CF}">
      <dgm:prSet/>
      <dgm:spPr/>
      <dgm:t>
        <a:bodyPr/>
        <a:lstStyle/>
        <a:p>
          <a:endParaRPr lang="en-US"/>
        </a:p>
      </dgm:t>
    </dgm:pt>
    <dgm:pt modelId="{E9BE1E0F-2D0C-4ADA-A013-470399D1DBE9}" type="sibTrans" cxnId="{68FCEE26-A729-4C27-B107-FDCBB023C2CF}">
      <dgm:prSet/>
      <dgm:spPr/>
      <dgm:t>
        <a:bodyPr/>
        <a:lstStyle/>
        <a:p>
          <a:endParaRPr lang="en-US"/>
        </a:p>
      </dgm:t>
    </dgm:pt>
    <dgm:pt modelId="{917A5643-31E4-4B09-A8A0-E40672F08DC7}">
      <dgm:prSet phldrT="[Text]"/>
      <dgm:spPr>
        <a:solidFill>
          <a:schemeClr val="accent3"/>
        </a:solidFill>
      </dgm:spPr>
      <dgm:t>
        <a:bodyPr/>
        <a:lstStyle/>
        <a:p>
          <a:r>
            <a:rPr lang="en-US" dirty="0" smtClean="0"/>
            <a:t>Assessments </a:t>
          </a:r>
          <a:endParaRPr lang="en-US" dirty="0"/>
        </a:p>
      </dgm:t>
    </dgm:pt>
    <dgm:pt modelId="{44B4C95A-DA55-4299-8B26-03B30817CF4E}" type="parTrans" cxnId="{1D81E063-1C5B-4143-9623-1AB86DAD384D}">
      <dgm:prSet/>
      <dgm:spPr/>
      <dgm:t>
        <a:bodyPr/>
        <a:lstStyle/>
        <a:p>
          <a:endParaRPr lang="en-US"/>
        </a:p>
      </dgm:t>
    </dgm:pt>
    <dgm:pt modelId="{BE742EAC-D316-4828-8CDD-E2257F3FE96A}" type="sibTrans" cxnId="{1D81E063-1C5B-4143-9623-1AB86DAD384D}">
      <dgm:prSet/>
      <dgm:spPr/>
      <dgm:t>
        <a:bodyPr/>
        <a:lstStyle/>
        <a:p>
          <a:endParaRPr lang="en-US"/>
        </a:p>
      </dgm:t>
    </dgm:pt>
    <dgm:pt modelId="{AEB531BE-D1DA-4856-90CC-41AD94DAD530}">
      <dgm:prSet phldrT="[Text]"/>
      <dgm:spPr>
        <a:solidFill>
          <a:schemeClr val="accent4"/>
        </a:solidFill>
      </dgm:spPr>
      <dgm:t>
        <a:bodyPr/>
        <a:lstStyle/>
        <a:p>
          <a:r>
            <a:rPr lang="en-US" dirty="0" smtClean="0"/>
            <a:t>Allowable Building Activities </a:t>
          </a:r>
          <a:endParaRPr lang="en-US" dirty="0"/>
        </a:p>
      </dgm:t>
    </dgm:pt>
    <dgm:pt modelId="{F97EFC29-CC81-4E7A-801C-386BB0763588}" type="parTrans" cxnId="{39F61E57-5F9A-4E79-ADFD-F3EB3BA88169}">
      <dgm:prSet/>
      <dgm:spPr/>
      <dgm:t>
        <a:bodyPr/>
        <a:lstStyle/>
        <a:p>
          <a:endParaRPr lang="en-US"/>
        </a:p>
      </dgm:t>
    </dgm:pt>
    <dgm:pt modelId="{43CD7077-7808-41EE-B564-FC4114F5E4AD}" type="sibTrans" cxnId="{39F61E57-5F9A-4E79-ADFD-F3EB3BA88169}">
      <dgm:prSet/>
      <dgm:spPr/>
      <dgm:t>
        <a:bodyPr/>
        <a:lstStyle/>
        <a:p>
          <a:endParaRPr lang="en-US"/>
        </a:p>
      </dgm:t>
    </dgm:pt>
    <dgm:pt modelId="{20ADF157-9E0E-49E9-A14C-97AAE529A4E1}">
      <dgm:prSet phldrT="[Text]"/>
      <dgm:spPr>
        <a:solidFill>
          <a:schemeClr val="accent5"/>
        </a:solidFill>
      </dgm:spPr>
      <dgm:t>
        <a:bodyPr/>
        <a:lstStyle/>
        <a:p>
          <a:r>
            <a:rPr lang="en-US" dirty="0" smtClean="0"/>
            <a:t>Waivers &amp; Make-up Days</a:t>
          </a:r>
          <a:endParaRPr lang="en-US" dirty="0"/>
        </a:p>
      </dgm:t>
    </dgm:pt>
    <dgm:pt modelId="{4E112891-3035-485B-8402-B07795DC6847}" type="parTrans" cxnId="{4ADC7398-2DC6-4328-8E32-59161ACA20B6}">
      <dgm:prSet/>
      <dgm:spPr/>
      <dgm:t>
        <a:bodyPr/>
        <a:lstStyle/>
        <a:p>
          <a:endParaRPr lang="en-US"/>
        </a:p>
      </dgm:t>
    </dgm:pt>
    <dgm:pt modelId="{79A3C5F1-0EAB-40A2-A747-9BDC2955CB18}" type="sibTrans" cxnId="{4ADC7398-2DC6-4328-8E32-59161ACA20B6}">
      <dgm:prSet/>
      <dgm:spPr/>
      <dgm:t>
        <a:bodyPr/>
        <a:lstStyle/>
        <a:p>
          <a:endParaRPr lang="en-US"/>
        </a:p>
      </dgm:t>
    </dgm:pt>
    <dgm:pt modelId="{79013018-CF90-43F7-BD07-F6A440DBAFA6}">
      <dgm:prSet phldrT="[Text]"/>
      <dgm:spPr>
        <a:solidFill>
          <a:schemeClr val="accent6"/>
        </a:solidFill>
      </dgm:spPr>
      <dgm:t>
        <a:bodyPr/>
        <a:lstStyle/>
        <a:p>
          <a:r>
            <a:rPr lang="en-US" dirty="0" smtClean="0"/>
            <a:t>Considerations for Paid School Staff</a:t>
          </a:r>
          <a:endParaRPr lang="en-US" dirty="0"/>
        </a:p>
      </dgm:t>
    </dgm:pt>
    <dgm:pt modelId="{8EF9B86A-798C-4F7D-9860-0C2F0DAABA4B}" type="parTrans" cxnId="{EC607BA1-3C97-4CDA-AFD8-76C0E6D50916}">
      <dgm:prSet/>
      <dgm:spPr/>
      <dgm:t>
        <a:bodyPr/>
        <a:lstStyle/>
        <a:p>
          <a:endParaRPr lang="en-US"/>
        </a:p>
      </dgm:t>
    </dgm:pt>
    <dgm:pt modelId="{84F5CBFB-B6D0-4F0A-9E17-0721B16D4657}" type="sibTrans" cxnId="{EC607BA1-3C97-4CDA-AFD8-76C0E6D50916}">
      <dgm:prSet/>
      <dgm:spPr/>
      <dgm:t>
        <a:bodyPr/>
        <a:lstStyle/>
        <a:p>
          <a:endParaRPr lang="en-US"/>
        </a:p>
      </dgm:t>
    </dgm:pt>
    <dgm:pt modelId="{4A0CADBB-0F6F-49AC-9B6F-DD336D02716F}">
      <dgm:prSet phldrT="[Text]"/>
      <dgm:spPr>
        <a:solidFill>
          <a:schemeClr val="accent2"/>
        </a:solidFill>
      </dgm:spPr>
      <dgm:t>
        <a:bodyPr/>
        <a:lstStyle/>
        <a:p>
          <a:r>
            <a:rPr lang="en-US" dirty="0" smtClean="0"/>
            <a:t>Bullying &amp; Harassment</a:t>
          </a:r>
          <a:endParaRPr lang="en-US" dirty="0"/>
        </a:p>
      </dgm:t>
    </dgm:pt>
    <dgm:pt modelId="{EFB0FAD2-C9DB-4219-8328-24DC15E6308F}" type="parTrans" cxnId="{5D49E438-A477-4D8D-840C-E7653C4E87BE}">
      <dgm:prSet/>
      <dgm:spPr/>
      <dgm:t>
        <a:bodyPr/>
        <a:lstStyle/>
        <a:p>
          <a:endParaRPr lang="en-US"/>
        </a:p>
      </dgm:t>
    </dgm:pt>
    <dgm:pt modelId="{A985C58F-2C2B-4E18-BADA-E26984A1271A}" type="sibTrans" cxnId="{5D49E438-A477-4D8D-840C-E7653C4E87BE}">
      <dgm:prSet/>
      <dgm:spPr/>
      <dgm:t>
        <a:bodyPr/>
        <a:lstStyle/>
        <a:p>
          <a:endParaRPr lang="en-US"/>
        </a:p>
      </dgm:t>
    </dgm:pt>
    <dgm:pt modelId="{22A0DCEE-46E2-4179-916C-F260E86EF944}">
      <dgm:prSet phldrT="[Text]"/>
      <dgm:spPr>
        <a:solidFill>
          <a:schemeClr val="accent1"/>
        </a:solidFill>
      </dgm:spPr>
      <dgm:t>
        <a:bodyPr/>
        <a:lstStyle/>
        <a:p>
          <a:r>
            <a:rPr lang="en-US" dirty="0" smtClean="0">
              <a:solidFill>
                <a:schemeClr val="tx1"/>
              </a:solidFill>
            </a:rPr>
            <a:t>Guidance &amp; Resources from Partners </a:t>
          </a:r>
          <a:endParaRPr lang="en-US" dirty="0">
            <a:solidFill>
              <a:schemeClr val="tx1"/>
            </a:solidFill>
          </a:endParaRPr>
        </a:p>
      </dgm:t>
    </dgm:pt>
    <dgm:pt modelId="{4A46F47D-758F-4AC8-AFBD-A9C09837D1BD}" type="parTrans" cxnId="{0C1D1A0D-B37F-47CD-B234-29DB66A1F240}">
      <dgm:prSet/>
      <dgm:spPr/>
      <dgm:t>
        <a:bodyPr/>
        <a:lstStyle/>
        <a:p>
          <a:endParaRPr lang="en-US"/>
        </a:p>
      </dgm:t>
    </dgm:pt>
    <dgm:pt modelId="{A6AB14E6-4E98-4928-B3CB-7936198BC7A8}" type="sibTrans" cxnId="{0C1D1A0D-B37F-47CD-B234-29DB66A1F240}">
      <dgm:prSet/>
      <dgm:spPr/>
      <dgm:t>
        <a:bodyPr/>
        <a:lstStyle/>
        <a:p>
          <a:endParaRPr lang="en-US"/>
        </a:p>
      </dgm:t>
    </dgm:pt>
    <dgm:pt modelId="{531F4DE9-5F55-43FE-A793-4AC9B81AC194}">
      <dgm:prSet phldrT="[Text]"/>
      <dgm:spPr>
        <a:blipFill dpi="0" rotWithShape="0">
          <a:blip xmlns:r="http://schemas.openxmlformats.org/officeDocument/2006/relationships" r:embed="rId1">
            <a:duotone>
              <a:schemeClr val="accent4">
                <a:shade val="45000"/>
                <a:satMod val="135000"/>
              </a:schemeClr>
              <a:prstClr val="white"/>
            </a:duotone>
          </a:blip>
          <a:srcRect/>
          <a:stretch>
            <a:fillRect l="13240" r="13240"/>
          </a:stretch>
        </a:blipFill>
      </dgm:spPr>
      <dgm:t>
        <a:bodyPr/>
        <a:lstStyle/>
        <a:p>
          <a:endParaRPr lang="en-US" dirty="0">
            <a:solidFill>
              <a:schemeClr val="tx1"/>
            </a:solidFill>
          </a:endParaRPr>
        </a:p>
      </dgm:t>
      <dgm:extLst>
        <a:ext uri="{E40237B7-FDA0-4F09-8148-C483321AD2D9}">
          <dgm14:cNvPr xmlns:dgm14="http://schemas.microsoft.com/office/drawing/2010/diagram" id="0" name="" title="comp"/>
        </a:ext>
      </dgm:extLst>
    </dgm:pt>
    <dgm:pt modelId="{3F5D722D-20F1-4D65-9B1A-C41F1B0ECFFD}" type="parTrans" cxnId="{655BD083-5814-4AC7-934A-6B2A446995C8}">
      <dgm:prSet/>
      <dgm:spPr/>
      <dgm:t>
        <a:bodyPr/>
        <a:lstStyle/>
        <a:p>
          <a:endParaRPr lang="en-US"/>
        </a:p>
      </dgm:t>
    </dgm:pt>
    <dgm:pt modelId="{99BE160D-0490-4EE6-AD71-0F608B130E15}" type="sibTrans" cxnId="{655BD083-5814-4AC7-934A-6B2A446995C8}">
      <dgm:prSet/>
      <dgm:spPr/>
      <dgm:t>
        <a:bodyPr/>
        <a:lstStyle/>
        <a:p>
          <a:endParaRPr lang="en-US"/>
        </a:p>
      </dgm:t>
    </dgm:pt>
    <dgm:pt modelId="{03EEC63A-E3A3-4E0A-93F6-B3034420A8C8}">
      <dgm:prSet phldrT="[Text]"/>
      <dgm:spPr>
        <a:blipFill rotWithShape="0">
          <a:blip xmlns:r="http://schemas.openxmlformats.org/officeDocument/2006/relationships" r:embed="rId2">
            <a:duotone>
              <a:schemeClr val="accent1">
                <a:shade val="45000"/>
                <a:satMod val="135000"/>
              </a:schemeClr>
              <a:prstClr val="white"/>
            </a:duotone>
          </a:blip>
          <a:stretch>
            <a:fillRect/>
          </a:stretch>
        </a:blipFill>
      </dgm:spPr>
      <dgm:t>
        <a:bodyPr/>
        <a:lstStyle/>
        <a:p>
          <a:endParaRPr lang="en-US" dirty="0"/>
        </a:p>
      </dgm:t>
      <dgm:extLst>
        <a:ext uri="{E40237B7-FDA0-4F09-8148-C483321AD2D9}">
          <dgm14:cNvPr xmlns:dgm14="http://schemas.microsoft.com/office/drawing/2010/diagram" id="0" name="" title="grad cap "/>
        </a:ext>
      </dgm:extLst>
    </dgm:pt>
    <dgm:pt modelId="{F2C94321-7421-499A-9804-8A6C9EBF4044}" type="parTrans" cxnId="{77C993BB-70DA-4E31-BB29-89C583868762}">
      <dgm:prSet/>
      <dgm:spPr/>
      <dgm:t>
        <a:bodyPr/>
        <a:lstStyle/>
        <a:p>
          <a:endParaRPr lang="en-US"/>
        </a:p>
      </dgm:t>
    </dgm:pt>
    <dgm:pt modelId="{20CEBAD4-4C9B-496A-B50E-FEBEEEB80462}" type="sibTrans" cxnId="{77C993BB-70DA-4E31-BB29-89C583868762}">
      <dgm:prSet/>
      <dgm:spPr/>
      <dgm:t>
        <a:bodyPr/>
        <a:lstStyle/>
        <a:p>
          <a:endParaRPr lang="en-US"/>
        </a:p>
      </dgm:t>
    </dgm:pt>
    <dgm:pt modelId="{AD93377C-887B-4880-B8D7-4B98FD7A86DC}" type="pres">
      <dgm:prSet presAssocID="{52E1FF96-46E2-4DA4-9059-960984943773}" presName="diagram" presStyleCnt="0">
        <dgm:presLayoutVars>
          <dgm:dir/>
          <dgm:resizeHandles val="exact"/>
        </dgm:presLayoutVars>
      </dgm:prSet>
      <dgm:spPr/>
    </dgm:pt>
    <dgm:pt modelId="{57A851C5-438A-4558-87C7-B73389FCBFE0}" type="pres">
      <dgm:prSet presAssocID="{A5399ABC-EC09-498A-9B34-A1FD47273D68}" presName="node" presStyleLbl="node1" presStyleIdx="0" presStyleCnt="15">
        <dgm:presLayoutVars>
          <dgm:bulletEnabled val="1"/>
        </dgm:presLayoutVars>
      </dgm:prSet>
      <dgm:spPr/>
      <dgm:t>
        <a:bodyPr/>
        <a:lstStyle/>
        <a:p>
          <a:endParaRPr lang="en-US"/>
        </a:p>
      </dgm:t>
    </dgm:pt>
    <dgm:pt modelId="{862900B4-180B-45F2-B2D9-B8AD3AE6F620}" type="pres">
      <dgm:prSet presAssocID="{3908559A-3177-4117-B52F-E9E9200EA346}" presName="sibTrans" presStyleCnt="0"/>
      <dgm:spPr/>
    </dgm:pt>
    <dgm:pt modelId="{8F2380D3-9177-4C0E-AC79-5B5B80B28A47}" type="pres">
      <dgm:prSet presAssocID="{D312B6BC-D5EA-431B-B63B-63727C691872}" presName="node" presStyleLbl="node1" presStyleIdx="1" presStyleCnt="15">
        <dgm:presLayoutVars>
          <dgm:bulletEnabled val="1"/>
        </dgm:presLayoutVars>
      </dgm:prSet>
      <dgm:spPr/>
    </dgm:pt>
    <dgm:pt modelId="{C3576D05-36E3-4C7E-9E6E-C48153129A0E}" type="pres">
      <dgm:prSet presAssocID="{B674F015-128C-4699-979A-6648809BF7CF}" presName="sibTrans" presStyleCnt="0"/>
      <dgm:spPr/>
    </dgm:pt>
    <dgm:pt modelId="{EF0F67A2-A9AE-4690-9D03-68C544AD3843}" type="pres">
      <dgm:prSet presAssocID="{D73E1D3A-BFEE-44B3-A192-3C032E2AB47F}" presName="node" presStyleLbl="node1" presStyleIdx="2" presStyleCnt="15">
        <dgm:presLayoutVars>
          <dgm:bulletEnabled val="1"/>
        </dgm:presLayoutVars>
      </dgm:prSet>
      <dgm:spPr/>
    </dgm:pt>
    <dgm:pt modelId="{EC914B5F-613B-4A3F-9C53-2B5BB5844132}" type="pres">
      <dgm:prSet presAssocID="{0AF66142-4749-4A93-88DD-DB47D6F41095}" presName="sibTrans" presStyleCnt="0"/>
      <dgm:spPr/>
    </dgm:pt>
    <dgm:pt modelId="{FC1CAEDC-DA56-495A-A254-16ECA0AC5CE0}" type="pres">
      <dgm:prSet presAssocID="{BAAF3CDF-630D-49E6-8B7E-32D446EBAD8E}" presName="node" presStyleLbl="node1" presStyleIdx="3" presStyleCnt="15">
        <dgm:presLayoutVars>
          <dgm:bulletEnabled val="1"/>
        </dgm:presLayoutVars>
      </dgm:prSet>
      <dgm:spPr/>
    </dgm:pt>
    <dgm:pt modelId="{BDA6C34E-F9B9-4609-983E-C9CF1C0DC043}" type="pres">
      <dgm:prSet presAssocID="{7E68A917-18C9-4E58-A72B-EF3D7C16B2D2}" presName="sibTrans" presStyleCnt="0"/>
      <dgm:spPr/>
    </dgm:pt>
    <dgm:pt modelId="{8EF9A055-7C8C-4679-AEE1-31467FDF7382}" type="pres">
      <dgm:prSet presAssocID="{AA13DB2B-7F2C-47EF-A66A-E55952B41A64}" presName="node" presStyleLbl="node1" presStyleIdx="4" presStyleCnt="15">
        <dgm:presLayoutVars>
          <dgm:bulletEnabled val="1"/>
        </dgm:presLayoutVars>
      </dgm:prSet>
      <dgm:spPr/>
      <dgm:t>
        <a:bodyPr/>
        <a:lstStyle/>
        <a:p>
          <a:endParaRPr lang="en-US"/>
        </a:p>
      </dgm:t>
    </dgm:pt>
    <dgm:pt modelId="{0F7E288A-B838-4186-8085-A7F06556D047}" type="pres">
      <dgm:prSet presAssocID="{C581FD83-5588-4343-9FE9-62150804D600}" presName="sibTrans" presStyleCnt="0"/>
      <dgm:spPr/>
    </dgm:pt>
    <dgm:pt modelId="{7F8BD995-A202-40F9-9281-37458A910FBF}" type="pres">
      <dgm:prSet presAssocID="{531F4DE9-5F55-43FE-A793-4AC9B81AC194}" presName="node" presStyleLbl="node1" presStyleIdx="5" presStyleCnt="15">
        <dgm:presLayoutVars>
          <dgm:bulletEnabled val="1"/>
        </dgm:presLayoutVars>
      </dgm:prSet>
      <dgm:spPr/>
    </dgm:pt>
    <dgm:pt modelId="{CAADE31E-4376-4C7F-9390-F74E6A06957D}" type="pres">
      <dgm:prSet presAssocID="{99BE160D-0490-4EE6-AD71-0F608B130E15}" presName="sibTrans" presStyleCnt="0"/>
      <dgm:spPr/>
    </dgm:pt>
    <dgm:pt modelId="{B56E351D-FBC1-461A-967B-2037DB148CE5}" type="pres">
      <dgm:prSet presAssocID="{630F5D45-9C20-4EC9-87FE-281014CE7E4B}" presName="node" presStyleLbl="node1" presStyleIdx="6" presStyleCnt="15">
        <dgm:presLayoutVars>
          <dgm:bulletEnabled val="1"/>
        </dgm:presLayoutVars>
      </dgm:prSet>
      <dgm:spPr/>
      <dgm:t>
        <a:bodyPr/>
        <a:lstStyle/>
        <a:p>
          <a:endParaRPr lang="en-US"/>
        </a:p>
      </dgm:t>
    </dgm:pt>
    <dgm:pt modelId="{9F5DB3BF-51DA-4CED-BADF-4F78036A96DB}" type="pres">
      <dgm:prSet presAssocID="{B2D59826-C958-4514-91F2-8453C11D6242}" presName="sibTrans" presStyleCnt="0"/>
      <dgm:spPr/>
    </dgm:pt>
    <dgm:pt modelId="{C77D45CE-10FF-471E-96C7-A662ED044AA0}" type="pres">
      <dgm:prSet presAssocID="{2CB2D05E-736D-4720-9FEB-8D32211F0F08}" presName="node" presStyleLbl="node1" presStyleIdx="7" presStyleCnt="15">
        <dgm:presLayoutVars>
          <dgm:bulletEnabled val="1"/>
        </dgm:presLayoutVars>
      </dgm:prSet>
      <dgm:spPr/>
      <dgm:t>
        <a:bodyPr/>
        <a:lstStyle/>
        <a:p>
          <a:endParaRPr lang="en-US"/>
        </a:p>
      </dgm:t>
    </dgm:pt>
    <dgm:pt modelId="{2A0B5F53-78EA-4858-B778-76EC76B9928F}" type="pres">
      <dgm:prSet presAssocID="{E9BE1E0F-2D0C-4ADA-A013-470399D1DBE9}" presName="sibTrans" presStyleCnt="0"/>
      <dgm:spPr/>
    </dgm:pt>
    <dgm:pt modelId="{5BAD8E2F-D26D-4171-B74E-887FD19ABF15}" type="pres">
      <dgm:prSet presAssocID="{917A5643-31E4-4B09-A8A0-E40672F08DC7}" presName="node" presStyleLbl="node1" presStyleIdx="8" presStyleCnt="15">
        <dgm:presLayoutVars>
          <dgm:bulletEnabled val="1"/>
        </dgm:presLayoutVars>
      </dgm:prSet>
      <dgm:spPr/>
    </dgm:pt>
    <dgm:pt modelId="{013AF920-0375-4A03-BD02-317F926548F2}" type="pres">
      <dgm:prSet presAssocID="{BE742EAC-D316-4828-8CDD-E2257F3FE96A}" presName="sibTrans" presStyleCnt="0"/>
      <dgm:spPr/>
    </dgm:pt>
    <dgm:pt modelId="{F82F09E0-F875-4162-A369-406C0E03AAB3}" type="pres">
      <dgm:prSet presAssocID="{AEB531BE-D1DA-4856-90CC-41AD94DAD530}" presName="node" presStyleLbl="node1" presStyleIdx="9" presStyleCnt="15">
        <dgm:presLayoutVars>
          <dgm:bulletEnabled val="1"/>
        </dgm:presLayoutVars>
      </dgm:prSet>
      <dgm:spPr/>
    </dgm:pt>
    <dgm:pt modelId="{4BFF9BEE-1021-4DDE-B2A3-17166FE96DD5}" type="pres">
      <dgm:prSet presAssocID="{43CD7077-7808-41EE-B564-FC4114F5E4AD}" presName="sibTrans" presStyleCnt="0"/>
      <dgm:spPr/>
    </dgm:pt>
    <dgm:pt modelId="{16309CFA-D21A-45F0-B632-1EA32E17EC4B}" type="pres">
      <dgm:prSet presAssocID="{20ADF157-9E0E-49E9-A14C-97AAE529A4E1}" presName="node" presStyleLbl="node1" presStyleIdx="10" presStyleCnt="15">
        <dgm:presLayoutVars>
          <dgm:bulletEnabled val="1"/>
        </dgm:presLayoutVars>
      </dgm:prSet>
      <dgm:spPr/>
      <dgm:t>
        <a:bodyPr/>
        <a:lstStyle/>
        <a:p>
          <a:endParaRPr lang="en-US"/>
        </a:p>
      </dgm:t>
    </dgm:pt>
    <dgm:pt modelId="{14C06FF0-10C8-41C7-8BA3-DFBB08CE91F9}" type="pres">
      <dgm:prSet presAssocID="{79A3C5F1-0EAB-40A2-A747-9BDC2955CB18}" presName="sibTrans" presStyleCnt="0"/>
      <dgm:spPr/>
    </dgm:pt>
    <dgm:pt modelId="{7EE27820-4EB8-490B-9D87-DB253900794B}" type="pres">
      <dgm:prSet presAssocID="{79013018-CF90-43F7-BD07-F6A440DBAFA6}" presName="node" presStyleLbl="node1" presStyleIdx="11" presStyleCnt="15">
        <dgm:presLayoutVars>
          <dgm:bulletEnabled val="1"/>
        </dgm:presLayoutVars>
      </dgm:prSet>
      <dgm:spPr/>
      <dgm:t>
        <a:bodyPr/>
        <a:lstStyle/>
        <a:p>
          <a:endParaRPr lang="en-US"/>
        </a:p>
      </dgm:t>
    </dgm:pt>
    <dgm:pt modelId="{172C57AE-09A6-4DE9-B263-DFAB381EE7CC}" type="pres">
      <dgm:prSet presAssocID="{84F5CBFB-B6D0-4F0A-9E17-0721B16D4657}" presName="sibTrans" presStyleCnt="0"/>
      <dgm:spPr/>
    </dgm:pt>
    <dgm:pt modelId="{EE8983C4-6A5F-440E-8593-A6DF3066BEF6}" type="pres">
      <dgm:prSet presAssocID="{03EEC63A-E3A3-4E0A-93F6-B3034420A8C8}" presName="node" presStyleLbl="node1" presStyleIdx="12" presStyleCnt="15">
        <dgm:presLayoutVars>
          <dgm:bulletEnabled val="1"/>
        </dgm:presLayoutVars>
      </dgm:prSet>
      <dgm:spPr/>
    </dgm:pt>
    <dgm:pt modelId="{66D29F92-9E06-47DB-930E-CBFD6806BB5F}" type="pres">
      <dgm:prSet presAssocID="{20CEBAD4-4C9B-496A-B50E-FEBEEEB80462}" presName="sibTrans" presStyleCnt="0"/>
      <dgm:spPr/>
    </dgm:pt>
    <dgm:pt modelId="{0AF4708F-951B-4835-AE8F-B146CD78AB7F}" type="pres">
      <dgm:prSet presAssocID="{4A0CADBB-0F6F-49AC-9B6F-DD336D02716F}" presName="node" presStyleLbl="node1" presStyleIdx="13" presStyleCnt="15">
        <dgm:presLayoutVars>
          <dgm:bulletEnabled val="1"/>
        </dgm:presLayoutVars>
      </dgm:prSet>
      <dgm:spPr/>
      <dgm:t>
        <a:bodyPr/>
        <a:lstStyle/>
        <a:p>
          <a:endParaRPr lang="en-US"/>
        </a:p>
      </dgm:t>
    </dgm:pt>
    <dgm:pt modelId="{A6C96A6B-1D32-4047-B1BB-07541950D958}" type="pres">
      <dgm:prSet presAssocID="{A985C58F-2C2B-4E18-BADA-E26984A1271A}" presName="sibTrans" presStyleCnt="0"/>
      <dgm:spPr/>
    </dgm:pt>
    <dgm:pt modelId="{804A1EBC-5A3A-470F-9136-D0E07AEF16F0}" type="pres">
      <dgm:prSet presAssocID="{22A0DCEE-46E2-4179-916C-F260E86EF944}" presName="node" presStyleLbl="node1" presStyleIdx="14" presStyleCnt="15">
        <dgm:presLayoutVars>
          <dgm:bulletEnabled val="1"/>
        </dgm:presLayoutVars>
      </dgm:prSet>
      <dgm:spPr/>
      <dgm:t>
        <a:bodyPr/>
        <a:lstStyle/>
        <a:p>
          <a:endParaRPr lang="en-US"/>
        </a:p>
      </dgm:t>
    </dgm:pt>
  </dgm:ptLst>
  <dgm:cxnLst>
    <dgm:cxn modelId="{B2BC8AB6-4B09-49D6-9532-41D29E69D9BE}" type="presOf" srcId="{531F4DE9-5F55-43FE-A793-4AC9B81AC194}" destId="{7F8BD995-A202-40F9-9281-37458A910FBF}" srcOrd="0" destOrd="0" presId="urn:microsoft.com/office/officeart/2005/8/layout/default"/>
    <dgm:cxn modelId="{FAE242D9-6A41-417F-B023-A0C201EA48B5}" type="presOf" srcId="{D312B6BC-D5EA-431B-B63B-63727C691872}" destId="{8F2380D3-9177-4C0E-AC79-5B5B80B28A47}" srcOrd="0" destOrd="0" presId="urn:microsoft.com/office/officeart/2005/8/layout/default"/>
    <dgm:cxn modelId="{B2E03D1B-AFAB-4418-BE7B-11E923E83A95}" type="presOf" srcId="{AEB531BE-D1DA-4856-90CC-41AD94DAD530}" destId="{F82F09E0-F875-4162-A369-406C0E03AAB3}" srcOrd="0" destOrd="0" presId="urn:microsoft.com/office/officeart/2005/8/layout/default"/>
    <dgm:cxn modelId="{77C993BB-70DA-4E31-BB29-89C583868762}" srcId="{52E1FF96-46E2-4DA4-9059-960984943773}" destId="{03EEC63A-E3A3-4E0A-93F6-B3034420A8C8}" srcOrd="12" destOrd="0" parTransId="{F2C94321-7421-499A-9804-8A6C9EBF4044}" sibTransId="{20CEBAD4-4C9B-496A-B50E-FEBEEEB80462}"/>
    <dgm:cxn modelId="{1A3AD43E-ACA2-4E9D-90F2-88F3EF52A8E9}" type="presOf" srcId="{52E1FF96-46E2-4DA4-9059-960984943773}" destId="{AD93377C-887B-4880-B8D7-4B98FD7A86DC}" srcOrd="0" destOrd="0" presId="urn:microsoft.com/office/officeart/2005/8/layout/default"/>
    <dgm:cxn modelId="{B6D5777A-D0F3-4FD5-B58F-B4B7C4387D98}" type="presOf" srcId="{917A5643-31E4-4B09-A8A0-E40672F08DC7}" destId="{5BAD8E2F-D26D-4171-B74E-887FD19ABF15}" srcOrd="0" destOrd="0" presId="urn:microsoft.com/office/officeart/2005/8/layout/default"/>
    <dgm:cxn modelId="{B2D02D26-80B0-4777-917C-5A6635F79145}" srcId="{52E1FF96-46E2-4DA4-9059-960984943773}" destId="{630F5D45-9C20-4EC9-87FE-281014CE7E4B}" srcOrd="6" destOrd="0" parTransId="{DFB3BABD-E65A-4F67-AB15-9AC36B7F3021}" sibTransId="{B2D59826-C958-4514-91F2-8453C11D6242}"/>
    <dgm:cxn modelId="{39F61E57-5F9A-4E79-ADFD-F3EB3BA88169}" srcId="{52E1FF96-46E2-4DA4-9059-960984943773}" destId="{AEB531BE-D1DA-4856-90CC-41AD94DAD530}" srcOrd="9" destOrd="0" parTransId="{F97EFC29-CC81-4E7A-801C-386BB0763588}" sibTransId="{43CD7077-7808-41EE-B564-FC4114F5E4AD}"/>
    <dgm:cxn modelId="{52191A6E-E921-4313-838E-BD605ADB3856}" type="presOf" srcId="{630F5D45-9C20-4EC9-87FE-281014CE7E4B}" destId="{B56E351D-FBC1-461A-967B-2037DB148CE5}" srcOrd="0" destOrd="0" presId="urn:microsoft.com/office/officeart/2005/8/layout/default"/>
    <dgm:cxn modelId="{9A8055B9-A3EA-4A03-B781-595128636A7F}" type="presOf" srcId="{D73E1D3A-BFEE-44B3-A192-3C032E2AB47F}" destId="{EF0F67A2-A9AE-4690-9D03-68C544AD3843}" srcOrd="0" destOrd="0" presId="urn:microsoft.com/office/officeart/2005/8/layout/default"/>
    <dgm:cxn modelId="{DD845687-7CD6-4942-8001-690E9EBF7D82}" type="presOf" srcId="{BAAF3CDF-630D-49E6-8B7E-32D446EBAD8E}" destId="{FC1CAEDC-DA56-495A-A254-16ECA0AC5CE0}" srcOrd="0" destOrd="0" presId="urn:microsoft.com/office/officeart/2005/8/layout/default"/>
    <dgm:cxn modelId="{7AC74C23-8337-4AF1-BAFC-C01B89A652DB}" type="presOf" srcId="{79013018-CF90-43F7-BD07-F6A440DBAFA6}" destId="{7EE27820-4EB8-490B-9D87-DB253900794B}" srcOrd="0" destOrd="0" presId="urn:microsoft.com/office/officeart/2005/8/layout/default"/>
    <dgm:cxn modelId="{1D81E063-1C5B-4143-9623-1AB86DAD384D}" srcId="{52E1FF96-46E2-4DA4-9059-960984943773}" destId="{917A5643-31E4-4B09-A8A0-E40672F08DC7}" srcOrd="8" destOrd="0" parTransId="{44B4C95A-DA55-4299-8B26-03B30817CF4E}" sibTransId="{BE742EAC-D316-4828-8CDD-E2257F3FE96A}"/>
    <dgm:cxn modelId="{0724E733-036F-4923-AC50-0F1E48D6E2FE}" type="presOf" srcId="{20ADF157-9E0E-49E9-A14C-97AAE529A4E1}" destId="{16309CFA-D21A-45F0-B632-1EA32E17EC4B}" srcOrd="0" destOrd="0" presId="urn:microsoft.com/office/officeart/2005/8/layout/default"/>
    <dgm:cxn modelId="{EC607BA1-3C97-4CDA-AFD8-76C0E6D50916}" srcId="{52E1FF96-46E2-4DA4-9059-960984943773}" destId="{79013018-CF90-43F7-BD07-F6A440DBAFA6}" srcOrd="11" destOrd="0" parTransId="{8EF9B86A-798C-4F7D-9860-0C2F0DAABA4B}" sibTransId="{84F5CBFB-B6D0-4F0A-9E17-0721B16D4657}"/>
    <dgm:cxn modelId="{BBC0211C-A744-4848-BC89-E371C14FB29B}" srcId="{52E1FF96-46E2-4DA4-9059-960984943773}" destId="{A5399ABC-EC09-498A-9B34-A1FD47273D68}" srcOrd="0" destOrd="0" parTransId="{5E3453AC-DA5F-4E43-8E80-8D320BBE9084}" sibTransId="{3908559A-3177-4117-B52F-E9E9200EA346}"/>
    <dgm:cxn modelId="{B7DEBDF6-7DA6-4BDA-9E33-54B24D34B3C7}" srcId="{52E1FF96-46E2-4DA4-9059-960984943773}" destId="{D312B6BC-D5EA-431B-B63B-63727C691872}" srcOrd="1" destOrd="0" parTransId="{62F56F98-10AA-45FD-A282-C423A57D1B76}" sibTransId="{B674F015-128C-4699-979A-6648809BF7CF}"/>
    <dgm:cxn modelId="{655BD083-5814-4AC7-934A-6B2A446995C8}" srcId="{52E1FF96-46E2-4DA4-9059-960984943773}" destId="{531F4DE9-5F55-43FE-A793-4AC9B81AC194}" srcOrd="5" destOrd="0" parTransId="{3F5D722D-20F1-4D65-9B1A-C41F1B0ECFFD}" sibTransId="{99BE160D-0490-4EE6-AD71-0F608B130E15}"/>
    <dgm:cxn modelId="{5D49E438-A477-4D8D-840C-E7653C4E87BE}" srcId="{52E1FF96-46E2-4DA4-9059-960984943773}" destId="{4A0CADBB-0F6F-49AC-9B6F-DD336D02716F}" srcOrd="13" destOrd="0" parTransId="{EFB0FAD2-C9DB-4219-8328-24DC15E6308F}" sibTransId="{A985C58F-2C2B-4E18-BADA-E26984A1271A}"/>
    <dgm:cxn modelId="{0787D806-CAA7-46C2-983E-A928A6CA7D54}" srcId="{52E1FF96-46E2-4DA4-9059-960984943773}" destId="{AA13DB2B-7F2C-47EF-A66A-E55952B41A64}" srcOrd="4" destOrd="0" parTransId="{09AB1588-0A9C-447E-AFE3-2CB4D70742FA}" sibTransId="{C581FD83-5588-4343-9FE9-62150804D600}"/>
    <dgm:cxn modelId="{92D8B4B1-222F-45D3-8628-0F9A129FB183}" type="presOf" srcId="{AA13DB2B-7F2C-47EF-A66A-E55952B41A64}" destId="{8EF9A055-7C8C-4679-AEE1-31467FDF7382}" srcOrd="0" destOrd="0" presId="urn:microsoft.com/office/officeart/2005/8/layout/default"/>
    <dgm:cxn modelId="{A9840DBC-C36F-4135-BE28-30514FB8203D}" srcId="{52E1FF96-46E2-4DA4-9059-960984943773}" destId="{BAAF3CDF-630D-49E6-8B7E-32D446EBAD8E}" srcOrd="3" destOrd="0" parTransId="{FA68BB9D-EA96-44EA-A770-4FD7B406A1D1}" sibTransId="{7E68A917-18C9-4E58-A72B-EF3D7C16B2D2}"/>
    <dgm:cxn modelId="{4ADC7398-2DC6-4328-8E32-59161ACA20B6}" srcId="{52E1FF96-46E2-4DA4-9059-960984943773}" destId="{20ADF157-9E0E-49E9-A14C-97AAE529A4E1}" srcOrd="10" destOrd="0" parTransId="{4E112891-3035-485B-8402-B07795DC6847}" sibTransId="{79A3C5F1-0EAB-40A2-A747-9BDC2955CB18}"/>
    <dgm:cxn modelId="{0C1D1A0D-B37F-47CD-B234-29DB66A1F240}" srcId="{52E1FF96-46E2-4DA4-9059-960984943773}" destId="{22A0DCEE-46E2-4179-916C-F260E86EF944}" srcOrd="14" destOrd="0" parTransId="{4A46F47D-758F-4AC8-AFBD-A9C09837D1BD}" sibTransId="{A6AB14E6-4E98-4928-B3CB-7936198BC7A8}"/>
    <dgm:cxn modelId="{68FCEE26-A729-4C27-B107-FDCBB023C2CF}" srcId="{52E1FF96-46E2-4DA4-9059-960984943773}" destId="{2CB2D05E-736D-4720-9FEB-8D32211F0F08}" srcOrd="7" destOrd="0" parTransId="{C8F771D9-BAC0-488C-82CD-3632E2B64C55}" sibTransId="{E9BE1E0F-2D0C-4ADA-A013-470399D1DBE9}"/>
    <dgm:cxn modelId="{6C6B04A5-66FF-42DE-A50E-823132805558}" type="presOf" srcId="{4A0CADBB-0F6F-49AC-9B6F-DD336D02716F}" destId="{0AF4708F-951B-4835-AE8F-B146CD78AB7F}" srcOrd="0" destOrd="0" presId="urn:microsoft.com/office/officeart/2005/8/layout/default"/>
    <dgm:cxn modelId="{FAFDEA3E-5D40-49F3-896C-DF7D90539EFE}" type="presOf" srcId="{A5399ABC-EC09-498A-9B34-A1FD47273D68}" destId="{57A851C5-438A-4558-87C7-B73389FCBFE0}" srcOrd="0" destOrd="0" presId="urn:microsoft.com/office/officeart/2005/8/layout/default"/>
    <dgm:cxn modelId="{8B123EB9-61FE-4781-8BBD-386F60CB94C6}" type="presOf" srcId="{22A0DCEE-46E2-4179-916C-F260E86EF944}" destId="{804A1EBC-5A3A-470F-9136-D0E07AEF16F0}" srcOrd="0" destOrd="0" presId="urn:microsoft.com/office/officeart/2005/8/layout/default"/>
    <dgm:cxn modelId="{4D93259A-F6F0-41A2-BF85-B551EF3189BB}" type="presOf" srcId="{03EEC63A-E3A3-4E0A-93F6-B3034420A8C8}" destId="{EE8983C4-6A5F-440E-8593-A6DF3066BEF6}" srcOrd="0" destOrd="0" presId="urn:microsoft.com/office/officeart/2005/8/layout/default"/>
    <dgm:cxn modelId="{6C1AEAEC-92CE-4139-A6B8-39791B64B890}" srcId="{52E1FF96-46E2-4DA4-9059-960984943773}" destId="{D73E1D3A-BFEE-44B3-A192-3C032E2AB47F}" srcOrd="2" destOrd="0" parTransId="{447071F6-776C-46F8-A919-D11ECED981B5}" sibTransId="{0AF66142-4749-4A93-88DD-DB47D6F41095}"/>
    <dgm:cxn modelId="{F09EF707-F22A-4A2B-BCC4-007C3D89E443}" type="presOf" srcId="{2CB2D05E-736D-4720-9FEB-8D32211F0F08}" destId="{C77D45CE-10FF-471E-96C7-A662ED044AA0}" srcOrd="0" destOrd="0" presId="urn:microsoft.com/office/officeart/2005/8/layout/default"/>
    <dgm:cxn modelId="{7E113012-D7CC-4078-836A-071953D2F649}" type="presParOf" srcId="{AD93377C-887B-4880-B8D7-4B98FD7A86DC}" destId="{57A851C5-438A-4558-87C7-B73389FCBFE0}" srcOrd="0" destOrd="0" presId="urn:microsoft.com/office/officeart/2005/8/layout/default"/>
    <dgm:cxn modelId="{9413FF7A-E734-44D2-948E-FB80485A9CA8}" type="presParOf" srcId="{AD93377C-887B-4880-B8D7-4B98FD7A86DC}" destId="{862900B4-180B-45F2-B2D9-B8AD3AE6F620}" srcOrd="1" destOrd="0" presId="urn:microsoft.com/office/officeart/2005/8/layout/default"/>
    <dgm:cxn modelId="{FFDAAE05-22A8-4B99-9F59-D921D25A015E}" type="presParOf" srcId="{AD93377C-887B-4880-B8D7-4B98FD7A86DC}" destId="{8F2380D3-9177-4C0E-AC79-5B5B80B28A47}" srcOrd="2" destOrd="0" presId="urn:microsoft.com/office/officeart/2005/8/layout/default"/>
    <dgm:cxn modelId="{BD8F462F-5B7F-414E-9875-FA00D6C915D4}" type="presParOf" srcId="{AD93377C-887B-4880-B8D7-4B98FD7A86DC}" destId="{C3576D05-36E3-4C7E-9E6E-C48153129A0E}" srcOrd="3" destOrd="0" presId="urn:microsoft.com/office/officeart/2005/8/layout/default"/>
    <dgm:cxn modelId="{63DB1D9C-AED2-4137-B897-FD2ECAC66307}" type="presParOf" srcId="{AD93377C-887B-4880-B8D7-4B98FD7A86DC}" destId="{EF0F67A2-A9AE-4690-9D03-68C544AD3843}" srcOrd="4" destOrd="0" presId="urn:microsoft.com/office/officeart/2005/8/layout/default"/>
    <dgm:cxn modelId="{58B0C467-A9C4-4F7D-BFE7-58C8ABB12135}" type="presParOf" srcId="{AD93377C-887B-4880-B8D7-4B98FD7A86DC}" destId="{EC914B5F-613B-4A3F-9C53-2B5BB5844132}" srcOrd="5" destOrd="0" presId="urn:microsoft.com/office/officeart/2005/8/layout/default"/>
    <dgm:cxn modelId="{D1E282A5-BCA4-4403-ABF0-A9D9D95C9916}" type="presParOf" srcId="{AD93377C-887B-4880-B8D7-4B98FD7A86DC}" destId="{FC1CAEDC-DA56-495A-A254-16ECA0AC5CE0}" srcOrd="6" destOrd="0" presId="urn:microsoft.com/office/officeart/2005/8/layout/default"/>
    <dgm:cxn modelId="{A78720EC-2936-4975-B593-62A4B6EF727C}" type="presParOf" srcId="{AD93377C-887B-4880-B8D7-4B98FD7A86DC}" destId="{BDA6C34E-F9B9-4609-983E-C9CF1C0DC043}" srcOrd="7" destOrd="0" presId="urn:microsoft.com/office/officeart/2005/8/layout/default"/>
    <dgm:cxn modelId="{6A2DF8D3-94DD-4E52-80CD-B3E89FE5A1BE}" type="presParOf" srcId="{AD93377C-887B-4880-B8D7-4B98FD7A86DC}" destId="{8EF9A055-7C8C-4679-AEE1-31467FDF7382}" srcOrd="8" destOrd="0" presId="urn:microsoft.com/office/officeart/2005/8/layout/default"/>
    <dgm:cxn modelId="{F0730986-1765-469E-B6CE-047FF230749F}" type="presParOf" srcId="{AD93377C-887B-4880-B8D7-4B98FD7A86DC}" destId="{0F7E288A-B838-4186-8085-A7F06556D047}" srcOrd="9" destOrd="0" presId="urn:microsoft.com/office/officeart/2005/8/layout/default"/>
    <dgm:cxn modelId="{43425F08-DC02-4EC6-9F05-E3AAEA5171C2}" type="presParOf" srcId="{AD93377C-887B-4880-B8D7-4B98FD7A86DC}" destId="{7F8BD995-A202-40F9-9281-37458A910FBF}" srcOrd="10" destOrd="0" presId="urn:microsoft.com/office/officeart/2005/8/layout/default"/>
    <dgm:cxn modelId="{8EDC598C-8B3F-4B8C-BAA7-055F5ED17A1D}" type="presParOf" srcId="{AD93377C-887B-4880-B8D7-4B98FD7A86DC}" destId="{CAADE31E-4376-4C7F-9390-F74E6A06957D}" srcOrd="11" destOrd="0" presId="urn:microsoft.com/office/officeart/2005/8/layout/default"/>
    <dgm:cxn modelId="{00DAEE13-0939-4C2F-95AB-8FBB45C7EE9C}" type="presParOf" srcId="{AD93377C-887B-4880-B8D7-4B98FD7A86DC}" destId="{B56E351D-FBC1-461A-967B-2037DB148CE5}" srcOrd="12" destOrd="0" presId="urn:microsoft.com/office/officeart/2005/8/layout/default"/>
    <dgm:cxn modelId="{444A1BB0-52E5-4983-8E50-73DEECC7258B}" type="presParOf" srcId="{AD93377C-887B-4880-B8D7-4B98FD7A86DC}" destId="{9F5DB3BF-51DA-4CED-BADF-4F78036A96DB}" srcOrd="13" destOrd="0" presId="urn:microsoft.com/office/officeart/2005/8/layout/default"/>
    <dgm:cxn modelId="{E5459158-1DEB-4A75-92F9-E0196581B8AC}" type="presParOf" srcId="{AD93377C-887B-4880-B8D7-4B98FD7A86DC}" destId="{C77D45CE-10FF-471E-96C7-A662ED044AA0}" srcOrd="14" destOrd="0" presId="urn:microsoft.com/office/officeart/2005/8/layout/default"/>
    <dgm:cxn modelId="{2D15512D-F7A9-4429-AE15-01318283BE7F}" type="presParOf" srcId="{AD93377C-887B-4880-B8D7-4B98FD7A86DC}" destId="{2A0B5F53-78EA-4858-B778-76EC76B9928F}" srcOrd="15" destOrd="0" presId="urn:microsoft.com/office/officeart/2005/8/layout/default"/>
    <dgm:cxn modelId="{47051C91-88B5-4390-9871-BEA260B649A0}" type="presParOf" srcId="{AD93377C-887B-4880-B8D7-4B98FD7A86DC}" destId="{5BAD8E2F-D26D-4171-B74E-887FD19ABF15}" srcOrd="16" destOrd="0" presId="urn:microsoft.com/office/officeart/2005/8/layout/default"/>
    <dgm:cxn modelId="{B25398AF-AD2F-4ADF-B4DE-519A85C907F0}" type="presParOf" srcId="{AD93377C-887B-4880-B8D7-4B98FD7A86DC}" destId="{013AF920-0375-4A03-BD02-317F926548F2}" srcOrd="17" destOrd="0" presId="urn:microsoft.com/office/officeart/2005/8/layout/default"/>
    <dgm:cxn modelId="{68CA37C2-2668-4278-A8D7-FEE01D34E3B6}" type="presParOf" srcId="{AD93377C-887B-4880-B8D7-4B98FD7A86DC}" destId="{F82F09E0-F875-4162-A369-406C0E03AAB3}" srcOrd="18" destOrd="0" presId="urn:microsoft.com/office/officeart/2005/8/layout/default"/>
    <dgm:cxn modelId="{DF80D2DF-53BD-40BC-BC2A-3399ED480851}" type="presParOf" srcId="{AD93377C-887B-4880-B8D7-4B98FD7A86DC}" destId="{4BFF9BEE-1021-4DDE-B2A3-17166FE96DD5}" srcOrd="19" destOrd="0" presId="urn:microsoft.com/office/officeart/2005/8/layout/default"/>
    <dgm:cxn modelId="{056E6C22-22C4-4370-9147-2EA39D06815D}" type="presParOf" srcId="{AD93377C-887B-4880-B8D7-4B98FD7A86DC}" destId="{16309CFA-D21A-45F0-B632-1EA32E17EC4B}" srcOrd="20" destOrd="0" presId="urn:microsoft.com/office/officeart/2005/8/layout/default"/>
    <dgm:cxn modelId="{AA5E9CC2-4CAD-44ED-8D1E-FA72418EFC19}" type="presParOf" srcId="{AD93377C-887B-4880-B8D7-4B98FD7A86DC}" destId="{14C06FF0-10C8-41C7-8BA3-DFBB08CE91F9}" srcOrd="21" destOrd="0" presId="urn:microsoft.com/office/officeart/2005/8/layout/default"/>
    <dgm:cxn modelId="{2B441430-101E-4DA6-A5B8-B8519EC2472C}" type="presParOf" srcId="{AD93377C-887B-4880-B8D7-4B98FD7A86DC}" destId="{7EE27820-4EB8-490B-9D87-DB253900794B}" srcOrd="22" destOrd="0" presId="urn:microsoft.com/office/officeart/2005/8/layout/default"/>
    <dgm:cxn modelId="{D4A5DA9A-B15A-46C8-ACE0-36D16EECC0F6}" type="presParOf" srcId="{AD93377C-887B-4880-B8D7-4B98FD7A86DC}" destId="{172C57AE-09A6-4DE9-B263-DFAB381EE7CC}" srcOrd="23" destOrd="0" presId="urn:microsoft.com/office/officeart/2005/8/layout/default"/>
    <dgm:cxn modelId="{0407524F-2A5C-4E5E-B7A9-1B143637A5C9}" type="presParOf" srcId="{AD93377C-887B-4880-B8D7-4B98FD7A86DC}" destId="{EE8983C4-6A5F-440E-8593-A6DF3066BEF6}" srcOrd="24" destOrd="0" presId="urn:microsoft.com/office/officeart/2005/8/layout/default"/>
    <dgm:cxn modelId="{67825101-36E5-45B8-9921-83D0AC7108A3}" type="presParOf" srcId="{AD93377C-887B-4880-B8D7-4B98FD7A86DC}" destId="{66D29F92-9E06-47DB-930E-CBFD6806BB5F}" srcOrd="25" destOrd="0" presId="urn:microsoft.com/office/officeart/2005/8/layout/default"/>
    <dgm:cxn modelId="{A9EAC137-F8C6-49A3-92D1-929AFCF8D418}" type="presParOf" srcId="{AD93377C-887B-4880-B8D7-4B98FD7A86DC}" destId="{0AF4708F-951B-4835-AE8F-B146CD78AB7F}" srcOrd="26" destOrd="0" presId="urn:microsoft.com/office/officeart/2005/8/layout/default"/>
    <dgm:cxn modelId="{154BB7E2-4366-40A8-B89F-8DCAD036CFB9}" type="presParOf" srcId="{AD93377C-887B-4880-B8D7-4B98FD7A86DC}" destId="{A6C96A6B-1D32-4047-B1BB-07541950D958}" srcOrd="27" destOrd="0" presId="urn:microsoft.com/office/officeart/2005/8/layout/default"/>
    <dgm:cxn modelId="{411DF9DD-7CDA-4148-B5B7-6BC3CADB9A92}" type="presParOf" srcId="{AD93377C-887B-4880-B8D7-4B98FD7A86DC}" destId="{804A1EBC-5A3A-470F-9136-D0E07AEF16F0}"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2253F3E-81FA-4EC7-8170-40C34C16C48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1F062C97-09F4-4B86-AEF0-A12770F85E9B}">
      <dgm:prSet phldrT="[Text]"/>
      <dgm:spPr/>
      <dgm:t>
        <a:bodyPr/>
        <a:lstStyle/>
        <a:p>
          <a:r>
            <a:rPr lang="en-US" dirty="0"/>
            <a:t>Student who are 16 - 21 </a:t>
          </a:r>
        </a:p>
      </dgm:t>
    </dgm:pt>
    <dgm:pt modelId="{DCB3CA23-A1AB-465A-9252-D32629420231}" type="parTrans" cxnId="{3823D900-6896-48F5-9A48-EBFD67EA67B6}">
      <dgm:prSet/>
      <dgm:spPr/>
      <dgm:t>
        <a:bodyPr/>
        <a:lstStyle/>
        <a:p>
          <a:endParaRPr lang="en-US"/>
        </a:p>
      </dgm:t>
    </dgm:pt>
    <dgm:pt modelId="{C120B371-E47F-40C8-BD0D-F30AC61BE85C}" type="sibTrans" cxnId="{3823D900-6896-48F5-9A48-EBFD67EA67B6}">
      <dgm:prSet/>
      <dgm:spPr/>
      <dgm:t>
        <a:bodyPr/>
        <a:lstStyle/>
        <a:p>
          <a:endParaRPr lang="en-US"/>
        </a:p>
      </dgm:t>
    </dgm:pt>
    <dgm:pt modelId="{A3BE267A-09B1-4152-AA5D-E3A039AA8E79}">
      <dgm:prSet phldrT="[Text]"/>
      <dgm:spPr/>
      <dgm:t>
        <a:bodyPr/>
        <a:lstStyle/>
        <a:p>
          <a:r>
            <a:rPr lang="en-US" dirty="0"/>
            <a:t>Significantly credit deficient or disengaged</a:t>
          </a:r>
        </a:p>
      </dgm:t>
    </dgm:pt>
    <dgm:pt modelId="{7D974C2D-8FF8-4DD9-9566-7A47D20E38B4}" type="parTrans" cxnId="{A66EEBD1-91AF-4ED5-89DA-05B8DF6A2A3C}">
      <dgm:prSet/>
      <dgm:spPr/>
      <dgm:t>
        <a:bodyPr/>
        <a:lstStyle/>
        <a:p>
          <a:endParaRPr lang="en-US"/>
        </a:p>
      </dgm:t>
    </dgm:pt>
    <dgm:pt modelId="{AC838B15-3ADA-4384-BA8E-1590A5D35C52}" type="sibTrans" cxnId="{A66EEBD1-91AF-4ED5-89DA-05B8DF6A2A3C}">
      <dgm:prSet/>
      <dgm:spPr/>
      <dgm:t>
        <a:bodyPr/>
        <a:lstStyle/>
        <a:p>
          <a:endParaRPr lang="en-US"/>
        </a:p>
      </dgm:t>
    </dgm:pt>
    <dgm:pt modelId="{754A4DFB-506E-4A33-A3D8-B934346A1726}">
      <dgm:prSet phldrT="[Text]"/>
      <dgm:spPr/>
      <dgm:t>
        <a:bodyPr/>
        <a:lstStyle/>
        <a:p>
          <a:r>
            <a:rPr lang="en-US" dirty="0"/>
            <a:t>In partnership with three local school districts</a:t>
          </a:r>
        </a:p>
      </dgm:t>
    </dgm:pt>
    <dgm:pt modelId="{B0008BDF-D495-4473-B631-D92275DF7678}" type="parTrans" cxnId="{834D6AC4-E614-4138-BBC8-EB8252704A57}">
      <dgm:prSet/>
      <dgm:spPr/>
      <dgm:t>
        <a:bodyPr/>
        <a:lstStyle/>
        <a:p>
          <a:endParaRPr lang="en-US"/>
        </a:p>
      </dgm:t>
    </dgm:pt>
    <dgm:pt modelId="{D29EF8F6-1B4B-4B08-A193-33C7779442CE}" type="sibTrans" cxnId="{834D6AC4-E614-4138-BBC8-EB8252704A57}">
      <dgm:prSet/>
      <dgm:spPr/>
      <dgm:t>
        <a:bodyPr/>
        <a:lstStyle/>
        <a:p>
          <a:endParaRPr lang="en-US"/>
        </a:p>
      </dgm:t>
    </dgm:pt>
    <dgm:pt modelId="{1E6FA65E-1D26-4B3A-A179-480734420EB9}" type="pres">
      <dgm:prSet presAssocID="{12253F3E-81FA-4EC7-8170-40C34C16C487}" presName="Name0" presStyleCnt="0">
        <dgm:presLayoutVars>
          <dgm:chMax val="7"/>
          <dgm:chPref val="7"/>
          <dgm:dir/>
        </dgm:presLayoutVars>
      </dgm:prSet>
      <dgm:spPr/>
      <dgm:t>
        <a:bodyPr/>
        <a:lstStyle/>
        <a:p>
          <a:endParaRPr lang="en-US"/>
        </a:p>
      </dgm:t>
    </dgm:pt>
    <dgm:pt modelId="{5967BC0B-E213-46E0-8CBB-EB96AF918AC8}" type="pres">
      <dgm:prSet presAssocID="{12253F3E-81FA-4EC7-8170-40C34C16C487}" presName="Name1" presStyleCnt="0"/>
      <dgm:spPr/>
    </dgm:pt>
    <dgm:pt modelId="{133BC647-8ADF-481D-97EC-9CF8188956EC}" type="pres">
      <dgm:prSet presAssocID="{12253F3E-81FA-4EC7-8170-40C34C16C487}" presName="cycle" presStyleCnt="0"/>
      <dgm:spPr/>
    </dgm:pt>
    <dgm:pt modelId="{EA560924-CF1C-4F37-B0AA-34FBBBBD30F8}" type="pres">
      <dgm:prSet presAssocID="{12253F3E-81FA-4EC7-8170-40C34C16C487}" presName="srcNode" presStyleLbl="node1" presStyleIdx="0" presStyleCnt="3"/>
      <dgm:spPr/>
    </dgm:pt>
    <dgm:pt modelId="{4BE99230-1F99-4FB5-A04B-1C899D9ED860}" type="pres">
      <dgm:prSet presAssocID="{12253F3E-81FA-4EC7-8170-40C34C16C487}" presName="conn" presStyleLbl="parChTrans1D2" presStyleIdx="0" presStyleCnt="1"/>
      <dgm:spPr/>
      <dgm:t>
        <a:bodyPr/>
        <a:lstStyle/>
        <a:p>
          <a:endParaRPr lang="en-US"/>
        </a:p>
      </dgm:t>
    </dgm:pt>
    <dgm:pt modelId="{5408D3FC-7F3F-437C-A463-727CC32FDAEC}" type="pres">
      <dgm:prSet presAssocID="{12253F3E-81FA-4EC7-8170-40C34C16C487}" presName="extraNode" presStyleLbl="node1" presStyleIdx="0" presStyleCnt="3"/>
      <dgm:spPr/>
    </dgm:pt>
    <dgm:pt modelId="{297F4473-425B-46C1-9046-95829E52CCCF}" type="pres">
      <dgm:prSet presAssocID="{12253F3E-81FA-4EC7-8170-40C34C16C487}" presName="dstNode" presStyleLbl="node1" presStyleIdx="0" presStyleCnt="3"/>
      <dgm:spPr/>
    </dgm:pt>
    <dgm:pt modelId="{CFAB1A1B-BCC4-496C-9192-58005EE5AC6E}" type="pres">
      <dgm:prSet presAssocID="{1F062C97-09F4-4B86-AEF0-A12770F85E9B}" presName="text_1" presStyleLbl="node1" presStyleIdx="0" presStyleCnt="3">
        <dgm:presLayoutVars>
          <dgm:bulletEnabled val="1"/>
        </dgm:presLayoutVars>
      </dgm:prSet>
      <dgm:spPr/>
      <dgm:t>
        <a:bodyPr/>
        <a:lstStyle/>
        <a:p>
          <a:endParaRPr lang="en-US"/>
        </a:p>
      </dgm:t>
    </dgm:pt>
    <dgm:pt modelId="{E4D28884-EEF3-414E-A0FE-3E816C963B08}" type="pres">
      <dgm:prSet presAssocID="{1F062C97-09F4-4B86-AEF0-A12770F85E9B}" presName="accent_1" presStyleCnt="0"/>
      <dgm:spPr/>
    </dgm:pt>
    <dgm:pt modelId="{AF57744A-7AC8-4DFD-A5A2-9F37E20B131A}" type="pres">
      <dgm:prSet presAssocID="{1F062C97-09F4-4B86-AEF0-A12770F85E9B}" presName="accentRepeatNode" presStyleLbl="solidFgAcc1" presStyleIdx="0" presStyleCnt="3"/>
      <dgm:spPr>
        <a:blipFill rotWithShape="0">
          <a:blip xmlns:r="http://schemas.openxmlformats.org/officeDocument/2006/relationships" r:embed="rId1">
            <a:duotone>
              <a:schemeClr val="accent2">
                <a:shade val="45000"/>
                <a:satMod val="135000"/>
              </a:schemeClr>
              <a:prstClr val="white"/>
            </a:duotone>
          </a:blip>
          <a:stretch>
            <a:fillRect/>
          </a:stretch>
        </a:blipFill>
      </dgm:spPr>
      <dgm:extLst>
        <a:ext uri="{E40237B7-FDA0-4F09-8148-C483321AD2D9}">
          <dgm14:cNvPr xmlns:dgm14="http://schemas.microsoft.com/office/drawing/2010/diagram" id="0" name="" title="HS Students "/>
        </a:ext>
      </dgm:extLst>
    </dgm:pt>
    <dgm:pt modelId="{8BD68624-8AAF-471C-8C0C-9BC8980D6ACD}" type="pres">
      <dgm:prSet presAssocID="{A3BE267A-09B1-4152-AA5D-E3A039AA8E79}" presName="text_2" presStyleLbl="node1" presStyleIdx="1" presStyleCnt="3">
        <dgm:presLayoutVars>
          <dgm:bulletEnabled val="1"/>
        </dgm:presLayoutVars>
      </dgm:prSet>
      <dgm:spPr/>
      <dgm:t>
        <a:bodyPr/>
        <a:lstStyle/>
        <a:p>
          <a:endParaRPr lang="en-US"/>
        </a:p>
      </dgm:t>
    </dgm:pt>
    <dgm:pt modelId="{CB256B0B-7D19-4E4A-89A2-EE9467837C75}" type="pres">
      <dgm:prSet presAssocID="{A3BE267A-09B1-4152-AA5D-E3A039AA8E79}" presName="accent_2" presStyleCnt="0"/>
      <dgm:spPr/>
    </dgm:pt>
    <dgm:pt modelId="{E3339996-5337-4536-AF3D-689D4B66E0D7}" type="pres">
      <dgm:prSet presAssocID="{A3BE267A-09B1-4152-AA5D-E3A039AA8E79}" presName="accentRepeatNode" presStyleLbl="solidFgAcc1" presStyleIdx="1" presStyleCnt="3"/>
      <dgm:spPr>
        <a:blipFill rotWithShape="0">
          <a:blip xmlns:r="http://schemas.openxmlformats.org/officeDocument/2006/relationships" r:embed="rId2">
            <a:duotone>
              <a:schemeClr val="accent3">
                <a:shade val="45000"/>
                <a:satMod val="135000"/>
              </a:schemeClr>
              <a:prstClr val="white"/>
            </a:duotone>
          </a:blip>
          <a:stretch>
            <a:fillRect/>
          </a:stretch>
        </a:blipFill>
      </dgm:spPr>
      <dgm:extLst>
        <a:ext uri="{E40237B7-FDA0-4F09-8148-C483321AD2D9}">
          <dgm14:cNvPr xmlns:dgm14="http://schemas.microsoft.com/office/drawing/2010/diagram" id="0" name="" title="disengaged"/>
        </a:ext>
      </dgm:extLst>
    </dgm:pt>
    <dgm:pt modelId="{605BE735-47CB-4344-90E8-0F898D53B725}" type="pres">
      <dgm:prSet presAssocID="{754A4DFB-506E-4A33-A3D8-B934346A1726}" presName="text_3" presStyleLbl="node1" presStyleIdx="2" presStyleCnt="3">
        <dgm:presLayoutVars>
          <dgm:bulletEnabled val="1"/>
        </dgm:presLayoutVars>
      </dgm:prSet>
      <dgm:spPr/>
      <dgm:t>
        <a:bodyPr/>
        <a:lstStyle/>
        <a:p>
          <a:endParaRPr lang="en-US"/>
        </a:p>
      </dgm:t>
    </dgm:pt>
    <dgm:pt modelId="{A94E562E-011F-4984-941E-D6ADE9C501C2}" type="pres">
      <dgm:prSet presAssocID="{754A4DFB-506E-4A33-A3D8-B934346A1726}" presName="accent_3" presStyleCnt="0"/>
      <dgm:spPr/>
    </dgm:pt>
    <dgm:pt modelId="{02F755D2-3477-4818-A26B-2E983F46E47D}" type="pres">
      <dgm:prSet presAssocID="{754A4DFB-506E-4A33-A3D8-B934346A1726}" presName="accentRepeatNode" presStyleLbl="solidFgAcc1" presStyleIdx="2" presStyleCnt="3"/>
      <dgm:spPr>
        <a:blipFill rotWithShape="0">
          <a:blip xmlns:r="http://schemas.openxmlformats.org/officeDocument/2006/relationships" r:embed="rId3">
            <a:duotone>
              <a:schemeClr val="accent4">
                <a:shade val="45000"/>
                <a:satMod val="135000"/>
              </a:schemeClr>
              <a:prstClr val="white"/>
            </a:duotone>
          </a:blip>
          <a:stretch>
            <a:fillRect/>
          </a:stretch>
        </a:blipFill>
      </dgm:spPr>
      <dgm:extLst>
        <a:ext uri="{E40237B7-FDA0-4F09-8148-C483321AD2D9}">
          <dgm14:cNvPr xmlns:dgm14="http://schemas.microsoft.com/office/drawing/2010/diagram" id="0" name="" title="school"/>
        </a:ext>
      </dgm:extLst>
    </dgm:pt>
  </dgm:ptLst>
  <dgm:cxnLst>
    <dgm:cxn modelId="{2932C961-BC1F-46A5-A2F1-BFA371EC4BF6}" type="presOf" srcId="{A3BE267A-09B1-4152-AA5D-E3A039AA8E79}" destId="{8BD68624-8AAF-471C-8C0C-9BC8980D6ACD}" srcOrd="0" destOrd="0" presId="urn:microsoft.com/office/officeart/2008/layout/VerticalCurvedList"/>
    <dgm:cxn modelId="{E79434A7-04A3-44FC-837A-7BCDCEA6C0E9}" type="presOf" srcId="{12253F3E-81FA-4EC7-8170-40C34C16C487}" destId="{1E6FA65E-1D26-4B3A-A179-480734420EB9}" srcOrd="0" destOrd="0" presId="urn:microsoft.com/office/officeart/2008/layout/VerticalCurvedList"/>
    <dgm:cxn modelId="{3823D900-6896-48F5-9A48-EBFD67EA67B6}" srcId="{12253F3E-81FA-4EC7-8170-40C34C16C487}" destId="{1F062C97-09F4-4B86-AEF0-A12770F85E9B}" srcOrd="0" destOrd="0" parTransId="{DCB3CA23-A1AB-465A-9252-D32629420231}" sibTransId="{C120B371-E47F-40C8-BD0D-F30AC61BE85C}"/>
    <dgm:cxn modelId="{834D6AC4-E614-4138-BBC8-EB8252704A57}" srcId="{12253F3E-81FA-4EC7-8170-40C34C16C487}" destId="{754A4DFB-506E-4A33-A3D8-B934346A1726}" srcOrd="2" destOrd="0" parTransId="{B0008BDF-D495-4473-B631-D92275DF7678}" sibTransId="{D29EF8F6-1B4B-4B08-A193-33C7779442CE}"/>
    <dgm:cxn modelId="{6B07E9B0-5736-4240-8E25-32FF34A40A65}" type="presOf" srcId="{1F062C97-09F4-4B86-AEF0-A12770F85E9B}" destId="{CFAB1A1B-BCC4-496C-9192-58005EE5AC6E}" srcOrd="0" destOrd="0" presId="urn:microsoft.com/office/officeart/2008/layout/VerticalCurvedList"/>
    <dgm:cxn modelId="{AD58A70A-7F04-448D-8A96-1ED314D70635}" type="presOf" srcId="{754A4DFB-506E-4A33-A3D8-B934346A1726}" destId="{605BE735-47CB-4344-90E8-0F898D53B725}" srcOrd="0" destOrd="0" presId="urn:microsoft.com/office/officeart/2008/layout/VerticalCurvedList"/>
    <dgm:cxn modelId="{A66EEBD1-91AF-4ED5-89DA-05B8DF6A2A3C}" srcId="{12253F3E-81FA-4EC7-8170-40C34C16C487}" destId="{A3BE267A-09B1-4152-AA5D-E3A039AA8E79}" srcOrd="1" destOrd="0" parTransId="{7D974C2D-8FF8-4DD9-9566-7A47D20E38B4}" sibTransId="{AC838B15-3ADA-4384-BA8E-1590A5D35C52}"/>
    <dgm:cxn modelId="{56DF37B2-4094-4B3D-A801-D92AC775916C}" type="presOf" srcId="{C120B371-E47F-40C8-BD0D-F30AC61BE85C}" destId="{4BE99230-1F99-4FB5-A04B-1C899D9ED860}" srcOrd="0" destOrd="0" presId="urn:microsoft.com/office/officeart/2008/layout/VerticalCurvedList"/>
    <dgm:cxn modelId="{0F9C50A5-2ADE-4632-AF90-24935AA4D6EA}" type="presParOf" srcId="{1E6FA65E-1D26-4B3A-A179-480734420EB9}" destId="{5967BC0B-E213-46E0-8CBB-EB96AF918AC8}" srcOrd="0" destOrd="0" presId="urn:microsoft.com/office/officeart/2008/layout/VerticalCurvedList"/>
    <dgm:cxn modelId="{94FAB4E5-323E-4E44-9B4B-FF82E4DD7822}" type="presParOf" srcId="{5967BC0B-E213-46E0-8CBB-EB96AF918AC8}" destId="{133BC647-8ADF-481D-97EC-9CF8188956EC}" srcOrd="0" destOrd="0" presId="urn:microsoft.com/office/officeart/2008/layout/VerticalCurvedList"/>
    <dgm:cxn modelId="{1864AD98-1E66-4901-9E9A-FC4AD78B3548}" type="presParOf" srcId="{133BC647-8ADF-481D-97EC-9CF8188956EC}" destId="{EA560924-CF1C-4F37-B0AA-34FBBBBD30F8}" srcOrd="0" destOrd="0" presId="urn:microsoft.com/office/officeart/2008/layout/VerticalCurvedList"/>
    <dgm:cxn modelId="{BDCF8271-2CA2-48CF-BEC9-0490C956653B}" type="presParOf" srcId="{133BC647-8ADF-481D-97EC-9CF8188956EC}" destId="{4BE99230-1F99-4FB5-A04B-1C899D9ED860}" srcOrd="1" destOrd="0" presId="urn:microsoft.com/office/officeart/2008/layout/VerticalCurvedList"/>
    <dgm:cxn modelId="{BF8F45E1-D291-4FCD-B52D-557B1A7E3C7B}" type="presParOf" srcId="{133BC647-8ADF-481D-97EC-9CF8188956EC}" destId="{5408D3FC-7F3F-437C-A463-727CC32FDAEC}" srcOrd="2" destOrd="0" presId="urn:microsoft.com/office/officeart/2008/layout/VerticalCurvedList"/>
    <dgm:cxn modelId="{79E73305-FBA7-4015-9D84-FE438868211A}" type="presParOf" srcId="{133BC647-8ADF-481D-97EC-9CF8188956EC}" destId="{297F4473-425B-46C1-9046-95829E52CCCF}" srcOrd="3" destOrd="0" presId="urn:microsoft.com/office/officeart/2008/layout/VerticalCurvedList"/>
    <dgm:cxn modelId="{55DE5006-9C72-4A5B-816F-070CA61C42C6}" type="presParOf" srcId="{5967BC0B-E213-46E0-8CBB-EB96AF918AC8}" destId="{CFAB1A1B-BCC4-496C-9192-58005EE5AC6E}" srcOrd="1" destOrd="0" presId="urn:microsoft.com/office/officeart/2008/layout/VerticalCurvedList"/>
    <dgm:cxn modelId="{1228FFE6-917C-4F54-BF3E-D9EA512EC51A}" type="presParOf" srcId="{5967BC0B-E213-46E0-8CBB-EB96AF918AC8}" destId="{E4D28884-EEF3-414E-A0FE-3E816C963B08}" srcOrd="2" destOrd="0" presId="urn:microsoft.com/office/officeart/2008/layout/VerticalCurvedList"/>
    <dgm:cxn modelId="{7601F353-19BF-4BC7-BFF6-1E9046C4F385}" type="presParOf" srcId="{E4D28884-EEF3-414E-A0FE-3E816C963B08}" destId="{AF57744A-7AC8-4DFD-A5A2-9F37E20B131A}" srcOrd="0" destOrd="0" presId="urn:microsoft.com/office/officeart/2008/layout/VerticalCurvedList"/>
    <dgm:cxn modelId="{0617ABB8-277E-4114-A766-5B66D6667E43}" type="presParOf" srcId="{5967BC0B-E213-46E0-8CBB-EB96AF918AC8}" destId="{8BD68624-8AAF-471C-8C0C-9BC8980D6ACD}" srcOrd="3" destOrd="0" presId="urn:microsoft.com/office/officeart/2008/layout/VerticalCurvedList"/>
    <dgm:cxn modelId="{5233D115-5C7D-4DDF-BFE1-98B3A9B3E65F}" type="presParOf" srcId="{5967BC0B-E213-46E0-8CBB-EB96AF918AC8}" destId="{CB256B0B-7D19-4E4A-89A2-EE9467837C75}" srcOrd="4" destOrd="0" presId="urn:microsoft.com/office/officeart/2008/layout/VerticalCurvedList"/>
    <dgm:cxn modelId="{F231BB9D-4407-454F-96A0-702A444F5509}" type="presParOf" srcId="{CB256B0B-7D19-4E4A-89A2-EE9467837C75}" destId="{E3339996-5337-4536-AF3D-689D4B66E0D7}" srcOrd="0" destOrd="0" presId="urn:microsoft.com/office/officeart/2008/layout/VerticalCurvedList"/>
    <dgm:cxn modelId="{96270078-A7E3-487F-87A2-80509BAAD4B0}" type="presParOf" srcId="{5967BC0B-E213-46E0-8CBB-EB96AF918AC8}" destId="{605BE735-47CB-4344-90E8-0F898D53B725}" srcOrd="5" destOrd="0" presId="urn:microsoft.com/office/officeart/2008/layout/VerticalCurvedList"/>
    <dgm:cxn modelId="{C0B0D011-CF32-4F3F-B9B0-C64D730755B5}" type="presParOf" srcId="{5967BC0B-E213-46E0-8CBB-EB96AF918AC8}" destId="{A94E562E-011F-4984-941E-D6ADE9C501C2}" srcOrd="6" destOrd="0" presId="urn:microsoft.com/office/officeart/2008/layout/VerticalCurvedList"/>
    <dgm:cxn modelId="{7E090C31-A70A-4AB2-9B48-C2E616274CD6}" type="presParOf" srcId="{A94E562E-011F-4984-941E-D6ADE9C501C2}" destId="{02F755D2-3477-4818-A26B-2E983F46E47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761E88-D5EA-44B0-AEB2-D6DA7BDE226F}"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CAEA1911-FC09-47E8-8817-7AD8D85BA2BC}">
      <dgm:prSet phldrT="[Text]" custT="1"/>
      <dgm:spPr/>
      <dgm:t>
        <a:bodyPr/>
        <a:lstStyle/>
        <a:p>
          <a:r>
            <a:rPr lang="en-US" sz="1600" b="1" dirty="0">
              <a:solidFill>
                <a:schemeClr val="tx1"/>
              </a:solidFill>
            </a:rPr>
            <a:t>High school Completion &amp; Post secondary exposure and/or completion</a:t>
          </a:r>
        </a:p>
      </dgm:t>
    </dgm:pt>
    <dgm:pt modelId="{E21903D9-8EA5-42A7-8CAC-3D2D92660519}" type="parTrans" cxnId="{9E7490FE-D361-419A-9F72-84FBBBAE45A7}">
      <dgm:prSet/>
      <dgm:spPr/>
      <dgm:t>
        <a:bodyPr/>
        <a:lstStyle/>
        <a:p>
          <a:endParaRPr lang="en-US"/>
        </a:p>
      </dgm:t>
    </dgm:pt>
    <dgm:pt modelId="{A46BAD91-9886-4319-8603-E9F1756A9790}" type="sibTrans" cxnId="{9E7490FE-D361-419A-9F72-84FBBBAE45A7}">
      <dgm:prSet/>
      <dgm:spPr/>
      <dgm:t>
        <a:bodyPr/>
        <a:lstStyle/>
        <a:p>
          <a:endParaRPr lang="en-US"/>
        </a:p>
      </dgm:t>
    </dgm:pt>
    <dgm:pt modelId="{A46C022B-6035-42AF-A230-85D154FFA254}">
      <dgm:prSet phldrT="[Text]"/>
      <dgm:spPr/>
      <dgm:t>
        <a:bodyPr/>
        <a:lstStyle/>
        <a:p>
          <a:r>
            <a:rPr lang="en-US" dirty="0"/>
            <a:t>GED®</a:t>
          </a:r>
        </a:p>
      </dgm:t>
    </dgm:pt>
    <dgm:pt modelId="{83580816-EDBD-4CA3-8583-2ACA9825BD88}" type="parTrans" cxnId="{B8336D89-2BDA-4A2F-9C28-B086D0BD988B}">
      <dgm:prSet/>
      <dgm:spPr/>
      <dgm:t>
        <a:bodyPr/>
        <a:lstStyle/>
        <a:p>
          <a:endParaRPr lang="en-US"/>
        </a:p>
      </dgm:t>
    </dgm:pt>
    <dgm:pt modelId="{31A50580-1394-4696-843E-911B0F5AC27F}" type="sibTrans" cxnId="{B8336D89-2BDA-4A2F-9C28-B086D0BD988B}">
      <dgm:prSet/>
      <dgm:spPr/>
      <dgm:t>
        <a:bodyPr/>
        <a:lstStyle/>
        <a:p>
          <a:endParaRPr lang="en-US"/>
        </a:p>
      </dgm:t>
    </dgm:pt>
    <dgm:pt modelId="{043F9FB4-DE9B-4B3C-A020-67A406C1DB97}">
      <dgm:prSet phldrT="[Text]"/>
      <dgm:spPr/>
      <dgm:t>
        <a:bodyPr/>
        <a:lstStyle/>
        <a:p>
          <a:pPr algn="ctr"/>
          <a:r>
            <a:rPr lang="en-US" dirty="0"/>
            <a:t>Washington State Diploma	</a:t>
          </a:r>
        </a:p>
      </dgm:t>
    </dgm:pt>
    <dgm:pt modelId="{CD704174-9713-4E3A-8C58-D0884DC0699E}" type="parTrans" cxnId="{6077598C-8851-4BD6-9293-66A10017E38F}">
      <dgm:prSet/>
      <dgm:spPr/>
      <dgm:t>
        <a:bodyPr/>
        <a:lstStyle/>
        <a:p>
          <a:endParaRPr lang="en-US"/>
        </a:p>
      </dgm:t>
    </dgm:pt>
    <dgm:pt modelId="{6E0F0655-47B9-4A73-95A5-3DC7C4DFA375}" type="sibTrans" cxnId="{6077598C-8851-4BD6-9293-66A10017E38F}">
      <dgm:prSet/>
      <dgm:spPr/>
      <dgm:t>
        <a:bodyPr/>
        <a:lstStyle/>
        <a:p>
          <a:endParaRPr lang="en-US"/>
        </a:p>
      </dgm:t>
    </dgm:pt>
    <dgm:pt modelId="{6914DF19-FECE-4280-BB0D-5FCB261A9BC7}">
      <dgm:prSet phldrT="[Text]"/>
      <dgm:spPr/>
      <dgm:t>
        <a:bodyPr/>
        <a:lstStyle/>
        <a:p>
          <a:r>
            <a:rPr lang="en-US" dirty="0"/>
            <a:t>Associate’s Degrees &amp; Technical Certificates</a:t>
          </a:r>
        </a:p>
      </dgm:t>
    </dgm:pt>
    <dgm:pt modelId="{CD273F27-240A-46E0-8428-EF89375DBCCC}" type="parTrans" cxnId="{31F16418-193C-4492-B19D-901D894D95C1}">
      <dgm:prSet/>
      <dgm:spPr/>
      <dgm:t>
        <a:bodyPr/>
        <a:lstStyle/>
        <a:p>
          <a:endParaRPr lang="en-US"/>
        </a:p>
      </dgm:t>
    </dgm:pt>
    <dgm:pt modelId="{0738356B-5BC0-4E76-88B2-D6D9CF3F96BC}" type="sibTrans" cxnId="{31F16418-193C-4492-B19D-901D894D95C1}">
      <dgm:prSet/>
      <dgm:spPr/>
      <dgm:t>
        <a:bodyPr/>
        <a:lstStyle/>
        <a:p>
          <a:endParaRPr lang="en-US"/>
        </a:p>
      </dgm:t>
    </dgm:pt>
    <dgm:pt modelId="{877685E1-6B5E-46D4-8CD7-F6DB4AFB5987}">
      <dgm:prSet phldrT="[Text]" custRadScaleRad="121500" custRadScaleInc="2996"/>
      <dgm:spPr/>
      <dgm:t>
        <a:bodyPr/>
        <a:lstStyle/>
        <a:p>
          <a:endParaRPr lang="en-US"/>
        </a:p>
      </dgm:t>
    </dgm:pt>
    <dgm:pt modelId="{DB30AC92-14C5-414D-B56C-D070C9FC1727}" type="parTrans" cxnId="{B8435880-015D-4B10-8A02-EEF3824AB924}">
      <dgm:prSet/>
      <dgm:spPr/>
      <dgm:t>
        <a:bodyPr/>
        <a:lstStyle/>
        <a:p>
          <a:endParaRPr lang="en-US"/>
        </a:p>
      </dgm:t>
    </dgm:pt>
    <dgm:pt modelId="{40172A6E-6733-4A09-80CC-C506FE25BBAB}" type="sibTrans" cxnId="{B8435880-015D-4B10-8A02-EEF3824AB924}">
      <dgm:prSet/>
      <dgm:spPr/>
      <dgm:t>
        <a:bodyPr/>
        <a:lstStyle/>
        <a:p>
          <a:endParaRPr lang="en-US"/>
        </a:p>
      </dgm:t>
    </dgm:pt>
    <dgm:pt modelId="{47CF5073-AE1D-44A7-BEF2-C3565B299FB5}" type="pres">
      <dgm:prSet presAssocID="{A4761E88-D5EA-44B0-AEB2-D6DA7BDE226F}" presName="cycle" presStyleCnt="0">
        <dgm:presLayoutVars>
          <dgm:chMax val="1"/>
          <dgm:dir/>
          <dgm:animLvl val="ctr"/>
          <dgm:resizeHandles val="exact"/>
        </dgm:presLayoutVars>
      </dgm:prSet>
      <dgm:spPr/>
      <dgm:t>
        <a:bodyPr/>
        <a:lstStyle/>
        <a:p>
          <a:endParaRPr lang="en-US"/>
        </a:p>
      </dgm:t>
    </dgm:pt>
    <dgm:pt modelId="{2B83C62D-1F8D-40F9-AC91-A7657650E733}" type="pres">
      <dgm:prSet presAssocID="{CAEA1911-FC09-47E8-8817-7AD8D85BA2BC}" presName="centerShape" presStyleLbl="node0" presStyleIdx="0" presStyleCnt="1" custScaleX="146822" custScaleY="136883"/>
      <dgm:spPr/>
      <dgm:t>
        <a:bodyPr/>
        <a:lstStyle/>
        <a:p>
          <a:endParaRPr lang="en-US"/>
        </a:p>
      </dgm:t>
    </dgm:pt>
    <dgm:pt modelId="{092D42C3-679D-4A6A-8339-8D3FDCDCDAF4}" type="pres">
      <dgm:prSet presAssocID="{83580816-EDBD-4CA3-8583-2ACA9825BD88}" presName="parTrans" presStyleLbl="bgSibTrans2D1" presStyleIdx="0" presStyleCnt="3"/>
      <dgm:spPr/>
      <dgm:t>
        <a:bodyPr/>
        <a:lstStyle/>
        <a:p>
          <a:endParaRPr lang="en-US"/>
        </a:p>
      </dgm:t>
    </dgm:pt>
    <dgm:pt modelId="{FF208538-9768-4F9C-BAF1-8F56C86B8A7A}" type="pres">
      <dgm:prSet presAssocID="{A46C022B-6035-42AF-A230-85D154FFA254}" presName="node" presStyleLbl="node1" presStyleIdx="0" presStyleCnt="3" custRadScaleRad="121500" custRadScaleInc="2996">
        <dgm:presLayoutVars>
          <dgm:bulletEnabled val="1"/>
        </dgm:presLayoutVars>
      </dgm:prSet>
      <dgm:spPr/>
      <dgm:t>
        <a:bodyPr/>
        <a:lstStyle/>
        <a:p>
          <a:endParaRPr lang="en-US"/>
        </a:p>
      </dgm:t>
    </dgm:pt>
    <dgm:pt modelId="{2FDB05D6-ECC9-4052-A7B4-138D59694178}" type="pres">
      <dgm:prSet presAssocID="{CD704174-9713-4E3A-8C58-D0884DC0699E}" presName="parTrans" presStyleLbl="bgSibTrans2D1" presStyleIdx="1" presStyleCnt="3"/>
      <dgm:spPr/>
      <dgm:t>
        <a:bodyPr/>
        <a:lstStyle/>
        <a:p>
          <a:endParaRPr lang="en-US"/>
        </a:p>
      </dgm:t>
    </dgm:pt>
    <dgm:pt modelId="{0E965C51-807B-4D8C-8591-C8F7CBB6320A}" type="pres">
      <dgm:prSet presAssocID="{043F9FB4-DE9B-4B3C-A020-67A406C1DB97}" presName="node" presStyleLbl="node1" presStyleIdx="1" presStyleCnt="3" custScaleX="114558">
        <dgm:presLayoutVars>
          <dgm:bulletEnabled val="1"/>
        </dgm:presLayoutVars>
      </dgm:prSet>
      <dgm:spPr/>
      <dgm:t>
        <a:bodyPr/>
        <a:lstStyle/>
        <a:p>
          <a:endParaRPr lang="en-US"/>
        </a:p>
      </dgm:t>
    </dgm:pt>
    <dgm:pt modelId="{251C2A09-C1CC-4DC6-9CA3-E9B7638551B7}" type="pres">
      <dgm:prSet presAssocID="{CD273F27-240A-46E0-8428-EF89375DBCCC}" presName="parTrans" presStyleLbl="bgSibTrans2D1" presStyleIdx="2" presStyleCnt="3"/>
      <dgm:spPr/>
      <dgm:t>
        <a:bodyPr/>
        <a:lstStyle/>
        <a:p>
          <a:endParaRPr lang="en-US"/>
        </a:p>
      </dgm:t>
    </dgm:pt>
    <dgm:pt modelId="{9A4C1B42-2FF6-4AA1-B693-11B9627BAA38}" type="pres">
      <dgm:prSet presAssocID="{6914DF19-FECE-4280-BB0D-5FCB261A9BC7}" presName="node" presStyleLbl="node1" presStyleIdx="2" presStyleCnt="3" custRadScaleRad="120331" custRadScaleInc="739">
        <dgm:presLayoutVars>
          <dgm:bulletEnabled val="1"/>
        </dgm:presLayoutVars>
      </dgm:prSet>
      <dgm:spPr/>
      <dgm:t>
        <a:bodyPr/>
        <a:lstStyle/>
        <a:p>
          <a:endParaRPr lang="en-US"/>
        </a:p>
      </dgm:t>
    </dgm:pt>
  </dgm:ptLst>
  <dgm:cxnLst>
    <dgm:cxn modelId="{31F16418-193C-4492-B19D-901D894D95C1}" srcId="{CAEA1911-FC09-47E8-8817-7AD8D85BA2BC}" destId="{6914DF19-FECE-4280-BB0D-5FCB261A9BC7}" srcOrd="2" destOrd="0" parTransId="{CD273F27-240A-46E0-8428-EF89375DBCCC}" sibTransId="{0738356B-5BC0-4E76-88B2-D6D9CF3F96BC}"/>
    <dgm:cxn modelId="{6077598C-8851-4BD6-9293-66A10017E38F}" srcId="{CAEA1911-FC09-47E8-8817-7AD8D85BA2BC}" destId="{043F9FB4-DE9B-4B3C-A020-67A406C1DB97}" srcOrd="1" destOrd="0" parTransId="{CD704174-9713-4E3A-8C58-D0884DC0699E}" sibTransId="{6E0F0655-47B9-4A73-95A5-3DC7C4DFA375}"/>
    <dgm:cxn modelId="{C5013A9B-BD9E-474D-9699-9E7FD6B1766C}" type="presOf" srcId="{83580816-EDBD-4CA3-8583-2ACA9825BD88}" destId="{092D42C3-679D-4A6A-8339-8D3FDCDCDAF4}" srcOrd="0" destOrd="0" presId="urn:microsoft.com/office/officeart/2005/8/layout/radial4"/>
    <dgm:cxn modelId="{4E94D254-AE3E-44BB-8FE9-80BFB691A395}" type="presOf" srcId="{CD704174-9713-4E3A-8C58-D0884DC0699E}" destId="{2FDB05D6-ECC9-4052-A7B4-138D59694178}" srcOrd="0" destOrd="0" presId="urn:microsoft.com/office/officeart/2005/8/layout/radial4"/>
    <dgm:cxn modelId="{9E5D70EA-5177-4166-B42D-3D0B7E7BE5BE}" type="presOf" srcId="{043F9FB4-DE9B-4B3C-A020-67A406C1DB97}" destId="{0E965C51-807B-4D8C-8591-C8F7CBB6320A}" srcOrd="0" destOrd="0" presId="urn:microsoft.com/office/officeart/2005/8/layout/radial4"/>
    <dgm:cxn modelId="{7BA041C4-CC94-40A4-B9C8-331E3B3A13E5}" type="presOf" srcId="{6914DF19-FECE-4280-BB0D-5FCB261A9BC7}" destId="{9A4C1B42-2FF6-4AA1-B693-11B9627BAA38}" srcOrd="0" destOrd="0" presId="urn:microsoft.com/office/officeart/2005/8/layout/radial4"/>
    <dgm:cxn modelId="{9E7490FE-D361-419A-9F72-84FBBBAE45A7}" srcId="{A4761E88-D5EA-44B0-AEB2-D6DA7BDE226F}" destId="{CAEA1911-FC09-47E8-8817-7AD8D85BA2BC}" srcOrd="0" destOrd="0" parTransId="{E21903D9-8EA5-42A7-8CAC-3D2D92660519}" sibTransId="{A46BAD91-9886-4319-8603-E9F1756A9790}"/>
    <dgm:cxn modelId="{5E0E383D-713C-483E-A44A-91335A7313FE}" type="presOf" srcId="{CD273F27-240A-46E0-8428-EF89375DBCCC}" destId="{251C2A09-C1CC-4DC6-9CA3-E9B7638551B7}" srcOrd="0" destOrd="0" presId="urn:microsoft.com/office/officeart/2005/8/layout/radial4"/>
    <dgm:cxn modelId="{B8336D89-2BDA-4A2F-9C28-B086D0BD988B}" srcId="{CAEA1911-FC09-47E8-8817-7AD8D85BA2BC}" destId="{A46C022B-6035-42AF-A230-85D154FFA254}" srcOrd="0" destOrd="0" parTransId="{83580816-EDBD-4CA3-8583-2ACA9825BD88}" sibTransId="{31A50580-1394-4696-843E-911B0F5AC27F}"/>
    <dgm:cxn modelId="{96648137-C021-426A-BE81-27A0F759D742}" type="presOf" srcId="{A4761E88-D5EA-44B0-AEB2-D6DA7BDE226F}" destId="{47CF5073-AE1D-44A7-BEF2-C3565B299FB5}" srcOrd="0" destOrd="0" presId="urn:microsoft.com/office/officeart/2005/8/layout/radial4"/>
    <dgm:cxn modelId="{6C092BD5-2CDD-429B-8BED-B78C7C3DB502}" type="presOf" srcId="{CAEA1911-FC09-47E8-8817-7AD8D85BA2BC}" destId="{2B83C62D-1F8D-40F9-AC91-A7657650E733}" srcOrd="0" destOrd="0" presId="urn:microsoft.com/office/officeart/2005/8/layout/radial4"/>
    <dgm:cxn modelId="{8C08A09A-0F70-4627-B95B-522EC7C43A54}" type="presOf" srcId="{A46C022B-6035-42AF-A230-85D154FFA254}" destId="{FF208538-9768-4F9C-BAF1-8F56C86B8A7A}" srcOrd="0" destOrd="0" presId="urn:microsoft.com/office/officeart/2005/8/layout/radial4"/>
    <dgm:cxn modelId="{B8435880-015D-4B10-8A02-EEF3824AB924}" srcId="{A4761E88-D5EA-44B0-AEB2-D6DA7BDE226F}" destId="{877685E1-6B5E-46D4-8CD7-F6DB4AFB5987}" srcOrd="1" destOrd="0" parTransId="{DB30AC92-14C5-414D-B56C-D070C9FC1727}" sibTransId="{40172A6E-6733-4A09-80CC-C506FE25BBAB}"/>
    <dgm:cxn modelId="{A83631E4-9E7F-4F6F-A251-783999D62A90}" type="presParOf" srcId="{47CF5073-AE1D-44A7-BEF2-C3565B299FB5}" destId="{2B83C62D-1F8D-40F9-AC91-A7657650E733}" srcOrd="0" destOrd="0" presId="urn:microsoft.com/office/officeart/2005/8/layout/radial4"/>
    <dgm:cxn modelId="{B2101F13-1A44-41D5-963B-F7AA5CE92343}" type="presParOf" srcId="{47CF5073-AE1D-44A7-BEF2-C3565B299FB5}" destId="{092D42C3-679D-4A6A-8339-8D3FDCDCDAF4}" srcOrd="1" destOrd="0" presId="urn:microsoft.com/office/officeart/2005/8/layout/radial4"/>
    <dgm:cxn modelId="{E0C1AC0E-182F-4CA4-89F4-D9D1FBB2304A}" type="presParOf" srcId="{47CF5073-AE1D-44A7-BEF2-C3565B299FB5}" destId="{FF208538-9768-4F9C-BAF1-8F56C86B8A7A}" srcOrd="2" destOrd="0" presId="urn:microsoft.com/office/officeart/2005/8/layout/radial4"/>
    <dgm:cxn modelId="{A2651395-2289-4700-AE32-07A119D8C6E3}" type="presParOf" srcId="{47CF5073-AE1D-44A7-BEF2-C3565B299FB5}" destId="{2FDB05D6-ECC9-4052-A7B4-138D59694178}" srcOrd="3" destOrd="0" presId="urn:microsoft.com/office/officeart/2005/8/layout/radial4"/>
    <dgm:cxn modelId="{F5EA842C-C688-4DAF-958A-954A247D1D7B}" type="presParOf" srcId="{47CF5073-AE1D-44A7-BEF2-C3565B299FB5}" destId="{0E965C51-807B-4D8C-8591-C8F7CBB6320A}" srcOrd="4" destOrd="0" presId="urn:microsoft.com/office/officeart/2005/8/layout/radial4"/>
    <dgm:cxn modelId="{427DC65D-951E-4FE5-B4AC-83345EEA6E32}" type="presParOf" srcId="{47CF5073-AE1D-44A7-BEF2-C3565B299FB5}" destId="{251C2A09-C1CC-4DC6-9CA3-E9B7638551B7}" srcOrd="5" destOrd="0" presId="urn:microsoft.com/office/officeart/2005/8/layout/radial4"/>
    <dgm:cxn modelId="{A04E7BBC-6CFB-4984-BB0B-1B3D54E11D57}" type="presParOf" srcId="{47CF5073-AE1D-44A7-BEF2-C3565B299FB5}" destId="{9A4C1B42-2FF6-4AA1-B693-11B9627BAA3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951749-390E-466A-8D33-C405DEBD3FD8}"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5D50CE1-05F1-4DD4-A437-659C7090F261}">
      <dgm:prSet phldrT="[Text]"/>
      <dgm:spPr/>
      <dgm:t>
        <a:bodyPr/>
        <a:lstStyle/>
        <a:p>
          <a:r>
            <a:rPr lang="en-US" dirty="0"/>
            <a:t>Information &amp; application	</a:t>
          </a:r>
        </a:p>
      </dgm:t>
    </dgm:pt>
    <dgm:pt modelId="{6DD09B2F-91CC-41BD-8CFD-B328AF165AAA}" type="parTrans" cxnId="{F8DE8B01-D910-4235-B6C9-11AB8F1F547D}">
      <dgm:prSet/>
      <dgm:spPr/>
      <dgm:t>
        <a:bodyPr/>
        <a:lstStyle/>
        <a:p>
          <a:endParaRPr lang="en-US"/>
        </a:p>
      </dgm:t>
    </dgm:pt>
    <dgm:pt modelId="{94D0273B-5BFB-40F8-B8CB-5EB0A2BA3562}" type="sibTrans" cxnId="{F8DE8B01-D910-4235-B6C9-11AB8F1F547D}">
      <dgm:prSet/>
      <dgm:spPr/>
      <dgm:t>
        <a:bodyPr/>
        <a:lstStyle/>
        <a:p>
          <a:endParaRPr lang="en-US"/>
        </a:p>
      </dgm:t>
    </dgm:pt>
    <dgm:pt modelId="{53797786-069D-4F89-8C80-E224E0E217EC}">
      <dgm:prSet phldrT="[Text]"/>
      <dgm:spPr/>
      <dgm:t>
        <a:bodyPr/>
        <a:lstStyle/>
        <a:p>
          <a:r>
            <a:rPr lang="en-US" dirty="0"/>
            <a:t>Orientation &amp; Testing </a:t>
          </a:r>
        </a:p>
      </dgm:t>
    </dgm:pt>
    <dgm:pt modelId="{AC5865FC-E28D-4965-BF53-8D7776E570FE}" type="parTrans" cxnId="{7A0C278D-929F-4F28-8086-65EBB518F3D4}">
      <dgm:prSet/>
      <dgm:spPr/>
      <dgm:t>
        <a:bodyPr/>
        <a:lstStyle/>
        <a:p>
          <a:endParaRPr lang="en-US"/>
        </a:p>
      </dgm:t>
    </dgm:pt>
    <dgm:pt modelId="{64FE7716-1782-48E7-A70B-EB2898EA05B8}" type="sibTrans" cxnId="{7A0C278D-929F-4F28-8086-65EBB518F3D4}">
      <dgm:prSet/>
      <dgm:spPr/>
      <dgm:t>
        <a:bodyPr/>
        <a:lstStyle/>
        <a:p>
          <a:endParaRPr lang="en-US"/>
        </a:p>
      </dgm:t>
    </dgm:pt>
    <dgm:pt modelId="{D94922EE-4A9A-401C-B5F2-B867C96987BA}">
      <dgm:prSet phldrT="[Text]"/>
      <dgm:spPr/>
      <dgm:t>
        <a:bodyPr/>
        <a:lstStyle/>
        <a:p>
          <a:r>
            <a:rPr lang="en-US" dirty="0"/>
            <a:t>Advising, planning &amp; registration</a:t>
          </a:r>
        </a:p>
      </dgm:t>
    </dgm:pt>
    <dgm:pt modelId="{BBEB0124-3A75-410B-82AE-6DF4F281B663}" type="parTrans" cxnId="{0577D219-3849-46C0-A89F-C9BA2297A438}">
      <dgm:prSet/>
      <dgm:spPr/>
      <dgm:t>
        <a:bodyPr/>
        <a:lstStyle/>
        <a:p>
          <a:endParaRPr lang="en-US"/>
        </a:p>
      </dgm:t>
    </dgm:pt>
    <dgm:pt modelId="{3DCE2E41-1C35-47E1-AD60-D3E7C7CC6E15}" type="sibTrans" cxnId="{0577D219-3849-46C0-A89F-C9BA2297A438}">
      <dgm:prSet/>
      <dgm:spPr/>
      <dgm:t>
        <a:bodyPr/>
        <a:lstStyle/>
        <a:p>
          <a:endParaRPr lang="en-US"/>
        </a:p>
      </dgm:t>
    </dgm:pt>
    <dgm:pt modelId="{3629A143-B1B3-4108-9AD1-74F1D465A1A8}">
      <dgm:prSet phldrT="[Text]"/>
      <dgm:spPr/>
      <dgm:t>
        <a:bodyPr/>
        <a:lstStyle/>
        <a:p>
          <a:r>
            <a:rPr lang="en-US" noProof="0"/>
            <a:t>New students Two-day Workshop</a:t>
          </a:r>
          <a:endParaRPr lang="en-US" dirty="0"/>
        </a:p>
      </dgm:t>
    </dgm:pt>
    <dgm:pt modelId="{27A6F6AD-AAD7-4D86-B407-7712A71875B6}" type="parTrans" cxnId="{D3D6497A-7A23-43F1-A582-1E82E1BEA23E}">
      <dgm:prSet/>
      <dgm:spPr/>
      <dgm:t>
        <a:bodyPr/>
        <a:lstStyle/>
        <a:p>
          <a:endParaRPr lang="en-US"/>
        </a:p>
      </dgm:t>
    </dgm:pt>
    <dgm:pt modelId="{4A85D21B-276E-45E5-B23B-66DECF5F1682}" type="sibTrans" cxnId="{D3D6497A-7A23-43F1-A582-1E82E1BEA23E}">
      <dgm:prSet/>
      <dgm:spPr/>
      <dgm:t>
        <a:bodyPr/>
        <a:lstStyle/>
        <a:p>
          <a:endParaRPr lang="en-US"/>
        </a:p>
      </dgm:t>
    </dgm:pt>
    <dgm:pt modelId="{35837491-205B-4D26-A98A-545344FD2676}" type="pres">
      <dgm:prSet presAssocID="{6F951749-390E-466A-8D33-C405DEBD3FD8}" presName="rootnode" presStyleCnt="0">
        <dgm:presLayoutVars>
          <dgm:chMax/>
          <dgm:chPref/>
          <dgm:dir/>
          <dgm:animLvl val="lvl"/>
        </dgm:presLayoutVars>
      </dgm:prSet>
      <dgm:spPr/>
      <dgm:t>
        <a:bodyPr/>
        <a:lstStyle/>
        <a:p>
          <a:endParaRPr lang="en-US"/>
        </a:p>
      </dgm:t>
    </dgm:pt>
    <dgm:pt modelId="{B90560DE-EA34-4297-BE90-615E0FB5E177}" type="pres">
      <dgm:prSet presAssocID="{65D50CE1-05F1-4DD4-A437-659C7090F261}" presName="composite" presStyleCnt="0"/>
      <dgm:spPr/>
    </dgm:pt>
    <dgm:pt modelId="{AE37B265-8195-4435-8A23-5BEB6BA9EB5F}" type="pres">
      <dgm:prSet presAssocID="{65D50CE1-05F1-4DD4-A437-659C7090F261}" presName="LShape" presStyleLbl="alignNode1" presStyleIdx="0" presStyleCnt="7"/>
      <dgm:spPr/>
    </dgm:pt>
    <dgm:pt modelId="{664683EB-BD0C-4129-878B-43A8A2C2914F}" type="pres">
      <dgm:prSet presAssocID="{65D50CE1-05F1-4DD4-A437-659C7090F261}" presName="ParentText" presStyleLbl="revTx" presStyleIdx="0" presStyleCnt="4">
        <dgm:presLayoutVars>
          <dgm:chMax val="0"/>
          <dgm:chPref val="0"/>
          <dgm:bulletEnabled val="1"/>
        </dgm:presLayoutVars>
      </dgm:prSet>
      <dgm:spPr/>
      <dgm:t>
        <a:bodyPr/>
        <a:lstStyle/>
        <a:p>
          <a:endParaRPr lang="en-US"/>
        </a:p>
      </dgm:t>
    </dgm:pt>
    <dgm:pt modelId="{495606DB-3E53-4012-B832-99914F36A072}" type="pres">
      <dgm:prSet presAssocID="{65D50CE1-05F1-4DD4-A437-659C7090F261}" presName="Triangle" presStyleLbl="alignNode1" presStyleIdx="1" presStyleCnt="7"/>
      <dgm:spPr/>
    </dgm:pt>
    <dgm:pt modelId="{93C2F4E2-6FBC-4F96-B9BA-9C00FBFC6820}" type="pres">
      <dgm:prSet presAssocID="{94D0273B-5BFB-40F8-B8CB-5EB0A2BA3562}" presName="sibTrans" presStyleCnt="0"/>
      <dgm:spPr/>
    </dgm:pt>
    <dgm:pt modelId="{0A6EE6B3-0FAC-4211-BF70-3F07FDD49E00}" type="pres">
      <dgm:prSet presAssocID="{94D0273B-5BFB-40F8-B8CB-5EB0A2BA3562}" presName="space" presStyleCnt="0"/>
      <dgm:spPr/>
    </dgm:pt>
    <dgm:pt modelId="{7D700981-285A-480C-B23C-0976CDDD5875}" type="pres">
      <dgm:prSet presAssocID="{53797786-069D-4F89-8C80-E224E0E217EC}" presName="composite" presStyleCnt="0"/>
      <dgm:spPr/>
    </dgm:pt>
    <dgm:pt modelId="{684E062D-9659-4BA0-8660-444F8950A861}" type="pres">
      <dgm:prSet presAssocID="{53797786-069D-4F89-8C80-E224E0E217EC}" presName="LShape" presStyleLbl="alignNode1" presStyleIdx="2" presStyleCnt="7"/>
      <dgm:spPr/>
    </dgm:pt>
    <dgm:pt modelId="{C3CE1C49-3C02-40FC-AEA5-906701B344D3}" type="pres">
      <dgm:prSet presAssocID="{53797786-069D-4F89-8C80-E224E0E217EC}" presName="ParentText" presStyleLbl="revTx" presStyleIdx="1" presStyleCnt="4">
        <dgm:presLayoutVars>
          <dgm:chMax val="0"/>
          <dgm:chPref val="0"/>
          <dgm:bulletEnabled val="1"/>
        </dgm:presLayoutVars>
      </dgm:prSet>
      <dgm:spPr/>
      <dgm:t>
        <a:bodyPr/>
        <a:lstStyle/>
        <a:p>
          <a:endParaRPr lang="en-US"/>
        </a:p>
      </dgm:t>
    </dgm:pt>
    <dgm:pt modelId="{600112A8-7B70-4218-A2A1-4B8123247556}" type="pres">
      <dgm:prSet presAssocID="{53797786-069D-4F89-8C80-E224E0E217EC}" presName="Triangle" presStyleLbl="alignNode1" presStyleIdx="3" presStyleCnt="7"/>
      <dgm:spPr/>
    </dgm:pt>
    <dgm:pt modelId="{A59373D2-28E2-46D6-8D97-D787BE17AD6B}" type="pres">
      <dgm:prSet presAssocID="{64FE7716-1782-48E7-A70B-EB2898EA05B8}" presName="sibTrans" presStyleCnt="0"/>
      <dgm:spPr/>
    </dgm:pt>
    <dgm:pt modelId="{DE974834-C439-4030-B6A1-B5AA42BA2510}" type="pres">
      <dgm:prSet presAssocID="{64FE7716-1782-48E7-A70B-EB2898EA05B8}" presName="space" presStyleCnt="0"/>
      <dgm:spPr/>
    </dgm:pt>
    <dgm:pt modelId="{38992841-3D1F-43FA-B47F-E5CA499ACF24}" type="pres">
      <dgm:prSet presAssocID="{D94922EE-4A9A-401C-B5F2-B867C96987BA}" presName="composite" presStyleCnt="0"/>
      <dgm:spPr/>
    </dgm:pt>
    <dgm:pt modelId="{954BD3A9-8088-45C4-A142-8773D892D0BF}" type="pres">
      <dgm:prSet presAssocID="{D94922EE-4A9A-401C-B5F2-B867C96987BA}" presName="LShape" presStyleLbl="alignNode1" presStyleIdx="4" presStyleCnt="7"/>
      <dgm:spPr/>
    </dgm:pt>
    <dgm:pt modelId="{2CA44302-99D5-48F7-9B5B-284E3474C328}" type="pres">
      <dgm:prSet presAssocID="{D94922EE-4A9A-401C-B5F2-B867C96987BA}" presName="ParentText" presStyleLbl="revTx" presStyleIdx="2" presStyleCnt="4">
        <dgm:presLayoutVars>
          <dgm:chMax val="0"/>
          <dgm:chPref val="0"/>
          <dgm:bulletEnabled val="1"/>
        </dgm:presLayoutVars>
      </dgm:prSet>
      <dgm:spPr/>
      <dgm:t>
        <a:bodyPr/>
        <a:lstStyle/>
        <a:p>
          <a:endParaRPr lang="en-US"/>
        </a:p>
      </dgm:t>
    </dgm:pt>
    <dgm:pt modelId="{E7E24F92-29DD-46E6-A2A7-985C2E58E093}" type="pres">
      <dgm:prSet presAssocID="{D94922EE-4A9A-401C-B5F2-B867C96987BA}" presName="Triangle" presStyleLbl="alignNode1" presStyleIdx="5" presStyleCnt="7"/>
      <dgm:spPr/>
    </dgm:pt>
    <dgm:pt modelId="{F8BD0C30-931B-4996-A552-7BAF629BEDE0}" type="pres">
      <dgm:prSet presAssocID="{3DCE2E41-1C35-47E1-AD60-D3E7C7CC6E15}" presName="sibTrans" presStyleCnt="0"/>
      <dgm:spPr/>
    </dgm:pt>
    <dgm:pt modelId="{846E0B8D-7C2C-4713-A8EC-3CFA39FB805E}" type="pres">
      <dgm:prSet presAssocID="{3DCE2E41-1C35-47E1-AD60-D3E7C7CC6E15}" presName="space" presStyleCnt="0"/>
      <dgm:spPr/>
    </dgm:pt>
    <dgm:pt modelId="{67DDD26C-86F8-4C6F-B1A6-516D332121ED}" type="pres">
      <dgm:prSet presAssocID="{3629A143-B1B3-4108-9AD1-74F1D465A1A8}" presName="composite" presStyleCnt="0"/>
      <dgm:spPr/>
    </dgm:pt>
    <dgm:pt modelId="{31F28C45-8053-4A94-9DCF-E84E220A8F3C}" type="pres">
      <dgm:prSet presAssocID="{3629A143-B1B3-4108-9AD1-74F1D465A1A8}" presName="LShape" presStyleLbl="alignNode1" presStyleIdx="6" presStyleCnt="7"/>
      <dgm:spPr/>
    </dgm:pt>
    <dgm:pt modelId="{27BF8192-03F8-47B4-ACD0-21886B918685}" type="pres">
      <dgm:prSet presAssocID="{3629A143-B1B3-4108-9AD1-74F1D465A1A8}" presName="ParentText" presStyleLbl="revTx" presStyleIdx="3" presStyleCnt="4">
        <dgm:presLayoutVars>
          <dgm:chMax val="0"/>
          <dgm:chPref val="0"/>
          <dgm:bulletEnabled val="1"/>
        </dgm:presLayoutVars>
      </dgm:prSet>
      <dgm:spPr/>
      <dgm:t>
        <a:bodyPr/>
        <a:lstStyle/>
        <a:p>
          <a:endParaRPr lang="en-US"/>
        </a:p>
      </dgm:t>
    </dgm:pt>
  </dgm:ptLst>
  <dgm:cxnLst>
    <dgm:cxn modelId="{F8DE8B01-D910-4235-B6C9-11AB8F1F547D}" srcId="{6F951749-390E-466A-8D33-C405DEBD3FD8}" destId="{65D50CE1-05F1-4DD4-A437-659C7090F261}" srcOrd="0" destOrd="0" parTransId="{6DD09B2F-91CC-41BD-8CFD-B328AF165AAA}" sibTransId="{94D0273B-5BFB-40F8-B8CB-5EB0A2BA3562}"/>
    <dgm:cxn modelId="{D3D6497A-7A23-43F1-A582-1E82E1BEA23E}" srcId="{6F951749-390E-466A-8D33-C405DEBD3FD8}" destId="{3629A143-B1B3-4108-9AD1-74F1D465A1A8}" srcOrd="3" destOrd="0" parTransId="{27A6F6AD-AAD7-4D86-B407-7712A71875B6}" sibTransId="{4A85D21B-276E-45E5-B23B-66DECF5F1682}"/>
    <dgm:cxn modelId="{FCF6BDFF-B721-4EF4-AEAB-95476AD78CDF}" type="presOf" srcId="{3629A143-B1B3-4108-9AD1-74F1D465A1A8}" destId="{27BF8192-03F8-47B4-ACD0-21886B918685}" srcOrd="0" destOrd="0" presId="urn:microsoft.com/office/officeart/2009/3/layout/StepUpProcess"/>
    <dgm:cxn modelId="{7253961C-88CE-4B50-8E9C-6D3DAE64DE74}" type="presOf" srcId="{D94922EE-4A9A-401C-B5F2-B867C96987BA}" destId="{2CA44302-99D5-48F7-9B5B-284E3474C328}" srcOrd="0" destOrd="0" presId="urn:microsoft.com/office/officeart/2009/3/layout/StepUpProcess"/>
    <dgm:cxn modelId="{B5547E7F-EB1A-4AC9-99D0-599C7FAB59DC}" type="presOf" srcId="{6F951749-390E-466A-8D33-C405DEBD3FD8}" destId="{35837491-205B-4D26-A98A-545344FD2676}" srcOrd="0" destOrd="0" presId="urn:microsoft.com/office/officeart/2009/3/layout/StepUpProcess"/>
    <dgm:cxn modelId="{7A0C278D-929F-4F28-8086-65EBB518F3D4}" srcId="{6F951749-390E-466A-8D33-C405DEBD3FD8}" destId="{53797786-069D-4F89-8C80-E224E0E217EC}" srcOrd="1" destOrd="0" parTransId="{AC5865FC-E28D-4965-BF53-8D7776E570FE}" sibTransId="{64FE7716-1782-48E7-A70B-EB2898EA05B8}"/>
    <dgm:cxn modelId="{DE6CEAAE-0407-4F8C-8A7F-4755E97A4461}" type="presOf" srcId="{53797786-069D-4F89-8C80-E224E0E217EC}" destId="{C3CE1C49-3C02-40FC-AEA5-906701B344D3}" srcOrd="0" destOrd="0" presId="urn:microsoft.com/office/officeart/2009/3/layout/StepUpProcess"/>
    <dgm:cxn modelId="{A8A27A4E-99D3-498B-81DB-518763AD3550}" type="presOf" srcId="{65D50CE1-05F1-4DD4-A437-659C7090F261}" destId="{664683EB-BD0C-4129-878B-43A8A2C2914F}" srcOrd="0" destOrd="0" presId="urn:microsoft.com/office/officeart/2009/3/layout/StepUpProcess"/>
    <dgm:cxn modelId="{0577D219-3849-46C0-A89F-C9BA2297A438}" srcId="{6F951749-390E-466A-8D33-C405DEBD3FD8}" destId="{D94922EE-4A9A-401C-B5F2-B867C96987BA}" srcOrd="2" destOrd="0" parTransId="{BBEB0124-3A75-410B-82AE-6DF4F281B663}" sibTransId="{3DCE2E41-1C35-47E1-AD60-D3E7C7CC6E15}"/>
    <dgm:cxn modelId="{063AA6A5-DB80-4B38-9B57-454EE352099F}" type="presParOf" srcId="{35837491-205B-4D26-A98A-545344FD2676}" destId="{B90560DE-EA34-4297-BE90-615E0FB5E177}" srcOrd="0" destOrd="0" presId="urn:microsoft.com/office/officeart/2009/3/layout/StepUpProcess"/>
    <dgm:cxn modelId="{4F0810AC-55A7-4D8C-B739-F91FEC3F3626}" type="presParOf" srcId="{B90560DE-EA34-4297-BE90-615E0FB5E177}" destId="{AE37B265-8195-4435-8A23-5BEB6BA9EB5F}" srcOrd="0" destOrd="0" presId="urn:microsoft.com/office/officeart/2009/3/layout/StepUpProcess"/>
    <dgm:cxn modelId="{35D07A9E-E01C-4D1A-ABDC-78D30A77892E}" type="presParOf" srcId="{B90560DE-EA34-4297-BE90-615E0FB5E177}" destId="{664683EB-BD0C-4129-878B-43A8A2C2914F}" srcOrd="1" destOrd="0" presId="urn:microsoft.com/office/officeart/2009/3/layout/StepUpProcess"/>
    <dgm:cxn modelId="{32314C53-6AA0-46E9-A959-1A5D8AE3F42D}" type="presParOf" srcId="{B90560DE-EA34-4297-BE90-615E0FB5E177}" destId="{495606DB-3E53-4012-B832-99914F36A072}" srcOrd="2" destOrd="0" presId="urn:microsoft.com/office/officeart/2009/3/layout/StepUpProcess"/>
    <dgm:cxn modelId="{36F8EBCC-1A1F-455F-8023-134E3C71882B}" type="presParOf" srcId="{35837491-205B-4D26-A98A-545344FD2676}" destId="{93C2F4E2-6FBC-4F96-B9BA-9C00FBFC6820}" srcOrd="1" destOrd="0" presId="urn:microsoft.com/office/officeart/2009/3/layout/StepUpProcess"/>
    <dgm:cxn modelId="{F6723294-D06B-4AFD-B210-46D169C00BB8}" type="presParOf" srcId="{93C2F4E2-6FBC-4F96-B9BA-9C00FBFC6820}" destId="{0A6EE6B3-0FAC-4211-BF70-3F07FDD49E00}" srcOrd="0" destOrd="0" presId="urn:microsoft.com/office/officeart/2009/3/layout/StepUpProcess"/>
    <dgm:cxn modelId="{81183DCF-5F1B-4A55-9997-C3D530E2973F}" type="presParOf" srcId="{35837491-205B-4D26-A98A-545344FD2676}" destId="{7D700981-285A-480C-B23C-0976CDDD5875}" srcOrd="2" destOrd="0" presId="urn:microsoft.com/office/officeart/2009/3/layout/StepUpProcess"/>
    <dgm:cxn modelId="{F972AE53-B473-49F2-94FD-8B818A86AA9F}" type="presParOf" srcId="{7D700981-285A-480C-B23C-0976CDDD5875}" destId="{684E062D-9659-4BA0-8660-444F8950A861}" srcOrd="0" destOrd="0" presId="urn:microsoft.com/office/officeart/2009/3/layout/StepUpProcess"/>
    <dgm:cxn modelId="{445B34A8-D0A0-4223-ADBD-F22907092F9D}" type="presParOf" srcId="{7D700981-285A-480C-B23C-0976CDDD5875}" destId="{C3CE1C49-3C02-40FC-AEA5-906701B344D3}" srcOrd="1" destOrd="0" presId="urn:microsoft.com/office/officeart/2009/3/layout/StepUpProcess"/>
    <dgm:cxn modelId="{19ACB6E0-C9F0-44ED-B340-4905A79024EB}" type="presParOf" srcId="{7D700981-285A-480C-B23C-0976CDDD5875}" destId="{600112A8-7B70-4218-A2A1-4B8123247556}" srcOrd="2" destOrd="0" presId="urn:microsoft.com/office/officeart/2009/3/layout/StepUpProcess"/>
    <dgm:cxn modelId="{F23B350D-81D2-4933-B72C-D878B67E9D09}" type="presParOf" srcId="{35837491-205B-4D26-A98A-545344FD2676}" destId="{A59373D2-28E2-46D6-8D97-D787BE17AD6B}" srcOrd="3" destOrd="0" presId="urn:microsoft.com/office/officeart/2009/3/layout/StepUpProcess"/>
    <dgm:cxn modelId="{30FFBF08-189D-4941-AB6F-3765B887045F}" type="presParOf" srcId="{A59373D2-28E2-46D6-8D97-D787BE17AD6B}" destId="{DE974834-C439-4030-B6A1-B5AA42BA2510}" srcOrd="0" destOrd="0" presId="urn:microsoft.com/office/officeart/2009/3/layout/StepUpProcess"/>
    <dgm:cxn modelId="{406FF631-2670-4021-AFCB-E5B671318C11}" type="presParOf" srcId="{35837491-205B-4D26-A98A-545344FD2676}" destId="{38992841-3D1F-43FA-B47F-E5CA499ACF24}" srcOrd="4" destOrd="0" presId="urn:microsoft.com/office/officeart/2009/3/layout/StepUpProcess"/>
    <dgm:cxn modelId="{62F22920-26A7-4F48-A02B-443DA2F40D9B}" type="presParOf" srcId="{38992841-3D1F-43FA-B47F-E5CA499ACF24}" destId="{954BD3A9-8088-45C4-A142-8773D892D0BF}" srcOrd="0" destOrd="0" presId="urn:microsoft.com/office/officeart/2009/3/layout/StepUpProcess"/>
    <dgm:cxn modelId="{59186D27-9BDE-4ED1-B949-A47C5FF16DB7}" type="presParOf" srcId="{38992841-3D1F-43FA-B47F-E5CA499ACF24}" destId="{2CA44302-99D5-48F7-9B5B-284E3474C328}" srcOrd="1" destOrd="0" presId="urn:microsoft.com/office/officeart/2009/3/layout/StepUpProcess"/>
    <dgm:cxn modelId="{E13D78F7-7865-47E6-B457-FA1E67D7912C}" type="presParOf" srcId="{38992841-3D1F-43FA-B47F-E5CA499ACF24}" destId="{E7E24F92-29DD-46E6-A2A7-985C2E58E093}" srcOrd="2" destOrd="0" presId="urn:microsoft.com/office/officeart/2009/3/layout/StepUpProcess"/>
    <dgm:cxn modelId="{F957674F-F09E-46E1-8ECF-13248136B903}" type="presParOf" srcId="{35837491-205B-4D26-A98A-545344FD2676}" destId="{F8BD0C30-931B-4996-A552-7BAF629BEDE0}" srcOrd="5" destOrd="0" presId="urn:microsoft.com/office/officeart/2009/3/layout/StepUpProcess"/>
    <dgm:cxn modelId="{8BB8F446-83F6-4A94-B00B-31819D5506CD}" type="presParOf" srcId="{F8BD0C30-931B-4996-A552-7BAF629BEDE0}" destId="{846E0B8D-7C2C-4713-A8EC-3CFA39FB805E}" srcOrd="0" destOrd="0" presId="urn:microsoft.com/office/officeart/2009/3/layout/StepUpProcess"/>
    <dgm:cxn modelId="{B1C03969-C199-4211-BE04-1B1FEE80DF40}" type="presParOf" srcId="{35837491-205B-4D26-A98A-545344FD2676}" destId="{67DDD26C-86F8-4C6F-B1A6-516D332121ED}" srcOrd="6" destOrd="0" presId="urn:microsoft.com/office/officeart/2009/3/layout/StepUpProcess"/>
    <dgm:cxn modelId="{EA26B7E4-1DCF-4D4D-A51E-3F597C0B667C}" type="presParOf" srcId="{67DDD26C-86F8-4C6F-B1A6-516D332121ED}" destId="{31F28C45-8053-4A94-9DCF-E84E220A8F3C}" srcOrd="0" destOrd="0" presId="urn:microsoft.com/office/officeart/2009/3/layout/StepUpProcess"/>
    <dgm:cxn modelId="{47D64E44-700A-4247-B626-9E238CDAB2A0}" type="presParOf" srcId="{67DDD26C-86F8-4C6F-B1A6-516D332121ED}" destId="{27BF8192-03F8-47B4-ACD0-21886B91868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E916FEC-0A73-46CB-898F-9A71F8D640CA}"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39E75ACE-DA58-4CD7-AF19-A0E1DA7161FB}">
      <dgm:prSet phldrT="[Text]"/>
      <dgm:spPr/>
      <dgm:t>
        <a:bodyPr/>
        <a:lstStyle/>
        <a:p>
          <a:r>
            <a:rPr lang="en-US" dirty="0"/>
            <a:t>Universal</a:t>
          </a:r>
        </a:p>
      </dgm:t>
    </dgm:pt>
    <dgm:pt modelId="{F4756C23-7171-4135-8E26-E9BD86BDA3AC}" type="parTrans" cxnId="{3A58AAAE-EB63-430A-A01E-8E93C007CA50}">
      <dgm:prSet/>
      <dgm:spPr/>
      <dgm:t>
        <a:bodyPr/>
        <a:lstStyle/>
        <a:p>
          <a:endParaRPr lang="en-US"/>
        </a:p>
      </dgm:t>
    </dgm:pt>
    <dgm:pt modelId="{313615B3-3ECE-4420-916B-38A1FDA68333}" type="sibTrans" cxnId="{3A58AAAE-EB63-430A-A01E-8E93C007CA50}">
      <dgm:prSet/>
      <dgm:spPr/>
      <dgm:t>
        <a:bodyPr/>
        <a:lstStyle/>
        <a:p>
          <a:endParaRPr lang="en-US"/>
        </a:p>
      </dgm:t>
    </dgm:pt>
    <dgm:pt modelId="{59D0C258-B508-434E-AE46-A73C12DD879B}">
      <dgm:prSet phldrT="[Text]"/>
      <dgm:spPr/>
      <dgm:t>
        <a:bodyPr/>
        <a:lstStyle/>
        <a:p>
          <a:r>
            <a:rPr lang="en-US" dirty="0"/>
            <a:t>Unique future plan is necessary </a:t>
          </a:r>
        </a:p>
      </dgm:t>
    </dgm:pt>
    <dgm:pt modelId="{B7CB992C-3899-42B3-91A0-04B22A1E5E82}" type="parTrans" cxnId="{CC112DEC-1E62-4EFF-BB83-BD9413CF553A}">
      <dgm:prSet/>
      <dgm:spPr/>
      <dgm:t>
        <a:bodyPr/>
        <a:lstStyle/>
        <a:p>
          <a:endParaRPr lang="en-US"/>
        </a:p>
      </dgm:t>
    </dgm:pt>
    <dgm:pt modelId="{230C9503-12B5-40CF-8022-BE6276799887}" type="sibTrans" cxnId="{CC112DEC-1E62-4EFF-BB83-BD9413CF553A}">
      <dgm:prSet/>
      <dgm:spPr/>
      <dgm:t>
        <a:bodyPr/>
        <a:lstStyle/>
        <a:p>
          <a:endParaRPr lang="en-US"/>
        </a:p>
      </dgm:t>
    </dgm:pt>
    <dgm:pt modelId="{0163908B-0FE2-4198-800A-E1EB0E0AFA50}">
      <dgm:prSet phldrT="[Text]"/>
      <dgm:spPr/>
      <dgm:t>
        <a:bodyPr/>
        <a:lstStyle/>
        <a:p>
          <a:r>
            <a:rPr lang="en-US" dirty="0"/>
            <a:t>General overview of requirements for each pathway</a:t>
          </a:r>
        </a:p>
      </dgm:t>
    </dgm:pt>
    <dgm:pt modelId="{1BF0D1E8-3EEB-40D4-A417-D5E57F51CF06}" type="parTrans" cxnId="{8D8CEDE8-CB59-474A-8F80-B4C801B11203}">
      <dgm:prSet/>
      <dgm:spPr/>
      <dgm:t>
        <a:bodyPr/>
        <a:lstStyle/>
        <a:p>
          <a:endParaRPr lang="en-US"/>
        </a:p>
      </dgm:t>
    </dgm:pt>
    <dgm:pt modelId="{35A9471B-5362-45C9-BCDF-289A16B2BDCD}" type="sibTrans" cxnId="{8D8CEDE8-CB59-474A-8F80-B4C801B11203}">
      <dgm:prSet/>
      <dgm:spPr/>
      <dgm:t>
        <a:bodyPr/>
        <a:lstStyle/>
        <a:p>
          <a:endParaRPr lang="en-US"/>
        </a:p>
      </dgm:t>
    </dgm:pt>
    <dgm:pt modelId="{95942B07-252E-4A1C-84EC-643F98D4475E}">
      <dgm:prSet phldrT="[Text]"/>
      <dgm:spPr/>
      <dgm:t>
        <a:bodyPr/>
        <a:lstStyle/>
        <a:p>
          <a:r>
            <a:rPr lang="en-US" dirty="0"/>
            <a:t>Targeted</a:t>
          </a:r>
        </a:p>
      </dgm:t>
    </dgm:pt>
    <dgm:pt modelId="{92F95B7A-1CE3-47FB-8366-827DDED61618}" type="parTrans" cxnId="{41624568-D3FF-4076-BEEE-13E2E3496A67}">
      <dgm:prSet/>
      <dgm:spPr/>
      <dgm:t>
        <a:bodyPr/>
        <a:lstStyle/>
        <a:p>
          <a:endParaRPr lang="en-US"/>
        </a:p>
      </dgm:t>
    </dgm:pt>
    <dgm:pt modelId="{381D2915-38A2-46FD-8290-FAC145C38694}" type="sibTrans" cxnId="{41624568-D3FF-4076-BEEE-13E2E3496A67}">
      <dgm:prSet/>
      <dgm:spPr/>
      <dgm:t>
        <a:bodyPr/>
        <a:lstStyle/>
        <a:p>
          <a:endParaRPr lang="en-US"/>
        </a:p>
      </dgm:t>
    </dgm:pt>
    <dgm:pt modelId="{8AA7603F-9CBA-467C-8C2B-A6EBD1F5A972}">
      <dgm:prSet phldrT="[Text]"/>
      <dgm:spPr>
        <a:solidFill>
          <a:schemeClr val="accent1"/>
        </a:solidFill>
      </dgm:spPr>
      <dgm:t>
        <a:bodyPr/>
        <a:lstStyle/>
        <a:p>
          <a:r>
            <a:rPr lang="en-US" dirty="0">
              <a:solidFill>
                <a:schemeClr val="tx1"/>
              </a:solidFill>
            </a:rPr>
            <a:t>Trade</a:t>
          </a:r>
        </a:p>
      </dgm:t>
    </dgm:pt>
    <dgm:pt modelId="{FFD1A6CA-705C-4891-B759-D62058316518}" type="parTrans" cxnId="{2312FCFB-A9F6-4A2D-BAC8-93B6E9DD5104}">
      <dgm:prSet/>
      <dgm:spPr/>
      <dgm:t>
        <a:bodyPr/>
        <a:lstStyle/>
        <a:p>
          <a:endParaRPr lang="en-US"/>
        </a:p>
      </dgm:t>
    </dgm:pt>
    <dgm:pt modelId="{D628E8B4-EF3A-4181-944C-29C2776AA730}" type="sibTrans" cxnId="{2312FCFB-A9F6-4A2D-BAC8-93B6E9DD5104}">
      <dgm:prSet/>
      <dgm:spPr/>
      <dgm:t>
        <a:bodyPr/>
        <a:lstStyle/>
        <a:p>
          <a:endParaRPr lang="en-US"/>
        </a:p>
      </dgm:t>
    </dgm:pt>
    <dgm:pt modelId="{4281A2DC-8EE3-4D5A-A0A9-7B269A74F42F}">
      <dgm:prSet phldrT="[Text]"/>
      <dgm:spPr>
        <a:solidFill>
          <a:schemeClr val="accent1"/>
        </a:solidFill>
      </dgm:spPr>
      <dgm:t>
        <a:bodyPr/>
        <a:lstStyle/>
        <a:p>
          <a:r>
            <a:rPr lang="en-US" dirty="0">
              <a:solidFill>
                <a:schemeClr val="tx1"/>
              </a:solidFill>
            </a:rPr>
            <a:t>Transfer</a:t>
          </a:r>
        </a:p>
      </dgm:t>
    </dgm:pt>
    <dgm:pt modelId="{C7D52E15-61E1-4419-8F66-BBB7A5B5A507}" type="parTrans" cxnId="{ACEF4187-FB71-4C0C-B72A-C84564728AC3}">
      <dgm:prSet/>
      <dgm:spPr/>
      <dgm:t>
        <a:bodyPr/>
        <a:lstStyle/>
        <a:p>
          <a:endParaRPr lang="en-US"/>
        </a:p>
      </dgm:t>
    </dgm:pt>
    <dgm:pt modelId="{7C601042-BFB7-47D8-A05E-BE089320F20E}" type="sibTrans" cxnId="{ACEF4187-FB71-4C0C-B72A-C84564728AC3}">
      <dgm:prSet/>
      <dgm:spPr/>
      <dgm:t>
        <a:bodyPr/>
        <a:lstStyle/>
        <a:p>
          <a:endParaRPr lang="en-US"/>
        </a:p>
      </dgm:t>
    </dgm:pt>
    <dgm:pt modelId="{44BD061E-F3EF-4316-AF2B-1526F2D60337}">
      <dgm:prSet phldrT="[Text]"/>
      <dgm:spPr/>
      <dgm:t>
        <a:bodyPr/>
        <a:lstStyle/>
        <a:p>
          <a:r>
            <a:rPr lang="en-US" dirty="0"/>
            <a:t>Personalized</a:t>
          </a:r>
        </a:p>
      </dgm:t>
    </dgm:pt>
    <dgm:pt modelId="{33BF2A25-5836-476F-A9AE-66AAD2AA3F3F}" type="parTrans" cxnId="{A93805A9-AFFD-465E-895D-65E756E4393D}">
      <dgm:prSet/>
      <dgm:spPr/>
      <dgm:t>
        <a:bodyPr/>
        <a:lstStyle/>
        <a:p>
          <a:endParaRPr lang="en-US"/>
        </a:p>
      </dgm:t>
    </dgm:pt>
    <dgm:pt modelId="{11D83AE8-F4B7-4903-ACA7-C8A638CE7DCB}" type="sibTrans" cxnId="{A93805A9-AFFD-465E-895D-65E756E4393D}">
      <dgm:prSet/>
      <dgm:spPr/>
      <dgm:t>
        <a:bodyPr/>
        <a:lstStyle/>
        <a:p>
          <a:endParaRPr lang="en-US"/>
        </a:p>
      </dgm:t>
    </dgm:pt>
    <dgm:pt modelId="{71BB37ED-F189-4A1B-9B5E-D639E7886360}">
      <dgm:prSet phldrT="[Text]"/>
      <dgm:spPr>
        <a:solidFill>
          <a:srgbClr val="FFA7A7"/>
        </a:solidFill>
      </dgm:spPr>
      <dgm:t>
        <a:bodyPr/>
        <a:lstStyle/>
        <a:p>
          <a:r>
            <a:rPr lang="en-US" dirty="0"/>
            <a:t>Meet individually with each student quarterly.</a:t>
          </a:r>
        </a:p>
      </dgm:t>
    </dgm:pt>
    <dgm:pt modelId="{47B23E4A-6A42-4565-826D-74049999F8E2}" type="parTrans" cxnId="{FDF829AC-E64D-4926-8992-7523AAE0D63C}">
      <dgm:prSet/>
      <dgm:spPr/>
      <dgm:t>
        <a:bodyPr/>
        <a:lstStyle/>
        <a:p>
          <a:endParaRPr lang="en-US"/>
        </a:p>
      </dgm:t>
    </dgm:pt>
    <dgm:pt modelId="{36C199AE-E4AD-4611-88FB-EFEE74431B6F}" type="sibTrans" cxnId="{FDF829AC-E64D-4926-8992-7523AAE0D63C}">
      <dgm:prSet/>
      <dgm:spPr/>
      <dgm:t>
        <a:bodyPr/>
        <a:lstStyle/>
        <a:p>
          <a:endParaRPr lang="en-US"/>
        </a:p>
      </dgm:t>
    </dgm:pt>
    <dgm:pt modelId="{6F87A902-020B-4C59-B8E2-3CE5E167619F}">
      <dgm:prSet phldrT="[Text]"/>
      <dgm:spPr>
        <a:solidFill>
          <a:schemeClr val="accent1"/>
        </a:solidFill>
      </dgm:spPr>
      <dgm:t>
        <a:bodyPr/>
        <a:lstStyle/>
        <a:p>
          <a:r>
            <a:rPr lang="en-US" dirty="0">
              <a:solidFill>
                <a:schemeClr val="tx1"/>
              </a:solidFill>
            </a:rPr>
            <a:t>High School credential only  </a:t>
          </a:r>
        </a:p>
      </dgm:t>
    </dgm:pt>
    <dgm:pt modelId="{64793B92-FAFB-475D-93C0-16C0E8CC4428}" type="parTrans" cxnId="{FF3C1AE1-92C4-4BFE-A8CD-202614EE13D1}">
      <dgm:prSet/>
      <dgm:spPr/>
      <dgm:t>
        <a:bodyPr/>
        <a:lstStyle/>
        <a:p>
          <a:endParaRPr lang="en-US"/>
        </a:p>
      </dgm:t>
    </dgm:pt>
    <dgm:pt modelId="{19BC103C-AF84-40FF-95F3-4BBB78A08B56}" type="sibTrans" cxnId="{FF3C1AE1-92C4-4BFE-A8CD-202614EE13D1}">
      <dgm:prSet/>
      <dgm:spPr/>
      <dgm:t>
        <a:bodyPr/>
        <a:lstStyle/>
        <a:p>
          <a:endParaRPr lang="en-US"/>
        </a:p>
      </dgm:t>
    </dgm:pt>
    <dgm:pt modelId="{3204250E-B021-4E8D-9887-AC1C8E35AD68}">
      <dgm:prSet phldrT="[Text]"/>
      <dgm:spPr/>
      <dgm:t>
        <a:bodyPr/>
        <a:lstStyle/>
        <a:p>
          <a:r>
            <a:rPr lang="en-US" dirty="0"/>
            <a:t>Students spend time exploring options </a:t>
          </a:r>
        </a:p>
      </dgm:t>
    </dgm:pt>
    <dgm:pt modelId="{0A5C2BB6-7EB9-4748-811D-45269D5D49B7}" type="parTrans" cxnId="{7D9DADF0-9B19-4933-977C-BA5940E91429}">
      <dgm:prSet/>
      <dgm:spPr/>
      <dgm:t>
        <a:bodyPr/>
        <a:lstStyle/>
        <a:p>
          <a:endParaRPr lang="en-US"/>
        </a:p>
      </dgm:t>
    </dgm:pt>
    <dgm:pt modelId="{61E882F0-D784-4B70-ACE7-8A1B10A80266}" type="sibTrans" cxnId="{7D9DADF0-9B19-4933-977C-BA5940E91429}">
      <dgm:prSet/>
      <dgm:spPr/>
      <dgm:t>
        <a:bodyPr/>
        <a:lstStyle/>
        <a:p>
          <a:endParaRPr lang="en-US"/>
        </a:p>
      </dgm:t>
    </dgm:pt>
    <dgm:pt modelId="{6BA241BB-277E-44B6-96B9-48143B539565}">
      <dgm:prSet phldrT="[Text]"/>
      <dgm:spPr>
        <a:solidFill>
          <a:srgbClr val="FFA7A7"/>
        </a:solidFill>
      </dgm:spPr>
      <dgm:t>
        <a:bodyPr/>
        <a:lstStyle/>
        <a:p>
          <a:r>
            <a:rPr lang="en-US" dirty="0"/>
            <a:t>Use plans as a framework for registration.</a:t>
          </a:r>
        </a:p>
      </dgm:t>
    </dgm:pt>
    <dgm:pt modelId="{2E8559A1-93A6-4DD2-9B9B-4873054C4D33}" type="parTrans" cxnId="{E14AEEAE-34EC-407F-B26A-633F42E51586}">
      <dgm:prSet/>
      <dgm:spPr/>
      <dgm:t>
        <a:bodyPr/>
        <a:lstStyle/>
        <a:p>
          <a:endParaRPr lang="en-US"/>
        </a:p>
      </dgm:t>
    </dgm:pt>
    <dgm:pt modelId="{87EBCD10-B5E2-45E6-B9C3-F1C15CA4D3EB}" type="sibTrans" cxnId="{E14AEEAE-34EC-407F-B26A-633F42E51586}">
      <dgm:prSet/>
      <dgm:spPr/>
      <dgm:t>
        <a:bodyPr/>
        <a:lstStyle/>
        <a:p>
          <a:endParaRPr lang="en-US"/>
        </a:p>
      </dgm:t>
    </dgm:pt>
    <dgm:pt modelId="{BA15403E-B33F-4639-924D-9CB632C6FA1C}">
      <dgm:prSet phldrT="[Text]"/>
      <dgm:spPr>
        <a:solidFill>
          <a:srgbClr val="FFA7A7"/>
        </a:solidFill>
      </dgm:spPr>
      <dgm:t>
        <a:bodyPr/>
        <a:lstStyle/>
        <a:p>
          <a:r>
            <a:rPr lang="en-US" dirty="0"/>
            <a:t>Make changes based on individual circumstance.</a:t>
          </a:r>
        </a:p>
      </dgm:t>
    </dgm:pt>
    <dgm:pt modelId="{CAF609E7-5F40-4CEF-B709-BCD6C9062CE6}" type="parTrans" cxnId="{7B72AF9B-F3C4-4CC3-9B44-254A728707E5}">
      <dgm:prSet/>
      <dgm:spPr/>
      <dgm:t>
        <a:bodyPr/>
        <a:lstStyle/>
        <a:p>
          <a:endParaRPr lang="en-US"/>
        </a:p>
      </dgm:t>
    </dgm:pt>
    <dgm:pt modelId="{DD796E63-A113-4206-B641-9CAA67383C9D}" type="sibTrans" cxnId="{7B72AF9B-F3C4-4CC3-9B44-254A728707E5}">
      <dgm:prSet/>
      <dgm:spPr/>
      <dgm:t>
        <a:bodyPr/>
        <a:lstStyle/>
        <a:p>
          <a:endParaRPr lang="en-US"/>
        </a:p>
      </dgm:t>
    </dgm:pt>
    <dgm:pt modelId="{2C46FAA9-7689-4160-AF05-1A9F4B663128}" type="pres">
      <dgm:prSet presAssocID="{BE916FEC-0A73-46CB-898F-9A71F8D640CA}" presName="linearFlow" presStyleCnt="0">
        <dgm:presLayoutVars>
          <dgm:dir/>
          <dgm:animLvl val="lvl"/>
          <dgm:resizeHandles/>
        </dgm:presLayoutVars>
      </dgm:prSet>
      <dgm:spPr/>
      <dgm:t>
        <a:bodyPr/>
        <a:lstStyle/>
        <a:p>
          <a:endParaRPr lang="en-US"/>
        </a:p>
      </dgm:t>
    </dgm:pt>
    <dgm:pt modelId="{FFE42A0F-722A-4BC7-9C10-2927DC36DBC7}" type="pres">
      <dgm:prSet presAssocID="{39E75ACE-DA58-4CD7-AF19-A0E1DA7161FB}" presName="compositeNode" presStyleCnt="0">
        <dgm:presLayoutVars>
          <dgm:bulletEnabled val="1"/>
        </dgm:presLayoutVars>
      </dgm:prSet>
      <dgm:spPr/>
    </dgm:pt>
    <dgm:pt modelId="{67666E16-A87B-478B-81E8-7FFACDD4AF63}" type="pres">
      <dgm:prSet presAssocID="{39E75ACE-DA58-4CD7-AF19-A0E1DA7161FB}" presName="image" presStyleLbl="fgImgPlace1" presStyleIdx="0" presStyleCnt="3"/>
      <dgm:spPr>
        <a:prstGeom prst="triangle">
          <a:avLst/>
        </a:prstGeom>
        <a:solidFill>
          <a:schemeClr val="accent3"/>
        </a:solidFill>
      </dgm:spPr>
    </dgm:pt>
    <dgm:pt modelId="{8C435118-4316-483D-BD26-3A43D269FA47}" type="pres">
      <dgm:prSet presAssocID="{39E75ACE-DA58-4CD7-AF19-A0E1DA7161FB}" presName="childNode" presStyleLbl="node1" presStyleIdx="0" presStyleCnt="3">
        <dgm:presLayoutVars>
          <dgm:bulletEnabled val="1"/>
        </dgm:presLayoutVars>
      </dgm:prSet>
      <dgm:spPr/>
      <dgm:t>
        <a:bodyPr/>
        <a:lstStyle/>
        <a:p>
          <a:endParaRPr lang="en-US"/>
        </a:p>
      </dgm:t>
    </dgm:pt>
    <dgm:pt modelId="{BA310BB9-D440-4E1D-BA53-29CA633355D6}" type="pres">
      <dgm:prSet presAssocID="{39E75ACE-DA58-4CD7-AF19-A0E1DA7161FB}" presName="parentNode" presStyleLbl="revTx" presStyleIdx="0" presStyleCnt="3">
        <dgm:presLayoutVars>
          <dgm:chMax val="0"/>
          <dgm:bulletEnabled val="1"/>
        </dgm:presLayoutVars>
      </dgm:prSet>
      <dgm:spPr/>
      <dgm:t>
        <a:bodyPr/>
        <a:lstStyle/>
        <a:p>
          <a:endParaRPr lang="en-US"/>
        </a:p>
      </dgm:t>
    </dgm:pt>
    <dgm:pt modelId="{9100E389-C1EC-414B-9F3F-AE973A49CEB2}" type="pres">
      <dgm:prSet presAssocID="{313615B3-3ECE-4420-916B-38A1FDA68333}" presName="sibTrans" presStyleCnt="0"/>
      <dgm:spPr/>
    </dgm:pt>
    <dgm:pt modelId="{C59695D6-4420-425D-A10A-142B1E76AA63}" type="pres">
      <dgm:prSet presAssocID="{95942B07-252E-4A1C-84EC-643F98D4475E}" presName="compositeNode" presStyleCnt="0">
        <dgm:presLayoutVars>
          <dgm:bulletEnabled val="1"/>
        </dgm:presLayoutVars>
      </dgm:prSet>
      <dgm:spPr/>
    </dgm:pt>
    <dgm:pt modelId="{C706A54F-0068-4296-ACD1-854F27C9F00D}" type="pres">
      <dgm:prSet presAssocID="{95942B07-252E-4A1C-84EC-643F98D4475E}" presName="image" presStyleLbl="fgImgPlace1" presStyleIdx="1" presStyleCnt="3"/>
      <dgm:spPr>
        <a:prstGeom prst="triangle">
          <a:avLst/>
        </a:prstGeom>
        <a:solidFill>
          <a:schemeClr val="accent1">
            <a:lumMod val="60000"/>
            <a:lumOff val="40000"/>
          </a:schemeClr>
        </a:solidFill>
      </dgm:spPr>
    </dgm:pt>
    <dgm:pt modelId="{4A0D2296-618C-4A7F-9A35-81094248A8E5}" type="pres">
      <dgm:prSet presAssocID="{95942B07-252E-4A1C-84EC-643F98D4475E}" presName="childNode" presStyleLbl="node1" presStyleIdx="1" presStyleCnt="3">
        <dgm:presLayoutVars>
          <dgm:bulletEnabled val="1"/>
        </dgm:presLayoutVars>
      </dgm:prSet>
      <dgm:spPr/>
      <dgm:t>
        <a:bodyPr/>
        <a:lstStyle/>
        <a:p>
          <a:endParaRPr lang="en-US"/>
        </a:p>
      </dgm:t>
    </dgm:pt>
    <dgm:pt modelId="{B6A7534F-539D-4602-9923-80456E6075F8}" type="pres">
      <dgm:prSet presAssocID="{95942B07-252E-4A1C-84EC-643F98D4475E}" presName="parentNode" presStyleLbl="revTx" presStyleIdx="1" presStyleCnt="3">
        <dgm:presLayoutVars>
          <dgm:chMax val="0"/>
          <dgm:bulletEnabled val="1"/>
        </dgm:presLayoutVars>
      </dgm:prSet>
      <dgm:spPr/>
      <dgm:t>
        <a:bodyPr/>
        <a:lstStyle/>
        <a:p>
          <a:endParaRPr lang="en-US"/>
        </a:p>
      </dgm:t>
    </dgm:pt>
    <dgm:pt modelId="{F828469C-45A2-4599-8007-D93540680336}" type="pres">
      <dgm:prSet presAssocID="{381D2915-38A2-46FD-8290-FAC145C38694}" presName="sibTrans" presStyleCnt="0"/>
      <dgm:spPr/>
    </dgm:pt>
    <dgm:pt modelId="{BB4C5B47-69AC-4994-B2CF-0D2CE4E821B3}" type="pres">
      <dgm:prSet presAssocID="{44BD061E-F3EF-4316-AF2B-1526F2D60337}" presName="compositeNode" presStyleCnt="0">
        <dgm:presLayoutVars>
          <dgm:bulletEnabled val="1"/>
        </dgm:presLayoutVars>
      </dgm:prSet>
      <dgm:spPr/>
    </dgm:pt>
    <dgm:pt modelId="{52CE0C88-4434-464F-8704-7E2BE74FDD0B}" type="pres">
      <dgm:prSet presAssocID="{44BD061E-F3EF-4316-AF2B-1526F2D60337}" presName="image" presStyleLbl="fgImgPlace1" presStyleIdx="2" presStyleCnt="3"/>
      <dgm:spPr>
        <a:prstGeom prst="triangle">
          <a:avLst/>
        </a:prstGeom>
        <a:solidFill>
          <a:srgbClr val="F0D4D1"/>
        </a:solidFill>
      </dgm:spPr>
    </dgm:pt>
    <dgm:pt modelId="{573CC0E8-C50C-4A57-954C-0AC91665B99B}" type="pres">
      <dgm:prSet presAssocID="{44BD061E-F3EF-4316-AF2B-1526F2D60337}" presName="childNode" presStyleLbl="node1" presStyleIdx="2" presStyleCnt="3">
        <dgm:presLayoutVars>
          <dgm:bulletEnabled val="1"/>
        </dgm:presLayoutVars>
      </dgm:prSet>
      <dgm:spPr/>
      <dgm:t>
        <a:bodyPr/>
        <a:lstStyle/>
        <a:p>
          <a:endParaRPr lang="en-US"/>
        </a:p>
      </dgm:t>
    </dgm:pt>
    <dgm:pt modelId="{BCE068E7-F9CA-4550-A587-30B6A50F75A9}" type="pres">
      <dgm:prSet presAssocID="{44BD061E-F3EF-4316-AF2B-1526F2D60337}" presName="parentNode" presStyleLbl="revTx" presStyleIdx="2" presStyleCnt="3">
        <dgm:presLayoutVars>
          <dgm:chMax val="0"/>
          <dgm:bulletEnabled val="1"/>
        </dgm:presLayoutVars>
      </dgm:prSet>
      <dgm:spPr/>
      <dgm:t>
        <a:bodyPr/>
        <a:lstStyle/>
        <a:p>
          <a:endParaRPr lang="en-US"/>
        </a:p>
      </dgm:t>
    </dgm:pt>
  </dgm:ptLst>
  <dgm:cxnLst>
    <dgm:cxn modelId="{E14AEEAE-34EC-407F-B26A-633F42E51586}" srcId="{44BD061E-F3EF-4316-AF2B-1526F2D60337}" destId="{6BA241BB-277E-44B6-96B9-48143B539565}" srcOrd="1" destOrd="0" parTransId="{2E8559A1-93A6-4DD2-9B9B-4873054C4D33}" sibTransId="{87EBCD10-B5E2-45E6-B9C3-F1C15CA4D3EB}"/>
    <dgm:cxn modelId="{CC112DEC-1E62-4EFF-BB83-BD9413CF553A}" srcId="{39E75ACE-DA58-4CD7-AF19-A0E1DA7161FB}" destId="{59D0C258-B508-434E-AE46-A73C12DD879B}" srcOrd="0" destOrd="0" parTransId="{B7CB992C-3899-42B3-91A0-04B22A1E5E82}" sibTransId="{230C9503-12B5-40CF-8022-BE6276799887}"/>
    <dgm:cxn modelId="{FDF829AC-E64D-4926-8992-7523AAE0D63C}" srcId="{44BD061E-F3EF-4316-AF2B-1526F2D60337}" destId="{71BB37ED-F189-4A1B-9B5E-D639E7886360}" srcOrd="0" destOrd="0" parTransId="{47B23E4A-6A42-4565-826D-74049999F8E2}" sibTransId="{36C199AE-E4AD-4611-88FB-EFEE74431B6F}"/>
    <dgm:cxn modelId="{5E391639-F189-444B-9542-055F210602FC}" type="presOf" srcId="{44BD061E-F3EF-4316-AF2B-1526F2D60337}" destId="{BCE068E7-F9CA-4550-A587-30B6A50F75A9}" srcOrd="0" destOrd="0" presId="urn:microsoft.com/office/officeart/2005/8/layout/hList2"/>
    <dgm:cxn modelId="{5A407B46-A434-420B-83A7-81BA757BB415}" type="presOf" srcId="{71BB37ED-F189-4A1B-9B5E-D639E7886360}" destId="{573CC0E8-C50C-4A57-954C-0AC91665B99B}" srcOrd="0" destOrd="0" presId="urn:microsoft.com/office/officeart/2005/8/layout/hList2"/>
    <dgm:cxn modelId="{11451F0F-392D-4BD4-89C5-1D338A01F6A8}" type="presOf" srcId="{59D0C258-B508-434E-AE46-A73C12DD879B}" destId="{8C435118-4316-483D-BD26-3A43D269FA47}" srcOrd="0" destOrd="0" presId="urn:microsoft.com/office/officeart/2005/8/layout/hList2"/>
    <dgm:cxn modelId="{8D8CEDE8-CB59-474A-8F80-B4C801B11203}" srcId="{39E75ACE-DA58-4CD7-AF19-A0E1DA7161FB}" destId="{0163908B-0FE2-4198-800A-E1EB0E0AFA50}" srcOrd="1" destOrd="0" parTransId="{1BF0D1E8-3EEB-40D4-A417-D5E57F51CF06}" sibTransId="{35A9471B-5362-45C9-BCDF-289A16B2BDCD}"/>
    <dgm:cxn modelId="{FF3C1AE1-92C4-4BFE-A8CD-202614EE13D1}" srcId="{95942B07-252E-4A1C-84EC-643F98D4475E}" destId="{6F87A902-020B-4C59-B8E2-3CE5E167619F}" srcOrd="2" destOrd="0" parTransId="{64793B92-FAFB-475D-93C0-16C0E8CC4428}" sibTransId="{19BC103C-AF84-40FF-95F3-4BBB78A08B56}"/>
    <dgm:cxn modelId="{7B72AF9B-F3C4-4CC3-9B44-254A728707E5}" srcId="{44BD061E-F3EF-4316-AF2B-1526F2D60337}" destId="{BA15403E-B33F-4639-924D-9CB632C6FA1C}" srcOrd="2" destOrd="0" parTransId="{CAF609E7-5F40-4CEF-B709-BCD6C9062CE6}" sibTransId="{DD796E63-A113-4206-B641-9CAA67383C9D}"/>
    <dgm:cxn modelId="{E730F026-5417-4BBF-8232-EB92CBF762C7}" type="presOf" srcId="{0163908B-0FE2-4198-800A-E1EB0E0AFA50}" destId="{8C435118-4316-483D-BD26-3A43D269FA47}" srcOrd="0" destOrd="1" presId="urn:microsoft.com/office/officeart/2005/8/layout/hList2"/>
    <dgm:cxn modelId="{41624568-D3FF-4076-BEEE-13E2E3496A67}" srcId="{BE916FEC-0A73-46CB-898F-9A71F8D640CA}" destId="{95942B07-252E-4A1C-84EC-643F98D4475E}" srcOrd="1" destOrd="0" parTransId="{92F95B7A-1CE3-47FB-8366-827DDED61618}" sibTransId="{381D2915-38A2-46FD-8290-FAC145C38694}"/>
    <dgm:cxn modelId="{2312FCFB-A9F6-4A2D-BAC8-93B6E9DD5104}" srcId="{95942B07-252E-4A1C-84EC-643F98D4475E}" destId="{8AA7603F-9CBA-467C-8C2B-A6EBD1F5A972}" srcOrd="0" destOrd="0" parTransId="{FFD1A6CA-705C-4891-B759-D62058316518}" sibTransId="{D628E8B4-EF3A-4181-944C-29C2776AA730}"/>
    <dgm:cxn modelId="{ACEF4187-FB71-4C0C-B72A-C84564728AC3}" srcId="{95942B07-252E-4A1C-84EC-643F98D4475E}" destId="{4281A2DC-8EE3-4D5A-A0A9-7B269A74F42F}" srcOrd="1" destOrd="0" parTransId="{C7D52E15-61E1-4419-8F66-BBB7A5B5A507}" sibTransId="{7C601042-BFB7-47D8-A05E-BE089320F20E}"/>
    <dgm:cxn modelId="{AA9D66DC-DB91-47AA-8C88-9AFAFB3957D5}" type="presOf" srcId="{BA15403E-B33F-4639-924D-9CB632C6FA1C}" destId="{573CC0E8-C50C-4A57-954C-0AC91665B99B}" srcOrd="0" destOrd="2" presId="urn:microsoft.com/office/officeart/2005/8/layout/hList2"/>
    <dgm:cxn modelId="{8F63AC50-6132-4BD7-97F5-F0E5C1ED7754}" type="presOf" srcId="{39E75ACE-DA58-4CD7-AF19-A0E1DA7161FB}" destId="{BA310BB9-D440-4E1D-BA53-29CA633355D6}" srcOrd="0" destOrd="0" presId="urn:microsoft.com/office/officeart/2005/8/layout/hList2"/>
    <dgm:cxn modelId="{A93805A9-AFFD-465E-895D-65E756E4393D}" srcId="{BE916FEC-0A73-46CB-898F-9A71F8D640CA}" destId="{44BD061E-F3EF-4316-AF2B-1526F2D60337}" srcOrd="2" destOrd="0" parTransId="{33BF2A25-5836-476F-A9AE-66AAD2AA3F3F}" sibTransId="{11D83AE8-F4B7-4903-ACA7-C8A638CE7DCB}"/>
    <dgm:cxn modelId="{896C9C5F-38C0-44DE-8950-40E12C9C37C5}" type="presOf" srcId="{6F87A902-020B-4C59-B8E2-3CE5E167619F}" destId="{4A0D2296-618C-4A7F-9A35-81094248A8E5}" srcOrd="0" destOrd="2" presId="urn:microsoft.com/office/officeart/2005/8/layout/hList2"/>
    <dgm:cxn modelId="{3A58AAAE-EB63-430A-A01E-8E93C007CA50}" srcId="{BE916FEC-0A73-46CB-898F-9A71F8D640CA}" destId="{39E75ACE-DA58-4CD7-AF19-A0E1DA7161FB}" srcOrd="0" destOrd="0" parTransId="{F4756C23-7171-4135-8E26-E9BD86BDA3AC}" sibTransId="{313615B3-3ECE-4420-916B-38A1FDA68333}"/>
    <dgm:cxn modelId="{08EE3693-0813-42C6-A90C-DDCA461F8162}" type="presOf" srcId="{BE916FEC-0A73-46CB-898F-9A71F8D640CA}" destId="{2C46FAA9-7689-4160-AF05-1A9F4B663128}" srcOrd="0" destOrd="0" presId="urn:microsoft.com/office/officeart/2005/8/layout/hList2"/>
    <dgm:cxn modelId="{C78C62B8-FCBB-4766-BC3D-3C9AB1EC9AD8}" type="presOf" srcId="{95942B07-252E-4A1C-84EC-643F98D4475E}" destId="{B6A7534F-539D-4602-9923-80456E6075F8}" srcOrd="0" destOrd="0" presId="urn:microsoft.com/office/officeart/2005/8/layout/hList2"/>
    <dgm:cxn modelId="{B8E8128D-F4D0-4641-916D-EF707347B284}" type="presOf" srcId="{6BA241BB-277E-44B6-96B9-48143B539565}" destId="{573CC0E8-C50C-4A57-954C-0AC91665B99B}" srcOrd="0" destOrd="1" presId="urn:microsoft.com/office/officeart/2005/8/layout/hList2"/>
    <dgm:cxn modelId="{F8253FE9-57C3-4056-AF0E-A1311044AF5D}" type="presOf" srcId="{4281A2DC-8EE3-4D5A-A0A9-7B269A74F42F}" destId="{4A0D2296-618C-4A7F-9A35-81094248A8E5}" srcOrd="0" destOrd="1" presId="urn:microsoft.com/office/officeart/2005/8/layout/hList2"/>
    <dgm:cxn modelId="{440A2389-B3E1-4081-ADD3-F1C0DFFA6B10}" type="presOf" srcId="{8AA7603F-9CBA-467C-8C2B-A6EBD1F5A972}" destId="{4A0D2296-618C-4A7F-9A35-81094248A8E5}" srcOrd="0" destOrd="0" presId="urn:microsoft.com/office/officeart/2005/8/layout/hList2"/>
    <dgm:cxn modelId="{7D9DADF0-9B19-4933-977C-BA5940E91429}" srcId="{39E75ACE-DA58-4CD7-AF19-A0E1DA7161FB}" destId="{3204250E-B021-4E8D-9887-AC1C8E35AD68}" srcOrd="2" destOrd="0" parTransId="{0A5C2BB6-7EB9-4748-811D-45269D5D49B7}" sibTransId="{61E882F0-D784-4B70-ACE7-8A1B10A80266}"/>
    <dgm:cxn modelId="{B9AC3376-C8FE-4705-9E1B-5ACDBED20648}" type="presOf" srcId="{3204250E-B021-4E8D-9887-AC1C8E35AD68}" destId="{8C435118-4316-483D-BD26-3A43D269FA47}" srcOrd="0" destOrd="2" presId="urn:microsoft.com/office/officeart/2005/8/layout/hList2"/>
    <dgm:cxn modelId="{93147337-EE5B-419A-BA9C-812B7BFB60B6}" type="presParOf" srcId="{2C46FAA9-7689-4160-AF05-1A9F4B663128}" destId="{FFE42A0F-722A-4BC7-9C10-2927DC36DBC7}" srcOrd="0" destOrd="0" presId="urn:microsoft.com/office/officeart/2005/8/layout/hList2"/>
    <dgm:cxn modelId="{20CF491A-887C-4221-B31E-5BB70399A63B}" type="presParOf" srcId="{FFE42A0F-722A-4BC7-9C10-2927DC36DBC7}" destId="{67666E16-A87B-478B-81E8-7FFACDD4AF63}" srcOrd="0" destOrd="0" presId="urn:microsoft.com/office/officeart/2005/8/layout/hList2"/>
    <dgm:cxn modelId="{966405E2-256F-48A6-90D2-B08232642C4E}" type="presParOf" srcId="{FFE42A0F-722A-4BC7-9C10-2927DC36DBC7}" destId="{8C435118-4316-483D-BD26-3A43D269FA47}" srcOrd="1" destOrd="0" presId="urn:microsoft.com/office/officeart/2005/8/layout/hList2"/>
    <dgm:cxn modelId="{EE2EFBD4-E81A-44CB-A2F4-3270CD307173}" type="presParOf" srcId="{FFE42A0F-722A-4BC7-9C10-2927DC36DBC7}" destId="{BA310BB9-D440-4E1D-BA53-29CA633355D6}" srcOrd="2" destOrd="0" presId="urn:microsoft.com/office/officeart/2005/8/layout/hList2"/>
    <dgm:cxn modelId="{67A5524E-1BD6-48F2-8887-777F08174338}" type="presParOf" srcId="{2C46FAA9-7689-4160-AF05-1A9F4B663128}" destId="{9100E389-C1EC-414B-9F3F-AE973A49CEB2}" srcOrd="1" destOrd="0" presId="urn:microsoft.com/office/officeart/2005/8/layout/hList2"/>
    <dgm:cxn modelId="{418B6FAD-D821-443C-882A-7818D8BC1962}" type="presParOf" srcId="{2C46FAA9-7689-4160-AF05-1A9F4B663128}" destId="{C59695D6-4420-425D-A10A-142B1E76AA63}" srcOrd="2" destOrd="0" presId="urn:microsoft.com/office/officeart/2005/8/layout/hList2"/>
    <dgm:cxn modelId="{9AE035B0-C25C-43D6-8F2B-49CD69A3CCA5}" type="presParOf" srcId="{C59695D6-4420-425D-A10A-142B1E76AA63}" destId="{C706A54F-0068-4296-ACD1-854F27C9F00D}" srcOrd="0" destOrd="0" presId="urn:microsoft.com/office/officeart/2005/8/layout/hList2"/>
    <dgm:cxn modelId="{4A16E0D7-C261-4B0D-B3F1-EFA9F639710E}" type="presParOf" srcId="{C59695D6-4420-425D-A10A-142B1E76AA63}" destId="{4A0D2296-618C-4A7F-9A35-81094248A8E5}" srcOrd="1" destOrd="0" presId="urn:microsoft.com/office/officeart/2005/8/layout/hList2"/>
    <dgm:cxn modelId="{E1BAF712-666A-4E61-8FD8-36011686205D}" type="presParOf" srcId="{C59695D6-4420-425D-A10A-142B1E76AA63}" destId="{B6A7534F-539D-4602-9923-80456E6075F8}" srcOrd="2" destOrd="0" presId="urn:microsoft.com/office/officeart/2005/8/layout/hList2"/>
    <dgm:cxn modelId="{C76E199B-04B1-4EFB-888C-D1DC2D007AC9}" type="presParOf" srcId="{2C46FAA9-7689-4160-AF05-1A9F4B663128}" destId="{F828469C-45A2-4599-8007-D93540680336}" srcOrd="3" destOrd="0" presId="urn:microsoft.com/office/officeart/2005/8/layout/hList2"/>
    <dgm:cxn modelId="{920F87CA-60BC-472A-BAF9-E4447BE2B4D6}" type="presParOf" srcId="{2C46FAA9-7689-4160-AF05-1A9F4B663128}" destId="{BB4C5B47-69AC-4994-B2CF-0D2CE4E821B3}" srcOrd="4" destOrd="0" presId="urn:microsoft.com/office/officeart/2005/8/layout/hList2"/>
    <dgm:cxn modelId="{E06B6316-55CF-4EF4-A790-20DEBF0F03C5}" type="presParOf" srcId="{BB4C5B47-69AC-4994-B2CF-0D2CE4E821B3}" destId="{52CE0C88-4434-464F-8704-7E2BE74FDD0B}" srcOrd="0" destOrd="0" presId="urn:microsoft.com/office/officeart/2005/8/layout/hList2"/>
    <dgm:cxn modelId="{967EB811-60AB-4A3F-8E5A-E80CC8FDA3A8}" type="presParOf" srcId="{BB4C5B47-69AC-4994-B2CF-0D2CE4E821B3}" destId="{573CC0E8-C50C-4A57-954C-0AC91665B99B}" srcOrd="1" destOrd="0" presId="urn:microsoft.com/office/officeart/2005/8/layout/hList2"/>
    <dgm:cxn modelId="{E48D23ED-E0EB-4942-B6FC-3BDD4809ED6A}" type="presParOf" srcId="{BB4C5B47-69AC-4994-B2CF-0D2CE4E821B3}" destId="{BCE068E7-F9CA-4550-A587-30B6A50F75A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AE3DAA9-864C-496C-A07C-8D2509CD694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3309258-3433-4873-B63F-AF825F678E5F}">
      <dgm:prSet phldrT="[Text]"/>
      <dgm:spPr/>
      <dgm:t>
        <a:bodyPr/>
        <a:lstStyle/>
        <a:p>
          <a:r>
            <a:rPr lang="en-US" dirty="0">
              <a:latin typeface="Segoe UI Semibold" panose="020B0702040204020203" pitchFamily="34" charset="0"/>
              <a:cs typeface="Segoe UI Semibold" panose="020B0702040204020203" pitchFamily="34" charset="0"/>
            </a:rPr>
            <a:t>Conversation</a:t>
          </a:r>
        </a:p>
      </dgm:t>
    </dgm:pt>
    <dgm:pt modelId="{AA9BD4F4-F13B-4C05-B8E1-96B661049246}" type="parTrans" cxnId="{86B7E451-9BCC-43DD-975B-8B7B731ABE41}">
      <dgm:prSet/>
      <dgm:spPr/>
      <dgm:t>
        <a:bodyPr/>
        <a:lstStyle/>
        <a:p>
          <a:endParaRPr lang="en-US"/>
        </a:p>
      </dgm:t>
    </dgm:pt>
    <dgm:pt modelId="{7A1946F0-C61A-40ED-8DD3-F5803DE95CBB}" type="sibTrans" cxnId="{86B7E451-9BCC-43DD-975B-8B7B731ABE41}">
      <dgm:prSet/>
      <dgm:spPr/>
      <dgm:t>
        <a:bodyPr/>
        <a:lstStyle/>
        <a:p>
          <a:endParaRPr lang="en-US"/>
        </a:p>
      </dgm:t>
    </dgm:pt>
    <dgm:pt modelId="{22E0AB64-5BB2-4FB7-A069-F24334AD5537}">
      <dgm:prSet phldrT="[Text]"/>
      <dgm:spPr/>
      <dgm:t>
        <a:bodyPr/>
        <a:lstStyle/>
        <a:p>
          <a:r>
            <a:rPr lang="en-US" dirty="0"/>
            <a:t>What are you goals?  What do you like to do? </a:t>
          </a:r>
        </a:p>
      </dgm:t>
    </dgm:pt>
    <dgm:pt modelId="{91D48129-5DC5-46D9-A189-752C1222FD21}" type="parTrans" cxnId="{A67AEDEC-AF4B-4BE4-888C-FCD68088C5F3}">
      <dgm:prSet/>
      <dgm:spPr/>
      <dgm:t>
        <a:bodyPr/>
        <a:lstStyle/>
        <a:p>
          <a:endParaRPr lang="en-US"/>
        </a:p>
      </dgm:t>
    </dgm:pt>
    <dgm:pt modelId="{A3FECAA7-6B11-470E-BAD2-CD06789820F4}" type="sibTrans" cxnId="{A67AEDEC-AF4B-4BE4-888C-FCD68088C5F3}">
      <dgm:prSet/>
      <dgm:spPr/>
      <dgm:t>
        <a:bodyPr/>
        <a:lstStyle/>
        <a:p>
          <a:endParaRPr lang="en-US"/>
        </a:p>
      </dgm:t>
    </dgm:pt>
    <dgm:pt modelId="{3631820B-61BF-47E1-9466-A7F1ECD46C53}">
      <dgm:prSet phldrT="[Text]"/>
      <dgm:spPr/>
      <dgm:t>
        <a:bodyPr/>
        <a:lstStyle/>
        <a:p>
          <a:r>
            <a:rPr lang="en-US" dirty="0"/>
            <a:t>Why didn’t things work out before? Is university in your plan?  Do you have a career goal?</a:t>
          </a:r>
        </a:p>
      </dgm:t>
    </dgm:pt>
    <dgm:pt modelId="{A34483CC-EA0C-4D32-8105-B4DA89656418}" type="parTrans" cxnId="{8493B258-4259-4BE4-A3C9-6DE601693820}">
      <dgm:prSet/>
      <dgm:spPr/>
      <dgm:t>
        <a:bodyPr/>
        <a:lstStyle/>
        <a:p>
          <a:endParaRPr lang="en-US"/>
        </a:p>
      </dgm:t>
    </dgm:pt>
    <dgm:pt modelId="{40193CDA-86E1-4550-84B7-53D56E36EABA}" type="sibTrans" cxnId="{8493B258-4259-4BE4-A3C9-6DE601693820}">
      <dgm:prSet/>
      <dgm:spPr/>
      <dgm:t>
        <a:bodyPr/>
        <a:lstStyle/>
        <a:p>
          <a:endParaRPr lang="en-US"/>
        </a:p>
      </dgm:t>
    </dgm:pt>
    <dgm:pt modelId="{5E0C3F06-9F62-44BF-B63A-CDFFC6FA7814}">
      <dgm:prSet phldrT="[Text]"/>
      <dgm:spPr/>
      <dgm:t>
        <a:bodyPr/>
        <a:lstStyle/>
        <a:p>
          <a:r>
            <a:rPr lang="en-US" dirty="0">
              <a:latin typeface="Segoe UI Semibold" panose="020B0702040204020203" pitchFamily="34" charset="0"/>
              <a:cs typeface="Segoe UI Semibold" panose="020B0702040204020203" pitchFamily="34" charset="0"/>
            </a:rPr>
            <a:t>Training</a:t>
          </a:r>
        </a:p>
      </dgm:t>
    </dgm:pt>
    <dgm:pt modelId="{2A58EAC8-D234-4C64-A32C-136CCECED48B}" type="parTrans" cxnId="{E1D0A8FC-CF48-44D1-B738-2676EBFF02F5}">
      <dgm:prSet/>
      <dgm:spPr/>
      <dgm:t>
        <a:bodyPr/>
        <a:lstStyle/>
        <a:p>
          <a:endParaRPr lang="en-US"/>
        </a:p>
      </dgm:t>
    </dgm:pt>
    <dgm:pt modelId="{A660EA34-944E-421F-8C8C-1616E04C2580}" type="sibTrans" cxnId="{E1D0A8FC-CF48-44D1-B738-2676EBFF02F5}">
      <dgm:prSet/>
      <dgm:spPr/>
      <dgm:t>
        <a:bodyPr/>
        <a:lstStyle/>
        <a:p>
          <a:endParaRPr lang="en-US"/>
        </a:p>
      </dgm:t>
    </dgm:pt>
    <dgm:pt modelId="{C26AE30F-2273-4687-ACA3-A11E454FDD92}">
      <dgm:prSet phldrT="[Text]"/>
      <dgm:spPr/>
      <dgm:t>
        <a:bodyPr/>
        <a:lstStyle/>
        <a:p>
          <a:r>
            <a:rPr lang="en-US" dirty="0"/>
            <a:t>What resources are available to figure out what you need? </a:t>
          </a:r>
        </a:p>
      </dgm:t>
    </dgm:pt>
    <dgm:pt modelId="{DE860243-1F2D-40A6-87F4-0391F841D0DD}" type="parTrans" cxnId="{9531ED89-0067-41C4-AE52-72A67C1B3715}">
      <dgm:prSet/>
      <dgm:spPr/>
      <dgm:t>
        <a:bodyPr/>
        <a:lstStyle/>
        <a:p>
          <a:endParaRPr lang="en-US"/>
        </a:p>
      </dgm:t>
    </dgm:pt>
    <dgm:pt modelId="{55A53BD1-BA4A-44B6-AD06-574DB4E14023}" type="sibTrans" cxnId="{9531ED89-0067-41C4-AE52-72A67C1B3715}">
      <dgm:prSet/>
      <dgm:spPr/>
      <dgm:t>
        <a:bodyPr/>
        <a:lstStyle/>
        <a:p>
          <a:endParaRPr lang="en-US"/>
        </a:p>
      </dgm:t>
    </dgm:pt>
    <dgm:pt modelId="{A8833DD4-8CEC-4BE1-BDF2-B67102AD73BF}">
      <dgm:prSet phldrT="[Text]"/>
      <dgm:spPr/>
      <dgm:t>
        <a:bodyPr/>
        <a:lstStyle/>
        <a:p>
          <a:r>
            <a:rPr lang="en-US" dirty="0"/>
            <a:t>How can those resources be used for planning?</a:t>
          </a:r>
        </a:p>
      </dgm:t>
    </dgm:pt>
    <dgm:pt modelId="{2D96BB7A-8470-4938-AFA6-5D028F0CD259}" type="parTrans" cxnId="{A7BBF9A5-AD2B-45A2-9733-29827AB71C55}">
      <dgm:prSet/>
      <dgm:spPr/>
      <dgm:t>
        <a:bodyPr/>
        <a:lstStyle/>
        <a:p>
          <a:endParaRPr lang="en-US"/>
        </a:p>
      </dgm:t>
    </dgm:pt>
    <dgm:pt modelId="{5D4304C3-7EC7-475D-A048-7E29EB455AC4}" type="sibTrans" cxnId="{A7BBF9A5-AD2B-45A2-9733-29827AB71C55}">
      <dgm:prSet/>
      <dgm:spPr/>
      <dgm:t>
        <a:bodyPr/>
        <a:lstStyle/>
        <a:p>
          <a:endParaRPr lang="en-US"/>
        </a:p>
      </dgm:t>
    </dgm:pt>
    <dgm:pt modelId="{2740CDCF-B46B-4933-826E-3D1603CA9D96}">
      <dgm:prSet/>
      <dgm:spPr/>
      <dgm:t>
        <a:bodyPr/>
        <a:lstStyle/>
        <a:p>
          <a:r>
            <a:rPr lang="en-US" dirty="0">
              <a:latin typeface="Segoe UI Semibold" panose="020B0702040204020203" pitchFamily="34" charset="0"/>
              <a:cs typeface="Segoe UI Semibold" panose="020B0702040204020203" pitchFamily="34" charset="0"/>
            </a:rPr>
            <a:t>Regular Check-ins</a:t>
          </a:r>
        </a:p>
      </dgm:t>
    </dgm:pt>
    <dgm:pt modelId="{0119F5E5-53CC-476D-9193-E3D0D5F54E7E}" type="parTrans" cxnId="{A1FDDADC-A343-47A5-A661-FAB3DB5F4EE6}">
      <dgm:prSet/>
      <dgm:spPr/>
      <dgm:t>
        <a:bodyPr/>
        <a:lstStyle/>
        <a:p>
          <a:endParaRPr lang="en-US"/>
        </a:p>
      </dgm:t>
    </dgm:pt>
    <dgm:pt modelId="{97A18560-D89F-41F5-A654-AC0A0817A0C0}" type="sibTrans" cxnId="{A1FDDADC-A343-47A5-A661-FAB3DB5F4EE6}">
      <dgm:prSet/>
      <dgm:spPr/>
      <dgm:t>
        <a:bodyPr/>
        <a:lstStyle/>
        <a:p>
          <a:endParaRPr lang="en-US"/>
        </a:p>
      </dgm:t>
    </dgm:pt>
    <dgm:pt modelId="{5BAC3912-1CD2-4544-B004-FC908AB11B27}">
      <dgm:prSet/>
      <dgm:spPr/>
      <dgm:t>
        <a:bodyPr/>
        <a:lstStyle/>
        <a:p>
          <a:r>
            <a:rPr lang="en-US" dirty="0"/>
            <a:t>How is it going?  What do you know now? Are you enjoying what you’re learning/doing? Quarterly registration appointments</a:t>
          </a:r>
        </a:p>
      </dgm:t>
    </dgm:pt>
    <dgm:pt modelId="{F6DC9638-0822-4621-86AF-83014F1A1312}" type="parTrans" cxnId="{A1601FA4-204C-4615-A6D5-C0BFDFA1010E}">
      <dgm:prSet/>
      <dgm:spPr/>
      <dgm:t>
        <a:bodyPr/>
        <a:lstStyle/>
        <a:p>
          <a:endParaRPr lang="en-US"/>
        </a:p>
      </dgm:t>
    </dgm:pt>
    <dgm:pt modelId="{D2EF906E-DC0A-423E-BFC3-50D294EC4941}" type="sibTrans" cxnId="{A1601FA4-204C-4615-A6D5-C0BFDFA1010E}">
      <dgm:prSet/>
      <dgm:spPr/>
      <dgm:t>
        <a:bodyPr/>
        <a:lstStyle/>
        <a:p>
          <a:endParaRPr lang="en-US"/>
        </a:p>
      </dgm:t>
    </dgm:pt>
    <dgm:pt modelId="{612CD444-2A12-4AFC-93DC-F3A43E4156F1}">
      <dgm:prSet/>
      <dgm:spPr/>
      <dgm:t>
        <a:bodyPr/>
        <a:lstStyle/>
        <a:p>
          <a:endParaRPr lang="en-US" dirty="0"/>
        </a:p>
      </dgm:t>
    </dgm:pt>
    <dgm:pt modelId="{94CA737A-3058-4566-90FF-636379629CD9}" type="parTrans" cxnId="{5CD8E906-CB72-4F11-8A45-7A68E3F6B523}">
      <dgm:prSet/>
      <dgm:spPr/>
      <dgm:t>
        <a:bodyPr/>
        <a:lstStyle/>
        <a:p>
          <a:endParaRPr lang="en-US"/>
        </a:p>
      </dgm:t>
    </dgm:pt>
    <dgm:pt modelId="{1064B126-097E-4D39-ACA6-B4C48E53BE92}" type="sibTrans" cxnId="{5CD8E906-CB72-4F11-8A45-7A68E3F6B523}">
      <dgm:prSet/>
      <dgm:spPr/>
      <dgm:t>
        <a:bodyPr/>
        <a:lstStyle/>
        <a:p>
          <a:endParaRPr lang="en-US"/>
        </a:p>
      </dgm:t>
    </dgm:pt>
    <dgm:pt modelId="{103A81E3-3EA3-4738-A733-072DC8E15135}" type="pres">
      <dgm:prSet presAssocID="{7AE3DAA9-864C-496C-A07C-8D2509CD694B}" presName="Name0" presStyleCnt="0">
        <dgm:presLayoutVars>
          <dgm:dir/>
          <dgm:animLvl val="lvl"/>
          <dgm:resizeHandles/>
        </dgm:presLayoutVars>
      </dgm:prSet>
      <dgm:spPr/>
      <dgm:t>
        <a:bodyPr/>
        <a:lstStyle/>
        <a:p>
          <a:endParaRPr lang="en-US"/>
        </a:p>
      </dgm:t>
    </dgm:pt>
    <dgm:pt modelId="{C14A6134-B980-42B5-8CC0-8976F637DC1E}" type="pres">
      <dgm:prSet presAssocID="{73309258-3433-4873-B63F-AF825F678E5F}" presName="linNode" presStyleCnt="0"/>
      <dgm:spPr/>
    </dgm:pt>
    <dgm:pt modelId="{223C0F52-CD3D-4424-9836-567CCACDC56C}" type="pres">
      <dgm:prSet presAssocID="{73309258-3433-4873-B63F-AF825F678E5F}" presName="parentShp" presStyleLbl="node1" presStyleIdx="0" presStyleCnt="3">
        <dgm:presLayoutVars>
          <dgm:bulletEnabled val="1"/>
        </dgm:presLayoutVars>
      </dgm:prSet>
      <dgm:spPr/>
      <dgm:t>
        <a:bodyPr/>
        <a:lstStyle/>
        <a:p>
          <a:endParaRPr lang="en-US"/>
        </a:p>
      </dgm:t>
    </dgm:pt>
    <dgm:pt modelId="{9AFE444A-F6AD-42D4-BA35-E42117B7C4EC}" type="pres">
      <dgm:prSet presAssocID="{73309258-3433-4873-B63F-AF825F678E5F}" presName="childShp" presStyleLbl="bgAccFollowNode1" presStyleIdx="0" presStyleCnt="3">
        <dgm:presLayoutVars>
          <dgm:bulletEnabled val="1"/>
        </dgm:presLayoutVars>
      </dgm:prSet>
      <dgm:spPr/>
      <dgm:t>
        <a:bodyPr/>
        <a:lstStyle/>
        <a:p>
          <a:endParaRPr lang="en-US"/>
        </a:p>
      </dgm:t>
    </dgm:pt>
    <dgm:pt modelId="{2E58E42C-4DCB-4A22-9B05-850238F1F582}" type="pres">
      <dgm:prSet presAssocID="{7A1946F0-C61A-40ED-8DD3-F5803DE95CBB}" presName="spacing" presStyleCnt="0"/>
      <dgm:spPr/>
    </dgm:pt>
    <dgm:pt modelId="{2BD2316F-F734-4DD5-AD6A-B617E30EA892}" type="pres">
      <dgm:prSet presAssocID="{5E0C3F06-9F62-44BF-B63A-CDFFC6FA7814}" presName="linNode" presStyleCnt="0"/>
      <dgm:spPr/>
    </dgm:pt>
    <dgm:pt modelId="{525974CA-23C3-4174-8754-A5A0EBDD9AEB}" type="pres">
      <dgm:prSet presAssocID="{5E0C3F06-9F62-44BF-B63A-CDFFC6FA7814}" presName="parentShp" presStyleLbl="node1" presStyleIdx="1" presStyleCnt="3">
        <dgm:presLayoutVars>
          <dgm:bulletEnabled val="1"/>
        </dgm:presLayoutVars>
      </dgm:prSet>
      <dgm:spPr/>
      <dgm:t>
        <a:bodyPr/>
        <a:lstStyle/>
        <a:p>
          <a:endParaRPr lang="en-US"/>
        </a:p>
      </dgm:t>
    </dgm:pt>
    <dgm:pt modelId="{CDA84BB0-D124-4B00-9825-00B2AA8EFD41}" type="pres">
      <dgm:prSet presAssocID="{5E0C3F06-9F62-44BF-B63A-CDFFC6FA7814}" presName="childShp" presStyleLbl="bgAccFollowNode1" presStyleIdx="1" presStyleCnt="3">
        <dgm:presLayoutVars>
          <dgm:bulletEnabled val="1"/>
        </dgm:presLayoutVars>
      </dgm:prSet>
      <dgm:spPr/>
      <dgm:t>
        <a:bodyPr/>
        <a:lstStyle/>
        <a:p>
          <a:endParaRPr lang="en-US"/>
        </a:p>
      </dgm:t>
    </dgm:pt>
    <dgm:pt modelId="{C4D08E1D-85B8-40A8-A65A-5275C6E55025}" type="pres">
      <dgm:prSet presAssocID="{A660EA34-944E-421F-8C8C-1616E04C2580}" presName="spacing" presStyleCnt="0"/>
      <dgm:spPr/>
    </dgm:pt>
    <dgm:pt modelId="{6327F1CF-3AE5-4553-8BCD-4E46122E7FD0}" type="pres">
      <dgm:prSet presAssocID="{2740CDCF-B46B-4933-826E-3D1603CA9D96}" presName="linNode" presStyleCnt="0"/>
      <dgm:spPr/>
    </dgm:pt>
    <dgm:pt modelId="{18694548-9792-4463-964E-5DA73D834736}" type="pres">
      <dgm:prSet presAssocID="{2740CDCF-B46B-4933-826E-3D1603CA9D96}" presName="parentShp" presStyleLbl="node1" presStyleIdx="2" presStyleCnt="3">
        <dgm:presLayoutVars>
          <dgm:bulletEnabled val="1"/>
        </dgm:presLayoutVars>
      </dgm:prSet>
      <dgm:spPr/>
      <dgm:t>
        <a:bodyPr/>
        <a:lstStyle/>
        <a:p>
          <a:endParaRPr lang="en-US"/>
        </a:p>
      </dgm:t>
    </dgm:pt>
    <dgm:pt modelId="{356E6CE9-4664-4CF6-B546-D7987BDF0D6C}" type="pres">
      <dgm:prSet presAssocID="{2740CDCF-B46B-4933-826E-3D1603CA9D96}" presName="childShp" presStyleLbl="bgAccFollowNode1" presStyleIdx="2" presStyleCnt="3">
        <dgm:presLayoutVars>
          <dgm:bulletEnabled val="1"/>
        </dgm:presLayoutVars>
      </dgm:prSet>
      <dgm:spPr/>
      <dgm:t>
        <a:bodyPr/>
        <a:lstStyle/>
        <a:p>
          <a:endParaRPr lang="en-US"/>
        </a:p>
      </dgm:t>
    </dgm:pt>
  </dgm:ptLst>
  <dgm:cxnLst>
    <dgm:cxn modelId="{A1601FA4-204C-4615-A6D5-C0BFDFA1010E}" srcId="{2740CDCF-B46B-4933-826E-3D1603CA9D96}" destId="{5BAC3912-1CD2-4544-B004-FC908AB11B27}" srcOrd="0" destOrd="0" parTransId="{F6DC9638-0822-4621-86AF-83014F1A1312}" sibTransId="{D2EF906E-DC0A-423E-BFC3-50D294EC4941}"/>
    <dgm:cxn modelId="{51F90F0E-1EB6-4D46-BB69-218B367AC424}" type="presOf" srcId="{3631820B-61BF-47E1-9466-A7F1ECD46C53}" destId="{9AFE444A-F6AD-42D4-BA35-E42117B7C4EC}" srcOrd="0" destOrd="1" presId="urn:microsoft.com/office/officeart/2005/8/layout/vList6"/>
    <dgm:cxn modelId="{6DF8859D-A410-451B-8A15-C779BB257104}" type="presOf" srcId="{22E0AB64-5BB2-4FB7-A069-F24334AD5537}" destId="{9AFE444A-F6AD-42D4-BA35-E42117B7C4EC}" srcOrd="0" destOrd="0" presId="urn:microsoft.com/office/officeart/2005/8/layout/vList6"/>
    <dgm:cxn modelId="{5CD8E906-CB72-4F11-8A45-7A68E3F6B523}" srcId="{2740CDCF-B46B-4933-826E-3D1603CA9D96}" destId="{612CD444-2A12-4AFC-93DC-F3A43E4156F1}" srcOrd="1" destOrd="0" parTransId="{94CA737A-3058-4566-90FF-636379629CD9}" sibTransId="{1064B126-097E-4D39-ACA6-B4C48E53BE92}"/>
    <dgm:cxn modelId="{A1FDDADC-A343-47A5-A661-FAB3DB5F4EE6}" srcId="{7AE3DAA9-864C-496C-A07C-8D2509CD694B}" destId="{2740CDCF-B46B-4933-826E-3D1603CA9D96}" srcOrd="2" destOrd="0" parTransId="{0119F5E5-53CC-476D-9193-E3D0D5F54E7E}" sibTransId="{97A18560-D89F-41F5-A654-AC0A0817A0C0}"/>
    <dgm:cxn modelId="{E1D0A8FC-CF48-44D1-B738-2676EBFF02F5}" srcId="{7AE3DAA9-864C-496C-A07C-8D2509CD694B}" destId="{5E0C3F06-9F62-44BF-B63A-CDFFC6FA7814}" srcOrd="1" destOrd="0" parTransId="{2A58EAC8-D234-4C64-A32C-136CCECED48B}" sibTransId="{A660EA34-944E-421F-8C8C-1616E04C2580}"/>
    <dgm:cxn modelId="{86B7E451-9BCC-43DD-975B-8B7B731ABE41}" srcId="{7AE3DAA9-864C-496C-A07C-8D2509CD694B}" destId="{73309258-3433-4873-B63F-AF825F678E5F}" srcOrd="0" destOrd="0" parTransId="{AA9BD4F4-F13B-4C05-B8E1-96B661049246}" sibTransId="{7A1946F0-C61A-40ED-8DD3-F5803DE95CBB}"/>
    <dgm:cxn modelId="{A67AEDEC-AF4B-4BE4-888C-FCD68088C5F3}" srcId="{73309258-3433-4873-B63F-AF825F678E5F}" destId="{22E0AB64-5BB2-4FB7-A069-F24334AD5537}" srcOrd="0" destOrd="0" parTransId="{91D48129-5DC5-46D9-A189-752C1222FD21}" sibTransId="{A3FECAA7-6B11-470E-BAD2-CD06789820F4}"/>
    <dgm:cxn modelId="{8493B258-4259-4BE4-A3C9-6DE601693820}" srcId="{73309258-3433-4873-B63F-AF825F678E5F}" destId="{3631820B-61BF-47E1-9466-A7F1ECD46C53}" srcOrd="1" destOrd="0" parTransId="{A34483CC-EA0C-4D32-8105-B4DA89656418}" sibTransId="{40193CDA-86E1-4550-84B7-53D56E36EABA}"/>
    <dgm:cxn modelId="{61D59A7F-4A6C-48C9-B5BA-8B254E6C53E7}" type="presOf" srcId="{5BAC3912-1CD2-4544-B004-FC908AB11B27}" destId="{356E6CE9-4664-4CF6-B546-D7987BDF0D6C}" srcOrd="0" destOrd="0" presId="urn:microsoft.com/office/officeart/2005/8/layout/vList6"/>
    <dgm:cxn modelId="{C879FD1D-B037-4A2B-A77B-58B10F2F075E}" type="presOf" srcId="{2740CDCF-B46B-4933-826E-3D1603CA9D96}" destId="{18694548-9792-4463-964E-5DA73D834736}" srcOrd="0" destOrd="0" presId="urn:microsoft.com/office/officeart/2005/8/layout/vList6"/>
    <dgm:cxn modelId="{A7BBF9A5-AD2B-45A2-9733-29827AB71C55}" srcId="{5E0C3F06-9F62-44BF-B63A-CDFFC6FA7814}" destId="{A8833DD4-8CEC-4BE1-BDF2-B67102AD73BF}" srcOrd="1" destOrd="0" parTransId="{2D96BB7A-8470-4938-AFA6-5D028F0CD259}" sibTransId="{5D4304C3-7EC7-475D-A048-7E29EB455AC4}"/>
    <dgm:cxn modelId="{E185247A-7F94-4D63-BB63-D33025A1286D}" type="presOf" srcId="{C26AE30F-2273-4687-ACA3-A11E454FDD92}" destId="{CDA84BB0-D124-4B00-9825-00B2AA8EFD41}" srcOrd="0" destOrd="0" presId="urn:microsoft.com/office/officeart/2005/8/layout/vList6"/>
    <dgm:cxn modelId="{ECB0BB53-8C68-4844-B631-23F3B4911D0C}" type="presOf" srcId="{73309258-3433-4873-B63F-AF825F678E5F}" destId="{223C0F52-CD3D-4424-9836-567CCACDC56C}" srcOrd="0" destOrd="0" presId="urn:microsoft.com/office/officeart/2005/8/layout/vList6"/>
    <dgm:cxn modelId="{5D09DA08-F486-4B56-8FC5-48F8D997D69F}" type="presOf" srcId="{7AE3DAA9-864C-496C-A07C-8D2509CD694B}" destId="{103A81E3-3EA3-4738-A733-072DC8E15135}" srcOrd="0" destOrd="0" presId="urn:microsoft.com/office/officeart/2005/8/layout/vList6"/>
    <dgm:cxn modelId="{218DFB5F-AA0F-45D7-80A1-BE5DB7A2A1EC}" type="presOf" srcId="{A8833DD4-8CEC-4BE1-BDF2-B67102AD73BF}" destId="{CDA84BB0-D124-4B00-9825-00B2AA8EFD41}" srcOrd="0" destOrd="1" presId="urn:microsoft.com/office/officeart/2005/8/layout/vList6"/>
    <dgm:cxn modelId="{54AD447B-4DE5-48B3-BC63-AA7F3BED5A80}" type="presOf" srcId="{612CD444-2A12-4AFC-93DC-F3A43E4156F1}" destId="{356E6CE9-4664-4CF6-B546-D7987BDF0D6C}" srcOrd="0" destOrd="1" presId="urn:microsoft.com/office/officeart/2005/8/layout/vList6"/>
    <dgm:cxn modelId="{9531ED89-0067-41C4-AE52-72A67C1B3715}" srcId="{5E0C3F06-9F62-44BF-B63A-CDFFC6FA7814}" destId="{C26AE30F-2273-4687-ACA3-A11E454FDD92}" srcOrd="0" destOrd="0" parTransId="{DE860243-1F2D-40A6-87F4-0391F841D0DD}" sibTransId="{55A53BD1-BA4A-44B6-AD06-574DB4E14023}"/>
    <dgm:cxn modelId="{C87C382B-79DA-43FC-9466-5EB4107E5D4E}" type="presOf" srcId="{5E0C3F06-9F62-44BF-B63A-CDFFC6FA7814}" destId="{525974CA-23C3-4174-8754-A5A0EBDD9AEB}" srcOrd="0" destOrd="0" presId="urn:microsoft.com/office/officeart/2005/8/layout/vList6"/>
    <dgm:cxn modelId="{9DFB229F-601E-46F0-8A88-569ADAE88B49}" type="presParOf" srcId="{103A81E3-3EA3-4738-A733-072DC8E15135}" destId="{C14A6134-B980-42B5-8CC0-8976F637DC1E}" srcOrd="0" destOrd="0" presId="urn:microsoft.com/office/officeart/2005/8/layout/vList6"/>
    <dgm:cxn modelId="{3690486B-BE36-46AD-A780-3AFA54E8F398}" type="presParOf" srcId="{C14A6134-B980-42B5-8CC0-8976F637DC1E}" destId="{223C0F52-CD3D-4424-9836-567CCACDC56C}" srcOrd="0" destOrd="0" presId="urn:microsoft.com/office/officeart/2005/8/layout/vList6"/>
    <dgm:cxn modelId="{6FEB6541-B5CA-458C-923B-49D021C7B332}" type="presParOf" srcId="{C14A6134-B980-42B5-8CC0-8976F637DC1E}" destId="{9AFE444A-F6AD-42D4-BA35-E42117B7C4EC}" srcOrd="1" destOrd="0" presId="urn:microsoft.com/office/officeart/2005/8/layout/vList6"/>
    <dgm:cxn modelId="{E21D7098-8EE9-4AA3-BA02-AD24A8885D14}" type="presParOf" srcId="{103A81E3-3EA3-4738-A733-072DC8E15135}" destId="{2E58E42C-4DCB-4A22-9B05-850238F1F582}" srcOrd="1" destOrd="0" presId="urn:microsoft.com/office/officeart/2005/8/layout/vList6"/>
    <dgm:cxn modelId="{3A4A4826-52ED-41F2-83C1-E270ABFC28D9}" type="presParOf" srcId="{103A81E3-3EA3-4738-A733-072DC8E15135}" destId="{2BD2316F-F734-4DD5-AD6A-B617E30EA892}" srcOrd="2" destOrd="0" presId="urn:microsoft.com/office/officeart/2005/8/layout/vList6"/>
    <dgm:cxn modelId="{EE786BDF-D5E6-4728-8B45-535EB26EE898}" type="presParOf" srcId="{2BD2316F-F734-4DD5-AD6A-B617E30EA892}" destId="{525974CA-23C3-4174-8754-A5A0EBDD9AEB}" srcOrd="0" destOrd="0" presId="urn:microsoft.com/office/officeart/2005/8/layout/vList6"/>
    <dgm:cxn modelId="{5326BB7F-23CA-4240-A35D-996B713BD0B9}" type="presParOf" srcId="{2BD2316F-F734-4DD5-AD6A-B617E30EA892}" destId="{CDA84BB0-D124-4B00-9825-00B2AA8EFD41}" srcOrd="1" destOrd="0" presId="urn:microsoft.com/office/officeart/2005/8/layout/vList6"/>
    <dgm:cxn modelId="{D6E032E8-8FC1-4AC2-BAA2-B0E535D6A16D}" type="presParOf" srcId="{103A81E3-3EA3-4738-A733-072DC8E15135}" destId="{C4D08E1D-85B8-40A8-A65A-5275C6E55025}" srcOrd="3" destOrd="0" presId="urn:microsoft.com/office/officeart/2005/8/layout/vList6"/>
    <dgm:cxn modelId="{3C65EE8A-FB64-43C1-95E7-ECD4D2AD3194}" type="presParOf" srcId="{103A81E3-3EA3-4738-A733-072DC8E15135}" destId="{6327F1CF-3AE5-4553-8BCD-4E46122E7FD0}" srcOrd="4" destOrd="0" presId="urn:microsoft.com/office/officeart/2005/8/layout/vList6"/>
    <dgm:cxn modelId="{5B2A6C1C-D88B-4462-BF24-959AD1A5B21F}" type="presParOf" srcId="{6327F1CF-3AE5-4553-8BCD-4E46122E7FD0}" destId="{18694548-9792-4463-964E-5DA73D834736}" srcOrd="0" destOrd="0" presId="urn:microsoft.com/office/officeart/2005/8/layout/vList6"/>
    <dgm:cxn modelId="{32A0FC50-5028-49A9-ADCE-F7D92EF941FE}" type="presParOf" srcId="{6327F1CF-3AE5-4553-8BCD-4E46122E7FD0}" destId="{356E6CE9-4664-4CF6-B546-D7987BDF0D6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9756A0E-D754-411F-99CF-8DE685AE1D0A}"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C3A538E2-4846-45A4-A6FA-2BC83BC4AF34}">
      <dgm:prSet phldrT="[Text]"/>
      <dgm:spPr/>
      <dgm:t>
        <a:bodyPr/>
        <a:lstStyle/>
        <a:p>
          <a:r>
            <a:rPr lang="en-US" dirty="0">
              <a:latin typeface="Segoe UI Semibold" panose="020B0702040204020203" pitchFamily="34" charset="0"/>
              <a:cs typeface="Segoe UI Semibold" panose="020B0702040204020203" pitchFamily="34" charset="0"/>
            </a:rPr>
            <a:t>Initial goal</a:t>
          </a:r>
        </a:p>
      </dgm:t>
    </dgm:pt>
    <dgm:pt modelId="{298AC79F-9C81-47BD-A15B-F7FA55FB1AE5}" type="parTrans" cxnId="{806283A5-9D5C-4C7A-B7C2-E087A1D5385D}">
      <dgm:prSet/>
      <dgm:spPr/>
      <dgm:t>
        <a:bodyPr/>
        <a:lstStyle/>
        <a:p>
          <a:endParaRPr lang="en-US">
            <a:latin typeface="Segoe UI Semibold" panose="020B0702040204020203" pitchFamily="34" charset="0"/>
            <a:cs typeface="Segoe UI Semibold" panose="020B0702040204020203" pitchFamily="34" charset="0"/>
          </a:endParaRPr>
        </a:p>
      </dgm:t>
    </dgm:pt>
    <dgm:pt modelId="{22904785-8BAE-46EE-A995-C423D2946637}" type="sibTrans" cxnId="{806283A5-9D5C-4C7A-B7C2-E087A1D5385D}">
      <dgm:prSet/>
      <dgm:spPr/>
      <dgm:t>
        <a:bodyPr/>
        <a:lstStyle/>
        <a:p>
          <a:endParaRPr lang="en-US">
            <a:latin typeface="Segoe UI Semibold" panose="020B0702040204020203" pitchFamily="34" charset="0"/>
            <a:cs typeface="Segoe UI Semibold" panose="020B0702040204020203" pitchFamily="34" charset="0"/>
          </a:endParaRPr>
        </a:p>
      </dgm:t>
    </dgm:pt>
    <dgm:pt modelId="{B0FE2454-0772-42FA-9C5B-71A98CD4A2A9}">
      <dgm:prSet phldrT="[Text]"/>
      <dgm:spPr/>
      <dgm:t>
        <a:bodyPr/>
        <a:lstStyle/>
        <a:p>
          <a:r>
            <a:rPr lang="en-US" dirty="0">
              <a:latin typeface="Segoe UI Semibold" panose="020B0702040204020203" pitchFamily="34" charset="0"/>
              <a:cs typeface="Segoe UI Semibold" panose="020B0702040204020203" pitchFamily="34" charset="0"/>
            </a:rPr>
            <a:t>New goal based on experience</a:t>
          </a:r>
        </a:p>
      </dgm:t>
    </dgm:pt>
    <dgm:pt modelId="{0285E493-6FC0-4C87-8DF6-3D04E6297FFF}" type="parTrans" cxnId="{1C69965F-AF06-4D6A-8DF5-7C077DA1EFFE}">
      <dgm:prSet/>
      <dgm:spPr/>
      <dgm:t>
        <a:bodyPr/>
        <a:lstStyle/>
        <a:p>
          <a:endParaRPr lang="en-US">
            <a:latin typeface="Segoe UI Semibold" panose="020B0702040204020203" pitchFamily="34" charset="0"/>
            <a:cs typeface="Segoe UI Semibold" panose="020B0702040204020203" pitchFamily="34" charset="0"/>
          </a:endParaRPr>
        </a:p>
      </dgm:t>
    </dgm:pt>
    <dgm:pt modelId="{24E5E8D6-C508-4240-A24F-BA7F9F7905C7}" type="sibTrans" cxnId="{1C69965F-AF06-4D6A-8DF5-7C077DA1EFFE}">
      <dgm:prSet/>
      <dgm:spPr/>
      <dgm:t>
        <a:bodyPr/>
        <a:lstStyle/>
        <a:p>
          <a:endParaRPr lang="en-US">
            <a:latin typeface="Segoe UI Semibold" panose="020B0702040204020203" pitchFamily="34" charset="0"/>
            <a:cs typeface="Segoe UI Semibold" panose="020B0702040204020203" pitchFamily="34" charset="0"/>
          </a:endParaRPr>
        </a:p>
      </dgm:t>
    </dgm:pt>
    <dgm:pt modelId="{C5AFAA41-D2DD-4AF5-A6D8-4DF7A7092BC1}">
      <dgm:prSet phldrT="[Text]"/>
      <dgm:spPr/>
      <dgm:t>
        <a:bodyPr/>
        <a:lstStyle/>
        <a:p>
          <a:r>
            <a:rPr lang="en-US" dirty="0">
              <a:latin typeface="Segoe UI Semibold" panose="020B0702040204020203" pitchFamily="34" charset="0"/>
              <a:cs typeface="Segoe UI Semibold" panose="020B0702040204020203" pitchFamily="34" charset="0"/>
            </a:rPr>
            <a:t>New goal based on age &amp; experience</a:t>
          </a:r>
        </a:p>
      </dgm:t>
    </dgm:pt>
    <dgm:pt modelId="{5CA36926-C687-4FF2-AE84-4B71F2E7B543}" type="parTrans" cxnId="{887F9AF5-9F6F-422E-B1E8-83C3997D7577}">
      <dgm:prSet/>
      <dgm:spPr/>
      <dgm:t>
        <a:bodyPr/>
        <a:lstStyle/>
        <a:p>
          <a:endParaRPr lang="en-US">
            <a:latin typeface="Segoe UI Semibold" panose="020B0702040204020203" pitchFamily="34" charset="0"/>
            <a:cs typeface="Segoe UI Semibold" panose="020B0702040204020203" pitchFamily="34" charset="0"/>
          </a:endParaRPr>
        </a:p>
      </dgm:t>
    </dgm:pt>
    <dgm:pt modelId="{4AD0C691-59E9-4D6B-BC22-78AF441627AA}" type="sibTrans" cxnId="{887F9AF5-9F6F-422E-B1E8-83C3997D7577}">
      <dgm:prSet/>
      <dgm:spPr/>
      <dgm:t>
        <a:bodyPr/>
        <a:lstStyle/>
        <a:p>
          <a:endParaRPr lang="en-US">
            <a:latin typeface="Segoe UI Semibold" panose="020B0702040204020203" pitchFamily="34" charset="0"/>
            <a:cs typeface="Segoe UI Semibold" panose="020B0702040204020203" pitchFamily="34" charset="0"/>
          </a:endParaRPr>
        </a:p>
      </dgm:t>
    </dgm:pt>
    <dgm:pt modelId="{405F414D-F684-4FEE-A738-F2051AC622E8}" type="pres">
      <dgm:prSet presAssocID="{79756A0E-D754-411F-99CF-8DE685AE1D0A}" presName="Name0" presStyleCnt="0">
        <dgm:presLayoutVars>
          <dgm:dir/>
          <dgm:animLvl val="lvl"/>
          <dgm:resizeHandles val="exact"/>
        </dgm:presLayoutVars>
      </dgm:prSet>
      <dgm:spPr/>
      <dgm:t>
        <a:bodyPr/>
        <a:lstStyle/>
        <a:p>
          <a:endParaRPr lang="en-US"/>
        </a:p>
      </dgm:t>
    </dgm:pt>
    <dgm:pt modelId="{BEDA0881-0B71-4627-904D-D998DAB4BC2F}" type="pres">
      <dgm:prSet presAssocID="{C3A538E2-4846-45A4-A6FA-2BC83BC4AF34}" presName="parTxOnly" presStyleLbl="node1" presStyleIdx="0" presStyleCnt="3">
        <dgm:presLayoutVars>
          <dgm:chMax val="0"/>
          <dgm:chPref val="0"/>
          <dgm:bulletEnabled val="1"/>
        </dgm:presLayoutVars>
      </dgm:prSet>
      <dgm:spPr/>
      <dgm:t>
        <a:bodyPr/>
        <a:lstStyle/>
        <a:p>
          <a:endParaRPr lang="en-US"/>
        </a:p>
      </dgm:t>
    </dgm:pt>
    <dgm:pt modelId="{E0F6FC54-1EDB-4C95-BBBA-E7703CD50BC5}" type="pres">
      <dgm:prSet presAssocID="{22904785-8BAE-46EE-A995-C423D2946637}" presName="parTxOnlySpace" presStyleCnt="0"/>
      <dgm:spPr/>
    </dgm:pt>
    <dgm:pt modelId="{3D4664AB-89D2-4F17-8EA8-A8A985EE3AAD}" type="pres">
      <dgm:prSet presAssocID="{B0FE2454-0772-42FA-9C5B-71A98CD4A2A9}" presName="parTxOnly" presStyleLbl="node1" presStyleIdx="1" presStyleCnt="3">
        <dgm:presLayoutVars>
          <dgm:chMax val="0"/>
          <dgm:chPref val="0"/>
          <dgm:bulletEnabled val="1"/>
        </dgm:presLayoutVars>
      </dgm:prSet>
      <dgm:spPr/>
      <dgm:t>
        <a:bodyPr/>
        <a:lstStyle/>
        <a:p>
          <a:endParaRPr lang="en-US"/>
        </a:p>
      </dgm:t>
    </dgm:pt>
    <dgm:pt modelId="{5AEF8481-9F27-4938-9126-580FCE49AC60}" type="pres">
      <dgm:prSet presAssocID="{24E5E8D6-C508-4240-A24F-BA7F9F7905C7}" presName="parTxOnlySpace" presStyleCnt="0"/>
      <dgm:spPr/>
    </dgm:pt>
    <dgm:pt modelId="{570BE9F9-960F-41D9-BAF7-533E835A36B8}" type="pres">
      <dgm:prSet presAssocID="{C5AFAA41-D2DD-4AF5-A6D8-4DF7A7092BC1}" presName="parTxOnly" presStyleLbl="node1" presStyleIdx="2" presStyleCnt="3">
        <dgm:presLayoutVars>
          <dgm:chMax val="0"/>
          <dgm:chPref val="0"/>
          <dgm:bulletEnabled val="1"/>
        </dgm:presLayoutVars>
      </dgm:prSet>
      <dgm:spPr/>
      <dgm:t>
        <a:bodyPr/>
        <a:lstStyle/>
        <a:p>
          <a:endParaRPr lang="en-US"/>
        </a:p>
      </dgm:t>
    </dgm:pt>
  </dgm:ptLst>
  <dgm:cxnLst>
    <dgm:cxn modelId="{1C69965F-AF06-4D6A-8DF5-7C077DA1EFFE}" srcId="{79756A0E-D754-411F-99CF-8DE685AE1D0A}" destId="{B0FE2454-0772-42FA-9C5B-71A98CD4A2A9}" srcOrd="1" destOrd="0" parTransId="{0285E493-6FC0-4C87-8DF6-3D04E6297FFF}" sibTransId="{24E5E8D6-C508-4240-A24F-BA7F9F7905C7}"/>
    <dgm:cxn modelId="{D10AFD48-6D81-4481-A850-35DF09077AE7}" type="presOf" srcId="{B0FE2454-0772-42FA-9C5B-71A98CD4A2A9}" destId="{3D4664AB-89D2-4F17-8EA8-A8A985EE3AAD}" srcOrd="0" destOrd="0" presId="urn:microsoft.com/office/officeart/2005/8/layout/chevron1"/>
    <dgm:cxn modelId="{173828C0-5764-418C-B8A5-BE8FE5B0669B}" type="presOf" srcId="{79756A0E-D754-411F-99CF-8DE685AE1D0A}" destId="{405F414D-F684-4FEE-A738-F2051AC622E8}" srcOrd="0" destOrd="0" presId="urn:microsoft.com/office/officeart/2005/8/layout/chevron1"/>
    <dgm:cxn modelId="{806283A5-9D5C-4C7A-B7C2-E087A1D5385D}" srcId="{79756A0E-D754-411F-99CF-8DE685AE1D0A}" destId="{C3A538E2-4846-45A4-A6FA-2BC83BC4AF34}" srcOrd="0" destOrd="0" parTransId="{298AC79F-9C81-47BD-A15B-F7FA55FB1AE5}" sibTransId="{22904785-8BAE-46EE-A995-C423D2946637}"/>
    <dgm:cxn modelId="{887F9AF5-9F6F-422E-B1E8-83C3997D7577}" srcId="{79756A0E-D754-411F-99CF-8DE685AE1D0A}" destId="{C5AFAA41-D2DD-4AF5-A6D8-4DF7A7092BC1}" srcOrd="2" destOrd="0" parTransId="{5CA36926-C687-4FF2-AE84-4B71F2E7B543}" sibTransId="{4AD0C691-59E9-4D6B-BC22-78AF441627AA}"/>
    <dgm:cxn modelId="{E9D93794-BC1C-494F-A360-EE139618A163}" type="presOf" srcId="{C3A538E2-4846-45A4-A6FA-2BC83BC4AF34}" destId="{BEDA0881-0B71-4627-904D-D998DAB4BC2F}" srcOrd="0" destOrd="0" presId="urn:microsoft.com/office/officeart/2005/8/layout/chevron1"/>
    <dgm:cxn modelId="{119A6FEE-EF56-42CB-89D3-43334EEA05FB}" type="presOf" srcId="{C5AFAA41-D2DD-4AF5-A6D8-4DF7A7092BC1}" destId="{570BE9F9-960F-41D9-BAF7-533E835A36B8}" srcOrd="0" destOrd="0" presId="urn:microsoft.com/office/officeart/2005/8/layout/chevron1"/>
    <dgm:cxn modelId="{0E52F172-FD6D-4FC1-B32C-71C9F22AF224}" type="presParOf" srcId="{405F414D-F684-4FEE-A738-F2051AC622E8}" destId="{BEDA0881-0B71-4627-904D-D998DAB4BC2F}" srcOrd="0" destOrd="0" presId="urn:microsoft.com/office/officeart/2005/8/layout/chevron1"/>
    <dgm:cxn modelId="{6567F25E-4C7D-47DD-B990-10F838FDFEF6}" type="presParOf" srcId="{405F414D-F684-4FEE-A738-F2051AC622E8}" destId="{E0F6FC54-1EDB-4C95-BBBA-E7703CD50BC5}" srcOrd="1" destOrd="0" presId="urn:microsoft.com/office/officeart/2005/8/layout/chevron1"/>
    <dgm:cxn modelId="{932ED2AD-67CA-4E30-8F7F-437CABE84AA3}" type="presParOf" srcId="{405F414D-F684-4FEE-A738-F2051AC622E8}" destId="{3D4664AB-89D2-4F17-8EA8-A8A985EE3AAD}" srcOrd="2" destOrd="0" presId="urn:microsoft.com/office/officeart/2005/8/layout/chevron1"/>
    <dgm:cxn modelId="{06AABD5F-54BF-44D0-A401-48BCFAFC934A}" type="presParOf" srcId="{405F414D-F684-4FEE-A738-F2051AC622E8}" destId="{5AEF8481-9F27-4938-9126-580FCE49AC60}" srcOrd="3" destOrd="0" presId="urn:microsoft.com/office/officeart/2005/8/layout/chevron1"/>
    <dgm:cxn modelId="{233DD275-2BD7-4371-B29E-A0E0029D1653}" type="presParOf" srcId="{405F414D-F684-4FEE-A738-F2051AC622E8}" destId="{570BE9F9-960F-41D9-BAF7-533E835A36B8}"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9ABF891-A8E8-4612-8926-7ACED1C77D2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E59F38D-5E08-4AA0-8A05-BDD923B6F34A}">
      <dgm:prSet phldrT="[Text]"/>
      <dgm:spPr/>
      <dgm:t>
        <a:bodyPr/>
        <a:lstStyle/>
        <a:p>
          <a:r>
            <a:rPr lang="en-US" b="1" dirty="0"/>
            <a:t>Funding</a:t>
          </a:r>
        </a:p>
      </dgm:t>
    </dgm:pt>
    <dgm:pt modelId="{9D355A82-D7A5-48B2-B098-79DE90539FC9}" type="parTrans" cxnId="{04F7B8E1-12F1-41C0-90D0-D7974A3D1A61}">
      <dgm:prSet/>
      <dgm:spPr/>
      <dgm:t>
        <a:bodyPr/>
        <a:lstStyle/>
        <a:p>
          <a:endParaRPr lang="en-US"/>
        </a:p>
      </dgm:t>
    </dgm:pt>
    <dgm:pt modelId="{E5B11EF3-33E3-4E7D-9ABA-B65916B8A37A}" type="sibTrans" cxnId="{04F7B8E1-12F1-41C0-90D0-D7974A3D1A61}">
      <dgm:prSet/>
      <dgm:spPr/>
      <dgm:t>
        <a:bodyPr/>
        <a:lstStyle/>
        <a:p>
          <a:endParaRPr lang="en-US"/>
        </a:p>
      </dgm:t>
    </dgm:pt>
    <dgm:pt modelId="{0D00573D-0EF8-4CF9-9DD0-AC0EED72E55C}">
      <dgm:prSet phldrT="[Text]"/>
      <dgm:spPr/>
      <dgm:t>
        <a:bodyPr/>
        <a:lstStyle/>
        <a:p>
          <a:pPr>
            <a:lnSpc>
              <a:spcPct val="90000"/>
            </a:lnSpc>
            <a:spcAft>
              <a:spcPct val="15000"/>
            </a:spcAft>
          </a:pPr>
          <a:r>
            <a:rPr lang="en-US" dirty="0"/>
            <a:t>Financial Aid Intro </a:t>
          </a:r>
          <a:r>
            <a:rPr lang="en-US" dirty="0">
              <a:hlinkClick xmlns:r="http://schemas.openxmlformats.org/officeDocument/2006/relationships" r:id="rId1"/>
            </a:rPr>
            <a:t>Presentation</a:t>
          </a:r>
          <a:r>
            <a:rPr lang="en-US" dirty="0"/>
            <a:t> </a:t>
          </a:r>
        </a:p>
      </dgm:t>
    </dgm:pt>
    <dgm:pt modelId="{BCF1E478-9558-4519-8583-5A8FF7839757}" type="parTrans" cxnId="{D845D25E-9DBC-46D0-B4F9-5F9EA6A4EFA2}">
      <dgm:prSet/>
      <dgm:spPr/>
      <dgm:t>
        <a:bodyPr/>
        <a:lstStyle/>
        <a:p>
          <a:endParaRPr lang="en-US"/>
        </a:p>
      </dgm:t>
    </dgm:pt>
    <dgm:pt modelId="{2C458234-06D2-4D20-9D07-44A446A9C6EE}" type="sibTrans" cxnId="{D845D25E-9DBC-46D0-B4F9-5F9EA6A4EFA2}">
      <dgm:prSet/>
      <dgm:spPr/>
      <dgm:t>
        <a:bodyPr/>
        <a:lstStyle/>
        <a:p>
          <a:endParaRPr lang="en-US"/>
        </a:p>
      </dgm:t>
    </dgm:pt>
    <dgm:pt modelId="{BF3FBAAD-BF8B-46DE-9EB1-EBCCD844CA04}">
      <dgm:prSet phldrT="[Text]"/>
      <dgm:spPr/>
      <dgm:t>
        <a:bodyPr/>
        <a:lstStyle/>
        <a:p>
          <a:pPr>
            <a:lnSpc>
              <a:spcPct val="90000"/>
            </a:lnSpc>
            <a:spcAft>
              <a:spcPct val="15000"/>
            </a:spcAft>
          </a:pPr>
          <a:r>
            <a:rPr lang="en-US" dirty="0"/>
            <a:t>Financial Aid </a:t>
          </a:r>
          <a:r>
            <a:rPr lang="en-US" dirty="0">
              <a:hlinkClick xmlns:r="http://schemas.openxmlformats.org/officeDocument/2006/relationships" r:id="rId2"/>
            </a:rPr>
            <a:t>Resources</a:t>
          </a:r>
          <a:endParaRPr lang="en-US" dirty="0"/>
        </a:p>
      </dgm:t>
    </dgm:pt>
    <dgm:pt modelId="{EBEB93C6-08E9-49F6-B6AB-8E1DDD4D5D8A}" type="parTrans" cxnId="{BAB770C7-3409-43EE-94FD-E93897F335B6}">
      <dgm:prSet/>
      <dgm:spPr/>
      <dgm:t>
        <a:bodyPr/>
        <a:lstStyle/>
        <a:p>
          <a:endParaRPr lang="en-US"/>
        </a:p>
      </dgm:t>
    </dgm:pt>
    <dgm:pt modelId="{863F1409-A84E-42A4-9BCF-ACB0E02E6AC3}" type="sibTrans" cxnId="{BAB770C7-3409-43EE-94FD-E93897F335B6}">
      <dgm:prSet/>
      <dgm:spPr/>
      <dgm:t>
        <a:bodyPr/>
        <a:lstStyle/>
        <a:p>
          <a:endParaRPr lang="en-US"/>
        </a:p>
      </dgm:t>
    </dgm:pt>
    <dgm:pt modelId="{D72437BE-B619-46C7-BC3B-8CD05326C2D7}">
      <dgm:prSet phldrT="[Text]"/>
      <dgm:spPr/>
      <dgm:t>
        <a:bodyPr/>
        <a:lstStyle/>
        <a:p>
          <a:r>
            <a:rPr lang="en-US" b="1" dirty="0"/>
            <a:t>Tools &amp; Videos </a:t>
          </a:r>
        </a:p>
      </dgm:t>
    </dgm:pt>
    <dgm:pt modelId="{2CBA99ED-2628-4D63-9444-55F82ABE775C}" type="parTrans" cxnId="{F748C1C1-DC9B-4F44-99EF-7F11BC9F13D4}">
      <dgm:prSet/>
      <dgm:spPr/>
      <dgm:t>
        <a:bodyPr/>
        <a:lstStyle/>
        <a:p>
          <a:endParaRPr lang="en-US"/>
        </a:p>
      </dgm:t>
    </dgm:pt>
    <dgm:pt modelId="{8E06A7B5-D530-4480-9034-7E1544D39CAD}" type="sibTrans" cxnId="{F748C1C1-DC9B-4F44-99EF-7F11BC9F13D4}">
      <dgm:prSet/>
      <dgm:spPr/>
      <dgm:t>
        <a:bodyPr/>
        <a:lstStyle/>
        <a:p>
          <a:endParaRPr lang="en-US"/>
        </a:p>
      </dgm:t>
    </dgm:pt>
    <dgm:pt modelId="{5BF4B6A7-CC60-4B2F-8A5E-441128163875}">
      <dgm:prSet phldrT="[Text]" custT="1"/>
      <dgm:spPr/>
      <dgm:t>
        <a:bodyPr/>
        <a:lstStyle/>
        <a:p>
          <a:r>
            <a:rPr lang="en-US" sz="2100" kern="1200" dirty="0">
              <a:solidFill>
                <a:srgbClr val="40403D">
                  <a:hueOff val="0"/>
                  <a:satOff val="0"/>
                  <a:lumOff val="0"/>
                  <a:alphaOff val="0"/>
                </a:srgbClr>
              </a:solidFill>
              <a:latin typeface="Segoe UI"/>
              <a:ea typeface="+mn-ea"/>
              <a:cs typeface="+mn-cs"/>
              <a:hlinkClick xmlns:r="http://schemas.openxmlformats.org/officeDocument/2006/relationships" r:id="rId3"/>
            </a:rPr>
            <a:t>ReadyWA</a:t>
          </a:r>
          <a:r>
            <a:rPr lang="en-US" sz="2100" kern="1200" dirty="0"/>
            <a:t> – HSBP resources &amp; videos for students, staff and families</a:t>
          </a:r>
        </a:p>
      </dgm:t>
    </dgm:pt>
    <dgm:pt modelId="{0C35AED2-8C32-418D-8D70-009B73C142AF}" type="parTrans" cxnId="{BE687BB6-71F7-4EE2-81F1-65D60F08055A}">
      <dgm:prSet/>
      <dgm:spPr/>
      <dgm:t>
        <a:bodyPr/>
        <a:lstStyle/>
        <a:p>
          <a:endParaRPr lang="en-US"/>
        </a:p>
      </dgm:t>
    </dgm:pt>
    <dgm:pt modelId="{5CD6C7D7-5245-441C-B85F-56AE03BFE9C6}" type="sibTrans" cxnId="{BE687BB6-71F7-4EE2-81F1-65D60F08055A}">
      <dgm:prSet/>
      <dgm:spPr/>
      <dgm:t>
        <a:bodyPr/>
        <a:lstStyle/>
        <a:p>
          <a:endParaRPr lang="en-US"/>
        </a:p>
      </dgm:t>
    </dgm:pt>
    <dgm:pt modelId="{B9CC2D8A-5800-45B5-B481-6FD0AE148C96}">
      <dgm:prSet phldrT="[Text]"/>
      <dgm:spPr/>
      <dgm:t>
        <a:bodyPr/>
        <a:lstStyle/>
        <a:p>
          <a:r>
            <a:rPr lang="en-US" sz="2100" kern="1200" dirty="0">
              <a:hlinkClick xmlns:r="http://schemas.openxmlformats.org/officeDocument/2006/relationships" r:id="rId4"/>
            </a:rPr>
            <a:t>Video</a:t>
          </a:r>
          <a:r>
            <a:rPr lang="en-US" sz="2100" kern="1200" dirty="0"/>
            <a:t> – support 1st Gen. students</a:t>
          </a:r>
        </a:p>
      </dgm:t>
    </dgm:pt>
    <dgm:pt modelId="{5130513F-0850-445D-8B23-250371B566FE}" type="parTrans" cxnId="{640B6F27-B31A-4B9E-9D4D-551D16E9E4A6}">
      <dgm:prSet/>
      <dgm:spPr/>
      <dgm:t>
        <a:bodyPr/>
        <a:lstStyle/>
        <a:p>
          <a:endParaRPr lang="en-US"/>
        </a:p>
      </dgm:t>
    </dgm:pt>
    <dgm:pt modelId="{29B723D4-CB31-44EC-9327-238056BD80FC}" type="sibTrans" cxnId="{640B6F27-B31A-4B9E-9D4D-551D16E9E4A6}">
      <dgm:prSet/>
      <dgm:spPr/>
      <dgm:t>
        <a:bodyPr/>
        <a:lstStyle/>
        <a:p>
          <a:endParaRPr lang="en-US"/>
        </a:p>
      </dgm:t>
    </dgm:pt>
    <dgm:pt modelId="{DA5F5738-FE44-4254-9A9B-8F9D7B3CEDB5}">
      <dgm:prSet phldrT="[Text]"/>
      <dgm:spPr/>
      <dgm:t>
        <a:bodyPr/>
        <a:lstStyle/>
        <a:p>
          <a:r>
            <a:rPr lang="en-US" b="1" dirty="0"/>
            <a:t>Websites</a:t>
          </a:r>
        </a:p>
      </dgm:t>
    </dgm:pt>
    <dgm:pt modelId="{0850BAF5-7862-47E6-94E2-4D8FE6CF0FC4}" type="parTrans" cxnId="{A095FE46-BCC3-44F4-B096-897A0A8D979D}">
      <dgm:prSet/>
      <dgm:spPr/>
      <dgm:t>
        <a:bodyPr/>
        <a:lstStyle/>
        <a:p>
          <a:endParaRPr lang="en-US"/>
        </a:p>
      </dgm:t>
    </dgm:pt>
    <dgm:pt modelId="{89325497-8876-4B2D-A2EA-D8619D147E96}" type="sibTrans" cxnId="{A095FE46-BCC3-44F4-B096-897A0A8D979D}">
      <dgm:prSet/>
      <dgm:spPr/>
      <dgm:t>
        <a:bodyPr/>
        <a:lstStyle/>
        <a:p>
          <a:endParaRPr lang="en-US"/>
        </a:p>
      </dgm:t>
    </dgm:pt>
    <dgm:pt modelId="{6AEAAABF-BC3F-4BC8-B5FA-625FC16A9510}">
      <dgm:prSet phldrT="[Text]"/>
      <dgm:spPr/>
      <dgm:t>
        <a:bodyPr/>
        <a:lstStyle/>
        <a:p>
          <a:r>
            <a:rPr lang="en-US" dirty="0"/>
            <a:t>OSPI’s </a:t>
          </a:r>
          <a:r>
            <a:rPr lang="en-US" dirty="0">
              <a:hlinkClick xmlns:r="http://schemas.openxmlformats.org/officeDocument/2006/relationships" r:id="rId5"/>
            </a:rPr>
            <a:t>HSBP page</a:t>
          </a:r>
          <a:endParaRPr lang="en-US" dirty="0"/>
        </a:p>
      </dgm:t>
    </dgm:pt>
    <dgm:pt modelId="{CCA1EAB1-9650-4F6F-9C3E-40E84A4A5936}" type="parTrans" cxnId="{3A76ACDF-CEB7-4C11-89EA-C147C5DEDBD6}">
      <dgm:prSet/>
      <dgm:spPr/>
      <dgm:t>
        <a:bodyPr/>
        <a:lstStyle/>
        <a:p>
          <a:endParaRPr lang="en-US"/>
        </a:p>
      </dgm:t>
    </dgm:pt>
    <dgm:pt modelId="{714C2A6E-404E-4B81-82DF-5B53154C67CB}" type="sibTrans" cxnId="{3A76ACDF-CEB7-4C11-89EA-C147C5DEDBD6}">
      <dgm:prSet/>
      <dgm:spPr/>
      <dgm:t>
        <a:bodyPr/>
        <a:lstStyle/>
        <a:p>
          <a:endParaRPr lang="en-US"/>
        </a:p>
      </dgm:t>
    </dgm:pt>
    <dgm:pt modelId="{1BA9523C-B308-45A1-891E-DBDEB5CB752A}">
      <dgm:prSet phldrT="[Text]"/>
      <dgm:spPr/>
      <dgm:t>
        <a:bodyPr/>
        <a:lstStyle/>
        <a:p>
          <a:r>
            <a:rPr lang="en-US" dirty="0"/>
            <a:t>Career Guidance WA </a:t>
          </a:r>
          <a:r>
            <a:rPr lang="en-US" dirty="0">
              <a:hlinkClick xmlns:r="http://schemas.openxmlformats.org/officeDocument/2006/relationships" r:id="rId6"/>
            </a:rPr>
            <a:t>lesson plans</a:t>
          </a:r>
          <a:endParaRPr lang="en-US" dirty="0"/>
        </a:p>
      </dgm:t>
    </dgm:pt>
    <dgm:pt modelId="{E8D148A6-E506-43EE-BFA3-DC79178A6595}" type="parTrans" cxnId="{4E823335-BF45-4F99-A062-4CD762A96ADB}">
      <dgm:prSet/>
      <dgm:spPr/>
      <dgm:t>
        <a:bodyPr/>
        <a:lstStyle/>
        <a:p>
          <a:endParaRPr lang="en-US"/>
        </a:p>
      </dgm:t>
    </dgm:pt>
    <dgm:pt modelId="{3819C36C-46C8-43BB-8E75-1F66429D3CAE}" type="sibTrans" cxnId="{4E823335-BF45-4F99-A062-4CD762A96ADB}">
      <dgm:prSet/>
      <dgm:spPr/>
      <dgm:t>
        <a:bodyPr/>
        <a:lstStyle/>
        <a:p>
          <a:endParaRPr lang="en-US"/>
        </a:p>
      </dgm:t>
    </dgm:pt>
    <dgm:pt modelId="{38C87C02-5BEC-4D25-98AA-B08CCBCDDC59}">
      <dgm:prSet phldrT="[Text]"/>
      <dgm:spPr/>
      <dgm:t>
        <a:bodyPr/>
        <a:lstStyle/>
        <a:p>
          <a:r>
            <a:rPr lang="en-US" dirty="0"/>
            <a:t>Washington State Board of Education </a:t>
          </a:r>
          <a:r>
            <a:rPr lang="en-US" dirty="0">
              <a:hlinkClick xmlns:r="http://schemas.openxmlformats.org/officeDocument/2006/relationships" r:id="rId7"/>
            </a:rPr>
            <a:t>HSBP resources</a:t>
          </a:r>
          <a:endParaRPr lang="en-US" dirty="0"/>
        </a:p>
      </dgm:t>
    </dgm:pt>
    <dgm:pt modelId="{1F0F174A-7FB6-4318-A85A-E5BC2C8CC0C8}" type="parTrans" cxnId="{419224EF-DC7F-46E9-B874-30D03E6B3D85}">
      <dgm:prSet/>
      <dgm:spPr/>
      <dgm:t>
        <a:bodyPr/>
        <a:lstStyle/>
        <a:p>
          <a:endParaRPr lang="en-US"/>
        </a:p>
      </dgm:t>
    </dgm:pt>
    <dgm:pt modelId="{E47B165B-43DF-4BC3-921C-CCC992A571DB}" type="sibTrans" cxnId="{419224EF-DC7F-46E9-B874-30D03E6B3D85}">
      <dgm:prSet/>
      <dgm:spPr/>
      <dgm:t>
        <a:bodyPr/>
        <a:lstStyle/>
        <a:p>
          <a:endParaRPr lang="en-US"/>
        </a:p>
      </dgm:t>
    </dgm:pt>
    <dgm:pt modelId="{ED54FE6D-4E63-4190-B19B-ED8645737078}">
      <dgm:prSet phldrT="[Text]"/>
      <dgm:spPr/>
      <dgm:t>
        <a:bodyPr/>
        <a:lstStyle/>
        <a:p>
          <a:pPr>
            <a:lnSpc>
              <a:spcPct val="100000"/>
            </a:lnSpc>
            <a:spcAft>
              <a:spcPts val="0"/>
            </a:spcAft>
            <a:buFontTx/>
            <a:buNone/>
          </a:pPr>
          <a:r>
            <a:rPr lang="en-US" dirty="0"/>
            <a:t>Washington Student</a:t>
          </a:r>
        </a:p>
      </dgm:t>
    </dgm:pt>
    <dgm:pt modelId="{E21CF230-9194-4B87-811B-E72B0F588E33}" type="parTrans" cxnId="{6174C619-EBF7-4CA0-8670-62E5A2DB5168}">
      <dgm:prSet/>
      <dgm:spPr/>
      <dgm:t>
        <a:bodyPr/>
        <a:lstStyle/>
        <a:p>
          <a:endParaRPr lang="en-US"/>
        </a:p>
      </dgm:t>
    </dgm:pt>
    <dgm:pt modelId="{A8E5D7A7-3041-4B9C-9066-16EC5DFF315F}" type="sibTrans" cxnId="{6174C619-EBF7-4CA0-8670-62E5A2DB5168}">
      <dgm:prSet/>
      <dgm:spPr/>
      <dgm:t>
        <a:bodyPr/>
        <a:lstStyle/>
        <a:p>
          <a:endParaRPr lang="en-US"/>
        </a:p>
      </dgm:t>
    </dgm:pt>
    <dgm:pt modelId="{DB57B754-A1E6-4CB3-B094-FFF2DE37401E}">
      <dgm:prSet phldrT="[Text]"/>
      <dgm:spPr/>
      <dgm:t>
        <a:bodyPr/>
        <a:lstStyle/>
        <a:p>
          <a:pPr>
            <a:lnSpc>
              <a:spcPct val="90000"/>
            </a:lnSpc>
            <a:spcAft>
              <a:spcPct val="15000"/>
            </a:spcAft>
          </a:pPr>
          <a:r>
            <a:rPr lang="en-US" dirty="0"/>
            <a:t>Free and downloadable materials, </a:t>
          </a:r>
          <a:r>
            <a:rPr lang="en-US" dirty="0">
              <a:hlinkClick xmlns:r="http://schemas.openxmlformats.org/officeDocument/2006/relationships" r:id="rId8"/>
            </a:rPr>
            <a:t>12th Year Campaign</a:t>
          </a:r>
          <a:r>
            <a:rPr lang="en-US" dirty="0"/>
            <a:t>, foster youth </a:t>
          </a:r>
          <a:r>
            <a:rPr lang="en-US" dirty="0">
              <a:hlinkClick xmlns:r="http://schemas.openxmlformats.org/officeDocument/2006/relationships" r:id="rId9"/>
            </a:rPr>
            <a:t>supports</a:t>
          </a:r>
          <a:endParaRPr lang="en-US" dirty="0"/>
        </a:p>
      </dgm:t>
    </dgm:pt>
    <dgm:pt modelId="{1904E70A-8511-4393-9612-36DF6398A06C}" type="parTrans" cxnId="{B2329F4C-7E84-4E75-B391-8B0EF685E6A3}">
      <dgm:prSet/>
      <dgm:spPr/>
      <dgm:t>
        <a:bodyPr/>
        <a:lstStyle/>
        <a:p>
          <a:endParaRPr lang="en-US"/>
        </a:p>
      </dgm:t>
    </dgm:pt>
    <dgm:pt modelId="{AC8C0A89-9BCB-4B29-B860-95F45B825652}" type="sibTrans" cxnId="{B2329F4C-7E84-4E75-B391-8B0EF685E6A3}">
      <dgm:prSet/>
      <dgm:spPr/>
      <dgm:t>
        <a:bodyPr/>
        <a:lstStyle/>
        <a:p>
          <a:endParaRPr lang="en-US"/>
        </a:p>
      </dgm:t>
    </dgm:pt>
    <dgm:pt modelId="{79667E32-25E1-4AC4-A6DA-63F824D79B32}">
      <dgm:prSet phldrT="[Text]"/>
      <dgm:spPr/>
      <dgm:t>
        <a:bodyPr/>
        <a:lstStyle/>
        <a:p>
          <a:pPr>
            <a:lnSpc>
              <a:spcPct val="90000"/>
            </a:lnSpc>
            <a:spcAft>
              <a:spcPct val="15000"/>
            </a:spcAft>
            <a:buFontTx/>
            <a:buNone/>
          </a:pPr>
          <a:r>
            <a:rPr lang="en-US" dirty="0"/>
            <a:t>Achievement Council</a:t>
          </a:r>
        </a:p>
      </dgm:t>
    </dgm:pt>
    <dgm:pt modelId="{E70F15EF-13A8-4FD3-8A7D-AA9973AD8251}" type="parTrans" cxnId="{86209D9A-CD09-4E7F-A444-074B2BE84357}">
      <dgm:prSet/>
      <dgm:spPr/>
      <dgm:t>
        <a:bodyPr/>
        <a:lstStyle/>
        <a:p>
          <a:endParaRPr lang="en-US"/>
        </a:p>
      </dgm:t>
    </dgm:pt>
    <dgm:pt modelId="{90674472-E4B9-4F13-BC39-32440A81E279}" type="sibTrans" cxnId="{86209D9A-CD09-4E7F-A444-074B2BE84357}">
      <dgm:prSet/>
      <dgm:spPr/>
      <dgm:t>
        <a:bodyPr/>
        <a:lstStyle/>
        <a:p>
          <a:endParaRPr lang="en-US"/>
        </a:p>
      </dgm:t>
    </dgm:pt>
    <dgm:pt modelId="{66CBE62E-1B24-422B-B9AB-098CDD3CFF30}">
      <dgm:prSet phldrT="[Text]" custT="1"/>
      <dgm:spPr/>
      <dgm:t>
        <a:bodyPr/>
        <a:lstStyle/>
        <a:p>
          <a:r>
            <a:rPr lang="en-US" sz="2100" kern="1200" dirty="0" smtClean="0">
              <a:latin typeface="+mn-lt"/>
              <a:cs typeface="Segoe UI Semibold" panose="020B0702040204020203" pitchFamily="34" charset="0"/>
              <a:hlinkClick xmlns:r="http://schemas.openxmlformats.org/officeDocument/2006/relationships" r:id="rId10"/>
            </a:rPr>
            <a:t>Continuous Learning Document</a:t>
          </a:r>
          <a:endParaRPr lang="en-US" sz="2100" kern="1200" dirty="0"/>
        </a:p>
      </dgm:t>
    </dgm:pt>
    <dgm:pt modelId="{178FE3D3-55C3-42C0-A4F4-F32B84C8A832}" type="parTrans" cxnId="{F6C0F45B-32DD-4491-A18D-1CAFD90F9860}">
      <dgm:prSet/>
      <dgm:spPr/>
      <dgm:t>
        <a:bodyPr/>
        <a:lstStyle/>
        <a:p>
          <a:endParaRPr lang="en-US"/>
        </a:p>
      </dgm:t>
    </dgm:pt>
    <dgm:pt modelId="{7C43425F-DA3C-4687-ACBF-5162C7E461E7}" type="sibTrans" cxnId="{F6C0F45B-32DD-4491-A18D-1CAFD90F9860}">
      <dgm:prSet/>
      <dgm:spPr/>
      <dgm:t>
        <a:bodyPr/>
        <a:lstStyle/>
        <a:p>
          <a:endParaRPr lang="en-US"/>
        </a:p>
      </dgm:t>
    </dgm:pt>
    <dgm:pt modelId="{94DAC623-C16D-4A5A-8CA7-6289661B3863}" type="pres">
      <dgm:prSet presAssocID="{F9ABF891-A8E8-4612-8926-7ACED1C77D21}" presName="Name0" presStyleCnt="0">
        <dgm:presLayoutVars>
          <dgm:dir/>
          <dgm:animLvl val="lvl"/>
          <dgm:resizeHandles val="exact"/>
        </dgm:presLayoutVars>
      </dgm:prSet>
      <dgm:spPr/>
      <dgm:t>
        <a:bodyPr/>
        <a:lstStyle/>
        <a:p>
          <a:endParaRPr lang="en-US"/>
        </a:p>
      </dgm:t>
    </dgm:pt>
    <dgm:pt modelId="{8746635F-FBA5-400D-97F2-16A0A56725E5}" type="pres">
      <dgm:prSet presAssocID="{8E59F38D-5E08-4AA0-8A05-BDD923B6F34A}" presName="composite" presStyleCnt="0"/>
      <dgm:spPr/>
    </dgm:pt>
    <dgm:pt modelId="{ABC5F66E-9F67-45C0-AB73-78E05472201D}" type="pres">
      <dgm:prSet presAssocID="{8E59F38D-5E08-4AA0-8A05-BDD923B6F34A}" presName="parTx" presStyleLbl="alignNode1" presStyleIdx="0" presStyleCnt="3">
        <dgm:presLayoutVars>
          <dgm:chMax val="0"/>
          <dgm:chPref val="0"/>
          <dgm:bulletEnabled val="1"/>
        </dgm:presLayoutVars>
      </dgm:prSet>
      <dgm:spPr/>
      <dgm:t>
        <a:bodyPr/>
        <a:lstStyle/>
        <a:p>
          <a:endParaRPr lang="en-US"/>
        </a:p>
      </dgm:t>
    </dgm:pt>
    <dgm:pt modelId="{0C846FBC-7437-43B1-AB41-D26871F632DD}" type="pres">
      <dgm:prSet presAssocID="{8E59F38D-5E08-4AA0-8A05-BDD923B6F34A}" presName="desTx" presStyleLbl="alignAccFollowNode1" presStyleIdx="0" presStyleCnt="3">
        <dgm:presLayoutVars>
          <dgm:bulletEnabled val="1"/>
        </dgm:presLayoutVars>
      </dgm:prSet>
      <dgm:spPr/>
      <dgm:t>
        <a:bodyPr/>
        <a:lstStyle/>
        <a:p>
          <a:endParaRPr lang="en-US"/>
        </a:p>
      </dgm:t>
    </dgm:pt>
    <dgm:pt modelId="{5DB72BC9-C4FC-4EAC-8D0A-AC850D8530A5}" type="pres">
      <dgm:prSet presAssocID="{E5B11EF3-33E3-4E7D-9ABA-B65916B8A37A}" presName="space" presStyleCnt="0"/>
      <dgm:spPr/>
    </dgm:pt>
    <dgm:pt modelId="{7C67B152-6B09-429E-90A3-344710355965}" type="pres">
      <dgm:prSet presAssocID="{D72437BE-B619-46C7-BC3B-8CD05326C2D7}" presName="composite" presStyleCnt="0"/>
      <dgm:spPr/>
    </dgm:pt>
    <dgm:pt modelId="{5A1DAC72-1E09-4DE0-A7C8-592F74FDB5D4}" type="pres">
      <dgm:prSet presAssocID="{D72437BE-B619-46C7-BC3B-8CD05326C2D7}" presName="parTx" presStyleLbl="alignNode1" presStyleIdx="1" presStyleCnt="3">
        <dgm:presLayoutVars>
          <dgm:chMax val="0"/>
          <dgm:chPref val="0"/>
          <dgm:bulletEnabled val="1"/>
        </dgm:presLayoutVars>
      </dgm:prSet>
      <dgm:spPr/>
      <dgm:t>
        <a:bodyPr/>
        <a:lstStyle/>
        <a:p>
          <a:endParaRPr lang="en-US"/>
        </a:p>
      </dgm:t>
    </dgm:pt>
    <dgm:pt modelId="{8C231383-9B5A-478D-87E8-2AED124A73AB}" type="pres">
      <dgm:prSet presAssocID="{D72437BE-B619-46C7-BC3B-8CD05326C2D7}" presName="desTx" presStyleLbl="alignAccFollowNode1" presStyleIdx="1" presStyleCnt="3">
        <dgm:presLayoutVars>
          <dgm:bulletEnabled val="1"/>
        </dgm:presLayoutVars>
      </dgm:prSet>
      <dgm:spPr/>
      <dgm:t>
        <a:bodyPr/>
        <a:lstStyle/>
        <a:p>
          <a:endParaRPr lang="en-US"/>
        </a:p>
      </dgm:t>
    </dgm:pt>
    <dgm:pt modelId="{B67DAD70-C0FC-471E-9549-8B33DE05D037}" type="pres">
      <dgm:prSet presAssocID="{8E06A7B5-D530-4480-9034-7E1544D39CAD}" presName="space" presStyleCnt="0"/>
      <dgm:spPr/>
    </dgm:pt>
    <dgm:pt modelId="{59B0AFAF-C8FA-4AD9-8842-E07D377A18E7}" type="pres">
      <dgm:prSet presAssocID="{DA5F5738-FE44-4254-9A9B-8F9D7B3CEDB5}" presName="composite" presStyleCnt="0"/>
      <dgm:spPr/>
    </dgm:pt>
    <dgm:pt modelId="{C3661ADE-B9B8-49BA-9A39-A7735A80D792}" type="pres">
      <dgm:prSet presAssocID="{DA5F5738-FE44-4254-9A9B-8F9D7B3CEDB5}" presName="parTx" presStyleLbl="alignNode1" presStyleIdx="2" presStyleCnt="3">
        <dgm:presLayoutVars>
          <dgm:chMax val="0"/>
          <dgm:chPref val="0"/>
          <dgm:bulletEnabled val="1"/>
        </dgm:presLayoutVars>
      </dgm:prSet>
      <dgm:spPr/>
      <dgm:t>
        <a:bodyPr/>
        <a:lstStyle/>
        <a:p>
          <a:endParaRPr lang="en-US"/>
        </a:p>
      </dgm:t>
    </dgm:pt>
    <dgm:pt modelId="{3C810FDF-E254-46C4-AC08-ACE3A403DCF2}" type="pres">
      <dgm:prSet presAssocID="{DA5F5738-FE44-4254-9A9B-8F9D7B3CEDB5}" presName="desTx" presStyleLbl="alignAccFollowNode1" presStyleIdx="2" presStyleCnt="3">
        <dgm:presLayoutVars>
          <dgm:bulletEnabled val="1"/>
        </dgm:presLayoutVars>
      </dgm:prSet>
      <dgm:spPr/>
      <dgm:t>
        <a:bodyPr/>
        <a:lstStyle/>
        <a:p>
          <a:endParaRPr lang="en-US"/>
        </a:p>
      </dgm:t>
    </dgm:pt>
  </dgm:ptLst>
  <dgm:cxnLst>
    <dgm:cxn modelId="{ACD97B42-8CD4-4838-BCF3-44EC5C54DEE3}" type="presOf" srcId="{BF3FBAAD-BF8B-46DE-9EB1-EBCCD844CA04}" destId="{0C846FBC-7437-43B1-AB41-D26871F632DD}" srcOrd="0" destOrd="3" presId="urn:microsoft.com/office/officeart/2005/8/layout/hList1"/>
    <dgm:cxn modelId="{F340D407-25C1-4415-A3AF-259998C5F5CA}" type="presOf" srcId="{DB57B754-A1E6-4CB3-B094-FFF2DE37401E}" destId="{0C846FBC-7437-43B1-AB41-D26871F632DD}" srcOrd="0" destOrd="4" presId="urn:microsoft.com/office/officeart/2005/8/layout/hList1"/>
    <dgm:cxn modelId="{6174C619-EBF7-4CA0-8670-62E5A2DB5168}" srcId="{8E59F38D-5E08-4AA0-8A05-BDD923B6F34A}" destId="{ED54FE6D-4E63-4190-B19B-ED8645737078}" srcOrd="0" destOrd="0" parTransId="{E21CF230-9194-4B87-811B-E72B0F588E33}" sibTransId="{A8E5D7A7-3041-4B9C-9066-16EC5DFF315F}"/>
    <dgm:cxn modelId="{943D2245-9E9A-4AE1-9F6D-3E079EEDFD21}" type="presOf" srcId="{ED54FE6D-4E63-4190-B19B-ED8645737078}" destId="{0C846FBC-7437-43B1-AB41-D26871F632DD}" srcOrd="0" destOrd="0" presId="urn:microsoft.com/office/officeart/2005/8/layout/hList1"/>
    <dgm:cxn modelId="{640B6F27-B31A-4B9E-9D4D-551D16E9E4A6}" srcId="{D72437BE-B619-46C7-BC3B-8CD05326C2D7}" destId="{B9CC2D8A-5800-45B5-B481-6FD0AE148C96}" srcOrd="1" destOrd="0" parTransId="{5130513F-0850-445D-8B23-250371B566FE}" sibTransId="{29B723D4-CB31-44EC-9327-238056BD80FC}"/>
    <dgm:cxn modelId="{9FA8D6DD-3008-47AC-B683-A325EA36EDF5}" type="presOf" srcId="{D72437BE-B619-46C7-BC3B-8CD05326C2D7}" destId="{5A1DAC72-1E09-4DE0-A7C8-592F74FDB5D4}" srcOrd="0" destOrd="0" presId="urn:microsoft.com/office/officeart/2005/8/layout/hList1"/>
    <dgm:cxn modelId="{F748C1C1-DC9B-4F44-99EF-7F11BC9F13D4}" srcId="{F9ABF891-A8E8-4612-8926-7ACED1C77D21}" destId="{D72437BE-B619-46C7-BC3B-8CD05326C2D7}" srcOrd="1" destOrd="0" parTransId="{2CBA99ED-2628-4D63-9444-55F82ABE775C}" sibTransId="{8E06A7B5-D530-4480-9034-7E1544D39CAD}"/>
    <dgm:cxn modelId="{FFFDD733-6018-4D15-B4A2-F3AC5BA9B8DF}" type="presOf" srcId="{0D00573D-0EF8-4CF9-9DD0-AC0EED72E55C}" destId="{0C846FBC-7437-43B1-AB41-D26871F632DD}" srcOrd="0" destOrd="2" presId="urn:microsoft.com/office/officeart/2005/8/layout/hList1"/>
    <dgm:cxn modelId="{86209D9A-CD09-4E7F-A444-074B2BE84357}" srcId="{8E59F38D-5E08-4AA0-8A05-BDD923B6F34A}" destId="{79667E32-25E1-4AC4-A6DA-63F824D79B32}" srcOrd="1" destOrd="0" parTransId="{E70F15EF-13A8-4FD3-8A7D-AA9973AD8251}" sibTransId="{90674472-E4B9-4F13-BC39-32440A81E279}"/>
    <dgm:cxn modelId="{5C46C2AC-2E2A-4E80-A72D-95A30EA2E629}" type="presOf" srcId="{F9ABF891-A8E8-4612-8926-7ACED1C77D21}" destId="{94DAC623-C16D-4A5A-8CA7-6289661B3863}" srcOrd="0" destOrd="0" presId="urn:microsoft.com/office/officeart/2005/8/layout/hList1"/>
    <dgm:cxn modelId="{419224EF-DC7F-46E9-B874-30D03E6B3D85}" srcId="{DA5F5738-FE44-4254-9A9B-8F9D7B3CEDB5}" destId="{38C87C02-5BEC-4D25-98AA-B08CCBCDDC59}" srcOrd="2" destOrd="0" parTransId="{1F0F174A-7FB6-4318-A85A-E5BC2C8CC0C8}" sibTransId="{E47B165B-43DF-4BC3-921C-CCC992A571DB}"/>
    <dgm:cxn modelId="{3A76ACDF-CEB7-4C11-89EA-C147C5DEDBD6}" srcId="{DA5F5738-FE44-4254-9A9B-8F9D7B3CEDB5}" destId="{6AEAAABF-BC3F-4BC8-B5FA-625FC16A9510}" srcOrd="0" destOrd="0" parTransId="{CCA1EAB1-9650-4F6F-9C3E-40E84A4A5936}" sibTransId="{714C2A6E-404E-4B81-82DF-5B53154C67CB}"/>
    <dgm:cxn modelId="{4E823335-BF45-4F99-A062-4CD762A96ADB}" srcId="{DA5F5738-FE44-4254-9A9B-8F9D7B3CEDB5}" destId="{1BA9523C-B308-45A1-891E-DBDEB5CB752A}" srcOrd="1" destOrd="0" parTransId="{E8D148A6-E506-43EE-BFA3-DC79178A6595}" sibTransId="{3819C36C-46C8-43BB-8E75-1F66429D3CAE}"/>
    <dgm:cxn modelId="{4E30EBEA-FD60-441C-BB07-A9D79F558A6D}" type="presOf" srcId="{66CBE62E-1B24-422B-B9AB-098CDD3CFF30}" destId="{8C231383-9B5A-478D-87E8-2AED124A73AB}" srcOrd="0" destOrd="2" presId="urn:microsoft.com/office/officeart/2005/8/layout/hList1"/>
    <dgm:cxn modelId="{4D553841-64ED-4C54-82D5-3B056C811024}" type="presOf" srcId="{1BA9523C-B308-45A1-891E-DBDEB5CB752A}" destId="{3C810FDF-E254-46C4-AC08-ACE3A403DCF2}" srcOrd="0" destOrd="1" presId="urn:microsoft.com/office/officeart/2005/8/layout/hList1"/>
    <dgm:cxn modelId="{4C6D273B-CBD3-439C-B522-FDF9E2758EBA}" type="presOf" srcId="{79667E32-25E1-4AC4-A6DA-63F824D79B32}" destId="{0C846FBC-7437-43B1-AB41-D26871F632DD}" srcOrd="0" destOrd="1" presId="urn:microsoft.com/office/officeart/2005/8/layout/hList1"/>
    <dgm:cxn modelId="{D845D25E-9DBC-46D0-B4F9-5F9EA6A4EFA2}" srcId="{8E59F38D-5E08-4AA0-8A05-BDD923B6F34A}" destId="{0D00573D-0EF8-4CF9-9DD0-AC0EED72E55C}" srcOrd="2" destOrd="0" parTransId="{BCF1E478-9558-4519-8583-5A8FF7839757}" sibTransId="{2C458234-06D2-4D20-9D07-44A446A9C6EE}"/>
    <dgm:cxn modelId="{B3883D87-0818-4C3C-92E0-9B44338E270C}" type="presOf" srcId="{DA5F5738-FE44-4254-9A9B-8F9D7B3CEDB5}" destId="{C3661ADE-B9B8-49BA-9A39-A7735A80D792}" srcOrd="0" destOrd="0" presId="urn:microsoft.com/office/officeart/2005/8/layout/hList1"/>
    <dgm:cxn modelId="{2FA797D5-EB7B-4F4A-AF66-29547099D734}" type="presOf" srcId="{6AEAAABF-BC3F-4BC8-B5FA-625FC16A9510}" destId="{3C810FDF-E254-46C4-AC08-ACE3A403DCF2}" srcOrd="0" destOrd="0" presId="urn:microsoft.com/office/officeart/2005/8/layout/hList1"/>
    <dgm:cxn modelId="{A5A50B45-D458-42A7-96F6-E689276786D9}" type="presOf" srcId="{B9CC2D8A-5800-45B5-B481-6FD0AE148C96}" destId="{8C231383-9B5A-478D-87E8-2AED124A73AB}" srcOrd="0" destOrd="1" presId="urn:microsoft.com/office/officeart/2005/8/layout/hList1"/>
    <dgm:cxn modelId="{4B3BAF91-ACE5-4E66-ADFF-1B1E01F85349}" type="presOf" srcId="{5BF4B6A7-CC60-4B2F-8A5E-441128163875}" destId="{8C231383-9B5A-478D-87E8-2AED124A73AB}" srcOrd="0" destOrd="0" presId="urn:microsoft.com/office/officeart/2005/8/layout/hList1"/>
    <dgm:cxn modelId="{BE687BB6-71F7-4EE2-81F1-65D60F08055A}" srcId="{D72437BE-B619-46C7-BC3B-8CD05326C2D7}" destId="{5BF4B6A7-CC60-4B2F-8A5E-441128163875}" srcOrd="0" destOrd="0" parTransId="{0C35AED2-8C32-418D-8D70-009B73C142AF}" sibTransId="{5CD6C7D7-5245-441C-B85F-56AE03BFE9C6}"/>
    <dgm:cxn modelId="{BAB770C7-3409-43EE-94FD-E93897F335B6}" srcId="{8E59F38D-5E08-4AA0-8A05-BDD923B6F34A}" destId="{BF3FBAAD-BF8B-46DE-9EB1-EBCCD844CA04}" srcOrd="3" destOrd="0" parTransId="{EBEB93C6-08E9-49F6-B6AB-8E1DDD4D5D8A}" sibTransId="{863F1409-A84E-42A4-9BCF-ACB0E02E6AC3}"/>
    <dgm:cxn modelId="{CE1A289C-3497-4E1D-9B50-46E7E765987F}" type="presOf" srcId="{8E59F38D-5E08-4AA0-8A05-BDD923B6F34A}" destId="{ABC5F66E-9F67-45C0-AB73-78E05472201D}" srcOrd="0" destOrd="0" presId="urn:microsoft.com/office/officeart/2005/8/layout/hList1"/>
    <dgm:cxn modelId="{F6C0F45B-32DD-4491-A18D-1CAFD90F9860}" srcId="{D72437BE-B619-46C7-BC3B-8CD05326C2D7}" destId="{66CBE62E-1B24-422B-B9AB-098CDD3CFF30}" srcOrd="2" destOrd="0" parTransId="{178FE3D3-55C3-42C0-A4F4-F32B84C8A832}" sibTransId="{7C43425F-DA3C-4687-ACBF-5162C7E461E7}"/>
    <dgm:cxn modelId="{B2329F4C-7E84-4E75-B391-8B0EF685E6A3}" srcId="{BF3FBAAD-BF8B-46DE-9EB1-EBCCD844CA04}" destId="{DB57B754-A1E6-4CB3-B094-FFF2DE37401E}" srcOrd="0" destOrd="0" parTransId="{1904E70A-8511-4393-9612-36DF6398A06C}" sibTransId="{AC8C0A89-9BCB-4B29-B860-95F45B825652}"/>
    <dgm:cxn modelId="{04F7B8E1-12F1-41C0-90D0-D7974A3D1A61}" srcId="{F9ABF891-A8E8-4612-8926-7ACED1C77D21}" destId="{8E59F38D-5E08-4AA0-8A05-BDD923B6F34A}" srcOrd="0" destOrd="0" parTransId="{9D355A82-D7A5-48B2-B098-79DE90539FC9}" sibTransId="{E5B11EF3-33E3-4E7D-9ABA-B65916B8A37A}"/>
    <dgm:cxn modelId="{A095FE46-BCC3-44F4-B096-897A0A8D979D}" srcId="{F9ABF891-A8E8-4612-8926-7ACED1C77D21}" destId="{DA5F5738-FE44-4254-9A9B-8F9D7B3CEDB5}" srcOrd="2" destOrd="0" parTransId="{0850BAF5-7862-47E6-94E2-4D8FE6CF0FC4}" sibTransId="{89325497-8876-4B2D-A2EA-D8619D147E96}"/>
    <dgm:cxn modelId="{5069A5CC-C5C1-4194-8CFF-1A021F949920}" type="presOf" srcId="{38C87C02-5BEC-4D25-98AA-B08CCBCDDC59}" destId="{3C810FDF-E254-46C4-AC08-ACE3A403DCF2}" srcOrd="0" destOrd="2" presId="urn:microsoft.com/office/officeart/2005/8/layout/hList1"/>
    <dgm:cxn modelId="{58A61D8B-58BB-45B2-8D83-C774C80175A4}" type="presParOf" srcId="{94DAC623-C16D-4A5A-8CA7-6289661B3863}" destId="{8746635F-FBA5-400D-97F2-16A0A56725E5}" srcOrd="0" destOrd="0" presId="urn:microsoft.com/office/officeart/2005/8/layout/hList1"/>
    <dgm:cxn modelId="{AF856175-B3FA-4C9F-B943-7239D0066736}" type="presParOf" srcId="{8746635F-FBA5-400D-97F2-16A0A56725E5}" destId="{ABC5F66E-9F67-45C0-AB73-78E05472201D}" srcOrd="0" destOrd="0" presId="urn:microsoft.com/office/officeart/2005/8/layout/hList1"/>
    <dgm:cxn modelId="{37E74A26-3B69-49F9-818E-3015F4BC6F4F}" type="presParOf" srcId="{8746635F-FBA5-400D-97F2-16A0A56725E5}" destId="{0C846FBC-7437-43B1-AB41-D26871F632DD}" srcOrd="1" destOrd="0" presId="urn:microsoft.com/office/officeart/2005/8/layout/hList1"/>
    <dgm:cxn modelId="{704C860E-7F14-4F89-B1E2-07D3A27CBB48}" type="presParOf" srcId="{94DAC623-C16D-4A5A-8CA7-6289661B3863}" destId="{5DB72BC9-C4FC-4EAC-8D0A-AC850D8530A5}" srcOrd="1" destOrd="0" presId="urn:microsoft.com/office/officeart/2005/8/layout/hList1"/>
    <dgm:cxn modelId="{E7ADF93C-B5B4-4DE8-B37D-E4D586E9CA4C}" type="presParOf" srcId="{94DAC623-C16D-4A5A-8CA7-6289661B3863}" destId="{7C67B152-6B09-429E-90A3-344710355965}" srcOrd="2" destOrd="0" presId="urn:microsoft.com/office/officeart/2005/8/layout/hList1"/>
    <dgm:cxn modelId="{ECD2DC64-5F08-44CD-A8DF-1B44AC2804D3}" type="presParOf" srcId="{7C67B152-6B09-429E-90A3-344710355965}" destId="{5A1DAC72-1E09-4DE0-A7C8-592F74FDB5D4}" srcOrd="0" destOrd="0" presId="urn:microsoft.com/office/officeart/2005/8/layout/hList1"/>
    <dgm:cxn modelId="{9CA0326B-AB0A-49EB-B26B-C8B2820B662A}" type="presParOf" srcId="{7C67B152-6B09-429E-90A3-344710355965}" destId="{8C231383-9B5A-478D-87E8-2AED124A73AB}" srcOrd="1" destOrd="0" presId="urn:microsoft.com/office/officeart/2005/8/layout/hList1"/>
    <dgm:cxn modelId="{61942352-80B4-479E-A0B9-2F8DCE1814F3}" type="presParOf" srcId="{94DAC623-C16D-4A5A-8CA7-6289661B3863}" destId="{B67DAD70-C0FC-471E-9549-8B33DE05D037}" srcOrd="3" destOrd="0" presId="urn:microsoft.com/office/officeart/2005/8/layout/hList1"/>
    <dgm:cxn modelId="{BE164A3F-E23B-4CCB-A9EE-F7AF729AA22D}" type="presParOf" srcId="{94DAC623-C16D-4A5A-8CA7-6289661B3863}" destId="{59B0AFAF-C8FA-4AD9-8842-E07D377A18E7}" srcOrd="4" destOrd="0" presId="urn:microsoft.com/office/officeart/2005/8/layout/hList1"/>
    <dgm:cxn modelId="{CB68D9B3-A43C-4C0D-916A-DE2FDF98454A}" type="presParOf" srcId="{59B0AFAF-C8FA-4AD9-8842-E07D377A18E7}" destId="{C3661ADE-B9B8-49BA-9A39-A7735A80D792}" srcOrd="0" destOrd="0" presId="urn:microsoft.com/office/officeart/2005/8/layout/hList1"/>
    <dgm:cxn modelId="{6D403918-A636-42C7-A4C7-CEAB53C9C9F9}" type="presParOf" srcId="{59B0AFAF-C8FA-4AD9-8842-E07D377A18E7}" destId="{3C810FDF-E254-46C4-AC08-ACE3A403DCF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Kefi Andersen</a:t>
          </a:r>
        </a:p>
        <a:p>
          <a:r>
            <a:rPr lang="en-US" sz="1400" dirty="0">
              <a:latin typeface="Segoe UI" panose="020B0502040204020203" pitchFamily="34" charset="0"/>
              <a:cs typeface="Segoe UI" panose="020B0502040204020203" pitchFamily="34" charset="0"/>
            </a:rPr>
            <a:t>Graduation Equity Program Supervisor </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1"/>
            </a:rPr>
            <a:t>kefi.andersen@k12.wa.us</a:t>
          </a:r>
          <a:r>
            <a:rPr lang="en-US" sz="1400" dirty="0">
              <a:latin typeface="Segoe UI" panose="020B0502040204020203" pitchFamily="34" charset="0"/>
              <a:cs typeface="Segoe UI" panose="020B0502040204020203" pitchFamily="34" charset="0"/>
            </a:rPr>
            <a:t> </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r>
            <a:rPr lang="en-US" sz="1400" b="1" dirty="0">
              <a:latin typeface="Segoe UI" panose="020B0502040204020203" pitchFamily="34" charset="0"/>
              <a:cs typeface="Segoe UI" panose="020B0502040204020203" pitchFamily="34" charset="0"/>
            </a:rPr>
            <a:t>Kim </a:t>
          </a:r>
          <a:r>
            <a:rPr lang="en-US" sz="1400" b="1" dirty="0" err="1">
              <a:latin typeface="Segoe UI" panose="020B0502040204020203" pitchFamily="34" charset="0"/>
              <a:cs typeface="Segoe UI" panose="020B0502040204020203" pitchFamily="34" charset="0"/>
            </a:rPr>
            <a:t>Reykdal</a:t>
          </a:r>
          <a:r>
            <a:rPr lang="en-US" sz="1400" b="1" dirty="0">
              <a:latin typeface="Segoe UI" panose="020B0502040204020203" pitchFamily="34" charset="0"/>
              <a:cs typeface="Segoe UI" panose="020B0502040204020203" pitchFamily="34" charset="0"/>
            </a:rPr>
            <a:t> </a:t>
          </a:r>
        </a:p>
        <a:p>
          <a:r>
            <a:rPr lang="en-US" sz="1400" b="0" dirty="0">
              <a:latin typeface="Segoe UI" panose="020B0502040204020203" pitchFamily="34" charset="0"/>
              <a:cs typeface="Segoe UI" panose="020B0502040204020203" pitchFamily="34" charset="0"/>
            </a:rPr>
            <a:t>School Counseling Program Supervisor Lead </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2"/>
            </a:rPr>
            <a:t>kim.reykdal@k12.wa.us</a:t>
          </a:r>
          <a:r>
            <a:rPr lang="en-US" sz="1400" dirty="0">
              <a:latin typeface="Segoe UI" panose="020B0502040204020203" pitchFamily="34" charset="0"/>
              <a:cs typeface="Segoe UI" panose="020B0502040204020203" pitchFamily="34" charset="0"/>
            </a:rPr>
            <a:t> </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pPr>
            <a:lnSpc>
              <a:spcPct val="90000"/>
            </a:lnSpc>
            <a:spcBef>
              <a:spcPct val="0"/>
            </a:spcBef>
            <a:spcAft>
              <a:spcPct val="35000"/>
            </a:spcAft>
          </a:pPr>
          <a:r>
            <a:rPr lang="en-US" sz="1400" b="1" dirty="0">
              <a:latin typeface="Segoe UI" panose="020B0502040204020203" pitchFamily="34" charset="0"/>
              <a:cs typeface="Segoe UI" panose="020B0502040204020203" pitchFamily="34" charset="0"/>
            </a:rPr>
            <a:t>Kari </a:t>
          </a:r>
          <a:r>
            <a:rPr lang="en-US" sz="1400" b="1" dirty="0" err="1">
              <a:latin typeface="Segoe UI" panose="020B0502040204020203" pitchFamily="34" charset="0"/>
              <a:cs typeface="Segoe UI" panose="020B0502040204020203" pitchFamily="34" charset="0"/>
            </a:rPr>
            <a:t>Sutlovich</a:t>
          </a:r>
          <a:endParaRPr lang="en-US" sz="1400" b="1" dirty="0">
            <a:latin typeface="Segoe UI" panose="020B0502040204020203" pitchFamily="34" charset="0"/>
            <a:cs typeface="Segoe UI" panose="020B0502040204020203" pitchFamily="34" charset="0"/>
          </a:endParaRPr>
        </a:p>
        <a:p>
          <a:pPr>
            <a:lnSpc>
              <a:spcPct val="100000"/>
            </a:lnSpc>
            <a:spcBef>
              <a:spcPct val="0"/>
            </a:spcBef>
            <a:spcAft>
              <a:spcPts val="400"/>
            </a:spcAft>
          </a:pPr>
          <a:r>
            <a:rPr lang="en-US" sz="1400" dirty="0"/>
            <a:t>Director of Open Doors Programs</a:t>
          </a:r>
        </a:p>
        <a:p>
          <a:pPr>
            <a:lnSpc>
              <a:spcPct val="100000"/>
            </a:lnSpc>
            <a:spcBef>
              <a:spcPts val="1200"/>
            </a:spcBef>
            <a:spcAft>
              <a:spcPts val="0"/>
            </a:spcAft>
          </a:pPr>
          <a:r>
            <a:rPr lang="en-US" sz="1400" dirty="0"/>
            <a:t>Green River College</a:t>
          </a:r>
        </a:p>
        <a:p>
          <a:pPr>
            <a:lnSpc>
              <a:spcPct val="100000"/>
            </a:lnSpc>
            <a:spcBef>
              <a:spcPts val="1200"/>
            </a:spcBef>
            <a:spcAft>
              <a:spcPts val="0"/>
            </a:spcAft>
          </a:pPr>
          <a:r>
            <a:rPr lang="en-US" sz="1400" b="0" dirty="0">
              <a:latin typeface="Segoe UI" panose="020B0502040204020203" pitchFamily="34" charset="0"/>
              <a:cs typeface="Segoe UI" panose="020B0502040204020203" pitchFamily="34" charset="0"/>
              <a:hlinkClick xmlns:r="http://schemas.openxmlformats.org/officeDocument/2006/relationships" r:id="rId3"/>
            </a:rPr>
            <a:t>Ksutlovich@greenriver.edu</a:t>
          </a:r>
          <a:r>
            <a:rPr lang="en-US" sz="1400" b="0" dirty="0">
              <a:latin typeface="Segoe UI" panose="020B0502040204020203" pitchFamily="34" charset="0"/>
              <a:cs typeface="Segoe UI" panose="020B0502040204020203" pitchFamily="34" charset="0"/>
            </a:rPr>
            <a:t> </a:t>
          </a: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1FB8D699-CAEF-4862-B077-04F5C0426D62}">
      <dgm:prSet phldrT="[Text]" custT="1"/>
      <dgm:spPr/>
      <dgm:t>
        <a:bodyPr/>
        <a:lstStyle/>
        <a:p>
          <a:pPr>
            <a:lnSpc>
              <a:spcPct val="90000"/>
            </a:lnSpc>
            <a:spcAft>
              <a:spcPct val="35000"/>
            </a:spcAft>
          </a:pPr>
          <a:r>
            <a:rPr lang="en-US" sz="1400" b="1" dirty="0">
              <a:latin typeface="Segoe UI" panose="020B0502040204020203" pitchFamily="34" charset="0"/>
              <a:cs typeface="Segoe UI" panose="020B0502040204020203" pitchFamily="34" charset="0"/>
            </a:rPr>
            <a:t>Laurie Shannon</a:t>
          </a:r>
        </a:p>
        <a:p>
          <a:pPr>
            <a:lnSpc>
              <a:spcPct val="90000"/>
            </a:lnSpc>
            <a:spcAft>
              <a:spcPct val="35000"/>
            </a:spcAft>
          </a:pPr>
          <a:r>
            <a:rPr lang="en-US" sz="1400" b="0" dirty="0">
              <a:latin typeface="Segoe UI" panose="020B0502040204020203" pitchFamily="34" charset="0"/>
              <a:cs typeface="Segoe UI" panose="020B0502040204020203" pitchFamily="34" charset="0"/>
            </a:rPr>
            <a:t>Youth Re-engagement Program Supervisor Lead</a:t>
          </a:r>
        </a:p>
        <a:p>
          <a:pPr>
            <a:lnSpc>
              <a:spcPct val="90000"/>
            </a:lnSpc>
            <a:spcAft>
              <a:spcPct val="35000"/>
            </a:spcAft>
          </a:pPr>
          <a:r>
            <a:rPr lang="en-US" sz="1400" b="0" dirty="0">
              <a:latin typeface="Segoe UI" panose="020B0502040204020203" pitchFamily="34" charset="0"/>
              <a:cs typeface="Segoe UI" panose="020B0502040204020203" pitchFamily="34" charset="0"/>
            </a:rPr>
            <a:t>OSPI</a:t>
          </a:r>
        </a:p>
        <a:p>
          <a:pPr>
            <a:lnSpc>
              <a:spcPct val="90000"/>
            </a:lnSpc>
            <a:spcAft>
              <a:spcPct val="35000"/>
            </a:spcAft>
          </a:pPr>
          <a:r>
            <a:rPr lang="en-US" sz="1400" b="0" dirty="0">
              <a:latin typeface="Segoe UI" panose="020B0502040204020203" pitchFamily="34" charset="0"/>
              <a:cs typeface="Segoe UI" panose="020B0502040204020203" pitchFamily="34" charset="0"/>
              <a:hlinkClick xmlns:r="http://schemas.openxmlformats.org/officeDocument/2006/relationships" r:id="rId4"/>
            </a:rPr>
            <a:t>laurie.shannon@k12.wa.us</a:t>
          </a:r>
          <a:r>
            <a:rPr lang="en-US" sz="1400" b="0" dirty="0">
              <a:latin typeface="Segoe UI" panose="020B0502040204020203" pitchFamily="34" charset="0"/>
              <a:cs typeface="Segoe UI" panose="020B0502040204020203" pitchFamily="34" charset="0"/>
            </a:rPr>
            <a:t> </a:t>
          </a:r>
        </a:p>
      </dgm:t>
    </dgm:pt>
    <dgm:pt modelId="{2D649F77-98BA-40F5-8A6E-B5B89AB5E46F}" type="parTrans" cxnId="{F9CAD3C4-C59B-41EF-926B-99D3FC9F3C63}">
      <dgm:prSet/>
      <dgm:spPr/>
      <dgm:t>
        <a:bodyPr/>
        <a:lstStyle/>
        <a:p>
          <a:endParaRPr lang="en-US"/>
        </a:p>
      </dgm:t>
    </dgm:pt>
    <dgm:pt modelId="{A764D2CC-36CF-45D9-9530-31F24901AFF5}" type="sibTrans" cxnId="{F9CAD3C4-C59B-41EF-926B-99D3FC9F3C63}">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t>
        <a:bodyPr/>
        <a:lstStyle/>
        <a:p>
          <a:endParaRPr lang="en-US"/>
        </a:p>
      </dgm:t>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4" custScaleX="67741" custLinFactNeighborX="3382" custLinFactNeighborY="1106"/>
      <dgm:spPr>
        <a:blipFill rotWithShape="1">
          <a:blip xmlns:r="http://schemas.openxmlformats.org/officeDocument/2006/relationships" r:embed="rId5"/>
          <a:stretch>
            <a:fillRect/>
          </a:stretch>
        </a:blipFill>
        <a:effectLst>
          <a:softEdge rad="0"/>
        </a:effectLst>
      </dgm:spPr>
      <dgm:extLst>
        <a:ext uri="{E40237B7-FDA0-4F09-8148-C483321AD2D9}">
          <dgm14:cNvPr xmlns:dgm14="http://schemas.microsoft.com/office/drawing/2010/diagram" id="0" name="" descr="Business photo" title="Kefi Andersen"/>
        </a:ext>
      </dgm:extLst>
    </dgm:pt>
    <dgm:pt modelId="{D2947FAA-3CD9-47D1-B894-9CB876FE583C}" type="pres">
      <dgm:prSet presAssocID="{BF3C9270-8DBC-411D-9AC4-ED424300FF60}" presName="textRect" presStyleLbl="revTx" presStyleIdx="0" presStyleCnt="4">
        <dgm:presLayoutVars>
          <dgm:bulletEnabled val="1"/>
        </dgm:presLayoutVars>
      </dgm:prSet>
      <dgm:spPr/>
      <dgm:t>
        <a:bodyPr/>
        <a:lstStyle/>
        <a:p>
          <a:endParaRPr lang="en-US"/>
        </a:p>
      </dgm:t>
    </dgm:pt>
    <dgm:pt modelId="{2E86DEB2-C7C4-4940-B4C1-91B911E55E8F}" type="pres">
      <dgm:prSet presAssocID="{16ABE93A-9743-423F-BADC-0BD7DAD0B960}" presName="sibTrans" presStyleLbl="sibTrans2D1" presStyleIdx="0" presStyleCnt="0"/>
      <dgm:spPr/>
      <dgm:t>
        <a:bodyPr/>
        <a:lstStyle/>
        <a:p>
          <a:endParaRPr lang="en-US"/>
        </a:p>
      </dgm:t>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4" custScaleX="66526"/>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title="Kim"/>
        </a:ext>
      </dgm:extLst>
    </dgm:pt>
    <dgm:pt modelId="{E3D89590-1278-4DE6-BD42-2F4CBB1ED1D2}" type="pres">
      <dgm:prSet presAssocID="{59C24762-D9F8-48FF-AB21-1BA3C4624DFB}" presName="textRect" presStyleLbl="revTx" presStyleIdx="1" presStyleCnt="4">
        <dgm:presLayoutVars>
          <dgm:bulletEnabled val="1"/>
        </dgm:presLayoutVars>
      </dgm:prSet>
      <dgm:spPr/>
      <dgm:t>
        <a:bodyPr/>
        <a:lstStyle/>
        <a:p>
          <a:endParaRPr lang="en-US"/>
        </a:p>
      </dgm:t>
    </dgm:pt>
    <dgm:pt modelId="{D4077433-69ED-4554-B748-7B5DBEFDEBB5}" type="pres">
      <dgm:prSet presAssocID="{DED0DBC0-83CB-4D40-9224-313222E6D220}" presName="sibTrans" presStyleLbl="sibTrans2D1" presStyleIdx="0" presStyleCnt="0"/>
      <dgm:spPr/>
      <dgm:t>
        <a:bodyPr/>
        <a:lstStyle/>
        <a:p>
          <a:endParaRPr lang="en-US"/>
        </a:p>
      </dgm:t>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2" presStyleCnt="4" custScaleX="69427"/>
      <dgm:spPr>
        <a:blipFill rotWithShape="1">
          <a:blip xmlns:r="http://schemas.openxmlformats.org/officeDocument/2006/relationships" r:embed="rId7"/>
          <a:stretch>
            <a:fillRect/>
          </a:stretch>
        </a:blipFill>
      </dgm:spPr>
      <dgm:extLst>
        <a:ext uri="{E40237B7-FDA0-4F09-8148-C483321AD2D9}">
          <dgm14:cNvPr xmlns:dgm14="http://schemas.microsoft.com/office/drawing/2010/diagram" id="0" name="" title="Kari"/>
        </a:ext>
      </dgm:extLst>
    </dgm:pt>
    <dgm:pt modelId="{9A3084F3-1592-42EE-A33A-9F1563C87CC3}" type="pres">
      <dgm:prSet presAssocID="{E1B23E9F-3F71-41DD-9D9D-7385C3159B90}" presName="textRect" presStyleLbl="revTx" presStyleIdx="2" presStyleCnt="4">
        <dgm:presLayoutVars>
          <dgm:bulletEnabled val="1"/>
        </dgm:presLayoutVars>
      </dgm:prSet>
      <dgm:spPr/>
      <dgm:t>
        <a:bodyPr/>
        <a:lstStyle/>
        <a:p>
          <a:endParaRPr lang="en-US"/>
        </a:p>
      </dgm:t>
    </dgm:pt>
    <dgm:pt modelId="{EA524A15-2388-4AB2-B2FD-79C63CD5D076}" type="pres">
      <dgm:prSet presAssocID="{9C4353A7-415A-41F9-8211-F01922DE1B4C}" presName="sibTrans" presStyleLbl="sibTrans2D1" presStyleIdx="0" presStyleCnt="0"/>
      <dgm:spPr/>
      <dgm:t>
        <a:bodyPr/>
        <a:lstStyle/>
        <a:p>
          <a:endParaRPr lang="en-US"/>
        </a:p>
      </dgm:t>
    </dgm:pt>
    <dgm:pt modelId="{DE0B95FE-27FE-4D88-B090-E67CF6548FA9}" type="pres">
      <dgm:prSet presAssocID="{1FB8D699-CAEF-4862-B077-04F5C0426D62}" presName="compNode" presStyleCnt="0"/>
      <dgm:spPr/>
    </dgm:pt>
    <dgm:pt modelId="{E0F7597F-22CC-431E-8B67-75188A08CD5C}" type="pres">
      <dgm:prSet presAssocID="{1FB8D699-CAEF-4862-B077-04F5C0426D62}" presName="pictRect" presStyleLbl="node1" presStyleIdx="3" presStyleCnt="4" custScaleX="65911"/>
      <dgm:spPr>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title="Laurie"/>
        </a:ext>
      </dgm:extLst>
    </dgm:pt>
    <dgm:pt modelId="{7C11EAF1-0927-4BA6-BFFB-89A35BF42A3C}" type="pres">
      <dgm:prSet presAssocID="{1FB8D699-CAEF-4862-B077-04F5C0426D62}" presName="textRect" presStyleLbl="revTx" presStyleIdx="3" presStyleCnt="4">
        <dgm:presLayoutVars>
          <dgm:bulletEnabled val="1"/>
        </dgm:presLayoutVars>
      </dgm:prSet>
      <dgm:spPr/>
      <dgm:t>
        <a:bodyPr/>
        <a:lstStyle/>
        <a:p>
          <a:endParaRPr lang="en-US"/>
        </a:p>
      </dgm:t>
    </dgm:pt>
  </dgm:ptLst>
  <dgm:cxnLst>
    <dgm:cxn modelId="{C2BA911B-D761-4C08-87F4-DFDC530EF430}" type="presOf" srcId="{E8695B65-FDE1-4DF8-B5F8-7D525BE10630}" destId="{A02E32A3-9BBF-48CB-8FE9-1A14930BFA18}" srcOrd="0" destOrd="0" presId="urn:microsoft.com/office/officeart/2005/8/layout/pList1"/>
    <dgm:cxn modelId="{0643EBD7-B797-452F-ADB3-EE1B0C317563}" srcId="{E8695B65-FDE1-4DF8-B5F8-7D525BE10630}" destId="{59C24762-D9F8-48FF-AB21-1BA3C4624DFB}" srcOrd="1" destOrd="0" parTransId="{8C2ED385-6C98-4CFC-A8D1-648C3B9A8B27}" sibTransId="{DED0DBC0-83CB-4D40-9224-313222E6D220}"/>
    <dgm:cxn modelId="{F9CAD3C4-C59B-41EF-926B-99D3FC9F3C63}" srcId="{E8695B65-FDE1-4DF8-B5F8-7D525BE10630}" destId="{1FB8D699-CAEF-4862-B077-04F5C0426D62}" srcOrd="3" destOrd="0" parTransId="{2D649F77-98BA-40F5-8A6E-B5B89AB5E46F}" sibTransId="{A764D2CC-36CF-45D9-9530-31F24901AFF5}"/>
    <dgm:cxn modelId="{FB9B6B14-9067-49DE-A9B5-4544BD6934E8}" type="presOf" srcId="{9C4353A7-415A-41F9-8211-F01922DE1B4C}" destId="{EA524A15-2388-4AB2-B2FD-79C63CD5D076}" srcOrd="0" destOrd="0" presId="urn:microsoft.com/office/officeart/2005/8/layout/pList1"/>
    <dgm:cxn modelId="{0EBDDEC7-593B-4B11-B708-81B0778A4C64}" type="presOf" srcId="{DED0DBC0-83CB-4D40-9224-313222E6D220}" destId="{D4077433-69ED-4554-B748-7B5DBEFDEBB5}" srcOrd="0" destOrd="0" presId="urn:microsoft.com/office/officeart/2005/8/layout/pList1"/>
    <dgm:cxn modelId="{BD1CA770-696C-413E-B7F8-4738025CADA7}" type="presOf" srcId="{1FB8D699-CAEF-4862-B077-04F5C0426D62}" destId="{7C11EAF1-0927-4BA6-BFFB-89A35BF42A3C}" srcOrd="0" destOrd="0" presId="urn:microsoft.com/office/officeart/2005/8/layout/pList1"/>
    <dgm:cxn modelId="{748818BD-5B54-4875-A6D1-F43FE5CFCC7B}" srcId="{E8695B65-FDE1-4DF8-B5F8-7D525BE10630}" destId="{E1B23E9F-3F71-41DD-9D9D-7385C3159B90}" srcOrd="2" destOrd="0" parTransId="{97017F88-58A0-44F6-982A-A6600D0D043D}" sibTransId="{9C4353A7-415A-41F9-8211-F01922DE1B4C}"/>
    <dgm:cxn modelId="{4BC1B82B-E5FB-4AE8-8890-06012660721C}" type="presOf" srcId="{E1B23E9F-3F71-41DD-9D9D-7385C3159B90}" destId="{9A3084F3-1592-42EE-A33A-9F1563C87CC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3A1A32BE-71DE-4B5F-950E-A18B2D9B8DCB}" srcId="{E8695B65-FDE1-4DF8-B5F8-7D525BE10630}" destId="{BF3C9270-8DBC-411D-9AC4-ED424300FF60}" srcOrd="0" destOrd="0" parTransId="{1D621407-9426-431C-8173-A20E28A57B05}" sibTransId="{16ABE93A-9743-423F-BADC-0BD7DAD0B960}"/>
    <dgm:cxn modelId="{FB97F855-442D-447C-87FA-46A0958FDFE8}" type="presOf" srcId="{BF3C9270-8DBC-411D-9AC4-ED424300FF60}" destId="{D2947FAA-3CD9-47D1-B894-9CB876FE583C}" srcOrd="0" destOrd="0" presId="urn:microsoft.com/office/officeart/2005/8/layout/pList1"/>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CB0738EF-62FE-4E4E-9BE9-4AC08CFF503C}" type="presParOf" srcId="{A02E32A3-9BBF-48CB-8FE9-1A14930BFA18}" destId="{C63340A2-2632-404C-9FD3-F34D1F44F526}" srcOrd="4"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 modelId="{C0246608-B0A8-4E28-BB26-53046BFE8666}" type="presParOf" srcId="{A02E32A3-9BBF-48CB-8FE9-1A14930BFA18}" destId="{EA524A15-2388-4AB2-B2FD-79C63CD5D076}" srcOrd="5" destOrd="0" presId="urn:microsoft.com/office/officeart/2005/8/layout/pList1"/>
    <dgm:cxn modelId="{27FED5F7-89E8-4C5D-961F-E869A85A299C}" type="presParOf" srcId="{A02E32A3-9BBF-48CB-8FE9-1A14930BFA18}" destId="{DE0B95FE-27FE-4D88-B090-E67CF6548FA9}" srcOrd="6" destOrd="0" presId="urn:microsoft.com/office/officeart/2005/8/layout/pList1"/>
    <dgm:cxn modelId="{B25D9B84-D15B-4F24-A57C-FB60CA3AD414}" type="presParOf" srcId="{DE0B95FE-27FE-4D88-B090-E67CF6548FA9}" destId="{E0F7597F-22CC-431E-8B67-75188A08CD5C}" srcOrd="0" destOrd="0" presId="urn:microsoft.com/office/officeart/2005/8/layout/pList1"/>
    <dgm:cxn modelId="{9B2118A4-F828-4F67-A5A5-BD3D13BE17FE}" type="presParOf" srcId="{DE0B95FE-27FE-4D88-B090-E67CF6548FA9}" destId="{7C11EAF1-0927-4BA6-BFFB-89A35BF42A3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AAADC8E-04A3-47FB-B38F-49ACA9C5F83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3F66441-CBB3-4BCF-ACA9-64BB44B8546E}">
      <dgm:prSet phldrT="[Text]"/>
      <dgm:spPr>
        <a:solidFill>
          <a:schemeClr val="accent2"/>
        </a:solidFill>
      </dgm:spPr>
      <dgm:t>
        <a:bodyPr/>
        <a:lstStyle/>
        <a:p>
          <a:r>
            <a:rPr lang="en-US" dirty="0"/>
            <a:t>What are your next leadership moves?</a:t>
          </a:r>
        </a:p>
      </dgm:t>
    </dgm:pt>
    <dgm:pt modelId="{17489D73-4EEA-4F25-8734-65C608DA8717}" type="parTrans" cxnId="{9A7A1C03-7A40-46A9-9EF0-12269CED7D4B}">
      <dgm:prSet/>
      <dgm:spPr/>
      <dgm:t>
        <a:bodyPr/>
        <a:lstStyle/>
        <a:p>
          <a:endParaRPr lang="en-US"/>
        </a:p>
      </dgm:t>
    </dgm:pt>
    <dgm:pt modelId="{0ED2056E-154B-4C8D-89B2-032EA5AA647F}" type="sibTrans" cxnId="{9A7A1C03-7A40-46A9-9EF0-12269CED7D4B}">
      <dgm:prSet/>
      <dgm:spPr/>
      <dgm:t>
        <a:bodyPr/>
        <a:lstStyle/>
        <a:p>
          <a:endParaRPr lang="en-US"/>
        </a:p>
      </dgm:t>
    </dgm:pt>
    <dgm:pt modelId="{24DF81F3-E09B-48D4-A059-AA199D8A0B1D}">
      <dgm:prSet phldrT="[Text]"/>
      <dgm:spPr>
        <a:solidFill>
          <a:schemeClr val="accent3"/>
        </a:solidFill>
      </dgm:spPr>
      <dgm:t>
        <a:bodyPr/>
        <a:lstStyle/>
        <a:p>
          <a:r>
            <a:rPr lang="en-US" dirty="0"/>
            <a:t>How will you put these ideas into action? </a:t>
          </a:r>
        </a:p>
      </dgm:t>
    </dgm:pt>
    <dgm:pt modelId="{1C78D060-5189-43AD-86F2-0CDABCDB6D0B}" type="parTrans" cxnId="{F1293BF7-B830-4722-9621-B363CBF84654}">
      <dgm:prSet/>
      <dgm:spPr/>
      <dgm:t>
        <a:bodyPr/>
        <a:lstStyle/>
        <a:p>
          <a:endParaRPr lang="en-US"/>
        </a:p>
      </dgm:t>
    </dgm:pt>
    <dgm:pt modelId="{6EC6F014-FF65-4315-8746-AD91903C8FF8}" type="sibTrans" cxnId="{F1293BF7-B830-4722-9621-B363CBF84654}">
      <dgm:prSet/>
      <dgm:spPr/>
      <dgm:t>
        <a:bodyPr/>
        <a:lstStyle/>
        <a:p>
          <a:endParaRPr lang="en-US"/>
        </a:p>
      </dgm:t>
    </dgm:pt>
    <dgm:pt modelId="{48DD5B77-16C3-49AD-8199-DE8AFADBBE7E}">
      <dgm:prSet phldrT="[Text]"/>
      <dgm:spPr>
        <a:solidFill>
          <a:schemeClr val="accent4"/>
        </a:solidFill>
      </dgm:spPr>
      <dgm:t>
        <a:bodyPr/>
        <a:lstStyle/>
        <a:p>
          <a:r>
            <a:rPr lang="en-US" dirty="0"/>
            <a:t>What questions do you still have?</a:t>
          </a:r>
        </a:p>
      </dgm:t>
    </dgm:pt>
    <dgm:pt modelId="{A5B16684-1369-49E5-A624-8B9A17690DE0}" type="parTrans" cxnId="{1D7FC182-5792-42E2-ABB5-5F5E2C4D19EB}">
      <dgm:prSet/>
      <dgm:spPr/>
      <dgm:t>
        <a:bodyPr/>
        <a:lstStyle/>
        <a:p>
          <a:endParaRPr lang="en-US"/>
        </a:p>
      </dgm:t>
    </dgm:pt>
    <dgm:pt modelId="{4896BA5A-33A8-47DE-AB32-B593708C8D02}" type="sibTrans" cxnId="{1D7FC182-5792-42E2-ABB5-5F5E2C4D19EB}">
      <dgm:prSet/>
      <dgm:spPr/>
      <dgm:t>
        <a:bodyPr/>
        <a:lstStyle/>
        <a:p>
          <a:endParaRPr lang="en-US"/>
        </a:p>
      </dgm:t>
    </dgm:pt>
    <dgm:pt modelId="{5468575C-DC1E-4E2D-B2F8-B868F8268D7A}">
      <dgm:prSet phldrT="[Text]"/>
      <dgm:spPr>
        <a:solidFill>
          <a:schemeClr val="tx2"/>
        </a:solidFill>
      </dgm:spPr>
      <dgm:t>
        <a:bodyPr/>
        <a:lstStyle/>
        <a:p>
          <a:r>
            <a:rPr lang="en-US" dirty="0"/>
            <a:t>What were the big ideas you got from today?</a:t>
          </a:r>
        </a:p>
      </dgm:t>
    </dgm:pt>
    <dgm:pt modelId="{CCB6C8C4-EAB9-4798-A063-885237E5CDCC}" type="parTrans" cxnId="{C0E9A4FC-99D9-4B65-9319-E2E8B67ACD3E}">
      <dgm:prSet/>
      <dgm:spPr/>
      <dgm:t>
        <a:bodyPr/>
        <a:lstStyle/>
        <a:p>
          <a:endParaRPr lang="en-US"/>
        </a:p>
      </dgm:t>
    </dgm:pt>
    <dgm:pt modelId="{562A49DA-5882-4A4B-9365-3880F622C0A7}" type="sibTrans" cxnId="{C0E9A4FC-99D9-4B65-9319-E2E8B67ACD3E}">
      <dgm:prSet/>
      <dgm:spPr/>
      <dgm:t>
        <a:bodyPr/>
        <a:lstStyle/>
        <a:p>
          <a:endParaRPr lang="en-US"/>
        </a:p>
      </dgm:t>
    </dgm:pt>
    <dgm:pt modelId="{22B5C3EE-59CD-4F10-A2F2-08C44B6F46A1}" type="pres">
      <dgm:prSet presAssocID="{5AAADC8E-04A3-47FB-B38F-49ACA9C5F838}" presName="linear" presStyleCnt="0">
        <dgm:presLayoutVars>
          <dgm:animLvl val="lvl"/>
          <dgm:resizeHandles val="exact"/>
        </dgm:presLayoutVars>
      </dgm:prSet>
      <dgm:spPr/>
      <dgm:t>
        <a:bodyPr/>
        <a:lstStyle/>
        <a:p>
          <a:endParaRPr lang="en-US"/>
        </a:p>
      </dgm:t>
    </dgm:pt>
    <dgm:pt modelId="{C0FAA112-8AD6-4114-9B3E-D1F0256DBC35}" type="pres">
      <dgm:prSet presAssocID="{5468575C-DC1E-4E2D-B2F8-B868F8268D7A}" presName="parentText" presStyleLbl="node1" presStyleIdx="0" presStyleCnt="4">
        <dgm:presLayoutVars>
          <dgm:chMax val="0"/>
          <dgm:bulletEnabled val="1"/>
        </dgm:presLayoutVars>
      </dgm:prSet>
      <dgm:spPr/>
      <dgm:t>
        <a:bodyPr/>
        <a:lstStyle/>
        <a:p>
          <a:endParaRPr lang="en-US"/>
        </a:p>
      </dgm:t>
    </dgm:pt>
    <dgm:pt modelId="{485D1390-C3C5-44BF-AFE0-3BD9EB41A46D}" type="pres">
      <dgm:prSet presAssocID="{562A49DA-5882-4A4B-9365-3880F622C0A7}" presName="spacer" presStyleCnt="0"/>
      <dgm:spPr/>
    </dgm:pt>
    <dgm:pt modelId="{B3FB5B45-EC93-4954-927F-F887A75136CB}" type="pres">
      <dgm:prSet presAssocID="{A3F66441-CBB3-4BCF-ACA9-64BB44B8546E}" presName="parentText" presStyleLbl="node1" presStyleIdx="1" presStyleCnt="4">
        <dgm:presLayoutVars>
          <dgm:chMax val="0"/>
          <dgm:bulletEnabled val="1"/>
        </dgm:presLayoutVars>
      </dgm:prSet>
      <dgm:spPr/>
      <dgm:t>
        <a:bodyPr/>
        <a:lstStyle/>
        <a:p>
          <a:endParaRPr lang="en-US"/>
        </a:p>
      </dgm:t>
    </dgm:pt>
    <dgm:pt modelId="{101D0741-4570-49E5-B9A4-371B844E2581}" type="pres">
      <dgm:prSet presAssocID="{0ED2056E-154B-4C8D-89B2-032EA5AA647F}" presName="spacer" presStyleCnt="0"/>
      <dgm:spPr/>
    </dgm:pt>
    <dgm:pt modelId="{80454256-9E67-48A2-B7B0-598695B97B5F}" type="pres">
      <dgm:prSet presAssocID="{24DF81F3-E09B-48D4-A059-AA199D8A0B1D}" presName="parentText" presStyleLbl="node1" presStyleIdx="2" presStyleCnt="4">
        <dgm:presLayoutVars>
          <dgm:chMax val="0"/>
          <dgm:bulletEnabled val="1"/>
        </dgm:presLayoutVars>
      </dgm:prSet>
      <dgm:spPr/>
      <dgm:t>
        <a:bodyPr/>
        <a:lstStyle/>
        <a:p>
          <a:endParaRPr lang="en-US"/>
        </a:p>
      </dgm:t>
    </dgm:pt>
    <dgm:pt modelId="{42326AE2-AF86-4308-AA6B-9E858D8368BD}" type="pres">
      <dgm:prSet presAssocID="{6EC6F014-FF65-4315-8746-AD91903C8FF8}" presName="spacer" presStyleCnt="0"/>
      <dgm:spPr/>
    </dgm:pt>
    <dgm:pt modelId="{3D27B109-E8E3-44BC-81FD-D0A7B851BB9B}" type="pres">
      <dgm:prSet presAssocID="{48DD5B77-16C3-49AD-8199-DE8AFADBBE7E}" presName="parentText" presStyleLbl="node1" presStyleIdx="3" presStyleCnt="4">
        <dgm:presLayoutVars>
          <dgm:chMax val="0"/>
          <dgm:bulletEnabled val="1"/>
        </dgm:presLayoutVars>
      </dgm:prSet>
      <dgm:spPr/>
      <dgm:t>
        <a:bodyPr/>
        <a:lstStyle/>
        <a:p>
          <a:endParaRPr lang="en-US"/>
        </a:p>
      </dgm:t>
    </dgm:pt>
  </dgm:ptLst>
  <dgm:cxnLst>
    <dgm:cxn modelId="{F61CD75F-5359-416F-BB63-D71F6191E916}" type="presOf" srcId="{24DF81F3-E09B-48D4-A059-AA199D8A0B1D}" destId="{80454256-9E67-48A2-B7B0-598695B97B5F}" srcOrd="0" destOrd="0" presId="urn:microsoft.com/office/officeart/2005/8/layout/vList2"/>
    <dgm:cxn modelId="{256187ED-705C-4CC6-89EC-81382B11D095}" type="presOf" srcId="{A3F66441-CBB3-4BCF-ACA9-64BB44B8546E}" destId="{B3FB5B45-EC93-4954-927F-F887A75136CB}" srcOrd="0" destOrd="0" presId="urn:microsoft.com/office/officeart/2005/8/layout/vList2"/>
    <dgm:cxn modelId="{040713E5-F636-42AD-B8D0-CED69ED9BF8F}" type="presOf" srcId="{5AAADC8E-04A3-47FB-B38F-49ACA9C5F838}" destId="{22B5C3EE-59CD-4F10-A2F2-08C44B6F46A1}" srcOrd="0" destOrd="0" presId="urn:microsoft.com/office/officeart/2005/8/layout/vList2"/>
    <dgm:cxn modelId="{9A7A1C03-7A40-46A9-9EF0-12269CED7D4B}" srcId="{5AAADC8E-04A3-47FB-B38F-49ACA9C5F838}" destId="{A3F66441-CBB3-4BCF-ACA9-64BB44B8546E}" srcOrd="1" destOrd="0" parTransId="{17489D73-4EEA-4F25-8734-65C608DA8717}" sibTransId="{0ED2056E-154B-4C8D-89B2-032EA5AA647F}"/>
    <dgm:cxn modelId="{1D7FC182-5792-42E2-ABB5-5F5E2C4D19EB}" srcId="{5AAADC8E-04A3-47FB-B38F-49ACA9C5F838}" destId="{48DD5B77-16C3-49AD-8199-DE8AFADBBE7E}" srcOrd="3" destOrd="0" parTransId="{A5B16684-1369-49E5-A624-8B9A17690DE0}" sibTransId="{4896BA5A-33A8-47DE-AB32-B593708C8D02}"/>
    <dgm:cxn modelId="{C0E9A4FC-99D9-4B65-9319-E2E8B67ACD3E}" srcId="{5AAADC8E-04A3-47FB-B38F-49ACA9C5F838}" destId="{5468575C-DC1E-4E2D-B2F8-B868F8268D7A}" srcOrd="0" destOrd="0" parTransId="{CCB6C8C4-EAB9-4798-A063-885237E5CDCC}" sibTransId="{562A49DA-5882-4A4B-9365-3880F622C0A7}"/>
    <dgm:cxn modelId="{D56312E0-2F49-4C79-AD4E-5BB60143A631}" type="presOf" srcId="{5468575C-DC1E-4E2D-B2F8-B868F8268D7A}" destId="{C0FAA112-8AD6-4114-9B3E-D1F0256DBC35}" srcOrd="0" destOrd="0" presId="urn:microsoft.com/office/officeart/2005/8/layout/vList2"/>
    <dgm:cxn modelId="{F1293BF7-B830-4722-9621-B363CBF84654}" srcId="{5AAADC8E-04A3-47FB-B38F-49ACA9C5F838}" destId="{24DF81F3-E09B-48D4-A059-AA199D8A0B1D}" srcOrd="2" destOrd="0" parTransId="{1C78D060-5189-43AD-86F2-0CDABCDB6D0B}" sibTransId="{6EC6F014-FF65-4315-8746-AD91903C8FF8}"/>
    <dgm:cxn modelId="{30EB5E81-BF16-4572-A8AD-B3891D83D9D4}" type="presOf" srcId="{48DD5B77-16C3-49AD-8199-DE8AFADBBE7E}" destId="{3D27B109-E8E3-44BC-81FD-D0A7B851BB9B}" srcOrd="0" destOrd="0" presId="urn:microsoft.com/office/officeart/2005/8/layout/vList2"/>
    <dgm:cxn modelId="{4AA51655-8491-4C22-8E4A-8E38C860AB61}" type="presParOf" srcId="{22B5C3EE-59CD-4F10-A2F2-08C44B6F46A1}" destId="{C0FAA112-8AD6-4114-9B3E-D1F0256DBC35}" srcOrd="0" destOrd="0" presId="urn:microsoft.com/office/officeart/2005/8/layout/vList2"/>
    <dgm:cxn modelId="{B1418A69-54D1-47F6-9084-3D03CD10193A}" type="presParOf" srcId="{22B5C3EE-59CD-4F10-A2F2-08C44B6F46A1}" destId="{485D1390-C3C5-44BF-AFE0-3BD9EB41A46D}" srcOrd="1" destOrd="0" presId="urn:microsoft.com/office/officeart/2005/8/layout/vList2"/>
    <dgm:cxn modelId="{BDB83C39-C5B0-45E7-828B-C7FA57F46A4A}" type="presParOf" srcId="{22B5C3EE-59CD-4F10-A2F2-08C44B6F46A1}" destId="{B3FB5B45-EC93-4954-927F-F887A75136CB}" srcOrd="2" destOrd="0" presId="urn:microsoft.com/office/officeart/2005/8/layout/vList2"/>
    <dgm:cxn modelId="{1F34F05B-01CF-4F36-8188-63400C8E2F16}" type="presParOf" srcId="{22B5C3EE-59CD-4F10-A2F2-08C44B6F46A1}" destId="{101D0741-4570-49E5-B9A4-371B844E2581}" srcOrd="3" destOrd="0" presId="urn:microsoft.com/office/officeart/2005/8/layout/vList2"/>
    <dgm:cxn modelId="{9E6167B5-1C21-485D-BB59-2738908D21D6}" type="presParOf" srcId="{22B5C3EE-59CD-4F10-A2F2-08C44B6F46A1}" destId="{80454256-9E67-48A2-B7B0-598695B97B5F}" srcOrd="4" destOrd="0" presId="urn:microsoft.com/office/officeart/2005/8/layout/vList2"/>
    <dgm:cxn modelId="{96F1D4A8-DF47-4AED-9062-08AEAEECE202}" type="presParOf" srcId="{22B5C3EE-59CD-4F10-A2F2-08C44B6F46A1}" destId="{42326AE2-AF86-4308-AA6B-9E858D8368BD}" srcOrd="5" destOrd="0" presId="urn:microsoft.com/office/officeart/2005/8/layout/vList2"/>
    <dgm:cxn modelId="{CBE91B75-847B-445B-8D4A-B005A9DAB760}" type="presParOf" srcId="{22B5C3EE-59CD-4F10-A2F2-08C44B6F46A1}" destId="{3D27B109-E8E3-44BC-81FD-D0A7B851BB9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F27BB4-D204-4733-8A56-C00554569BC2}"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47DA50FA-0162-4BB1-97AF-C79F64F54A16}">
      <dgm:prSet phldrT="[Text]"/>
      <dgm:spPr>
        <a:solidFill>
          <a:srgbClr val="244A5F"/>
        </a:solidFill>
      </dgm:spPr>
      <dgm:t>
        <a:bodyPr/>
        <a:lstStyle/>
        <a:p>
          <a:r>
            <a:rPr lang="en-US" b="1" dirty="0">
              <a:solidFill>
                <a:schemeClr val="bg2"/>
              </a:solidFill>
            </a:rPr>
            <a:t>We believe we are more likely to see school improvement across multiple measures if we:</a:t>
          </a:r>
          <a:endParaRPr lang="en-US" dirty="0">
            <a:solidFill>
              <a:schemeClr val="accent6"/>
            </a:solidFill>
          </a:endParaRPr>
        </a:p>
      </dgm:t>
    </dgm:pt>
    <dgm:pt modelId="{463D4F11-DDA0-45B2-92DD-EED7FD3295AD}" type="parTrans" cxnId="{F05EB0FA-12CE-422B-B507-4923DE70449F}">
      <dgm:prSet/>
      <dgm:spPr/>
      <dgm:t>
        <a:bodyPr/>
        <a:lstStyle/>
        <a:p>
          <a:endParaRPr lang="en-US"/>
        </a:p>
      </dgm:t>
    </dgm:pt>
    <dgm:pt modelId="{C10D929A-CD8A-4C06-82B2-DCA94E4B5DB1}" type="sibTrans" cxnId="{F05EB0FA-12CE-422B-B507-4923DE70449F}">
      <dgm:prSet/>
      <dgm:spPr/>
      <dgm:t>
        <a:bodyPr/>
        <a:lstStyle/>
        <a:p>
          <a:endParaRPr lang="en-US"/>
        </a:p>
      </dgm:t>
    </dgm:pt>
    <dgm:pt modelId="{EBA3B283-68FF-45C8-8F47-71BFE9198598}">
      <dgm:prSet phldrT="[Text]" custT="1"/>
      <dgm:spPr/>
      <dgm:t>
        <a:bodyPr/>
        <a:lstStyle/>
        <a:p>
          <a:r>
            <a:rPr lang="en-US" sz="2800" b="1" dirty="0">
              <a:latin typeface="Arial" panose="020B0604020202020204" pitchFamily="34" charset="0"/>
              <a:cs typeface="Arial" panose="020B0604020202020204" pitchFamily="34" charset="0"/>
            </a:rPr>
            <a:t>Study</a:t>
          </a:r>
          <a:endParaRPr lang="en-US" sz="1800" b="0" dirty="0">
            <a:latin typeface="Arial" panose="020B0604020202020204" pitchFamily="34" charset="0"/>
            <a:cs typeface="Arial" panose="020B0604020202020204" pitchFamily="34" charset="0"/>
          </a:endParaRPr>
        </a:p>
        <a:p>
          <a:r>
            <a:rPr lang="en-US" sz="1800" dirty="0"/>
            <a:t>Focus on schools identified for supports</a:t>
          </a:r>
          <a:endParaRPr lang="en-US" sz="900" dirty="0"/>
        </a:p>
      </dgm:t>
    </dgm:pt>
    <dgm:pt modelId="{98F6E1AB-792A-495D-B4D4-325B988F557B}" type="parTrans" cxnId="{662C28FF-44D6-46B5-AEBF-1FE1DE8CF0C4}">
      <dgm:prSet/>
      <dgm:spPr/>
      <dgm:t>
        <a:bodyPr/>
        <a:lstStyle/>
        <a:p>
          <a:endParaRPr lang="en-US"/>
        </a:p>
      </dgm:t>
    </dgm:pt>
    <dgm:pt modelId="{E2279000-8083-4A98-8D0E-E7FD119BD0C0}" type="sibTrans" cxnId="{662C28FF-44D6-46B5-AEBF-1FE1DE8CF0C4}">
      <dgm:prSet/>
      <dgm:spPr/>
      <dgm:t>
        <a:bodyPr/>
        <a:lstStyle/>
        <a:p>
          <a:endParaRPr lang="en-US"/>
        </a:p>
      </dgm:t>
    </dgm:pt>
    <dgm:pt modelId="{48D3E2BE-91E4-4D28-89FD-D3463CA36C6C}">
      <dgm:prSet phldrT="[Text]" custT="1"/>
      <dgm:spPr/>
      <dgm:t>
        <a:bodyPr/>
        <a:lstStyle/>
        <a:p>
          <a:r>
            <a:rPr lang="en-US" sz="2800" b="1" dirty="0">
              <a:latin typeface="Arial" panose="020B0604020202020204" pitchFamily="34" charset="0"/>
              <a:cs typeface="Arial" panose="020B0604020202020204" pitchFamily="34" charset="0"/>
            </a:rPr>
            <a:t>Support</a:t>
          </a:r>
          <a:endParaRPr lang="en-US" sz="1800" dirty="0">
            <a:latin typeface="Arial" panose="020B0604020202020204" pitchFamily="34" charset="0"/>
            <a:cs typeface="Arial" panose="020B0604020202020204" pitchFamily="34" charset="0"/>
          </a:endParaRPr>
        </a:p>
        <a:p>
          <a:r>
            <a:rPr lang="en-US" sz="1800" dirty="0"/>
            <a:t>Connect programming to specific needs</a:t>
          </a:r>
          <a:endParaRPr lang="en-US" sz="1400" b="0" dirty="0">
            <a:latin typeface="Arial" panose="020B0604020202020204" pitchFamily="34" charset="0"/>
            <a:cs typeface="Arial" panose="020B0604020202020204" pitchFamily="34" charset="0"/>
          </a:endParaRPr>
        </a:p>
      </dgm:t>
    </dgm:pt>
    <dgm:pt modelId="{8B96A83C-876F-44E4-855E-3F12DCD1E047}" type="parTrans" cxnId="{9AB33C8C-BA5C-483A-AC47-2CFC165EEAC6}">
      <dgm:prSet/>
      <dgm:spPr/>
      <dgm:t>
        <a:bodyPr/>
        <a:lstStyle/>
        <a:p>
          <a:endParaRPr lang="en-US"/>
        </a:p>
      </dgm:t>
    </dgm:pt>
    <dgm:pt modelId="{70AFA16C-421B-4CE3-BA2C-4D1D0AFD48F9}" type="sibTrans" cxnId="{9AB33C8C-BA5C-483A-AC47-2CFC165EEAC6}">
      <dgm:prSet/>
      <dgm:spPr/>
      <dgm:t>
        <a:bodyPr/>
        <a:lstStyle/>
        <a:p>
          <a:endParaRPr lang="en-US"/>
        </a:p>
      </dgm:t>
    </dgm:pt>
    <dgm:pt modelId="{5A447174-78D8-4790-BA11-16D7446BC628}">
      <dgm:prSet phldrT="[Text]" custT="1"/>
      <dgm:spPr/>
      <dgm:t>
        <a:bodyPr/>
        <a:lstStyle/>
        <a:p>
          <a:r>
            <a:rPr lang="en-US" sz="2800" b="1" dirty="0">
              <a:latin typeface="Arial" panose="020B0604020202020204" pitchFamily="34" charset="0"/>
              <a:cs typeface="Arial" panose="020B0604020202020204" pitchFamily="34" charset="0"/>
            </a:rPr>
            <a:t>Serve</a:t>
          </a:r>
          <a:endParaRPr lang="en-US" sz="1800" dirty="0">
            <a:latin typeface="Arial" panose="020B0604020202020204" pitchFamily="34" charset="0"/>
            <a:cs typeface="Arial" panose="020B0604020202020204" pitchFamily="34" charset="0"/>
          </a:endParaRPr>
        </a:p>
        <a:p>
          <a:r>
            <a:rPr lang="en-US" sz="1800" dirty="0"/>
            <a:t>Build the health of systems</a:t>
          </a:r>
          <a:r>
            <a:rPr lang="en-US" sz="1400" dirty="0">
              <a:latin typeface="Arial" panose="020B0604020202020204" pitchFamily="34" charset="0"/>
              <a:cs typeface="Arial" panose="020B0604020202020204" pitchFamily="34" charset="0"/>
            </a:rPr>
            <a:t>		</a:t>
          </a:r>
        </a:p>
      </dgm:t>
    </dgm:pt>
    <dgm:pt modelId="{6AFC1310-7B45-49E8-A0F0-5AD3213A31DF}" type="parTrans" cxnId="{60FA7FFA-D2B1-4C8D-8058-67ECB092FBB9}">
      <dgm:prSet/>
      <dgm:spPr/>
      <dgm:t>
        <a:bodyPr/>
        <a:lstStyle/>
        <a:p>
          <a:endParaRPr lang="en-US"/>
        </a:p>
      </dgm:t>
    </dgm:pt>
    <dgm:pt modelId="{30956D69-D52F-426C-BDE0-93D8DA0FDDFC}" type="sibTrans" cxnId="{60FA7FFA-D2B1-4C8D-8058-67ECB092FBB9}">
      <dgm:prSet/>
      <dgm:spPr/>
      <dgm:t>
        <a:bodyPr/>
        <a:lstStyle/>
        <a:p>
          <a:endParaRPr lang="en-US"/>
        </a:p>
      </dgm:t>
    </dgm:pt>
    <dgm:pt modelId="{49F8CFAD-5505-4994-9359-755DCC9F4820}">
      <dgm:prSet phldrT="[Text]" custT="1"/>
      <dgm:spPr/>
      <dgm:t>
        <a:bodyPr/>
        <a:lstStyle/>
        <a:p>
          <a:r>
            <a:rPr lang="en-US" sz="2800" b="1" dirty="0">
              <a:latin typeface="Arial" panose="020B0604020202020204" pitchFamily="34" charset="0"/>
              <a:cs typeface="Arial" panose="020B0604020202020204" pitchFamily="34" charset="0"/>
            </a:rPr>
            <a:t>Elevate</a:t>
          </a:r>
          <a:br>
            <a:rPr lang="en-US" sz="2800" b="1" dirty="0">
              <a:latin typeface="Arial" panose="020B0604020202020204" pitchFamily="34" charset="0"/>
              <a:cs typeface="Arial" panose="020B0604020202020204" pitchFamily="34" charset="0"/>
            </a:rPr>
          </a:br>
          <a:r>
            <a:rPr lang="en-US" sz="1800" dirty="0"/>
            <a:t>Provide professional learning on data inquiry and supportive resources and tools</a:t>
          </a:r>
          <a:endParaRPr lang="en-US" sz="1050" b="0" dirty="0">
            <a:latin typeface="Arial" panose="020B0604020202020204" pitchFamily="34" charset="0"/>
            <a:cs typeface="Arial" panose="020B0604020202020204" pitchFamily="34" charset="0"/>
          </a:endParaRPr>
        </a:p>
      </dgm:t>
    </dgm:pt>
    <dgm:pt modelId="{839A7455-17DB-4D07-9B62-5A16627A94AB}" type="parTrans" cxnId="{3A1C88A0-639B-420E-9CEF-82542F8B9EB7}">
      <dgm:prSet/>
      <dgm:spPr/>
      <dgm:t>
        <a:bodyPr/>
        <a:lstStyle/>
        <a:p>
          <a:endParaRPr lang="en-US"/>
        </a:p>
      </dgm:t>
    </dgm:pt>
    <dgm:pt modelId="{37F922B0-374E-476B-9502-BBF446A0A55C}" type="sibTrans" cxnId="{3A1C88A0-639B-420E-9CEF-82542F8B9EB7}">
      <dgm:prSet/>
      <dgm:spPr/>
      <dgm:t>
        <a:bodyPr/>
        <a:lstStyle/>
        <a:p>
          <a:endParaRPr lang="en-US"/>
        </a:p>
      </dgm:t>
    </dgm:pt>
    <dgm:pt modelId="{9404E48A-392B-410F-B045-340CE641B735}" type="pres">
      <dgm:prSet presAssocID="{51F27BB4-D204-4733-8A56-C00554569BC2}" presName="Name0" presStyleCnt="0">
        <dgm:presLayoutVars>
          <dgm:chMax val="1"/>
          <dgm:chPref val="1"/>
          <dgm:dir/>
          <dgm:resizeHandles/>
        </dgm:presLayoutVars>
      </dgm:prSet>
      <dgm:spPr/>
      <dgm:t>
        <a:bodyPr/>
        <a:lstStyle/>
        <a:p>
          <a:endParaRPr lang="en-US"/>
        </a:p>
      </dgm:t>
    </dgm:pt>
    <dgm:pt modelId="{26F68E64-3946-4226-9767-2456CF0FFE11}" type="pres">
      <dgm:prSet presAssocID="{47DA50FA-0162-4BB1-97AF-C79F64F54A16}" presName="Parent" presStyleLbl="node1" presStyleIdx="0" presStyleCnt="2" custScaleX="130300" custScaleY="130058" custLinFactNeighborX="-79084" custLinFactNeighborY="-1163">
        <dgm:presLayoutVars>
          <dgm:chMax val="4"/>
          <dgm:chPref val="3"/>
        </dgm:presLayoutVars>
      </dgm:prSet>
      <dgm:spPr/>
      <dgm:t>
        <a:bodyPr/>
        <a:lstStyle/>
        <a:p>
          <a:endParaRPr lang="en-US"/>
        </a:p>
      </dgm:t>
    </dgm:pt>
    <dgm:pt modelId="{41CA8662-4BC9-417C-B580-F3D9030CA73A}" type="pres">
      <dgm:prSet presAssocID="{EBA3B283-68FF-45C8-8F47-71BFE9198598}" presName="Accent" presStyleLbl="node1" presStyleIdx="1" presStyleCnt="2" custScaleX="100000" custLinFactNeighborX="-19825"/>
      <dgm:spPr>
        <a:solidFill>
          <a:srgbClr val="3A6983"/>
        </a:solidFill>
      </dgm:spPr>
    </dgm:pt>
    <dgm:pt modelId="{62BBAEF9-6741-43ED-A8CF-34A245226C5D}" type="pres">
      <dgm:prSet presAssocID="{EBA3B283-68FF-45C8-8F47-71BFE9198598}" presName="Image1" presStyleLbl="fgImgPlace1" presStyleIdx="0" presStyleCnt="4" custScaleX="100000" custLinFactNeighborX="-73118" custLinFactNeighborY="1482"/>
      <dgm:spPr>
        <a:solidFill>
          <a:srgbClr val="688E99"/>
        </a:solidFill>
      </dgm:spPr>
    </dgm:pt>
    <dgm:pt modelId="{981CF6A7-0CB5-43C8-8FAF-3DC83AB22BB9}" type="pres">
      <dgm:prSet presAssocID="{EBA3B283-68FF-45C8-8F47-71BFE9198598}" presName="Child1" presStyleLbl="revTx" presStyleIdx="0" presStyleCnt="4" custScaleX="210358" custLinFactNeighborX="-2167" custLinFactNeighborY="-2703">
        <dgm:presLayoutVars>
          <dgm:chMax val="0"/>
          <dgm:chPref val="0"/>
          <dgm:bulletEnabled val="1"/>
        </dgm:presLayoutVars>
      </dgm:prSet>
      <dgm:spPr/>
      <dgm:t>
        <a:bodyPr/>
        <a:lstStyle/>
        <a:p>
          <a:endParaRPr lang="en-US"/>
        </a:p>
      </dgm:t>
    </dgm:pt>
    <dgm:pt modelId="{A78D09D5-2F67-48F1-B8A3-3A5D3FDDC935}" type="pres">
      <dgm:prSet presAssocID="{48D3E2BE-91E4-4D28-89FD-D3463CA36C6C}" presName="Image2" presStyleCnt="0"/>
      <dgm:spPr/>
    </dgm:pt>
    <dgm:pt modelId="{26C245AC-BBB0-4F67-A5E4-D58706356524}" type="pres">
      <dgm:prSet presAssocID="{48D3E2BE-91E4-4D28-89FD-D3463CA36C6C}" presName="Image" presStyleLbl="fgImgPlace1" presStyleIdx="1" presStyleCnt="4" custScaleX="100000" custLinFactNeighborX="-73118" custLinFactNeighborY="1482"/>
      <dgm:spPr>
        <a:solidFill>
          <a:srgbClr val="688E99"/>
        </a:solidFill>
      </dgm:spPr>
    </dgm:pt>
    <dgm:pt modelId="{4A36D5C8-30D6-4470-93A7-5958A70976B7}" type="pres">
      <dgm:prSet presAssocID="{48D3E2BE-91E4-4D28-89FD-D3463CA36C6C}" presName="Child2" presStyleLbl="revTx" presStyleIdx="1" presStyleCnt="4" custScaleX="214346" custLinFactNeighborX="-1105" custLinFactNeighborY="12907">
        <dgm:presLayoutVars>
          <dgm:chMax val="0"/>
          <dgm:chPref val="0"/>
          <dgm:bulletEnabled val="1"/>
        </dgm:presLayoutVars>
      </dgm:prSet>
      <dgm:spPr/>
      <dgm:t>
        <a:bodyPr/>
        <a:lstStyle/>
        <a:p>
          <a:endParaRPr lang="en-US"/>
        </a:p>
      </dgm:t>
    </dgm:pt>
    <dgm:pt modelId="{DEEC171D-C40A-47BD-81F5-E87518D01A19}" type="pres">
      <dgm:prSet presAssocID="{5A447174-78D8-4790-BA11-16D7446BC628}" presName="Image3" presStyleCnt="0"/>
      <dgm:spPr/>
    </dgm:pt>
    <dgm:pt modelId="{DBB0EF0C-B32A-441B-B5A7-89A65DB7E20C}" type="pres">
      <dgm:prSet presAssocID="{5A447174-78D8-4790-BA11-16D7446BC628}" presName="Image" presStyleLbl="fgImgPlace1" presStyleIdx="2" presStyleCnt="4" custScaleX="100000" custLinFactNeighborX="-72758" custLinFactNeighborY="-6126"/>
      <dgm:spPr>
        <a:solidFill>
          <a:srgbClr val="688E99"/>
        </a:solidFill>
      </dgm:spPr>
    </dgm:pt>
    <dgm:pt modelId="{AA8B0682-9FB9-40BB-87D3-A96CA5516CAB}" type="pres">
      <dgm:prSet presAssocID="{5A447174-78D8-4790-BA11-16D7446BC628}" presName="Child3" presStyleLbl="revTx" presStyleIdx="2" presStyleCnt="4" custScaleX="223390" custScaleY="104605" custLinFactNeighborX="3531" custLinFactNeighborY="3439">
        <dgm:presLayoutVars>
          <dgm:chMax val="0"/>
          <dgm:chPref val="0"/>
          <dgm:bulletEnabled val="1"/>
        </dgm:presLayoutVars>
      </dgm:prSet>
      <dgm:spPr/>
      <dgm:t>
        <a:bodyPr/>
        <a:lstStyle/>
        <a:p>
          <a:endParaRPr lang="en-US"/>
        </a:p>
      </dgm:t>
    </dgm:pt>
    <dgm:pt modelId="{9667A279-4575-4F16-B50C-DD66C87685F0}" type="pres">
      <dgm:prSet presAssocID="{49F8CFAD-5505-4994-9359-755DCC9F4820}" presName="Image4" presStyleCnt="0"/>
      <dgm:spPr/>
    </dgm:pt>
    <dgm:pt modelId="{63C1263A-E857-46CD-B2C4-53D68231FD4C}" type="pres">
      <dgm:prSet presAssocID="{49F8CFAD-5505-4994-9359-755DCC9F4820}" presName="Image" presStyleLbl="fgImgPlace1" presStyleIdx="3" presStyleCnt="4" custLinFactNeighborX="-74796" custLinFactNeighborY="-4528"/>
      <dgm:spPr>
        <a:solidFill>
          <a:srgbClr val="688E99"/>
        </a:solidFill>
      </dgm:spPr>
    </dgm:pt>
    <dgm:pt modelId="{4FBA706B-9712-42F3-8334-80A236BAACB0}" type="pres">
      <dgm:prSet presAssocID="{49F8CFAD-5505-4994-9359-755DCC9F4820}" presName="Child4" presStyleLbl="revTx" presStyleIdx="3" presStyleCnt="4" custScaleX="243179" custScaleY="83640" custLinFactNeighborX="11059" custLinFactNeighborY="1950">
        <dgm:presLayoutVars>
          <dgm:chMax val="0"/>
          <dgm:chPref val="0"/>
          <dgm:bulletEnabled val="1"/>
        </dgm:presLayoutVars>
      </dgm:prSet>
      <dgm:spPr/>
      <dgm:t>
        <a:bodyPr/>
        <a:lstStyle/>
        <a:p>
          <a:endParaRPr lang="en-US"/>
        </a:p>
      </dgm:t>
    </dgm:pt>
  </dgm:ptLst>
  <dgm:cxnLst>
    <dgm:cxn modelId="{9AB33C8C-BA5C-483A-AC47-2CFC165EEAC6}" srcId="{47DA50FA-0162-4BB1-97AF-C79F64F54A16}" destId="{48D3E2BE-91E4-4D28-89FD-D3463CA36C6C}" srcOrd="1" destOrd="0" parTransId="{8B96A83C-876F-44E4-855E-3F12DCD1E047}" sibTransId="{70AFA16C-421B-4CE3-BA2C-4D1D0AFD48F9}"/>
    <dgm:cxn modelId="{662C28FF-44D6-46B5-AEBF-1FE1DE8CF0C4}" srcId="{47DA50FA-0162-4BB1-97AF-C79F64F54A16}" destId="{EBA3B283-68FF-45C8-8F47-71BFE9198598}" srcOrd="0" destOrd="0" parTransId="{98F6E1AB-792A-495D-B4D4-325B988F557B}" sibTransId="{E2279000-8083-4A98-8D0E-E7FD119BD0C0}"/>
    <dgm:cxn modelId="{C1A7161A-2778-4E16-AAF9-A278B514F14E}" type="presOf" srcId="{47DA50FA-0162-4BB1-97AF-C79F64F54A16}" destId="{26F68E64-3946-4226-9767-2456CF0FFE11}" srcOrd="0" destOrd="0" presId="urn:microsoft.com/office/officeart/2011/layout/RadialPictureList"/>
    <dgm:cxn modelId="{3A1C88A0-639B-420E-9CEF-82542F8B9EB7}" srcId="{47DA50FA-0162-4BB1-97AF-C79F64F54A16}" destId="{49F8CFAD-5505-4994-9359-755DCC9F4820}" srcOrd="3" destOrd="0" parTransId="{839A7455-17DB-4D07-9B62-5A16627A94AB}" sibTransId="{37F922B0-374E-476B-9502-BBF446A0A55C}"/>
    <dgm:cxn modelId="{60FA7FFA-D2B1-4C8D-8058-67ECB092FBB9}" srcId="{47DA50FA-0162-4BB1-97AF-C79F64F54A16}" destId="{5A447174-78D8-4790-BA11-16D7446BC628}" srcOrd="2" destOrd="0" parTransId="{6AFC1310-7B45-49E8-A0F0-5AD3213A31DF}" sibTransId="{30956D69-D52F-426C-BDE0-93D8DA0FDDFC}"/>
    <dgm:cxn modelId="{8F67B732-0C14-40C1-934A-1B3B515D4382}" type="presOf" srcId="{51F27BB4-D204-4733-8A56-C00554569BC2}" destId="{9404E48A-392B-410F-B045-340CE641B735}" srcOrd="0" destOrd="0" presId="urn:microsoft.com/office/officeart/2011/layout/RadialPictureList"/>
    <dgm:cxn modelId="{2CA65262-D29B-4AFB-B4A8-638E583D355B}" type="presOf" srcId="{48D3E2BE-91E4-4D28-89FD-D3463CA36C6C}" destId="{4A36D5C8-30D6-4470-93A7-5958A70976B7}" srcOrd="0" destOrd="0" presId="urn:microsoft.com/office/officeart/2011/layout/RadialPictureList"/>
    <dgm:cxn modelId="{5443DA86-A77B-4768-B648-6B117FE6ECCA}" type="presOf" srcId="{EBA3B283-68FF-45C8-8F47-71BFE9198598}" destId="{981CF6A7-0CB5-43C8-8FAF-3DC83AB22BB9}" srcOrd="0" destOrd="0" presId="urn:microsoft.com/office/officeart/2011/layout/RadialPictureList"/>
    <dgm:cxn modelId="{F05EB0FA-12CE-422B-B507-4923DE70449F}" srcId="{51F27BB4-D204-4733-8A56-C00554569BC2}" destId="{47DA50FA-0162-4BB1-97AF-C79F64F54A16}" srcOrd="0" destOrd="0" parTransId="{463D4F11-DDA0-45B2-92DD-EED7FD3295AD}" sibTransId="{C10D929A-CD8A-4C06-82B2-DCA94E4B5DB1}"/>
    <dgm:cxn modelId="{789E688D-7B8E-47FB-BA7A-551BE06E2DD1}" type="presOf" srcId="{49F8CFAD-5505-4994-9359-755DCC9F4820}" destId="{4FBA706B-9712-42F3-8334-80A236BAACB0}" srcOrd="0" destOrd="0" presId="urn:microsoft.com/office/officeart/2011/layout/RadialPictureList"/>
    <dgm:cxn modelId="{7CD2CD8A-F7AB-41E9-833A-1022E1A1F93C}" type="presOf" srcId="{5A447174-78D8-4790-BA11-16D7446BC628}" destId="{AA8B0682-9FB9-40BB-87D3-A96CA5516CAB}" srcOrd="0" destOrd="0" presId="urn:microsoft.com/office/officeart/2011/layout/RadialPictureList"/>
    <dgm:cxn modelId="{895FE73D-21B5-4ACD-BAA8-B9DA63A3DD03}" type="presParOf" srcId="{9404E48A-392B-410F-B045-340CE641B735}" destId="{26F68E64-3946-4226-9767-2456CF0FFE11}" srcOrd="0" destOrd="0" presId="urn:microsoft.com/office/officeart/2011/layout/RadialPictureList"/>
    <dgm:cxn modelId="{3843BA91-7324-48AD-A82B-DCEFD340EEB6}" type="presParOf" srcId="{9404E48A-392B-410F-B045-340CE641B735}" destId="{41CA8662-4BC9-417C-B580-F3D9030CA73A}" srcOrd="1" destOrd="0" presId="urn:microsoft.com/office/officeart/2011/layout/RadialPictureList"/>
    <dgm:cxn modelId="{37CE6084-DEB3-4BC9-B689-F785A36C3C1D}" type="presParOf" srcId="{9404E48A-392B-410F-B045-340CE641B735}" destId="{62BBAEF9-6741-43ED-A8CF-34A245226C5D}" srcOrd="2" destOrd="0" presId="urn:microsoft.com/office/officeart/2011/layout/RadialPictureList"/>
    <dgm:cxn modelId="{26F569EC-BFE1-4067-91A4-0889A0FF293F}" type="presParOf" srcId="{9404E48A-392B-410F-B045-340CE641B735}" destId="{981CF6A7-0CB5-43C8-8FAF-3DC83AB22BB9}" srcOrd="3" destOrd="0" presId="urn:microsoft.com/office/officeart/2011/layout/RadialPictureList"/>
    <dgm:cxn modelId="{0D2BCC44-04E5-41AF-ADC0-3F1E4987717D}" type="presParOf" srcId="{9404E48A-392B-410F-B045-340CE641B735}" destId="{A78D09D5-2F67-48F1-B8A3-3A5D3FDDC935}" srcOrd="4" destOrd="0" presId="urn:microsoft.com/office/officeart/2011/layout/RadialPictureList"/>
    <dgm:cxn modelId="{D635D98F-28EF-474E-B7A4-CDA5CD631D39}" type="presParOf" srcId="{A78D09D5-2F67-48F1-B8A3-3A5D3FDDC935}" destId="{26C245AC-BBB0-4F67-A5E4-D58706356524}" srcOrd="0" destOrd="0" presId="urn:microsoft.com/office/officeart/2011/layout/RadialPictureList"/>
    <dgm:cxn modelId="{F23A99BF-B7AF-43AE-A2B9-CE20731F75B3}" type="presParOf" srcId="{9404E48A-392B-410F-B045-340CE641B735}" destId="{4A36D5C8-30D6-4470-93A7-5958A70976B7}" srcOrd="5" destOrd="0" presId="urn:microsoft.com/office/officeart/2011/layout/RadialPictureList"/>
    <dgm:cxn modelId="{B411D1AD-E385-4834-B3F6-66CD5DEFB34E}" type="presParOf" srcId="{9404E48A-392B-410F-B045-340CE641B735}" destId="{DEEC171D-C40A-47BD-81F5-E87518D01A19}" srcOrd="6" destOrd="0" presId="urn:microsoft.com/office/officeart/2011/layout/RadialPictureList"/>
    <dgm:cxn modelId="{D50B96F5-1163-4FCE-BFF3-D80229E8190A}" type="presParOf" srcId="{DEEC171D-C40A-47BD-81F5-E87518D01A19}" destId="{DBB0EF0C-B32A-441B-B5A7-89A65DB7E20C}" srcOrd="0" destOrd="0" presId="urn:microsoft.com/office/officeart/2011/layout/RadialPictureList"/>
    <dgm:cxn modelId="{AD49CB24-C836-4712-A23E-56B68472427B}" type="presParOf" srcId="{9404E48A-392B-410F-B045-340CE641B735}" destId="{AA8B0682-9FB9-40BB-87D3-A96CA5516CAB}" srcOrd="7" destOrd="0" presId="urn:microsoft.com/office/officeart/2011/layout/RadialPictureList"/>
    <dgm:cxn modelId="{24BD1D22-DBA4-49CE-A28B-C79BC7FED34E}" type="presParOf" srcId="{9404E48A-392B-410F-B045-340CE641B735}" destId="{9667A279-4575-4F16-B50C-DD66C87685F0}" srcOrd="8" destOrd="0" presId="urn:microsoft.com/office/officeart/2011/layout/RadialPictureList"/>
    <dgm:cxn modelId="{DA194883-E9B4-409C-8C1A-0D012B3631FE}" type="presParOf" srcId="{9667A279-4575-4F16-B50C-DD66C87685F0}" destId="{63C1263A-E857-46CD-B2C4-53D68231FD4C}" srcOrd="0" destOrd="0" presId="urn:microsoft.com/office/officeart/2011/layout/RadialPictureList"/>
    <dgm:cxn modelId="{163359D5-C5C9-47F1-AC69-7B682025696D}" type="presParOf" srcId="{9404E48A-392B-410F-B045-340CE641B735}" destId="{4FBA706B-9712-42F3-8334-80A236BAACB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22E1D5-BE69-4A00-8093-73C5D1CE324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BFB74D3-15D3-4635-A8F8-7410AC4319A4}">
      <dgm:prSet/>
      <dgm:spPr/>
      <dgm:t>
        <a:bodyPr/>
        <a:lstStyle/>
        <a:p>
          <a:r>
            <a:rPr lang="en-US" dirty="0"/>
            <a:t>April 10</a:t>
          </a:r>
        </a:p>
      </dgm:t>
    </dgm:pt>
    <dgm:pt modelId="{9AC53B7B-3BD8-429C-B1EB-29572A5707D3}" type="parTrans" cxnId="{90E7FCDA-E847-41B5-9D97-91DC4BF075A4}">
      <dgm:prSet/>
      <dgm:spPr/>
      <dgm:t>
        <a:bodyPr/>
        <a:lstStyle/>
        <a:p>
          <a:endParaRPr lang="en-US"/>
        </a:p>
      </dgm:t>
    </dgm:pt>
    <dgm:pt modelId="{3E297584-05D9-4DD6-8599-667570E5D60E}" type="sibTrans" cxnId="{90E7FCDA-E847-41B5-9D97-91DC4BF075A4}">
      <dgm:prSet/>
      <dgm:spPr/>
      <dgm:t>
        <a:bodyPr/>
        <a:lstStyle/>
        <a:p>
          <a:endParaRPr lang="en-US"/>
        </a:p>
      </dgm:t>
    </dgm:pt>
    <dgm:pt modelId="{7BA75F3B-FE6D-420C-A65D-92FC4620838B}">
      <dgm:prSet/>
      <dgm:spPr/>
      <dgm:t>
        <a:bodyPr/>
        <a:lstStyle/>
        <a:p>
          <a:r>
            <a:rPr lang="en-US" dirty="0"/>
            <a:t>May 8</a:t>
          </a:r>
        </a:p>
      </dgm:t>
    </dgm:pt>
    <dgm:pt modelId="{B482F418-0D4E-4A38-9829-DC1251019647}" type="parTrans" cxnId="{7AD630B3-A11A-4F93-999B-BB7855E81D1E}">
      <dgm:prSet/>
      <dgm:spPr/>
      <dgm:t>
        <a:bodyPr/>
        <a:lstStyle/>
        <a:p>
          <a:endParaRPr lang="en-US"/>
        </a:p>
      </dgm:t>
    </dgm:pt>
    <dgm:pt modelId="{4CB8D388-4716-4223-A3CE-AF915007BAE5}" type="sibTrans" cxnId="{7AD630B3-A11A-4F93-999B-BB7855E81D1E}">
      <dgm:prSet/>
      <dgm:spPr/>
      <dgm:t>
        <a:bodyPr/>
        <a:lstStyle/>
        <a:p>
          <a:endParaRPr lang="en-US"/>
        </a:p>
      </dgm:t>
    </dgm:pt>
    <dgm:pt modelId="{DB834C29-F86F-470D-860C-4629870DC192}">
      <dgm:prSet/>
      <dgm:spPr/>
      <dgm:t>
        <a:bodyPr/>
        <a:lstStyle/>
        <a:p>
          <a:r>
            <a:rPr lang="en-US" dirty="0">
              <a:hlinkClick xmlns:r="http://schemas.openxmlformats.org/officeDocument/2006/relationships" r:id="rId1"/>
            </a:rPr>
            <a:t>Rhonda </a:t>
          </a:r>
          <a:r>
            <a:rPr lang="en-US" dirty="0" err="1">
              <a:hlinkClick xmlns:r="http://schemas.openxmlformats.org/officeDocument/2006/relationships" r:id="rId1"/>
            </a:rPr>
            <a:t>Nese</a:t>
          </a:r>
          <a:endParaRPr lang="en-US" dirty="0"/>
        </a:p>
      </dgm:t>
    </dgm:pt>
    <dgm:pt modelId="{0E51423A-CAF0-4A23-85DD-88DFE23BC5F8}" type="parTrans" cxnId="{066F09D7-4552-4F84-9A73-A2A08CF6C63D}">
      <dgm:prSet/>
      <dgm:spPr/>
      <dgm:t>
        <a:bodyPr/>
        <a:lstStyle/>
        <a:p>
          <a:endParaRPr lang="en-US"/>
        </a:p>
      </dgm:t>
    </dgm:pt>
    <dgm:pt modelId="{7C7712FC-E6FD-4CD2-ABA1-283DD2B19DC9}" type="sibTrans" cxnId="{066F09D7-4552-4F84-9A73-A2A08CF6C63D}">
      <dgm:prSet/>
      <dgm:spPr/>
      <dgm:t>
        <a:bodyPr/>
        <a:lstStyle/>
        <a:p>
          <a:endParaRPr lang="en-US"/>
        </a:p>
      </dgm:t>
    </dgm:pt>
    <dgm:pt modelId="{B38FC830-2590-421D-86F5-0C2C709C9043}">
      <dgm:prSet/>
      <dgm:spPr/>
      <dgm:t>
        <a:bodyPr/>
        <a:lstStyle/>
        <a:p>
          <a:r>
            <a:rPr lang="en-US" dirty="0"/>
            <a:t>Providing alternatives to exclusion</a:t>
          </a:r>
        </a:p>
      </dgm:t>
    </dgm:pt>
    <dgm:pt modelId="{D21F140F-1FB4-4E86-B09F-E1F8875049BD}" type="parTrans" cxnId="{8A0054AA-4781-4425-BEDE-BA1635FE668B}">
      <dgm:prSet/>
      <dgm:spPr/>
      <dgm:t>
        <a:bodyPr/>
        <a:lstStyle/>
        <a:p>
          <a:endParaRPr lang="en-US"/>
        </a:p>
      </dgm:t>
    </dgm:pt>
    <dgm:pt modelId="{4944DE39-03E3-4A44-9347-BB8DCE08AB6E}" type="sibTrans" cxnId="{8A0054AA-4781-4425-BEDE-BA1635FE668B}">
      <dgm:prSet/>
      <dgm:spPr/>
      <dgm:t>
        <a:bodyPr/>
        <a:lstStyle/>
        <a:p>
          <a:endParaRPr lang="en-US"/>
        </a:p>
      </dgm:t>
    </dgm:pt>
    <dgm:pt modelId="{8D056A2B-4804-4B02-A057-EE5D0ABDB7CC}">
      <dgm:prSet/>
      <dgm:spPr/>
      <dgm:t>
        <a:bodyPr/>
        <a:lstStyle/>
        <a:p>
          <a:r>
            <a:rPr lang="en-US" dirty="0">
              <a:hlinkClick xmlns:r="http://schemas.openxmlformats.org/officeDocument/2006/relationships" r:id="rId2"/>
            </a:rPr>
            <a:t>Devon Minch</a:t>
          </a:r>
          <a:endParaRPr lang="en-US" dirty="0"/>
        </a:p>
      </dgm:t>
    </dgm:pt>
    <dgm:pt modelId="{BAEB58AB-3C6B-4344-979D-4EBBD54399CC}" type="parTrans" cxnId="{CEB3DF73-6225-4E29-8A37-94BA87DD287A}">
      <dgm:prSet/>
      <dgm:spPr/>
      <dgm:t>
        <a:bodyPr/>
        <a:lstStyle/>
        <a:p>
          <a:endParaRPr lang="en-US"/>
        </a:p>
      </dgm:t>
    </dgm:pt>
    <dgm:pt modelId="{284780F2-D093-4F2A-9420-C723BFA58867}" type="sibTrans" cxnId="{CEB3DF73-6225-4E29-8A37-94BA87DD287A}">
      <dgm:prSet/>
      <dgm:spPr/>
      <dgm:t>
        <a:bodyPr/>
        <a:lstStyle/>
        <a:p>
          <a:endParaRPr lang="en-US"/>
        </a:p>
      </dgm:t>
    </dgm:pt>
    <dgm:pt modelId="{D6EF2DF0-B867-4411-8B1A-DD67FFC25E2A}">
      <dgm:prSet/>
      <dgm:spPr/>
      <dgm:t>
        <a:bodyPr/>
        <a:lstStyle/>
        <a:p>
          <a:r>
            <a:rPr lang="en-US" dirty="0"/>
            <a:t>Engaging Families in MTSS</a:t>
          </a:r>
        </a:p>
      </dgm:t>
    </dgm:pt>
    <dgm:pt modelId="{836AC1BF-E62D-4018-913F-4CA1033A334C}" type="parTrans" cxnId="{23AEA234-8281-4B76-85FE-C7C3ED282FCB}">
      <dgm:prSet/>
      <dgm:spPr/>
      <dgm:t>
        <a:bodyPr/>
        <a:lstStyle/>
        <a:p>
          <a:endParaRPr lang="en-US"/>
        </a:p>
      </dgm:t>
    </dgm:pt>
    <dgm:pt modelId="{54DAF1AF-1391-4BD7-849E-1215EA5E7F87}" type="sibTrans" cxnId="{23AEA234-8281-4B76-85FE-C7C3ED282FCB}">
      <dgm:prSet/>
      <dgm:spPr/>
      <dgm:t>
        <a:bodyPr/>
        <a:lstStyle/>
        <a:p>
          <a:endParaRPr lang="en-US"/>
        </a:p>
      </dgm:t>
    </dgm:pt>
    <dgm:pt modelId="{120F795E-C0C9-4768-BACF-A0996EB7E355}">
      <dgm:prSet/>
      <dgm:spPr/>
      <dgm:t>
        <a:bodyPr/>
        <a:lstStyle/>
        <a:p>
          <a:r>
            <a:rPr lang="en-US" dirty="0" smtClean="0"/>
            <a:t>OSPI &amp; WSAC staff share info on Transition Supports for Class of 2020</a:t>
          </a:r>
          <a:endParaRPr lang="en-US" dirty="0"/>
        </a:p>
      </dgm:t>
    </dgm:pt>
    <dgm:pt modelId="{6400917E-8944-4C45-8DAE-52E293FDA937}" type="parTrans" cxnId="{2BFF27B4-5F1C-42F5-A910-E87DB91C0538}">
      <dgm:prSet/>
      <dgm:spPr/>
      <dgm:t>
        <a:bodyPr/>
        <a:lstStyle/>
        <a:p>
          <a:endParaRPr lang="en-US"/>
        </a:p>
      </dgm:t>
    </dgm:pt>
    <dgm:pt modelId="{429FEE11-835A-4B3E-AA50-F47D3EDDB819}" type="sibTrans" cxnId="{2BFF27B4-5F1C-42F5-A910-E87DB91C0538}">
      <dgm:prSet/>
      <dgm:spPr/>
      <dgm:t>
        <a:bodyPr/>
        <a:lstStyle/>
        <a:p>
          <a:endParaRPr lang="en-US"/>
        </a:p>
      </dgm:t>
    </dgm:pt>
    <dgm:pt modelId="{F834BE71-04E5-4C58-9CEF-363870C83A1E}">
      <dgm:prSet/>
      <dgm:spPr/>
      <dgm:t>
        <a:bodyPr/>
        <a:lstStyle/>
        <a:p>
          <a:r>
            <a:rPr lang="en-US" dirty="0" smtClean="0"/>
            <a:t>May 6</a:t>
          </a:r>
          <a:endParaRPr lang="en-US" dirty="0"/>
        </a:p>
      </dgm:t>
    </dgm:pt>
    <dgm:pt modelId="{86FCBCEB-8B97-4F52-B04B-37FA66832F05}" type="parTrans" cxnId="{691604F1-043D-44F2-BF81-9F43734A3780}">
      <dgm:prSet/>
      <dgm:spPr/>
      <dgm:t>
        <a:bodyPr/>
        <a:lstStyle/>
        <a:p>
          <a:endParaRPr lang="en-US"/>
        </a:p>
      </dgm:t>
    </dgm:pt>
    <dgm:pt modelId="{4C961E65-602F-4941-B122-FCC8A207EF01}" type="sibTrans" cxnId="{691604F1-043D-44F2-BF81-9F43734A3780}">
      <dgm:prSet/>
      <dgm:spPr/>
      <dgm:t>
        <a:bodyPr/>
        <a:lstStyle/>
        <a:p>
          <a:endParaRPr lang="en-US"/>
        </a:p>
      </dgm:t>
    </dgm:pt>
    <dgm:pt modelId="{BC5A58DC-018E-467A-8D88-AAB8C101626C}">
      <dgm:prSet/>
      <dgm:spPr>
        <a:noFill/>
        <a:ln>
          <a:noFill/>
        </a:ln>
      </dgm:spPr>
      <dgm:t>
        <a:bodyPr/>
        <a:lstStyle/>
        <a:p>
          <a:endParaRPr lang="en-US" dirty="0"/>
        </a:p>
      </dgm:t>
      <dgm:extLst>
        <a:ext uri="{E40237B7-FDA0-4F09-8148-C483321AD2D9}">
          <dgm14:cNvPr xmlns:dgm14="http://schemas.microsoft.com/office/drawing/2010/diagram" id="0" name="" title="color block in white"/>
        </a:ext>
      </dgm:extLst>
    </dgm:pt>
    <dgm:pt modelId="{EF16F683-7A04-41B2-9290-1D400262CB43}" type="parTrans" cxnId="{4260F2A4-20E3-4325-A680-32D5B64EB3A8}">
      <dgm:prSet/>
      <dgm:spPr/>
      <dgm:t>
        <a:bodyPr/>
        <a:lstStyle/>
        <a:p>
          <a:endParaRPr lang="en-US"/>
        </a:p>
      </dgm:t>
    </dgm:pt>
    <dgm:pt modelId="{977041D8-23AE-432A-8755-99B8A0944321}" type="sibTrans" cxnId="{4260F2A4-20E3-4325-A680-32D5B64EB3A8}">
      <dgm:prSet/>
      <dgm:spPr/>
      <dgm:t>
        <a:bodyPr/>
        <a:lstStyle/>
        <a:p>
          <a:endParaRPr lang="en-US"/>
        </a:p>
      </dgm:t>
    </dgm:pt>
    <dgm:pt modelId="{E32F69EF-DDED-47A0-AC23-9B29A640F9C3}" type="pres">
      <dgm:prSet presAssocID="{DC22E1D5-BE69-4A00-8093-73C5D1CE3241}" presName="Name0" presStyleCnt="0">
        <dgm:presLayoutVars>
          <dgm:dir/>
          <dgm:animLvl val="lvl"/>
          <dgm:resizeHandles val="exact"/>
        </dgm:presLayoutVars>
      </dgm:prSet>
      <dgm:spPr/>
      <dgm:t>
        <a:bodyPr/>
        <a:lstStyle/>
        <a:p>
          <a:endParaRPr lang="en-US"/>
        </a:p>
      </dgm:t>
    </dgm:pt>
    <dgm:pt modelId="{17FCA9CA-9D3C-4479-8267-2F915D0229BB}" type="pres">
      <dgm:prSet presAssocID="{0BFB74D3-15D3-4635-A8F8-7410AC4319A4}" presName="composite" presStyleCnt="0"/>
      <dgm:spPr/>
      <dgm:t>
        <a:bodyPr/>
        <a:lstStyle/>
        <a:p>
          <a:endParaRPr lang="en-US"/>
        </a:p>
      </dgm:t>
    </dgm:pt>
    <dgm:pt modelId="{98651130-9665-4202-95C0-1F5B95E5B14A}" type="pres">
      <dgm:prSet presAssocID="{0BFB74D3-15D3-4635-A8F8-7410AC4319A4}" presName="parTx" presStyleLbl="alignNode1" presStyleIdx="0" presStyleCnt="4">
        <dgm:presLayoutVars>
          <dgm:chMax val="0"/>
          <dgm:chPref val="0"/>
          <dgm:bulletEnabled val="1"/>
        </dgm:presLayoutVars>
      </dgm:prSet>
      <dgm:spPr/>
      <dgm:t>
        <a:bodyPr/>
        <a:lstStyle/>
        <a:p>
          <a:endParaRPr lang="en-US"/>
        </a:p>
      </dgm:t>
    </dgm:pt>
    <dgm:pt modelId="{BFCCFFA3-DBB0-4FFE-8D90-D827736CA46F}" type="pres">
      <dgm:prSet presAssocID="{0BFB74D3-15D3-4635-A8F8-7410AC4319A4}" presName="desTx" presStyleLbl="alignAccFollowNode1" presStyleIdx="0" presStyleCnt="4">
        <dgm:presLayoutVars>
          <dgm:bulletEnabled val="1"/>
        </dgm:presLayoutVars>
      </dgm:prSet>
      <dgm:spPr/>
      <dgm:t>
        <a:bodyPr/>
        <a:lstStyle/>
        <a:p>
          <a:endParaRPr lang="en-US"/>
        </a:p>
      </dgm:t>
    </dgm:pt>
    <dgm:pt modelId="{8EE4D955-F032-4D10-8F5A-38204146C65A}" type="pres">
      <dgm:prSet presAssocID="{3E297584-05D9-4DD6-8599-667570E5D60E}" presName="space" presStyleCnt="0"/>
      <dgm:spPr/>
      <dgm:t>
        <a:bodyPr/>
        <a:lstStyle/>
        <a:p>
          <a:endParaRPr lang="en-US"/>
        </a:p>
      </dgm:t>
    </dgm:pt>
    <dgm:pt modelId="{A7A2BF96-EBA7-4A98-AD56-5609D8F4B9DA}" type="pres">
      <dgm:prSet presAssocID="{7BA75F3B-FE6D-420C-A65D-92FC4620838B}" presName="composite" presStyleCnt="0"/>
      <dgm:spPr/>
      <dgm:t>
        <a:bodyPr/>
        <a:lstStyle/>
        <a:p>
          <a:endParaRPr lang="en-US"/>
        </a:p>
      </dgm:t>
    </dgm:pt>
    <dgm:pt modelId="{ED989A41-2264-4B88-871B-33C8AEB95C98}" type="pres">
      <dgm:prSet presAssocID="{7BA75F3B-FE6D-420C-A65D-92FC4620838B}" presName="parTx" presStyleLbl="alignNode1" presStyleIdx="1" presStyleCnt="4">
        <dgm:presLayoutVars>
          <dgm:chMax val="0"/>
          <dgm:chPref val="0"/>
          <dgm:bulletEnabled val="1"/>
        </dgm:presLayoutVars>
      </dgm:prSet>
      <dgm:spPr/>
      <dgm:t>
        <a:bodyPr/>
        <a:lstStyle/>
        <a:p>
          <a:endParaRPr lang="en-US"/>
        </a:p>
      </dgm:t>
    </dgm:pt>
    <dgm:pt modelId="{5FF2F02A-F2FF-4B53-9A0E-8C6ED1E9630C}" type="pres">
      <dgm:prSet presAssocID="{7BA75F3B-FE6D-420C-A65D-92FC4620838B}" presName="desTx" presStyleLbl="alignAccFollowNode1" presStyleIdx="1" presStyleCnt="4">
        <dgm:presLayoutVars>
          <dgm:bulletEnabled val="1"/>
        </dgm:presLayoutVars>
      </dgm:prSet>
      <dgm:spPr/>
      <dgm:t>
        <a:bodyPr/>
        <a:lstStyle/>
        <a:p>
          <a:endParaRPr lang="en-US"/>
        </a:p>
      </dgm:t>
    </dgm:pt>
    <dgm:pt modelId="{F3EC73BF-D1BB-48A7-8802-8819C3096BD3}" type="pres">
      <dgm:prSet presAssocID="{4CB8D388-4716-4223-A3CE-AF915007BAE5}" presName="space" presStyleCnt="0"/>
      <dgm:spPr/>
      <dgm:t>
        <a:bodyPr/>
        <a:lstStyle/>
        <a:p>
          <a:endParaRPr lang="en-US"/>
        </a:p>
      </dgm:t>
    </dgm:pt>
    <dgm:pt modelId="{1620C0F8-FD01-4A0C-9D20-45FDD5F986F7}" type="pres">
      <dgm:prSet presAssocID="{F834BE71-04E5-4C58-9CEF-363870C83A1E}" presName="composite" presStyleCnt="0"/>
      <dgm:spPr/>
      <dgm:t>
        <a:bodyPr/>
        <a:lstStyle/>
        <a:p>
          <a:endParaRPr lang="en-US"/>
        </a:p>
      </dgm:t>
    </dgm:pt>
    <dgm:pt modelId="{6E3CD331-0B0E-4AC8-B177-7C6D2477B637}" type="pres">
      <dgm:prSet presAssocID="{F834BE71-04E5-4C58-9CEF-363870C83A1E}" presName="parTx" presStyleLbl="alignNode1" presStyleIdx="2" presStyleCnt="4">
        <dgm:presLayoutVars>
          <dgm:chMax val="0"/>
          <dgm:chPref val="0"/>
          <dgm:bulletEnabled val="1"/>
        </dgm:presLayoutVars>
      </dgm:prSet>
      <dgm:spPr/>
      <dgm:t>
        <a:bodyPr/>
        <a:lstStyle/>
        <a:p>
          <a:endParaRPr lang="en-US"/>
        </a:p>
      </dgm:t>
    </dgm:pt>
    <dgm:pt modelId="{24EB44BF-3E87-41D0-BFC0-6D603E059CF0}" type="pres">
      <dgm:prSet presAssocID="{F834BE71-04E5-4C58-9CEF-363870C83A1E}" presName="desTx" presStyleLbl="alignAccFollowNode1" presStyleIdx="2" presStyleCnt="4">
        <dgm:presLayoutVars>
          <dgm:bulletEnabled val="1"/>
        </dgm:presLayoutVars>
      </dgm:prSet>
      <dgm:spPr/>
      <dgm:t>
        <a:bodyPr/>
        <a:lstStyle/>
        <a:p>
          <a:endParaRPr lang="en-US"/>
        </a:p>
      </dgm:t>
    </dgm:pt>
    <dgm:pt modelId="{B6136462-B67B-473F-BB9D-A221216F168B}" type="pres">
      <dgm:prSet presAssocID="{4C961E65-602F-4941-B122-FCC8A207EF01}" presName="space" presStyleCnt="0"/>
      <dgm:spPr/>
    </dgm:pt>
    <dgm:pt modelId="{271AD5BC-B2F2-4B4B-9B7F-1E9D3857C15C}" type="pres">
      <dgm:prSet presAssocID="{BC5A58DC-018E-467A-8D88-AAB8C101626C}" presName="composite" presStyleCnt="0"/>
      <dgm:spPr/>
    </dgm:pt>
    <dgm:pt modelId="{7B637189-EF49-4ECC-859D-2E69A2730B89}" type="pres">
      <dgm:prSet presAssocID="{BC5A58DC-018E-467A-8D88-AAB8C101626C}" presName="parTx" presStyleLbl="alignNode1" presStyleIdx="3" presStyleCnt="4">
        <dgm:presLayoutVars>
          <dgm:chMax val="0"/>
          <dgm:chPref val="0"/>
          <dgm:bulletEnabled val="1"/>
        </dgm:presLayoutVars>
      </dgm:prSet>
      <dgm:spPr/>
      <dgm:t>
        <a:bodyPr/>
        <a:lstStyle/>
        <a:p>
          <a:endParaRPr lang="en-US"/>
        </a:p>
      </dgm:t>
    </dgm:pt>
    <dgm:pt modelId="{3DB7036E-3F8A-43B2-8C29-06A1AD73B65D}" type="pres">
      <dgm:prSet presAssocID="{BC5A58DC-018E-467A-8D88-AAB8C101626C}" presName="desTx" presStyleLbl="alignAccFollowNode1" presStyleIdx="3" presStyleCnt="4">
        <dgm:presLayoutVars>
          <dgm:bulletEnabled val="1"/>
        </dgm:presLayoutVars>
      </dgm:prSet>
      <dgm:spPr>
        <a:noFill/>
        <a:ln>
          <a:noFill/>
        </a:ln>
      </dgm:spPr>
      <dgm:t>
        <a:bodyPr/>
        <a:lstStyle/>
        <a:p>
          <a:endParaRPr lang="en-US"/>
        </a:p>
      </dgm:t>
      <dgm:extLst>
        <a:ext uri="{E40237B7-FDA0-4F09-8148-C483321AD2D9}">
          <dgm14:cNvPr xmlns:dgm14="http://schemas.microsoft.com/office/drawing/2010/diagram" id="0" name="" title="color block in white"/>
        </a:ext>
      </dgm:extLst>
    </dgm:pt>
  </dgm:ptLst>
  <dgm:cxnLst>
    <dgm:cxn modelId="{AE952A95-8FAC-41D2-98E3-95484C3CE1AE}" type="presOf" srcId="{DC22E1D5-BE69-4A00-8093-73C5D1CE3241}" destId="{E32F69EF-DDED-47A0-AC23-9B29A640F9C3}" srcOrd="0" destOrd="0" presId="urn:microsoft.com/office/officeart/2005/8/layout/hList1"/>
    <dgm:cxn modelId="{90E7FCDA-E847-41B5-9D97-91DC4BF075A4}" srcId="{DC22E1D5-BE69-4A00-8093-73C5D1CE3241}" destId="{0BFB74D3-15D3-4635-A8F8-7410AC4319A4}" srcOrd="0" destOrd="0" parTransId="{9AC53B7B-3BD8-429C-B1EB-29572A5707D3}" sibTransId="{3E297584-05D9-4DD6-8599-667570E5D60E}"/>
    <dgm:cxn modelId="{2BFF27B4-5F1C-42F5-A910-E87DB91C0538}" srcId="{F834BE71-04E5-4C58-9CEF-363870C83A1E}" destId="{120F795E-C0C9-4768-BACF-A0996EB7E355}" srcOrd="0" destOrd="0" parTransId="{6400917E-8944-4C45-8DAE-52E293FDA937}" sibTransId="{429FEE11-835A-4B3E-AA50-F47D3EDDB819}"/>
    <dgm:cxn modelId="{7AD630B3-A11A-4F93-999B-BB7855E81D1E}" srcId="{DC22E1D5-BE69-4A00-8093-73C5D1CE3241}" destId="{7BA75F3B-FE6D-420C-A65D-92FC4620838B}" srcOrd="1" destOrd="0" parTransId="{B482F418-0D4E-4A38-9829-DC1251019647}" sibTransId="{4CB8D388-4716-4223-A3CE-AF915007BAE5}"/>
    <dgm:cxn modelId="{FBE53AB7-751C-4ACC-9BEE-2D04C7996DF0}" type="presOf" srcId="{D6EF2DF0-B867-4411-8B1A-DD67FFC25E2A}" destId="{5FF2F02A-F2FF-4B53-9A0E-8C6ED1E9630C}" srcOrd="0" destOrd="1" presId="urn:microsoft.com/office/officeart/2005/8/layout/hList1"/>
    <dgm:cxn modelId="{4260F2A4-20E3-4325-A680-32D5B64EB3A8}" srcId="{DC22E1D5-BE69-4A00-8093-73C5D1CE3241}" destId="{BC5A58DC-018E-467A-8D88-AAB8C101626C}" srcOrd="3" destOrd="0" parTransId="{EF16F683-7A04-41B2-9290-1D400262CB43}" sibTransId="{977041D8-23AE-432A-8755-99B8A0944321}"/>
    <dgm:cxn modelId="{F228365A-93D6-4C79-A8DB-95D4035FA14B}" type="presOf" srcId="{120F795E-C0C9-4768-BACF-A0996EB7E355}" destId="{24EB44BF-3E87-41D0-BFC0-6D603E059CF0}" srcOrd="0" destOrd="0" presId="urn:microsoft.com/office/officeart/2005/8/layout/hList1"/>
    <dgm:cxn modelId="{23AEA234-8281-4B76-85FE-C7C3ED282FCB}" srcId="{7BA75F3B-FE6D-420C-A65D-92FC4620838B}" destId="{D6EF2DF0-B867-4411-8B1A-DD67FFC25E2A}" srcOrd="1" destOrd="0" parTransId="{836AC1BF-E62D-4018-913F-4CA1033A334C}" sibTransId="{54DAF1AF-1391-4BD7-849E-1215EA5E7F87}"/>
    <dgm:cxn modelId="{8A0054AA-4781-4425-BEDE-BA1635FE668B}" srcId="{0BFB74D3-15D3-4635-A8F8-7410AC4319A4}" destId="{B38FC830-2590-421D-86F5-0C2C709C9043}" srcOrd="1" destOrd="0" parTransId="{D21F140F-1FB4-4E86-B09F-E1F8875049BD}" sibTransId="{4944DE39-03E3-4A44-9347-BB8DCE08AB6E}"/>
    <dgm:cxn modelId="{70D838A1-2CD4-4597-813E-6CF47E1E76DD}" type="presOf" srcId="{B38FC830-2590-421D-86F5-0C2C709C9043}" destId="{BFCCFFA3-DBB0-4FFE-8D90-D827736CA46F}" srcOrd="0" destOrd="1" presId="urn:microsoft.com/office/officeart/2005/8/layout/hList1"/>
    <dgm:cxn modelId="{271A2EC5-8677-47AF-AEE1-0447788BFFD3}" type="presOf" srcId="{7BA75F3B-FE6D-420C-A65D-92FC4620838B}" destId="{ED989A41-2264-4B88-871B-33C8AEB95C98}" srcOrd="0" destOrd="0" presId="urn:microsoft.com/office/officeart/2005/8/layout/hList1"/>
    <dgm:cxn modelId="{CEB3DF73-6225-4E29-8A37-94BA87DD287A}" srcId="{7BA75F3B-FE6D-420C-A65D-92FC4620838B}" destId="{8D056A2B-4804-4B02-A057-EE5D0ABDB7CC}" srcOrd="0" destOrd="0" parTransId="{BAEB58AB-3C6B-4344-979D-4EBBD54399CC}" sibTransId="{284780F2-D093-4F2A-9420-C723BFA58867}"/>
    <dgm:cxn modelId="{C3126D91-3BF8-4AE0-96EF-A03D53FD68CA}" type="presOf" srcId="{BC5A58DC-018E-467A-8D88-AAB8C101626C}" destId="{7B637189-EF49-4ECC-859D-2E69A2730B89}" srcOrd="0" destOrd="0" presId="urn:microsoft.com/office/officeart/2005/8/layout/hList1"/>
    <dgm:cxn modelId="{C0D3B915-405B-42FA-A870-43FD785937E5}" type="presOf" srcId="{0BFB74D3-15D3-4635-A8F8-7410AC4319A4}" destId="{98651130-9665-4202-95C0-1F5B95E5B14A}" srcOrd="0" destOrd="0" presId="urn:microsoft.com/office/officeart/2005/8/layout/hList1"/>
    <dgm:cxn modelId="{2289AE6A-737D-4397-B421-50A840F56E7B}" type="presOf" srcId="{8D056A2B-4804-4B02-A057-EE5D0ABDB7CC}" destId="{5FF2F02A-F2FF-4B53-9A0E-8C6ED1E9630C}" srcOrd="0" destOrd="0" presId="urn:microsoft.com/office/officeart/2005/8/layout/hList1"/>
    <dgm:cxn modelId="{066F09D7-4552-4F84-9A73-A2A08CF6C63D}" srcId="{0BFB74D3-15D3-4635-A8F8-7410AC4319A4}" destId="{DB834C29-F86F-470D-860C-4629870DC192}" srcOrd="0" destOrd="0" parTransId="{0E51423A-CAF0-4A23-85DD-88DFE23BC5F8}" sibTransId="{7C7712FC-E6FD-4CD2-ABA1-283DD2B19DC9}"/>
    <dgm:cxn modelId="{A5E85629-B39F-451C-B288-FE81E9D27B7A}" type="presOf" srcId="{DB834C29-F86F-470D-860C-4629870DC192}" destId="{BFCCFFA3-DBB0-4FFE-8D90-D827736CA46F}" srcOrd="0" destOrd="0" presId="urn:microsoft.com/office/officeart/2005/8/layout/hList1"/>
    <dgm:cxn modelId="{691604F1-043D-44F2-BF81-9F43734A3780}" srcId="{DC22E1D5-BE69-4A00-8093-73C5D1CE3241}" destId="{F834BE71-04E5-4C58-9CEF-363870C83A1E}" srcOrd="2" destOrd="0" parTransId="{86FCBCEB-8B97-4F52-B04B-37FA66832F05}" sibTransId="{4C961E65-602F-4941-B122-FCC8A207EF01}"/>
    <dgm:cxn modelId="{374FDA2B-A5FC-4E72-8E02-D5DDB44859A7}" type="presOf" srcId="{F834BE71-04E5-4C58-9CEF-363870C83A1E}" destId="{6E3CD331-0B0E-4AC8-B177-7C6D2477B637}" srcOrd="0" destOrd="0" presId="urn:microsoft.com/office/officeart/2005/8/layout/hList1"/>
    <dgm:cxn modelId="{9D4D9E05-8676-48AA-BAA5-0F62AFC9E8EF}" type="presParOf" srcId="{E32F69EF-DDED-47A0-AC23-9B29A640F9C3}" destId="{17FCA9CA-9D3C-4479-8267-2F915D0229BB}" srcOrd="0" destOrd="0" presId="urn:microsoft.com/office/officeart/2005/8/layout/hList1"/>
    <dgm:cxn modelId="{8C5E9347-8D0C-43DC-A8E0-25B1E09A196D}" type="presParOf" srcId="{17FCA9CA-9D3C-4479-8267-2F915D0229BB}" destId="{98651130-9665-4202-95C0-1F5B95E5B14A}" srcOrd="0" destOrd="0" presId="urn:microsoft.com/office/officeart/2005/8/layout/hList1"/>
    <dgm:cxn modelId="{84C57304-0653-45E9-B6A2-B3B1E55DF770}" type="presParOf" srcId="{17FCA9CA-9D3C-4479-8267-2F915D0229BB}" destId="{BFCCFFA3-DBB0-4FFE-8D90-D827736CA46F}" srcOrd="1" destOrd="0" presId="urn:microsoft.com/office/officeart/2005/8/layout/hList1"/>
    <dgm:cxn modelId="{A56F5968-5409-462D-BA79-78002C5A2B87}" type="presParOf" srcId="{E32F69EF-DDED-47A0-AC23-9B29A640F9C3}" destId="{8EE4D955-F032-4D10-8F5A-38204146C65A}" srcOrd="1" destOrd="0" presId="urn:microsoft.com/office/officeart/2005/8/layout/hList1"/>
    <dgm:cxn modelId="{E81D901F-9766-49B5-851E-9C0E9025CDC6}" type="presParOf" srcId="{E32F69EF-DDED-47A0-AC23-9B29A640F9C3}" destId="{A7A2BF96-EBA7-4A98-AD56-5609D8F4B9DA}" srcOrd="2" destOrd="0" presId="urn:microsoft.com/office/officeart/2005/8/layout/hList1"/>
    <dgm:cxn modelId="{FA349F35-8B51-4541-B836-CAAE4F7413E5}" type="presParOf" srcId="{A7A2BF96-EBA7-4A98-AD56-5609D8F4B9DA}" destId="{ED989A41-2264-4B88-871B-33C8AEB95C98}" srcOrd="0" destOrd="0" presId="urn:microsoft.com/office/officeart/2005/8/layout/hList1"/>
    <dgm:cxn modelId="{3DB53939-ABA2-48D4-8378-5ABD0B23BFDB}" type="presParOf" srcId="{A7A2BF96-EBA7-4A98-AD56-5609D8F4B9DA}" destId="{5FF2F02A-F2FF-4B53-9A0E-8C6ED1E9630C}" srcOrd="1" destOrd="0" presId="urn:microsoft.com/office/officeart/2005/8/layout/hList1"/>
    <dgm:cxn modelId="{EE998198-F54D-4992-91D2-EADBDE61DC8F}" type="presParOf" srcId="{E32F69EF-DDED-47A0-AC23-9B29A640F9C3}" destId="{F3EC73BF-D1BB-48A7-8802-8819C3096BD3}" srcOrd="3" destOrd="0" presId="urn:microsoft.com/office/officeart/2005/8/layout/hList1"/>
    <dgm:cxn modelId="{5FC6EBD7-F887-4CFD-8415-AC89C8BA0DF0}" type="presParOf" srcId="{E32F69EF-DDED-47A0-AC23-9B29A640F9C3}" destId="{1620C0F8-FD01-4A0C-9D20-45FDD5F986F7}" srcOrd="4" destOrd="0" presId="urn:microsoft.com/office/officeart/2005/8/layout/hList1"/>
    <dgm:cxn modelId="{4CEF0FD9-D781-437A-926D-020C0A9895A3}" type="presParOf" srcId="{1620C0F8-FD01-4A0C-9D20-45FDD5F986F7}" destId="{6E3CD331-0B0E-4AC8-B177-7C6D2477B637}" srcOrd="0" destOrd="0" presId="urn:microsoft.com/office/officeart/2005/8/layout/hList1"/>
    <dgm:cxn modelId="{0D979344-22E8-44AD-A2E3-8C0B1890BA44}" type="presParOf" srcId="{1620C0F8-FD01-4A0C-9D20-45FDD5F986F7}" destId="{24EB44BF-3E87-41D0-BFC0-6D603E059CF0}" srcOrd="1" destOrd="0" presId="urn:microsoft.com/office/officeart/2005/8/layout/hList1"/>
    <dgm:cxn modelId="{AC6C3450-D8A9-4778-8874-7917FE024BDD}" type="presParOf" srcId="{E32F69EF-DDED-47A0-AC23-9B29A640F9C3}" destId="{B6136462-B67B-473F-BB9D-A221216F168B}" srcOrd="5" destOrd="0" presId="urn:microsoft.com/office/officeart/2005/8/layout/hList1"/>
    <dgm:cxn modelId="{EC8DC789-EE97-4492-AD7E-2150E412D406}" type="presParOf" srcId="{E32F69EF-DDED-47A0-AC23-9B29A640F9C3}" destId="{271AD5BC-B2F2-4B4B-9B7F-1E9D3857C15C}" srcOrd="6" destOrd="0" presId="urn:microsoft.com/office/officeart/2005/8/layout/hList1"/>
    <dgm:cxn modelId="{5DD6A8A1-C944-4E07-A8C1-FC5F0B881A0E}" type="presParOf" srcId="{271AD5BC-B2F2-4B4B-9B7F-1E9D3857C15C}" destId="{7B637189-EF49-4ECC-859D-2E69A2730B89}" srcOrd="0" destOrd="0" presId="urn:microsoft.com/office/officeart/2005/8/layout/hList1"/>
    <dgm:cxn modelId="{C1BBD689-7F69-4D4B-BABC-328C226DAA1A}" type="presParOf" srcId="{271AD5BC-B2F2-4B4B-9B7F-1E9D3857C15C}" destId="{3DB7036E-3F8A-43B2-8C29-06A1AD73B65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Kefi Andersen</a:t>
          </a:r>
        </a:p>
        <a:p>
          <a:r>
            <a:rPr lang="en-US" sz="1400" dirty="0">
              <a:latin typeface="Segoe UI" panose="020B0502040204020203" pitchFamily="34" charset="0"/>
              <a:cs typeface="Segoe UI" panose="020B0502040204020203" pitchFamily="34" charset="0"/>
            </a:rPr>
            <a:t>Graduation Equity Program Supervisor </a:t>
          </a:r>
        </a:p>
        <a:p>
          <a:r>
            <a:rPr lang="en-US" sz="1400" dirty="0">
              <a:latin typeface="Segoe UI" panose="020B0502040204020203" pitchFamily="34" charset="0"/>
              <a:cs typeface="Segoe UI" panose="020B0502040204020203" pitchFamily="34" charset="0"/>
            </a:rPr>
            <a:t>OSPI</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59C24762-D9F8-48FF-AB21-1BA3C4624DFB}">
      <dgm:prSet phldrT="[Text]" custT="1"/>
      <dgm:spPr/>
      <dgm:t>
        <a:bodyPr/>
        <a:lstStyle/>
        <a:p>
          <a:r>
            <a:rPr lang="en-US" sz="1400" b="1" dirty="0">
              <a:latin typeface="Segoe UI" panose="020B0502040204020203" pitchFamily="34" charset="0"/>
              <a:cs typeface="Segoe UI" panose="020B0502040204020203" pitchFamily="34" charset="0"/>
            </a:rPr>
            <a:t>Kim </a:t>
          </a:r>
          <a:r>
            <a:rPr lang="en-US" sz="1400" b="1" dirty="0" err="1">
              <a:latin typeface="Segoe UI" panose="020B0502040204020203" pitchFamily="34" charset="0"/>
              <a:cs typeface="Segoe UI" panose="020B0502040204020203" pitchFamily="34" charset="0"/>
            </a:rPr>
            <a:t>Reykdal</a:t>
          </a:r>
          <a:r>
            <a:rPr lang="en-US" sz="1400" b="1" dirty="0">
              <a:latin typeface="Segoe UI" panose="020B0502040204020203" pitchFamily="34" charset="0"/>
              <a:cs typeface="Segoe UI" panose="020B0502040204020203" pitchFamily="34" charset="0"/>
            </a:rPr>
            <a:t> </a:t>
          </a:r>
        </a:p>
        <a:p>
          <a:r>
            <a:rPr lang="en-US" sz="1400" b="0" dirty="0">
              <a:latin typeface="Segoe UI" panose="020B0502040204020203" pitchFamily="34" charset="0"/>
              <a:cs typeface="Segoe UI" panose="020B0502040204020203" pitchFamily="34" charset="0"/>
            </a:rPr>
            <a:t>School Counseling Program Supervisor </a:t>
          </a:r>
        </a:p>
        <a:p>
          <a:r>
            <a:rPr lang="en-US" sz="1400" dirty="0">
              <a:latin typeface="Segoe UI" panose="020B0502040204020203" pitchFamily="34" charset="0"/>
              <a:cs typeface="Segoe UI" panose="020B0502040204020203" pitchFamily="34" charset="0"/>
            </a:rPr>
            <a:t>OSPI</a:t>
          </a:r>
        </a:p>
      </dgm:t>
    </dgm:pt>
    <dgm:pt modelId="{8C2ED385-6C98-4CFC-A8D1-648C3B9A8B27}" type="parTrans" cxnId="{0643EBD7-B797-452F-ADB3-EE1B0C317563}">
      <dgm:prSet/>
      <dgm:spPr/>
      <dgm:t>
        <a:bodyPr/>
        <a:lstStyle/>
        <a:p>
          <a:endParaRPr lang="en-US"/>
        </a:p>
      </dgm:t>
    </dgm:pt>
    <dgm:pt modelId="{DED0DBC0-83CB-4D40-9224-313222E6D220}" type="sibTrans" cxnId="{0643EBD7-B797-452F-ADB3-EE1B0C317563}">
      <dgm:prSet/>
      <dgm:spPr/>
      <dgm:t>
        <a:bodyPr/>
        <a:lstStyle/>
        <a:p>
          <a:endParaRPr lang="en-US"/>
        </a:p>
      </dgm:t>
    </dgm:pt>
    <dgm:pt modelId="{E1B23E9F-3F71-41DD-9D9D-7385C3159B90}">
      <dgm:prSet phldrT="[Text]" custT="1"/>
      <dgm:spPr/>
      <dgm:t>
        <a:bodyPr/>
        <a:lstStyle/>
        <a:p>
          <a:pPr>
            <a:lnSpc>
              <a:spcPct val="90000"/>
            </a:lnSpc>
            <a:spcAft>
              <a:spcPct val="35000"/>
            </a:spcAft>
          </a:pPr>
          <a:r>
            <a:rPr lang="en-US" sz="1400" b="1" dirty="0">
              <a:latin typeface="Segoe UI" panose="020B0502040204020203" pitchFamily="34" charset="0"/>
              <a:cs typeface="Segoe UI" panose="020B0502040204020203" pitchFamily="34" charset="0"/>
            </a:rPr>
            <a:t>Kari </a:t>
          </a:r>
          <a:r>
            <a:rPr lang="en-US" sz="1400" b="1" dirty="0" err="1">
              <a:latin typeface="Segoe UI" panose="020B0502040204020203" pitchFamily="34" charset="0"/>
              <a:cs typeface="Segoe UI" panose="020B0502040204020203" pitchFamily="34" charset="0"/>
            </a:rPr>
            <a:t>Sutlovich</a:t>
          </a:r>
          <a:endParaRPr lang="en-US" sz="1400" b="1" dirty="0">
            <a:latin typeface="Segoe UI" panose="020B0502040204020203" pitchFamily="34" charset="0"/>
            <a:cs typeface="Segoe UI" panose="020B0502040204020203" pitchFamily="34" charset="0"/>
          </a:endParaRPr>
        </a:p>
        <a:p>
          <a:pPr>
            <a:lnSpc>
              <a:spcPct val="100000"/>
            </a:lnSpc>
            <a:spcAft>
              <a:spcPts val="0"/>
            </a:spcAft>
          </a:pPr>
          <a:r>
            <a:rPr lang="en-US" sz="1400" dirty="0"/>
            <a:t>Director of Open Doors Programs</a:t>
          </a:r>
        </a:p>
        <a:p>
          <a:pPr>
            <a:lnSpc>
              <a:spcPct val="90000"/>
            </a:lnSpc>
            <a:spcAft>
              <a:spcPct val="35000"/>
            </a:spcAft>
          </a:pPr>
          <a:r>
            <a:rPr lang="en-US" sz="1400" dirty="0"/>
            <a:t>Green River College</a:t>
          </a:r>
          <a:endParaRPr lang="en-US" sz="1100" b="0" dirty="0">
            <a:latin typeface="Segoe UI" panose="020B0502040204020203" pitchFamily="34" charset="0"/>
            <a:cs typeface="Segoe UI" panose="020B0502040204020203" pitchFamily="34" charset="0"/>
          </a:endParaRPr>
        </a:p>
      </dgm:t>
    </dgm:pt>
    <dgm:pt modelId="{97017F88-58A0-44F6-982A-A6600D0D043D}" type="parTrans" cxnId="{748818BD-5B54-4875-A6D1-F43FE5CFCC7B}">
      <dgm:prSet/>
      <dgm:spPr/>
      <dgm:t>
        <a:bodyPr/>
        <a:lstStyle/>
        <a:p>
          <a:endParaRPr lang="en-US"/>
        </a:p>
      </dgm:t>
    </dgm:pt>
    <dgm:pt modelId="{9C4353A7-415A-41F9-8211-F01922DE1B4C}" type="sibTrans" cxnId="{748818BD-5B54-4875-A6D1-F43FE5CFCC7B}">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t>
        <a:bodyPr/>
        <a:lstStyle/>
        <a:p>
          <a:endParaRPr lang="en-US"/>
        </a:p>
      </dgm:t>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0" presStyleCnt="3" custScaleX="67741" custLinFactNeighborX="3382" custLinFactNeighborY="1106"/>
      <dgm:spPr>
        <a:blipFill rotWithShape="1">
          <a:blip xmlns:r="http://schemas.openxmlformats.org/officeDocument/2006/relationships" r:embed="rId1"/>
          <a:stretch>
            <a:fillRect/>
          </a:stretch>
        </a:blipFill>
        <a:effectLst>
          <a:softEdge rad="0"/>
        </a:effectLst>
      </dgm:spPr>
      <dgm:extLst>
        <a:ext uri="{E40237B7-FDA0-4F09-8148-C483321AD2D9}">
          <dgm14:cNvPr xmlns:dgm14="http://schemas.microsoft.com/office/drawing/2010/diagram" id="0" name="" descr="Business photo" title="Kefi Andersen"/>
        </a:ext>
      </dgm:extLst>
    </dgm:pt>
    <dgm:pt modelId="{D2947FAA-3CD9-47D1-B894-9CB876FE583C}" type="pres">
      <dgm:prSet presAssocID="{BF3C9270-8DBC-411D-9AC4-ED424300FF60}" presName="textRect" presStyleLbl="revTx" presStyleIdx="0" presStyleCnt="3">
        <dgm:presLayoutVars>
          <dgm:bulletEnabled val="1"/>
        </dgm:presLayoutVars>
      </dgm:prSet>
      <dgm:spPr/>
      <dgm:t>
        <a:bodyPr/>
        <a:lstStyle/>
        <a:p>
          <a:endParaRPr lang="en-US"/>
        </a:p>
      </dgm:t>
    </dgm:pt>
    <dgm:pt modelId="{2E86DEB2-C7C4-4940-B4C1-91B911E55E8F}" type="pres">
      <dgm:prSet presAssocID="{16ABE93A-9743-423F-BADC-0BD7DAD0B960}" presName="sibTrans" presStyleLbl="sibTrans2D1" presStyleIdx="0" presStyleCnt="0"/>
      <dgm:spPr/>
      <dgm:t>
        <a:bodyPr/>
        <a:lstStyle/>
        <a:p>
          <a:endParaRPr lang="en-US"/>
        </a:p>
      </dgm:t>
    </dgm:pt>
    <dgm:pt modelId="{CC9B2271-C594-4974-AADA-21337CAB9B13}" type="pres">
      <dgm:prSet presAssocID="{59C24762-D9F8-48FF-AB21-1BA3C4624DFB}" presName="compNode" presStyleCnt="0"/>
      <dgm:spPr/>
    </dgm:pt>
    <dgm:pt modelId="{79B6C63D-EFFA-4471-9E3E-748DDCB460FF}" type="pres">
      <dgm:prSet presAssocID="{59C24762-D9F8-48FF-AB21-1BA3C4624DFB}" presName="pictRect" presStyleLbl="node1" presStyleIdx="1" presStyleCnt="3" custScaleX="66526"/>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title="Kim"/>
        </a:ext>
      </dgm:extLst>
    </dgm:pt>
    <dgm:pt modelId="{E3D89590-1278-4DE6-BD42-2F4CBB1ED1D2}" type="pres">
      <dgm:prSet presAssocID="{59C24762-D9F8-48FF-AB21-1BA3C4624DFB}" presName="textRect" presStyleLbl="revTx" presStyleIdx="1" presStyleCnt="3">
        <dgm:presLayoutVars>
          <dgm:bulletEnabled val="1"/>
        </dgm:presLayoutVars>
      </dgm:prSet>
      <dgm:spPr/>
      <dgm:t>
        <a:bodyPr/>
        <a:lstStyle/>
        <a:p>
          <a:endParaRPr lang="en-US"/>
        </a:p>
      </dgm:t>
    </dgm:pt>
    <dgm:pt modelId="{D4077433-69ED-4554-B748-7B5DBEFDEBB5}" type="pres">
      <dgm:prSet presAssocID="{DED0DBC0-83CB-4D40-9224-313222E6D220}" presName="sibTrans" presStyleLbl="sibTrans2D1" presStyleIdx="0" presStyleCnt="0"/>
      <dgm:spPr/>
      <dgm:t>
        <a:bodyPr/>
        <a:lstStyle/>
        <a:p>
          <a:endParaRPr lang="en-US"/>
        </a:p>
      </dgm:t>
    </dgm:pt>
    <dgm:pt modelId="{C63340A2-2632-404C-9FD3-F34D1F44F526}" type="pres">
      <dgm:prSet presAssocID="{E1B23E9F-3F71-41DD-9D9D-7385C3159B90}" presName="compNode" presStyleCnt="0"/>
      <dgm:spPr/>
    </dgm:pt>
    <dgm:pt modelId="{E053ED88-53CB-46CD-9F84-178F8B424B66}" type="pres">
      <dgm:prSet presAssocID="{E1B23E9F-3F71-41DD-9D9D-7385C3159B90}" presName="pictRect" presStyleLbl="node1" presStyleIdx="2" presStyleCnt="3" custScaleX="69427"/>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title="Kari"/>
        </a:ext>
      </dgm:extLst>
    </dgm:pt>
    <dgm:pt modelId="{9A3084F3-1592-42EE-A33A-9F1563C87CC3}" type="pres">
      <dgm:prSet presAssocID="{E1B23E9F-3F71-41DD-9D9D-7385C3159B90}" presName="textRect" presStyleLbl="revTx" presStyleIdx="2" presStyleCnt="3">
        <dgm:presLayoutVars>
          <dgm:bulletEnabled val="1"/>
        </dgm:presLayoutVars>
      </dgm:prSet>
      <dgm:spPr/>
      <dgm:t>
        <a:bodyPr/>
        <a:lstStyle/>
        <a:p>
          <a:endParaRPr lang="en-US"/>
        </a:p>
      </dgm:t>
    </dgm:pt>
  </dgm:ptLst>
  <dgm:cxnLst>
    <dgm:cxn modelId="{C2BA911B-D761-4C08-87F4-DFDC530EF430}" type="presOf" srcId="{E8695B65-FDE1-4DF8-B5F8-7D525BE10630}" destId="{A02E32A3-9BBF-48CB-8FE9-1A14930BFA18}" srcOrd="0" destOrd="0" presId="urn:microsoft.com/office/officeart/2005/8/layout/pList1"/>
    <dgm:cxn modelId="{0643EBD7-B797-452F-ADB3-EE1B0C317563}" srcId="{E8695B65-FDE1-4DF8-B5F8-7D525BE10630}" destId="{59C24762-D9F8-48FF-AB21-1BA3C4624DFB}" srcOrd="1" destOrd="0" parTransId="{8C2ED385-6C98-4CFC-A8D1-648C3B9A8B27}" sibTransId="{DED0DBC0-83CB-4D40-9224-313222E6D220}"/>
    <dgm:cxn modelId="{0EBDDEC7-593B-4B11-B708-81B0778A4C64}" type="presOf" srcId="{DED0DBC0-83CB-4D40-9224-313222E6D220}" destId="{D4077433-69ED-4554-B748-7B5DBEFDEBB5}" srcOrd="0" destOrd="0" presId="urn:microsoft.com/office/officeart/2005/8/layout/pList1"/>
    <dgm:cxn modelId="{748818BD-5B54-4875-A6D1-F43FE5CFCC7B}" srcId="{E8695B65-FDE1-4DF8-B5F8-7D525BE10630}" destId="{E1B23E9F-3F71-41DD-9D9D-7385C3159B90}" srcOrd="2" destOrd="0" parTransId="{97017F88-58A0-44F6-982A-A6600D0D043D}" sibTransId="{9C4353A7-415A-41F9-8211-F01922DE1B4C}"/>
    <dgm:cxn modelId="{4BC1B82B-E5FB-4AE8-8890-06012660721C}" type="presOf" srcId="{E1B23E9F-3F71-41DD-9D9D-7385C3159B90}" destId="{9A3084F3-1592-42EE-A33A-9F1563C87CC3}" srcOrd="0" destOrd="0" presId="urn:microsoft.com/office/officeart/2005/8/layout/pList1"/>
    <dgm:cxn modelId="{90D08763-1E87-4542-ABFF-5F3AEA42E714}" type="presOf" srcId="{59C24762-D9F8-48FF-AB21-1BA3C4624DFB}" destId="{E3D89590-1278-4DE6-BD42-2F4CBB1ED1D2}" srcOrd="0" destOrd="0" presId="urn:microsoft.com/office/officeart/2005/8/layout/pList1"/>
    <dgm:cxn modelId="{4244579B-70AA-4FEC-A8E0-97475FC16B19}" type="presOf" srcId="{16ABE93A-9743-423F-BADC-0BD7DAD0B960}" destId="{2E86DEB2-C7C4-4940-B4C1-91B911E55E8F}" srcOrd="0" destOrd="0" presId="urn:microsoft.com/office/officeart/2005/8/layout/pList1"/>
    <dgm:cxn modelId="{3A1A32BE-71DE-4B5F-950E-A18B2D9B8DCB}" srcId="{E8695B65-FDE1-4DF8-B5F8-7D525BE10630}" destId="{BF3C9270-8DBC-411D-9AC4-ED424300FF60}" srcOrd="0" destOrd="0" parTransId="{1D621407-9426-431C-8173-A20E28A57B05}" sibTransId="{16ABE93A-9743-423F-BADC-0BD7DAD0B960}"/>
    <dgm:cxn modelId="{FB97F855-442D-447C-87FA-46A0958FDFE8}" type="presOf" srcId="{BF3C9270-8DBC-411D-9AC4-ED424300FF60}" destId="{D2947FAA-3CD9-47D1-B894-9CB876FE583C}" srcOrd="0" destOrd="0" presId="urn:microsoft.com/office/officeart/2005/8/layout/pList1"/>
    <dgm:cxn modelId="{0A041049-6529-4BE3-9E45-6C5C8C146EF1}" type="presParOf" srcId="{A02E32A3-9BBF-48CB-8FE9-1A14930BFA18}" destId="{7C4F6C11-AFC8-48CB-B39D-BCA3724F824E}" srcOrd="0"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CF0C67FD-A780-41C9-BFDC-AB0A8405448D}" type="presParOf" srcId="{A02E32A3-9BBF-48CB-8FE9-1A14930BFA18}" destId="{2E86DEB2-C7C4-4940-B4C1-91B911E55E8F}" srcOrd="1" destOrd="0" presId="urn:microsoft.com/office/officeart/2005/8/layout/pList1"/>
    <dgm:cxn modelId="{561D4C60-58CE-4C7B-8239-83EFE0699F9B}" type="presParOf" srcId="{A02E32A3-9BBF-48CB-8FE9-1A14930BFA18}" destId="{CC9B2271-C594-4974-AADA-21337CAB9B13}" srcOrd="2" destOrd="0" presId="urn:microsoft.com/office/officeart/2005/8/layout/pList1"/>
    <dgm:cxn modelId="{057E8DB3-DBE3-4BA3-8A3A-D965FA60C25E}" type="presParOf" srcId="{CC9B2271-C594-4974-AADA-21337CAB9B13}" destId="{79B6C63D-EFFA-4471-9E3E-748DDCB460FF}" srcOrd="0" destOrd="0" presId="urn:microsoft.com/office/officeart/2005/8/layout/pList1"/>
    <dgm:cxn modelId="{EDD280C2-7011-4BCE-91BD-14A3BD5CD360}" type="presParOf" srcId="{CC9B2271-C594-4974-AADA-21337CAB9B13}" destId="{E3D89590-1278-4DE6-BD42-2F4CBB1ED1D2}" srcOrd="1" destOrd="0" presId="urn:microsoft.com/office/officeart/2005/8/layout/pList1"/>
    <dgm:cxn modelId="{DBA38FD7-0819-42FF-B1BF-8A761680004E}" type="presParOf" srcId="{A02E32A3-9BBF-48CB-8FE9-1A14930BFA18}" destId="{D4077433-69ED-4554-B748-7B5DBEFDEBB5}" srcOrd="3" destOrd="0" presId="urn:microsoft.com/office/officeart/2005/8/layout/pList1"/>
    <dgm:cxn modelId="{CB0738EF-62FE-4E4E-9BE9-4AC08CFF503C}" type="presParOf" srcId="{A02E32A3-9BBF-48CB-8FE9-1A14930BFA18}" destId="{C63340A2-2632-404C-9FD3-F34D1F44F526}" srcOrd="4" destOrd="0" presId="urn:microsoft.com/office/officeart/2005/8/layout/pList1"/>
    <dgm:cxn modelId="{1CB9004E-4827-4078-9D80-CAB2C4ADB5D0}" type="presParOf" srcId="{C63340A2-2632-404C-9FD3-F34D1F44F526}" destId="{E053ED88-53CB-46CD-9F84-178F8B424B66}" srcOrd="0" destOrd="0" presId="urn:microsoft.com/office/officeart/2005/8/layout/pList1"/>
    <dgm:cxn modelId="{F895240B-9EB4-4676-B5D5-4FD59F78BEBA}" type="presParOf" srcId="{C63340A2-2632-404C-9FD3-F34D1F44F526}" destId="{9A3084F3-1592-42EE-A33A-9F1563C87CC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BBE36B-4E56-4FB7-99E6-5F9C46E468D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20CE3C1-88E7-4116-8C2A-3398CA8BECE7}">
      <dgm:prSet/>
      <dgm:spPr/>
      <dgm:t>
        <a:bodyPr/>
        <a:lstStyle/>
        <a:p>
          <a:r>
            <a:rPr lang="en-US" dirty="0"/>
            <a:t>Assess academic progress</a:t>
          </a:r>
        </a:p>
      </dgm:t>
    </dgm:pt>
    <dgm:pt modelId="{7D05F23E-5BB5-454F-AC00-1D97C5C6B235}" type="parTrans" cxnId="{FBB19D48-24EE-4DFF-83C3-E12A4253CB46}">
      <dgm:prSet/>
      <dgm:spPr/>
      <dgm:t>
        <a:bodyPr/>
        <a:lstStyle/>
        <a:p>
          <a:endParaRPr lang="en-US"/>
        </a:p>
      </dgm:t>
    </dgm:pt>
    <dgm:pt modelId="{32949CF9-7264-42C9-8E24-9395F92D7AC8}" type="sibTrans" cxnId="{FBB19D48-24EE-4DFF-83C3-E12A4253CB46}">
      <dgm:prSet/>
      <dgm:spPr/>
      <dgm:t>
        <a:bodyPr/>
        <a:lstStyle/>
        <a:p>
          <a:endParaRPr lang="en-US"/>
        </a:p>
      </dgm:t>
    </dgm:pt>
    <dgm:pt modelId="{A40E2A74-C4B1-483B-80A7-8D77924D3892}">
      <dgm:prSet custT="1"/>
      <dgm:spPr/>
      <dgm:t>
        <a:bodyPr/>
        <a:lstStyle/>
        <a:p>
          <a:r>
            <a:rPr lang="en-US" sz="2800" dirty="0">
              <a:latin typeface="Segoe UI Semibold" panose="020B0702040204020203" pitchFamily="34" charset="0"/>
              <a:cs typeface="Segoe UI Semibold" panose="020B0702040204020203" pitchFamily="34" charset="0"/>
            </a:rPr>
            <a:t>Results</a:t>
          </a:r>
        </a:p>
      </dgm:t>
    </dgm:pt>
    <dgm:pt modelId="{DE6A9F8F-F3B1-482C-965A-6FD57F940E22}" type="parTrans" cxnId="{8EA54A6A-E03C-4590-B7EC-B9994DBFD0A0}">
      <dgm:prSet/>
      <dgm:spPr/>
      <dgm:t>
        <a:bodyPr/>
        <a:lstStyle/>
        <a:p>
          <a:endParaRPr lang="en-US"/>
        </a:p>
      </dgm:t>
    </dgm:pt>
    <dgm:pt modelId="{DBA7A0D9-A713-482A-9E88-534CCF22D629}" type="sibTrans" cxnId="{8EA54A6A-E03C-4590-B7EC-B9994DBFD0A0}">
      <dgm:prSet/>
      <dgm:spPr/>
      <dgm:t>
        <a:bodyPr/>
        <a:lstStyle/>
        <a:p>
          <a:endParaRPr lang="en-US"/>
        </a:p>
      </dgm:t>
    </dgm:pt>
    <dgm:pt modelId="{358CC159-3EFC-4315-9E3B-FA11E891DC66}">
      <dgm:prSet phldrT="[Text]"/>
      <dgm:spPr/>
      <dgm:t>
        <a:bodyPr/>
        <a:lstStyle/>
        <a:p>
          <a:pPr marL="174625" indent="-174625"/>
          <a:r>
            <a:rPr lang="en-US" sz="2100" dirty="0"/>
            <a:t>An </a:t>
          </a:r>
          <a:r>
            <a:rPr lang="en-US" sz="2100" u="sng" dirty="0"/>
            <a:t>annual</a:t>
          </a:r>
          <a:r>
            <a:rPr lang="en-US" sz="2100" dirty="0"/>
            <a:t> exploration and planning process</a:t>
          </a:r>
        </a:p>
      </dgm:t>
    </dgm:pt>
    <dgm:pt modelId="{7173CFC6-C2EA-44E1-AF14-3EEED273AD74}" type="parTrans" cxnId="{4EB897F3-F875-440A-8020-233734FCEF93}">
      <dgm:prSet/>
      <dgm:spPr/>
      <dgm:t>
        <a:bodyPr/>
        <a:lstStyle/>
        <a:p>
          <a:endParaRPr lang="en-US"/>
        </a:p>
      </dgm:t>
    </dgm:pt>
    <dgm:pt modelId="{BA2830AF-0C5F-41F9-BD7D-AC7BC63A4820}" type="sibTrans" cxnId="{4EB897F3-F875-440A-8020-233734FCEF93}">
      <dgm:prSet/>
      <dgm:spPr/>
      <dgm:t>
        <a:bodyPr/>
        <a:lstStyle/>
        <a:p>
          <a:endParaRPr lang="en-US"/>
        </a:p>
      </dgm:t>
    </dgm:pt>
    <dgm:pt modelId="{8EB92FFF-04AA-4CCD-8A05-D1EF67E9876A}">
      <dgm:prSet/>
      <dgm:spPr/>
      <dgm:t>
        <a:bodyPr/>
        <a:lstStyle/>
        <a:p>
          <a:r>
            <a:rPr lang="en-US" dirty="0"/>
            <a:t>Explore who they are (skills, interests, goals)</a:t>
          </a:r>
        </a:p>
      </dgm:t>
    </dgm:pt>
    <dgm:pt modelId="{BDDFD1E6-010B-468C-B768-E99C1F557B7B}" type="parTrans" cxnId="{C614EE6F-E3C7-4112-9A0B-C9B91AD2293B}">
      <dgm:prSet/>
      <dgm:spPr/>
      <dgm:t>
        <a:bodyPr/>
        <a:lstStyle/>
        <a:p>
          <a:endParaRPr lang="en-US"/>
        </a:p>
      </dgm:t>
    </dgm:pt>
    <dgm:pt modelId="{757D4BEA-707E-4358-87F1-D0272BECEEDA}" type="sibTrans" cxnId="{C614EE6F-E3C7-4112-9A0B-C9B91AD2293B}">
      <dgm:prSet/>
      <dgm:spPr/>
      <dgm:t>
        <a:bodyPr/>
        <a:lstStyle/>
        <a:p>
          <a:endParaRPr lang="en-US"/>
        </a:p>
      </dgm:t>
    </dgm:pt>
    <dgm:pt modelId="{478AF0CF-2B8A-4224-B71A-60858DF53A31}">
      <dgm:prSet phldrT="[Text]" custT="1"/>
      <dgm:spPr/>
      <dgm:t>
        <a:bodyPr/>
        <a:lstStyle/>
        <a:p>
          <a:r>
            <a:rPr lang="en-US" sz="2800" dirty="0">
              <a:latin typeface="Segoe UI Semibold" panose="020B0702040204020203" pitchFamily="34" charset="0"/>
              <a:cs typeface="Segoe UI Semibold" panose="020B0702040204020203" pitchFamily="34" charset="0"/>
            </a:rPr>
            <a:t>Opportunities</a:t>
          </a:r>
        </a:p>
      </dgm:t>
    </dgm:pt>
    <dgm:pt modelId="{F8AF7723-24B1-4CFD-85BC-6DD188DCB366}" type="parTrans" cxnId="{7BACE936-F0C3-4463-BB24-74E7B53722BD}">
      <dgm:prSet/>
      <dgm:spPr/>
      <dgm:t>
        <a:bodyPr/>
        <a:lstStyle/>
        <a:p>
          <a:endParaRPr lang="en-US"/>
        </a:p>
      </dgm:t>
    </dgm:pt>
    <dgm:pt modelId="{3832CC38-A818-46F5-92A8-B2F14D18799F}" type="sibTrans" cxnId="{7BACE936-F0C3-4463-BB24-74E7B53722BD}">
      <dgm:prSet/>
      <dgm:spPr/>
      <dgm:t>
        <a:bodyPr/>
        <a:lstStyle/>
        <a:p>
          <a:endParaRPr lang="en-US"/>
        </a:p>
      </dgm:t>
    </dgm:pt>
    <dgm:pt modelId="{8759FAC7-154F-47CE-AF24-3C4D4355D702}">
      <dgm:prSet phldrT="[Text]" custT="1"/>
      <dgm:spPr/>
      <dgm:t>
        <a:bodyPr/>
        <a:lstStyle/>
        <a:p>
          <a:r>
            <a:rPr lang="en-US" sz="2800" dirty="0">
              <a:latin typeface="Segoe UI Semibold" panose="020B0702040204020203" pitchFamily="34" charset="0"/>
              <a:cs typeface="Segoe UI Semibold" panose="020B0702040204020203" pitchFamily="34" charset="0"/>
            </a:rPr>
            <a:t>Timeframe</a:t>
          </a:r>
        </a:p>
      </dgm:t>
    </dgm:pt>
    <dgm:pt modelId="{239AAD1E-BBBC-4984-9801-755FDEE45FB9}" type="parTrans" cxnId="{2796A193-B6C6-4D7E-AC2E-5F96D9FAE1D9}">
      <dgm:prSet/>
      <dgm:spPr/>
      <dgm:t>
        <a:bodyPr/>
        <a:lstStyle/>
        <a:p>
          <a:endParaRPr lang="en-US"/>
        </a:p>
      </dgm:t>
    </dgm:pt>
    <dgm:pt modelId="{B0B1752D-D9DD-48A7-8327-497F8EFC6A7A}" type="sibTrans" cxnId="{2796A193-B6C6-4D7E-AC2E-5F96D9FAE1D9}">
      <dgm:prSet/>
      <dgm:spPr/>
      <dgm:t>
        <a:bodyPr/>
        <a:lstStyle/>
        <a:p>
          <a:endParaRPr lang="en-US"/>
        </a:p>
      </dgm:t>
    </dgm:pt>
    <dgm:pt modelId="{CDE48394-6E7B-49C4-8B46-85BA6C72D709}">
      <dgm:prSet/>
      <dgm:spPr/>
      <dgm:t>
        <a:bodyPr/>
        <a:lstStyle/>
        <a:p>
          <a:r>
            <a:rPr lang="en-US" dirty="0"/>
            <a:t>Students make informed class choices</a:t>
          </a:r>
        </a:p>
      </dgm:t>
    </dgm:pt>
    <dgm:pt modelId="{AD2FC14B-A269-4C76-A064-2F3BAD0879EF}" type="parTrans" cxnId="{E60685CE-6764-40AD-A8A0-EEAE792898C4}">
      <dgm:prSet/>
      <dgm:spPr/>
      <dgm:t>
        <a:bodyPr/>
        <a:lstStyle/>
        <a:p>
          <a:endParaRPr lang="en-US"/>
        </a:p>
      </dgm:t>
    </dgm:pt>
    <dgm:pt modelId="{4C063B16-E439-43F0-9745-3AADD9CF4710}" type="sibTrans" cxnId="{E60685CE-6764-40AD-A8A0-EEAE792898C4}">
      <dgm:prSet/>
      <dgm:spPr/>
      <dgm:t>
        <a:bodyPr/>
        <a:lstStyle/>
        <a:p>
          <a:endParaRPr lang="en-US"/>
        </a:p>
      </dgm:t>
    </dgm:pt>
    <dgm:pt modelId="{3EB41DCA-99C4-4088-83AB-1454A82614DF}">
      <dgm:prSet/>
      <dgm:spPr/>
      <dgm:t>
        <a:bodyPr/>
        <a:lstStyle/>
        <a:p>
          <a:r>
            <a:rPr lang="en-US" dirty="0"/>
            <a:t>Choose classes and activities aligned to goals and interests</a:t>
          </a:r>
        </a:p>
      </dgm:t>
    </dgm:pt>
    <dgm:pt modelId="{17AA0A0F-0A40-4B91-BB38-CC2C912AD8E1}" type="parTrans" cxnId="{4515CDB3-A45E-4FA7-A7F4-492C13BCD861}">
      <dgm:prSet/>
      <dgm:spPr/>
      <dgm:t>
        <a:bodyPr/>
        <a:lstStyle/>
        <a:p>
          <a:endParaRPr lang="en-US"/>
        </a:p>
      </dgm:t>
    </dgm:pt>
    <dgm:pt modelId="{34EB6CA4-D8FA-483E-96A4-0E032F231631}" type="sibTrans" cxnId="{4515CDB3-A45E-4FA7-A7F4-492C13BCD861}">
      <dgm:prSet/>
      <dgm:spPr/>
      <dgm:t>
        <a:bodyPr/>
        <a:lstStyle/>
        <a:p>
          <a:endParaRPr lang="en-US"/>
        </a:p>
      </dgm:t>
    </dgm:pt>
    <dgm:pt modelId="{9F2711F9-269A-4911-A1C5-00BB54A3DF70}">
      <dgm:prSet/>
      <dgm:spPr/>
      <dgm:t>
        <a:bodyPr/>
        <a:lstStyle/>
        <a:p>
          <a:r>
            <a:rPr lang="en-US" dirty="0"/>
            <a:t>Track achievements</a:t>
          </a:r>
        </a:p>
      </dgm:t>
    </dgm:pt>
    <dgm:pt modelId="{63571E91-0979-4124-A27C-24CD685ECA8B}" type="parTrans" cxnId="{1D1EEC79-72C9-416F-8943-059D65B0ECBD}">
      <dgm:prSet/>
      <dgm:spPr/>
      <dgm:t>
        <a:bodyPr/>
        <a:lstStyle/>
        <a:p>
          <a:endParaRPr lang="en-US"/>
        </a:p>
      </dgm:t>
    </dgm:pt>
    <dgm:pt modelId="{6F61E0C6-40E0-4B24-A5E8-0CDFDEC38348}" type="sibTrans" cxnId="{1D1EEC79-72C9-416F-8943-059D65B0ECBD}">
      <dgm:prSet/>
      <dgm:spPr/>
      <dgm:t>
        <a:bodyPr/>
        <a:lstStyle/>
        <a:p>
          <a:endParaRPr lang="en-US"/>
        </a:p>
      </dgm:t>
    </dgm:pt>
    <dgm:pt modelId="{6702F195-B365-43EC-AE36-639D59284587}">
      <dgm:prSet/>
      <dgm:spPr/>
      <dgm:t>
        <a:bodyPr/>
        <a:lstStyle/>
        <a:p>
          <a:r>
            <a:rPr lang="en-US" dirty="0"/>
            <a:t>Prepares students to pursue a post-high school goal that is meaningful to </a:t>
          </a:r>
          <a:r>
            <a:rPr lang="en-US" u="sng" dirty="0"/>
            <a:t>who</a:t>
          </a:r>
          <a:r>
            <a:rPr lang="en-US" dirty="0"/>
            <a:t> they want to be and </a:t>
          </a:r>
          <a:r>
            <a:rPr lang="en-US" u="sng" dirty="0"/>
            <a:t>what</a:t>
          </a:r>
          <a:r>
            <a:rPr lang="en-US" dirty="0"/>
            <a:t> they want to do</a:t>
          </a:r>
        </a:p>
      </dgm:t>
    </dgm:pt>
    <dgm:pt modelId="{C2B6FF10-B4B7-4ACD-9F6D-22F93D647D17}" type="parTrans" cxnId="{98586233-8C0A-4760-8C29-1EE820D2AB6C}">
      <dgm:prSet/>
      <dgm:spPr/>
      <dgm:t>
        <a:bodyPr/>
        <a:lstStyle/>
        <a:p>
          <a:endParaRPr lang="en-US"/>
        </a:p>
      </dgm:t>
    </dgm:pt>
    <dgm:pt modelId="{2AFDC4D7-8B1B-49B1-A502-072C3288B47B}" type="sibTrans" cxnId="{98586233-8C0A-4760-8C29-1EE820D2AB6C}">
      <dgm:prSet/>
      <dgm:spPr/>
      <dgm:t>
        <a:bodyPr/>
        <a:lstStyle/>
        <a:p>
          <a:endParaRPr lang="en-US"/>
        </a:p>
      </dgm:t>
    </dgm:pt>
    <dgm:pt modelId="{DF40F5B0-70F9-4643-82A2-32E38CBE0E4D}">
      <dgm:prSet phldrT="[Text]"/>
      <dgm:spPr/>
      <dgm:t>
        <a:bodyPr/>
        <a:lstStyle/>
        <a:p>
          <a:pPr marL="174625" indent="-174625"/>
          <a:r>
            <a:rPr lang="en-US" sz="2100" dirty="0"/>
            <a:t>Started </a:t>
          </a:r>
          <a:r>
            <a:rPr lang="en-US" sz="2100" b="1" dirty="0"/>
            <a:t>by 8th </a:t>
          </a:r>
          <a:r>
            <a:rPr lang="en-US" sz="2100" dirty="0"/>
            <a:t>grade </a:t>
          </a:r>
        </a:p>
      </dgm:t>
    </dgm:pt>
    <dgm:pt modelId="{A6593D9E-5324-4734-833A-E5BBAAF15571}" type="parTrans" cxnId="{87D0BF42-6B47-4787-A8AD-3CBCD67E0C9E}">
      <dgm:prSet/>
      <dgm:spPr/>
      <dgm:t>
        <a:bodyPr/>
        <a:lstStyle/>
        <a:p>
          <a:endParaRPr lang="en-US"/>
        </a:p>
      </dgm:t>
    </dgm:pt>
    <dgm:pt modelId="{2F93681F-3000-4D2C-A677-C1F34616A573}" type="sibTrans" cxnId="{87D0BF42-6B47-4787-A8AD-3CBCD67E0C9E}">
      <dgm:prSet/>
      <dgm:spPr/>
      <dgm:t>
        <a:bodyPr/>
        <a:lstStyle/>
        <a:p>
          <a:endParaRPr lang="en-US"/>
        </a:p>
      </dgm:t>
    </dgm:pt>
    <dgm:pt modelId="{BDE4509E-F89C-4822-A0E6-83EBC7DC80D0}">
      <dgm:prSet phldrT="[Text]" custT="1"/>
      <dgm:spPr/>
      <dgm:t>
        <a:bodyPr/>
        <a:lstStyle/>
        <a:p>
          <a:pPr marL="573088" indent="-231775">
            <a:buFont typeface="Wingdings" panose="05000000000000000000" pitchFamily="2" charset="2"/>
            <a:buChar char="Ø"/>
          </a:pPr>
          <a:r>
            <a:rPr lang="en-US" sz="1900" i="0" dirty="0">
              <a:latin typeface="+mn-lt"/>
            </a:rPr>
            <a:t>Ideally, all students engage in a range of developmentally appropriate </a:t>
          </a:r>
          <a:r>
            <a:rPr lang="en-US" sz="1900" b="1" i="0" dirty="0">
              <a:latin typeface="+mn-lt"/>
            </a:rPr>
            <a:t>K-12</a:t>
          </a:r>
          <a:r>
            <a:rPr lang="en-US" sz="1900" i="0" dirty="0">
              <a:latin typeface="+mn-lt"/>
            </a:rPr>
            <a:t> career &amp; college exploration and preparation activities</a:t>
          </a:r>
        </a:p>
      </dgm:t>
    </dgm:pt>
    <dgm:pt modelId="{46EC2472-AF1E-4EB7-B562-752DA258D8E6}" type="parTrans" cxnId="{3E1FCA38-C6FD-4B0E-9A2A-D95AE6611041}">
      <dgm:prSet/>
      <dgm:spPr/>
      <dgm:t>
        <a:bodyPr/>
        <a:lstStyle/>
        <a:p>
          <a:endParaRPr lang="en-US"/>
        </a:p>
      </dgm:t>
    </dgm:pt>
    <dgm:pt modelId="{58E453D4-BB56-4283-944C-3D5BCBF6A784}" type="sibTrans" cxnId="{3E1FCA38-C6FD-4B0E-9A2A-D95AE6611041}">
      <dgm:prSet/>
      <dgm:spPr/>
      <dgm:t>
        <a:bodyPr/>
        <a:lstStyle/>
        <a:p>
          <a:endParaRPr lang="en-US"/>
        </a:p>
      </dgm:t>
    </dgm:pt>
    <dgm:pt modelId="{A3170B83-86E3-47E9-A3CF-371D04EDA950}">
      <dgm:prSet/>
      <dgm:spPr/>
      <dgm:t>
        <a:bodyPr/>
        <a:lstStyle/>
        <a:p>
          <a:r>
            <a:rPr lang="en-US" dirty="0"/>
            <a:t>Adjust goals</a:t>
          </a:r>
        </a:p>
      </dgm:t>
    </dgm:pt>
    <dgm:pt modelId="{F90A8522-C79F-4A88-BA01-1E70B7A991E7}" type="sibTrans" cxnId="{81BEA679-BFD2-47E3-9A36-568A26E0BC27}">
      <dgm:prSet/>
      <dgm:spPr/>
      <dgm:t>
        <a:bodyPr/>
        <a:lstStyle/>
        <a:p>
          <a:endParaRPr lang="en-US"/>
        </a:p>
      </dgm:t>
    </dgm:pt>
    <dgm:pt modelId="{05C28A6A-D226-4D98-9AF5-CE388171E051}" type="parTrans" cxnId="{81BEA679-BFD2-47E3-9A36-568A26E0BC27}">
      <dgm:prSet/>
      <dgm:spPr/>
      <dgm:t>
        <a:bodyPr/>
        <a:lstStyle/>
        <a:p>
          <a:endParaRPr lang="en-US"/>
        </a:p>
      </dgm:t>
    </dgm:pt>
    <dgm:pt modelId="{BDAF21F2-EB3E-45F1-9B47-E9C1E9D74DA3}">
      <dgm:prSet/>
      <dgm:spPr/>
      <dgm:t>
        <a:bodyPr/>
        <a:lstStyle/>
        <a:p>
          <a:r>
            <a:rPr lang="en-US" dirty="0"/>
            <a:t>Discover careers that fit</a:t>
          </a:r>
        </a:p>
      </dgm:t>
    </dgm:pt>
    <dgm:pt modelId="{D925A755-4034-4F52-A5A2-3D165AF5D583}" type="parTrans" cxnId="{C06DD447-A56D-45FB-8566-5769D7C2CBF8}">
      <dgm:prSet/>
      <dgm:spPr/>
      <dgm:t>
        <a:bodyPr/>
        <a:lstStyle/>
        <a:p>
          <a:endParaRPr lang="en-US"/>
        </a:p>
      </dgm:t>
    </dgm:pt>
    <dgm:pt modelId="{E5410187-C9B9-4993-A904-87A36026EC90}" type="sibTrans" cxnId="{C06DD447-A56D-45FB-8566-5769D7C2CBF8}">
      <dgm:prSet/>
      <dgm:spPr/>
      <dgm:t>
        <a:bodyPr/>
        <a:lstStyle/>
        <a:p>
          <a:endParaRPr lang="en-US"/>
        </a:p>
      </dgm:t>
    </dgm:pt>
    <dgm:pt modelId="{A94AC967-A2DF-4BB1-A196-6C0F185172B2}">
      <dgm:prSet/>
      <dgm:spPr/>
      <dgm:t>
        <a:bodyPr/>
        <a:lstStyle/>
        <a:p>
          <a:r>
            <a:rPr lang="en-US" dirty="0"/>
            <a:t>Schools are more responsive to students’ interests/goals</a:t>
          </a:r>
        </a:p>
      </dgm:t>
    </dgm:pt>
    <dgm:pt modelId="{68A6C324-461F-4AF9-9314-FD11E1624A6A}" type="parTrans" cxnId="{DD685EB5-D796-443D-815A-CE600FEE70FD}">
      <dgm:prSet/>
      <dgm:spPr/>
      <dgm:t>
        <a:bodyPr/>
        <a:lstStyle/>
        <a:p>
          <a:endParaRPr lang="en-US"/>
        </a:p>
      </dgm:t>
    </dgm:pt>
    <dgm:pt modelId="{AF5DD685-B50B-4B05-A73F-49519B4A9926}" type="sibTrans" cxnId="{DD685EB5-D796-443D-815A-CE600FEE70FD}">
      <dgm:prSet/>
      <dgm:spPr/>
      <dgm:t>
        <a:bodyPr/>
        <a:lstStyle/>
        <a:p>
          <a:endParaRPr lang="en-US"/>
        </a:p>
      </dgm:t>
    </dgm:pt>
    <dgm:pt modelId="{B599AC8E-558C-49C0-905D-3B74279FE723}" type="pres">
      <dgm:prSet presAssocID="{BFBBE36B-4E56-4FB7-99E6-5F9C46E468D5}" presName="Name0" presStyleCnt="0">
        <dgm:presLayoutVars>
          <dgm:dir/>
          <dgm:animLvl val="lvl"/>
          <dgm:resizeHandles val="exact"/>
        </dgm:presLayoutVars>
      </dgm:prSet>
      <dgm:spPr/>
      <dgm:t>
        <a:bodyPr/>
        <a:lstStyle/>
        <a:p>
          <a:endParaRPr lang="en-US"/>
        </a:p>
      </dgm:t>
    </dgm:pt>
    <dgm:pt modelId="{696EB2FA-1339-4520-BEA2-1FB22867D550}" type="pres">
      <dgm:prSet presAssocID="{8759FAC7-154F-47CE-AF24-3C4D4355D702}" presName="composite" presStyleCnt="0"/>
      <dgm:spPr/>
    </dgm:pt>
    <dgm:pt modelId="{38B6A1F0-6C4F-4023-B01D-8E52C8C3D42E}" type="pres">
      <dgm:prSet presAssocID="{8759FAC7-154F-47CE-AF24-3C4D4355D702}" presName="parTx" presStyleLbl="alignNode1" presStyleIdx="0" presStyleCnt="3">
        <dgm:presLayoutVars>
          <dgm:chMax val="0"/>
          <dgm:chPref val="0"/>
          <dgm:bulletEnabled val="1"/>
        </dgm:presLayoutVars>
      </dgm:prSet>
      <dgm:spPr/>
      <dgm:t>
        <a:bodyPr/>
        <a:lstStyle/>
        <a:p>
          <a:endParaRPr lang="en-US"/>
        </a:p>
      </dgm:t>
    </dgm:pt>
    <dgm:pt modelId="{A4DE75E6-C254-47EA-86B7-20FAAF2F014B}" type="pres">
      <dgm:prSet presAssocID="{8759FAC7-154F-47CE-AF24-3C4D4355D702}" presName="desTx" presStyleLbl="alignAccFollowNode1" presStyleIdx="0" presStyleCnt="3">
        <dgm:presLayoutVars>
          <dgm:bulletEnabled val="1"/>
        </dgm:presLayoutVars>
      </dgm:prSet>
      <dgm:spPr/>
      <dgm:t>
        <a:bodyPr/>
        <a:lstStyle/>
        <a:p>
          <a:endParaRPr lang="en-US"/>
        </a:p>
      </dgm:t>
    </dgm:pt>
    <dgm:pt modelId="{D1BC366D-C251-4074-9D6D-D307ABEECC2E}" type="pres">
      <dgm:prSet presAssocID="{B0B1752D-D9DD-48A7-8327-497F8EFC6A7A}" presName="space" presStyleCnt="0"/>
      <dgm:spPr/>
    </dgm:pt>
    <dgm:pt modelId="{B7E8B756-79DE-428C-A022-740217247BB0}" type="pres">
      <dgm:prSet presAssocID="{478AF0CF-2B8A-4224-B71A-60858DF53A31}" presName="composite" presStyleCnt="0"/>
      <dgm:spPr/>
    </dgm:pt>
    <dgm:pt modelId="{A27A0316-CBDA-4510-8FA2-21C3B61E433F}" type="pres">
      <dgm:prSet presAssocID="{478AF0CF-2B8A-4224-B71A-60858DF53A31}" presName="parTx" presStyleLbl="alignNode1" presStyleIdx="1" presStyleCnt="3">
        <dgm:presLayoutVars>
          <dgm:chMax val="0"/>
          <dgm:chPref val="0"/>
          <dgm:bulletEnabled val="1"/>
        </dgm:presLayoutVars>
      </dgm:prSet>
      <dgm:spPr/>
      <dgm:t>
        <a:bodyPr/>
        <a:lstStyle/>
        <a:p>
          <a:endParaRPr lang="en-US"/>
        </a:p>
      </dgm:t>
    </dgm:pt>
    <dgm:pt modelId="{63520225-B85A-401C-98F0-B3CAB5DB380A}" type="pres">
      <dgm:prSet presAssocID="{478AF0CF-2B8A-4224-B71A-60858DF53A31}" presName="desTx" presStyleLbl="alignAccFollowNode1" presStyleIdx="1" presStyleCnt="3">
        <dgm:presLayoutVars>
          <dgm:bulletEnabled val="1"/>
        </dgm:presLayoutVars>
      </dgm:prSet>
      <dgm:spPr/>
      <dgm:t>
        <a:bodyPr/>
        <a:lstStyle/>
        <a:p>
          <a:endParaRPr lang="en-US"/>
        </a:p>
      </dgm:t>
    </dgm:pt>
    <dgm:pt modelId="{907CCD2C-33D9-43DE-B6A9-14476F258135}" type="pres">
      <dgm:prSet presAssocID="{3832CC38-A818-46F5-92A8-B2F14D18799F}" presName="space" presStyleCnt="0"/>
      <dgm:spPr/>
    </dgm:pt>
    <dgm:pt modelId="{ED99068E-D21A-487C-8C3F-90853F878E50}" type="pres">
      <dgm:prSet presAssocID="{A40E2A74-C4B1-483B-80A7-8D77924D3892}" presName="composite" presStyleCnt="0"/>
      <dgm:spPr/>
    </dgm:pt>
    <dgm:pt modelId="{4C4E7553-C09E-4388-BA51-523022DBF210}" type="pres">
      <dgm:prSet presAssocID="{A40E2A74-C4B1-483B-80A7-8D77924D3892}" presName="parTx" presStyleLbl="alignNode1" presStyleIdx="2" presStyleCnt="3">
        <dgm:presLayoutVars>
          <dgm:chMax val="0"/>
          <dgm:chPref val="0"/>
          <dgm:bulletEnabled val="1"/>
        </dgm:presLayoutVars>
      </dgm:prSet>
      <dgm:spPr/>
      <dgm:t>
        <a:bodyPr/>
        <a:lstStyle/>
        <a:p>
          <a:endParaRPr lang="en-US"/>
        </a:p>
      </dgm:t>
    </dgm:pt>
    <dgm:pt modelId="{E626A308-8307-4C8A-A339-B856E30A4204}" type="pres">
      <dgm:prSet presAssocID="{A40E2A74-C4B1-483B-80A7-8D77924D3892}" presName="desTx" presStyleLbl="alignAccFollowNode1" presStyleIdx="2" presStyleCnt="3">
        <dgm:presLayoutVars>
          <dgm:bulletEnabled val="1"/>
        </dgm:presLayoutVars>
      </dgm:prSet>
      <dgm:spPr/>
      <dgm:t>
        <a:bodyPr/>
        <a:lstStyle/>
        <a:p>
          <a:endParaRPr lang="en-US"/>
        </a:p>
      </dgm:t>
    </dgm:pt>
  </dgm:ptLst>
  <dgm:cxnLst>
    <dgm:cxn modelId="{4A343130-4D0F-4290-A0E7-426B596C282F}" type="presOf" srcId="{9F2711F9-269A-4911-A1C5-00BB54A3DF70}" destId="{63520225-B85A-401C-98F0-B3CAB5DB380A}" srcOrd="0" destOrd="4" presId="urn:microsoft.com/office/officeart/2005/8/layout/hList1"/>
    <dgm:cxn modelId="{3E1FCA38-C6FD-4B0E-9A2A-D95AE6611041}" srcId="{DF40F5B0-70F9-4643-82A2-32E38CBE0E4D}" destId="{BDE4509E-F89C-4822-A0E6-83EBC7DC80D0}" srcOrd="0" destOrd="0" parTransId="{46EC2472-AF1E-4EB7-B562-752DA258D8E6}" sibTransId="{58E453D4-BB56-4283-944C-3D5BCBF6A784}"/>
    <dgm:cxn modelId="{70CD249C-BA51-4925-81A0-423A4629A159}" type="presOf" srcId="{DF40F5B0-70F9-4643-82A2-32E38CBE0E4D}" destId="{A4DE75E6-C254-47EA-86B7-20FAAF2F014B}" srcOrd="0" destOrd="1" presId="urn:microsoft.com/office/officeart/2005/8/layout/hList1"/>
    <dgm:cxn modelId="{6F986F3B-189F-494E-8503-4455A68414EE}" type="presOf" srcId="{478AF0CF-2B8A-4224-B71A-60858DF53A31}" destId="{A27A0316-CBDA-4510-8FA2-21C3B61E433F}" srcOrd="0" destOrd="0" presId="urn:microsoft.com/office/officeart/2005/8/layout/hList1"/>
    <dgm:cxn modelId="{65797CFB-6BCC-4CD2-9836-546C6CE63F83}" type="presOf" srcId="{3EB41DCA-99C4-4088-83AB-1454A82614DF}" destId="{63520225-B85A-401C-98F0-B3CAB5DB380A}" srcOrd="0" destOrd="2" presId="urn:microsoft.com/office/officeart/2005/8/layout/hList1"/>
    <dgm:cxn modelId="{8EA54A6A-E03C-4590-B7EC-B9994DBFD0A0}" srcId="{BFBBE36B-4E56-4FB7-99E6-5F9C46E468D5}" destId="{A40E2A74-C4B1-483B-80A7-8D77924D3892}" srcOrd="2" destOrd="0" parTransId="{DE6A9F8F-F3B1-482C-965A-6FD57F940E22}" sibTransId="{DBA7A0D9-A713-482A-9E88-534CCF22D629}"/>
    <dgm:cxn modelId="{C614EE6F-E3C7-4112-9A0B-C9B91AD2293B}" srcId="{478AF0CF-2B8A-4224-B71A-60858DF53A31}" destId="{8EB92FFF-04AA-4CCD-8A05-D1EF67E9876A}" srcOrd="0" destOrd="0" parTransId="{BDDFD1E6-010B-468C-B768-E99C1F557B7B}" sibTransId="{757D4BEA-707E-4358-87F1-D0272BECEEDA}"/>
    <dgm:cxn modelId="{3C6A79FC-F8AE-4076-8B0A-98E1C5BFB525}" type="presOf" srcId="{358CC159-3EFC-4315-9E3B-FA11E891DC66}" destId="{A4DE75E6-C254-47EA-86B7-20FAAF2F014B}" srcOrd="0" destOrd="0" presId="urn:microsoft.com/office/officeart/2005/8/layout/hList1"/>
    <dgm:cxn modelId="{4EB897F3-F875-440A-8020-233734FCEF93}" srcId="{8759FAC7-154F-47CE-AF24-3C4D4355D702}" destId="{358CC159-3EFC-4315-9E3B-FA11E891DC66}" srcOrd="0" destOrd="0" parTransId="{7173CFC6-C2EA-44E1-AF14-3EEED273AD74}" sibTransId="{BA2830AF-0C5F-41F9-BD7D-AC7BC63A4820}"/>
    <dgm:cxn modelId="{F71E487D-9883-4A87-93C7-180E9E1E5E7B}" type="presOf" srcId="{BDAF21F2-EB3E-45F1-9B47-E9C1E9D74DA3}" destId="{63520225-B85A-401C-98F0-B3CAB5DB380A}" srcOrd="0" destOrd="1" presId="urn:microsoft.com/office/officeart/2005/8/layout/hList1"/>
    <dgm:cxn modelId="{DD685EB5-D796-443D-815A-CE600FEE70FD}" srcId="{A40E2A74-C4B1-483B-80A7-8D77924D3892}" destId="{A94AC967-A2DF-4BB1-A196-6C0F185172B2}" srcOrd="2" destOrd="0" parTransId="{68A6C324-461F-4AF9-9314-FD11E1624A6A}" sibTransId="{AF5DD685-B50B-4B05-A73F-49519B4A9926}"/>
    <dgm:cxn modelId="{2381B806-BCAC-49F5-95E6-63FFC2AB74AF}" type="presOf" srcId="{8759FAC7-154F-47CE-AF24-3C4D4355D702}" destId="{38B6A1F0-6C4F-4023-B01D-8E52C8C3D42E}" srcOrd="0" destOrd="0" presId="urn:microsoft.com/office/officeart/2005/8/layout/hList1"/>
    <dgm:cxn modelId="{1D38B777-D397-475B-9E01-97284801E26A}" type="presOf" srcId="{A94AC967-A2DF-4BB1-A196-6C0F185172B2}" destId="{E626A308-8307-4C8A-A339-B856E30A4204}" srcOrd="0" destOrd="2" presId="urn:microsoft.com/office/officeart/2005/8/layout/hList1"/>
    <dgm:cxn modelId="{1D1EEC79-72C9-416F-8943-059D65B0ECBD}" srcId="{478AF0CF-2B8A-4224-B71A-60858DF53A31}" destId="{9F2711F9-269A-4911-A1C5-00BB54A3DF70}" srcOrd="4" destOrd="0" parTransId="{63571E91-0979-4124-A27C-24CD685ECA8B}" sibTransId="{6F61E0C6-40E0-4B24-A5E8-0CDFDEC38348}"/>
    <dgm:cxn modelId="{63513057-9556-4334-8B08-B84CCC2B4EC4}" type="presOf" srcId="{BFBBE36B-4E56-4FB7-99E6-5F9C46E468D5}" destId="{B599AC8E-558C-49C0-905D-3B74279FE723}" srcOrd="0" destOrd="0" presId="urn:microsoft.com/office/officeart/2005/8/layout/hList1"/>
    <dgm:cxn modelId="{E60685CE-6764-40AD-A8A0-EEAE792898C4}" srcId="{A40E2A74-C4B1-483B-80A7-8D77924D3892}" destId="{CDE48394-6E7B-49C4-8B46-85BA6C72D709}" srcOrd="0" destOrd="0" parTransId="{AD2FC14B-A269-4C76-A064-2F3BAD0879EF}" sibTransId="{4C063B16-E439-43F0-9745-3AADD9CF4710}"/>
    <dgm:cxn modelId="{ADDD34AE-358E-4B62-BD6D-1FDB055218C9}" type="presOf" srcId="{6702F195-B365-43EC-AE36-639D59284587}" destId="{E626A308-8307-4C8A-A339-B856E30A4204}" srcOrd="0" destOrd="1" presId="urn:microsoft.com/office/officeart/2005/8/layout/hList1"/>
    <dgm:cxn modelId="{FBB19D48-24EE-4DFF-83C3-E12A4253CB46}" srcId="{478AF0CF-2B8A-4224-B71A-60858DF53A31}" destId="{D20CE3C1-88E7-4116-8C2A-3398CA8BECE7}" srcOrd="3" destOrd="0" parTransId="{7D05F23E-5BB5-454F-AC00-1D97C5C6B235}" sibTransId="{32949CF9-7264-42C9-8E24-9395F92D7AC8}"/>
    <dgm:cxn modelId="{7BACE936-F0C3-4463-BB24-74E7B53722BD}" srcId="{BFBBE36B-4E56-4FB7-99E6-5F9C46E468D5}" destId="{478AF0CF-2B8A-4224-B71A-60858DF53A31}" srcOrd="1" destOrd="0" parTransId="{F8AF7723-24B1-4CFD-85BC-6DD188DCB366}" sibTransId="{3832CC38-A818-46F5-92A8-B2F14D18799F}"/>
    <dgm:cxn modelId="{358A830D-803D-444E-AA8A-94919726399E}" type="presOf" srcId="{CDE48394-6E7B-49C4-8B46-85BA6C72D709}" destId="{E626A308-8307-4C8A-A339-B856E30A4204}" srcOrd="0" destOrd="0" presId="urn:microsoft.com/office/officeart/2005/8/layout/hList1"/>
    <dgm:cxn modelId="{81BEA679-BFD2-47E3-9A36-568A26E0BC27}" srcId="{478AF0CF-2B8A-4224-B71A-60858DF53A31}" destId="{A3170B83-86E3-47E9-A3CF-371D04EDA950}" srcOrd="5" destOrd="0" parTransId="{05C28A6A-D226-4D98-9AF5-CE388171E051}" sibTransId="{F90A8522-C79F-4A88-BA01-1E70B7A991E7}"/>
    <dgm:cxn modelId="{0BC4B60D-78CE-4BB7-95A4-19FC3B44C6D0}" type="presOf" srcId="{8EB92FFF-04AA-4CCD-8A05-D1EF67E9876A}" destId="{63520225-B85A-401C-98F0-B3CAB5DB380A}" srcOrd="0" destOrd="0" presId="urn:microsoft.com/office/officeart/2005/8/layout/hList1"/>
    <dgm:cxn modelId="{87D0BF42-6B47-4787-A8AD-3CBCD67E0C9E}" srcId="{8759FAC7-154F-47CE-AF24-3C4D4355D702}" destId="{DF40F5B0-70F9-4643-82A2-32E38CBE0E4D}" srcOrd="1" destOrd="0" parTransId="{A6593D9E-5324-4734-833A-E5BBAAF15571}" sibTransId="{2F93681F-3000-4D2C-A677-C1F34616A573}"/>
    <dgm:cxn modelId="{406D999B-D284-4946-8A98-498EAFBC2AB1}" type="presOf" srcId="{BDE4509E-F89C-4822-A0E6-83EBC7DC80D0}" destId="{A4DE75E6-C254-47EA-86B7-20FAAF2F014B}" srcOrd="0" destOrd="2" presId="urn:microsoft.com/office/officeart/2005/8/layout/hList1"/>
    <dgm:cxn modelId="{CA626711-3973-4FF4-AF15-BA481B56E3F1}" type="presOf" srcId="{D20CE3C1-88E7-4116-8C2A-3398CA8BECE7}" destId="{63520225-B85A-401C-98F0-B3CAB5DB380A}" srcOrd="0" destOrd="3" presId="urn:microsoft.com/office/officeart/2005/8/layout/hList1"/>
    <dgm:cxn modelId="{2796A193-B6C6-4D7E-AC2E-5F96D9FAE1D9}" srcId="{BFBBE36B-4E56-4FB7-99E6-5F9C46E468D5}" destId="{8759FAC7-154F-47CE-AF24-3C4D4355D702}" srcOrd="0" destOrd="0" parTransId="{239AAD1E-BBBC-4984-9801-755FDEE45FB9}" sibTransId="{B0B1752D-D9DD-48A7-8327-497F8EFC6A7A}"/>
    <dgm:cxn modelId="{C06DD447-A56D-45FB-8566-5769D7C2CBF8}" srcId="{478AF0CF-2B8A-4224-B71A-60858DF53A31}" destId="{BDAF21F2-EB3E-45F1-9B47-E9C1E9D74DA3}" srcOrd="1" destOrd="0" parTransId="{D925A755-4034-4F52-A5A2-3D165AF5D583}" sibTransId="{E5410187-C9B9-4993-A904-87A36026EC90}"/>
    <dgm:cxn modelId="{18F9B508-9C90-4D1E-BC05-1B54B3316DC7}" type="presOf" srcId="{A3170B83-86E3-47E9-A3CF-371D04EDA950}" destId="{63520225-B85A-401C-98F0-B3CAB5DB380A}" srcOrd="0" destOrd="5" presId="urn:microsoft.com/office/officeart/2005/8/layout/hList1"/>
    <dgm:cxn modelId="{3468443C-2C49-4F52-999A-C5B9BEADD6A5}" type="presOf" srcId="{A40E2A74-C4B1-483B-80A7-8D77924D3892}" destId="{4C4E7553-C09E-4388-BA51-523022DBF210}" srcOrd="0" destOrd="0" presId="urn:microsoft.com/office/officeart/2005/8/layout/hList1"/>
    <dgm:cxn modelId="{4515CDB3-A45E-4FA7-A7F4-492C13BCD861}" srcId="{478AF0CF-2B8A-4224-B71A-60858DF53A31}" destId="{3EB41DCA-99C4-4088-83AB-1454A82614DF}" srcOrd="2" destOrd="0" parTransId="{17AA0A0F-0A40-4B91-BB38-CC2C912AD8E1}" sibTransId="{34EB6CA4-D8FA-483E-96A4-0E032F231631}"/>
    <dgm:cxn modelId="{98586233-8C0A-4760-8C29-1EE820D2AB6C}" srcId="{A40E2A74-C4B1-483B-80A7-8D77924D3892}" destId="{6702F195-B365-43EC-AE36-639D59284587}" srcOrd="1" destOrd="0" parTransId="{C2B6FF10-B4B7-4ACD-9F6D-22F93D647D17}" sibTransId="{2AFDC4D7-8B1B-49B1-A502-072C3288B47B}"/>
    <dgm:cxn modelId="{6D551F7A-E197-4CC9-A597-143418D6B9DF}" type="presParOf" srcId="{B599AC8E-558C-49C0-905D-3B74279FE723}" destId="{696EB2FA-1339-4520-BEA2-1FB22867D550}" srcOrd="0" destOrd="0" presId="urn:microsoft.com/office/officeart/2005/8/layout/hList1"/>
    <dgm:cxn modelId="{AA57D81F-B6E2-4B3C-9F75-2B733C7ECE68}" type="presParOf" srcId="{696EB2FA-1339-4520-BEA2-1FB22867D550}" destId="{38B6A1F0-6C4F-4023-B01D-8E52C8C3D42E}" srcOrd="0" destOrd="0" presId="urn:microsoft.com/office/officeart/2005/8/layout/hList1"/>
    <dgm:cxn modelId="{B1A08706-412E-4D97-8977-6A5FD32DB118}" type="presParOf" srcId="{696EB2FA-1339-4520-BEA2-1FB22867D550}" destId="{A4DE75E6-C254-47EA-86B7-20FAAF2F014B}" srcOrd="1" destOrd="0" presId="urn:microsoft.com/office/officeart/2005/8/layout/hList1"/>
    <dgm:cxn modelId="{C76D96A2-CF99-4487-9D4D-3C653BADCBD8}" type="presParOf" srcId="{B599AC8E-558C-49C0-905D-3B74279FE723}" destId="{D1BC366D-C251-4074-9D6D-D307ABEECC2E}" srcOrd="1" destOrd="0" presId="urn:microsoft.com/office/officeart/2005/8/layout/hList1"/>
    <dgm:cxn modelId="{E2C2ED2F-D774-4357-8A3A-2EB32607F1E2}" type="presParOf" srcId="{B599AC8E-558C-49C0-905D-3B74279FE723}" destId="{B7E8B756-79DE-428C-A022-740217247BB0}" srcOrd="2" destOrd="0" presId="urn:microsoft.com/office/officeart/2005/8/layout/hList1"/>
    <dgm:cxn modelId="{CDEDC354-F359-490E-90D6-D7F4E7C36B6E}" type="presParOf" srcId="{B7E8B756-79DE-428C-A022-740217247BB0}" destId="{A27A0316-CBDA-4510-8FA2-21C3B61E433F}" srcOrd="0" destOrd="0" presId="urn:microsoft.com/office/officeart/2005/8/layout/hList1"/>
    <dgm:cxn modelId="{67009104-C2FA-43C5-B771-9A0553E9152F}" type="presParOf" srcId="{B7E8B756-79DE-428C-A022-740217247BB0}" destId="{63520225-B85A-401C-98F0-B3CAB5DB380A}" srcOrd="1" destOrd="0" presId="urn:microsoft.com/office/officeart/2005/8/layout/hList1"/>
    <dgm:cxn modelId="{5430AF68-D725-49D6-B804-9A1DD0DF3052}" type="presParOf" srcId="{B599AC8E-558C-49C0-905D-3B74279FE723}" destId="{907CCD2C-33D9-43DE-B6A9-14476F258135}" srcOrd="3" destOrd="0" presId="urn:microsoft.com/office/officeart/2005/8/layout/hList1"/>
    <dgm:cxn modelId="{0AB39D9B-A451-4B2B-A3A7-12CBD30CD400}" type="presParOf" srcId="{B599AC8E-558C-49C0-905D-3B74279FE723}" destId="{ED99068E-D21A-487C-8C3F-90853F878E50}" srcOrd="4" destOrd="0" presId="urn:microsoft.com/office/officeart/2005/8/layout/hList1"/>
    <dgm:cxn modelId="{6A2F4BD2-303B-4C05-BF77-AFC173EF42AD}" type="presParOf" srcId="{ED99068E-D21A-487C-8C3F-90853F878E50}" destId="{4C4E7553-C09E-4388-BA51-523022DBF210}" srcOrd="0" destOrd="0" presId="urn:microsoft.com/office/officeart/2005/8/layout/hList1"/>
    <dgm:cxn modelId="{EAD1ADAD-AD20-41BC-8431-15A483E42B33}" type="presParOf" srcId="{ED99068E-D21A-487C-8C3F-90853F878E50}" destId="{E626A308-8307-4C8A-A339-B856E30A42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D7855C-B38C-4E68-A79D-F410208E3F9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5D3E76E-AE6B-483C-8421-21CC93B001E9}">
      <dgm:prSet phldrT="[Text]" custT="1"/>
      <dgm:spPr/>
      <dgm:t>
        <a:bodyPr/>
        <a:lstStyle/>
        <a:p>
          <a:r>
            <a:rPr lang="en-US" sz="2600" b="1" baseline="0" dirty="0">
              <a:latin typeface="+mn-lt"/>
              <a:cs typeface="Segoe UI Semibold" panose="020B0702040204020203" pitchFamily="34" charset="0"/>
            </a:rPr>
            <a:t>38% </a:t>
          </a:r>
          <a:r>
            <a:rPr lang="en-US" sz="2600" b="0" baseline="0" dirty="0">
              <a:latin typeface="+mn-lt"/>
              <a:cs typeface="Segoe UI Semibold" panose="020B0702040204020203" pitchFamily="34" charset="0"/>
            </a:rPr>
            <a:t>of seniors said what they’re learning in school will be “very” or “quite” important for later in life (2018 HYS results for Class of 2020)</a:t>
          </a:r>
          <a:endParaRPr lang="en-US" sz="2600" b="0" dirty="0">
            <a:latin typeface="+mn-lt"/>
            <a:cs typeface="Segoe UI Semibold" panose="020B0702040204020203" pitchFamily="34" charset="0"/>
          </a:endParaRPr>
        </a:p>
      </dgm:t>
    </dgm:pt>
    <dgm:pt modelId="{2733A4B6-BB8F-4186-83DE-8B54DF5E8B15}" type="parTrans" cxnId="{BC625AF5-ED4A-4BC5-85F4-075AF124E8F7}">
      <dgm:prSet/>
      <dgm:spPr/>
      <dgm:t>
        <a:bodyPr/>
        <a:lstStyle/>
        <a:p>
          <a:endParaRPr lang="en-US">
            <a:latin typeface="+mn-lt"/>
          </a:endParaRPr>
        </a:p>
      </dgm:t>
    </dgm:pt>
    <dgm:pt modelId="{47F90781-CC1E-4477-9610-977FB87837ED}" type="sibTrans" cxnId="{BC625AF5-ED4A-4BC5-85F4-075AF124E8F7}">
      <dgm:prSet/>
      <dgm:spPr/>
      <dgm:t>
        <a:bodyPr/>
        <a:lstStyle/>
        <a:p>
          <a:endParaRPr lang="en-US">
            <a:latin typeface="+mn-lt"/>
          </a:endParaRPr>
        </a:p>
      </dgm:t>
    </dgm:pt>
    <dgm:pt modelId="{67267483-8F25-4324-B305-21D7D1A35121}">
      <dgm:prSet phldrT="[Text]" custT="1"/>
      <dgm:spPr/>
      <dgm:t>
        <a:bodyPr/>
        <a:lstStyle/>
        <a:p>
          <a:r>
            <a:rPr lang="en-US" sz="2600" b="1" dirty="0">
              <a:latin typeface="+mn-lt"/>
              <a:cs typeface="Segoe UI Semibold" panose="020B0702040204020203" pitchFamily="34" charset="0"/>
            </a:rPr>
            <a:t>62% </a:t>
          </a:r>
          <a:r>
            <a:rPr lang="en-US" sz="2600" b="0" baseline="0" dirty="0">
              <a:latin typeface="+mn-lt"/>
              <a:cs typeface="Segoe UI Semibold" panose="020B0702040204020203" pitchFamily="34" charset="0"/>
            </a:rPr>
            <a:t>of on-time grads went on to a 2- or 4-year college (</a:t>
          </a:r>
          <a:r>
            <a:rPr lang="en-US" sz="2600" b="0" baseline="0" dirty="0">
              <a:latin typeface="+mn-lt"/>
              <a:ea typeface="Segoe UI Black" panose="020B0A02040204020203" pitchFamily="34" charset="0"/>
              <a:cs typeface="Segoe UI Semibold" panose="020B0702040204020203" pitchFamily="34" charset="0"/>
            </a:rPr>
            <a:t>Class of 2016)</a:t>
          </a:r>
          <a:endParaRPr lang="en-US" sz="2600" dirty="0">
            <a:latin typeface="+mn-lt"/>
            <a:cs typeface="Segoe UI Semibold" panose="020B0702040204020203" pitchFamily="34" charset="0"/>
          </a:endParaRPr>
        </a:p>
      </dgm:t>
    </dgm:pt>
    <dgm:pt modelId="{7129CE0F-9873-4F83-AEBB-6AD4395A73C3}" type="parTrans" cxnId="{3D424A51-F12A-4543-840A-ABA561EB2E7A}">
      <dgm:prSet/>
      <dgm:spPr/>
      <dgm:t>
        <a:bodyPr/>
        <a:lstStyle/>
        <a:p>
          <a:endParaRPr lang="en-US">
            <a:latin typeface="+mn-lt"/>
          </a:endParaRPr>
        </a:p>
      </dgm:t>
    </dgm:pt>
    <dgm:pt modelId="{0B6D2517-186A-4A83-ABF3-45B93732A345}" type="sibTrans" cxnId="{3D424A51-F12A-4543-840A-ABA561EB2E7A}">
      <dgm:prSet/>
      <dgm:spPr/>
      <dgm:t>
        <a:bodyPr/>
        <a:lstStyle/>
        <a:p>
          <a:endParaRPr lang="en-US">
            <a:latin typeface="+mn-lt"/>
          </a:endParaRPr>
        </a:p>
      </dgm:t>
    </dgm:pt>
    <dgm:pt modelId="{463F2FE8-E84F-4356-944D-8CD5623D4469}">
      <dgm:prSet phldrT="[Text]" custT="1"/>
      <dgm:spPr/>
      <dgm:t>
        <a:bodyPr/>
        <a:lstStyle/>
        <a:p>
          <a:r>
            <a:rPr lang="en-US" sz="2600" b="1" dirty="0">
              <a:latin typeface="+mn-lt"/>
              <a:cs typeface="Segoe UI Semibold" panose="020B0702040204020203" pitchFamily="34" charset="0"/>
            </a:rPr>
            <a:t>63%</a:t>
          </a:r>
          <a:r>
            <a:rPr lang="en-US" sz="2600" b="0" dirty="0">
              <a:latin typeface="+mn-lt"/>
              <a:cs typeface="Segoe UI Semibold" panose="020B0702040204020203" pitchFamily="34" charset="0"/>
            </a:rPr>
            <a:t> </a:t>
          </a:r>
          <a:r>
            <a:rPr lang="en-US" sz="2600" dirty="0">
              <a:latin typeface="+mn-lt"/>
              <a:cs typeface="Segoe UI Semibold" panose="020B0702040204020203" pitchFamily="34" charset="0"/>
            </a:rPr>
            <a:t>of 2-year college students stayed beyond 1 year (</a:t>
          </a:r>
          <a:r>
            <a:rPr lang="en-US" sz="2600" b="0" dirty="0">
              <a:latin typeface="+mn-lt"/>
              <a:ea typeface="Segoe UI Black" panose="020B0A02040204020203" pitchFamily="34" charset="0"/>
              <a:cs typeface="Segoe UI Semibold" panose="020B0702040204020203" pitchFamily="34" charset="0"/>
            </a:rPr>
            <a:t>Class of 2015)</a:t>
          </a:r>
          <a:r>
            <a:rPr lang="en-US" sz="2600" b="0" dirty="0">
              <a:latin typeface="+mn-lt"/>
              <a:cs typeface="Segoe UI Semibold" panose="020B0702040204020203" pitchFamily="34" charset="0"/>
            </a:rPr>
            <a:t> </a:t>
          </a:r>
        </a:p>
      </dgm:t>
    </dgm:pt>
    <dgm:pt modelId="{C6C31749-DFE7-431A-A86B-BF86192A61D4}" type="sibTrans" cxnId="{DC081420-B5B8-4FE5-8432-935899E408C0}">
      <dgm:prSet/>
      <dgm:spPr/>
      <dgm:t>
        <a:bodyPr/>
        <a:lstStyle/>
        <a:p>
          <a:endParaRPr lang="en-US">
            <a:latin typeface="+mn-lt"/>
          </a:endParaRPr>
        </a:p>
      </dgm:t>
    </dgm:pt>
    <dgm:pt modelId="{1B67ECE8-AD20-4C78-9EA2-226FB1067268}" type="parTrans" cxnId="{DC081420-B5B8-4FE5-8432-935899E408C0}">
      <dgm:prSet/>
      <dgm:spPr/>
      <dgm:t>
        <a:bodyPr/>
        <a:lstStyle/>
        <a:p>
          <a:endParaRPr lang="en-US">
            <a:latin typeface="+mn-lt"/>
          </a:endParaRPr>
        </a:p>
      </dgm:t>
    </dgm:pt>
    <dgm:pt modelId="{7A8D4AA2-EE8D-422C-B1BC-BA707156E7EF}" type="pres">
      <dgm:prSet presAssocID="{9FD7855C-B38C-4E68-A79D-F410208E3F95}" presName="linear" presStyleCnt="0">
        <dgm:presLayoutVars>
          <dgm:animLvl val="lvl"/>
          <dgm:resizeHandles val="exact"/>
        </dgm:presLayoutVars>
      </dgm:prSet>
      <dgm:spPr/>
      <dgm:t>
        <a:bodyPr/>
        <a:lstStyle/>
        <a:p>
          <a:endParaRPr lang="en-US"/>
        </a:p>
      </dgm:t>
    </dgm:pt>
    <dgm:pt modelId="{F0AFC013-9126-4858-B0CC-5EA4BFFDD990}" type="pres">
      <dgm:prSet presAssocID="{05D3E76E-AE6B-483C-8421-21CC93B001E9}" presName="parentText" presStyleLbl="node1" presStyleIdx="0" presStyleCnt="3" custScaleY="144019">
        <dgm:presLayoutVars>
          <dgm:chMax val="0"/>
          <dgm:bulletEnabled val="1"/>
        </dgm:presLayoutVars>
      </dgm:prSet>
      <dgm:spPr/>
      <dgm:t>
        <a:bodyPr/>
        <a:lstStyle/>
        <a:p>
          <a:endParaRPr lang="en-US"/>
        </a:p>
      </dgm:t>
    </dgm:pt>
    <dgm:pt modelId="{35F46714-6A91-41DB-9312-023C46708DEE}" type="pres">
      <dgm:prSet presAssocID="{47F90781-CC1E-4477-9610-977FB87837ED}" presName="spacer" presStyleCnt="0"/>
      <dgm:spPr/>
    </dgm:pt>
    <dgm:pt modelId="{97562FBC-7D2C-40BC-B269-CA092BE9822C}" type="pres">
      <dgm:prSet presAssocID="{67267483-8F25-4324-B305-21D7D1A35121}" presName="parentText" presStyleLbl="node1" presStyleIdx="1" presStyleCnt="3">
        <dgm:presLayoutVars>
          <dgm:chMax val="0"/>
          <dgm:bulletEnabled val="1"/>
        </dgm:presLayoutVars>
      </dgm:prSet>
      <dgm:spPr/>
      <dgm:t>
        <a:bodyPr/>
        <a:lstStyle/>
        <a:p>
          <a:endParaRPr lang="en-US"/>
        </a:p>
      </dgm:t>
    </dgm:pt>
    <dgm:pt modelId="{481DEC0C-6EE5-4EB7-8B8C-D18AA5DF22CB}" type="pres">
      <dgm:prSet presAssocID="{0B6D2517-186A-4A83-ABF3-45B93732A345}" presName="spacer" presStyleCnt="0"/>
      <dgm:spPr/>
    </dgm:pt>
    <dgm:pt modelId="{C4979904-0E00-43F1-A4B2-049E61C4A9F8}" type="pres">
      <dgm:prSet presAssocID="{463F2FE8-E84F-4356-944D-8CD5623D4469}" presName="parentText" presStyleLbl="node1" presStyleIdx="2" presStyleCnt="3">
        <dgm:presLayoutVars>
          <dgm:chMax val="0"/>
          <dgm:bulletEnabled val="1"/>
        </dgm:presLayoutVars>
      </dgm:prSet>
      <dgm:spPr/>
      <dgm:t>
        <a:bodyPr/>
        <a:lstStyle/>
        <a:p>
          <a:endParaRPr lang="en-US"/>
        </a:p>
      </dgm:t>
    </dgm:pt>
  </dgm:ptLst>
  <dgm:cxnLst>
    <dgm:cxn modelId="{3D424A51-F12A-4543-840A-ABA561EB2E7A}" srcId="{9FD7855C-B38C-4E68-A79D-F410208E3F95}" destId="{67267483-8F25-4324-B305-21D7D1A35121}" srcOrd="1" destOrd="0" parTransId="{7129CE0F-9873-4F83-AEBB-6AD4395A73C3}" sibTransId="{0B6D2517-186A-4A83-ABF3-45B93732A345}"/>
    <dgm:cxn modelId="{BC625AF5-ED4A-4BC5-85F4-075AF124E8F7}" srcId="{9FD7855C-B38C-4E68-A79D-F410208E3F95}" destId="{05D3E76E-AE6B-483C-8421-21CC93B001E9}" srcOrd="0" destOrd="0" parTransId="{2733A4B6-BB8F-4186-83DE-8B54DF5E8B15}" sibTransId="{47F90781-CC1E-4477-9610-977FB87837ED}"/>
    <dgm:cxn modelId="{DC081420-B5B8-4FE5-8432-935899E408C0}" srcId="{9FD7855C-B38C-4E68-A79D-F410208E3F95}" destId="{463F2FE8-E84F-4356-944D-8CD5623D4469}" srcOrd="2" destOrd="0" parTransId="{1B67ECE8-AD20-4C78-9EA2-226FB1067268}" sibTransId="{C6C31749-DFE7-431A-A86B-BF86192A61D4}"/>
    <dgm:cxn modelId="{5818FCD9-BECE-4E55-835B-AEE4E266EE6D}" type="presOf" srcId="{05D3E76E-AE6B-483C-8421-21CC93B001E9}" destId="{F0AFC013-9126-4858-B0CC-5EA4BFFDD990}" srcOrd="0" destOrd="0" presId="urn:microsoft.com/office/officeart/2005/8/layout/vList2"/>
    <dgm:cxn modelId="{B2720D14-EC14-4774-8837-961A3E29FBFF}" type="presOf" srcId="{9FD7855C-B38C-4E68-A79D-F410208E3F95}" destId="{7A8D4AA2-EE8D-422C-B1BC-BA707156E7EF}" srcOrd="0" destOrd="0" presId="urn:microsoft.com/office/officeart/2005/8/layout/vList2"/>
    <dgm:cxn modelId="{CA6307D2-3729-48B1-B7D8-0635C118308D}" type="presOf" srcId="{463F2FE8-E84F-4356-944D-8CD5623D4469}" destId="{C4979904-0E00-43F1-A4B2-049E61C4A9F8}" srcOrd="0" destOrd="0" presId="urn:microsoft.com/office/officeart/2005/8/layout/vList2"/>
    <dgm:cxn modelId="{7AD06BAB-124B-4DC2-AA04-E2F48A6257C9}" type="presOf" srcId="{67267483-8F25-4324-B305-21D7D1A35121}" destId="{97562FBC-7D2C-40BC-B269-CA092BE9822C}" srcOrd="0" destOrd="0" presId="urn:microsoft.com/office/officeart/2005/8/layout/vList2"/>
    <dgm:cxn modelId="{A9293734-169C-4B26-B60B-AFDE5B77E3FF}" type="presParOf" srcId="{7A8D4AA2-EE8D-422C-B1BC-BA707156E7EF}" destId="{F0AFC013-9126-4858-B0CC-5EA4BFFDD990}" srcOrd="0" destOrd="0" presId="urn:microsoft.com/office/officeart/2005/8/layout/vList2"/>
    <dgm:cxn modelId="{322FC3B0-DBB1-4AD2-9EE3-142977A5B37F}" type="presParOf" srcId="{7A8D4AA2-EE8D-422C-B1BC-BA707156E7EF}" destId="{35F46714-6A91-41DB-9312-023C46708DEE}" srcOrd="1" destOrd="0" presId="urn:microsoft.com/office/officeart/2005/8/layout/vList2"/>
    <dgm:cxn modelId="{0FA3D481-C34F-45EA-8045-1939547AB83E}" type="presParOf" srcId="{7A8D4AA2-EE8D-422C-B1BC-BA707156E7EF}" destId="{97562FBC-7D2C-40BC-B269-CA092BE9822C}" srcOrd="2" destOrd="0" presId="urn:microsoft.com/office/officeart/2005/8/layout/vList2"/>
    <dgm:cxn modelId="{83373791-4FD1-491C-B275-C6972D690745}" type="presParOf" srcId="{7A8D4AA2-EE8D-422C-B1BC-BA707156E7EF}" destId="{481DEC0C-6EE5-4EB7-8B8C-D18AA5DF22CB}" srcOrd="3" destOrd="0" presId="urn:microsoft.com/office/officeart/2005/8/layout/vList2"/>
    <dgm:cxn modelId="{7FE26C40-BE4B-45A7-997F-03439522A7A6}" type="presParOf" srcId="{7A8D4AA2-EE8D-422C-B1BC-BA707156E7EF}" destId="{C4979904-0E00-43F1-A4B2-049E61C4A9F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2AAF8B-E456-40C9-AC96-F3A573657878}"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en-US"/>
        </a:p>
      </dgm:t>
    </dgm:pt>
    <dgm:pt modelId="{FF92B0C6-E799-4C38-B358-FBA532619801}">
      <dgm:prSet phldrT="[Text]" custT="1"/>
      <dgm:spPr/>
      <dgm:t>
        <a:bodyPr/>
        <a:lstStyle/>
        <a:p>
          <a:r>
            <a:rPr lang="en-US" sz="2150" dirty="0">
              <a:latin typeface="Segoe UI Semibold" panose="020B0702040204020203" pitchFamily="34" charset="0"/>
              <a:cs typeface="Segoe UI Semibold" panose="020B0702040204020203" pitchFamily="34" charset="0"/>
            </a:rPr>
            <a:t>Leadership &amp; Staff</a:t>
          </a:r>
        </a:p>
      </dgm:t>
    </dgm:pt>
    <dgm:pt modelId="{DAE42883-553B-4956-B4A4-544CAECBCCA9}" type="parTrans" cxnId="{258F69DD-B180-4C8A-A51F-113AC6073174}">
      <dgm:prSet/>
      <dgm:spPr/>
      <dgm:t>
        <a:bodyPr/>
        <a:lstStyle/>
        <a:p>
          <a:endParaRPr lang="en-US"/>
        </a:p>
      </dgm:t>
    </dgm:pt>
    <dgm:pt modelId="{834B88B6-6605-4A49-94B7-7036A0A87443}" type="sibTrans" cxnId="{258F69DD-B180-4C8A-A51F-113AC6073174}">
      <dgm:prSet/>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3590" t="-8000" r="3590" b="-8000"/>
          </a:stretch>
        </a:blipFill>
        <a:ln>
          <a:solidFill>
            <a:schemeClr val="accent2"/>
          </a:solidFill>
        </a:ln>
      </dgm:spPr>
      <dgm:t>
        <a:bodyPr/>
        <a:lstStyle/>
        <a:p>
          <a:endParaRPr lang="en-US"/>
        </a:p>
      </dgm:t>
      <dgm:extLst>
        <a:ext uri="{E40237B7-FDA0-4F09-8148-C483321AD2D9}">
          <dgm14:cNvPr xmlns:dgm14="http://schemas.microsoft.com/office/drawing/2010/diagram" id="0" name="" descr="Handshake"/>
        </a:ext>
      </dgm:extLst>
    </dgm:pt>
    <dgm:pt modelId="{A25B0760-1D45-4BB8-A89D-ACDC4D143244}">
      <dgm:prSet phldrT="[Text]" custT="1"/>
      <dgm:spPr/>
      <dgm:t>
        <a:bodyPr/>
        <a:lstStyle/>
        <a:p>
          <a:pPr>
            <a:lnSpc>
              <a:spcPct val="100000"/>
            </a:lnSpc>
            <a:spcAft>
              <a:spcPts val="0"/>
            </a:spcAft>
          </a:pPr>
          <a:r>
            <a:rPr lang="en-US" sz="2400" dirty="0">
              <a:latin typeface="Segoe UI Semibold" panose="020B0702040204020203" pitchFamily="34" charset="0"/>
              <a:cs typeface="Segoe UI Semibold" panose="020B0702040204020203" pitchFamily="34" charset="0"/>
            </a:rPr>
            <a:t>Toolkit </a:t>
          </a:r>
        </a:p>
        <a:p>
          <a:pPr>
            <a:lnSpc>
              <a:spcPct val="100000"/>
            </a:lnSpc>
            <a:spcAft>
              <a:spcPts val="0"/>
            </a:spcAft>
          </a:pPr>
          <a:r>
            <a:rPr lang="en-US" sz="2000" dirty="0">
              <a:latin typeface="Segoe UI Semibold" panose="020B0702040204020203" pitchFamily="34" charset="0"/>
              <a:cs typeface="Segoe UI Semibold" panose="020B0702040204020203" pitchFamily="34" charset="0"/>
            </a:rPr>
            <a:t>&amp;</a:t>
          </a:r>
          <a:endParaRPr lang="en-US" sz="2400" dirty="0">
            <a:latin typeface="Segoe UI Semibold" panose="020B0702040204020203" pitchFamily="34" charset="0"/>
            <a:cs typeface="Segoe UI Semibold" panose="020B0702040204020203" pitchFamily="34" charset="0"/>
          </a:endParaRPr>
        </a:p>
        <a:p>
          <a:pPr>
            <a:lnSpc>
              <a:spcPct val="100000"/>
            </a:lnSpc>
            <a:spcAft>
              <a:spcPts val="0"/>
            </a:spcAft>
          </a:pPr>
          <a:r>
            <a:rPr lang="en-US" sz="2400" dirty="0">
              <a:latin typeface="Segoe UI Semibold" panose="020B0702040204020203" pitchFamily="34" charset="0"/>
              <a:cs typeface="Segoe UI Semibold" panose="020B0702040204020203" pitchFamily="34" charset="0"/>
            </a:rPr>
            <a:t>Template</a:t>
          </a:r>
        </a:p>
      </dgm:t>
    </dgm:pt>
    <dgm:pt modelId="{2712AB18-3BE9-4119-9327-BD7E5FA03C7F}" type="parTrans" cxnId="{3C8C8632-F758-46E6-BC74-E037A4CFC5B9}">
      <dgm:prSet/>
      <dgm:spPr/>
      <dgm:t>
        <a:bodyPr/>
        <a:lstStyle/>
        <a:p>
          <a:endParaRPr lang="en-US"/>
        </a:p>
      </dgm:t>
    </dgm:pt>
    <dgm:pt modelId="{513E786E-86D3-4987-9B18-6983164BEFB9}" type="sibTrans" cxnId="{3C8C8632-F758-46E6-BC74-E037A4CFC5B9}">
      <dgm:prSet/>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5910" t="-8000" r="5910" b="-8000"/>
          </a:stretch>
        </a:blipFill>
        <a:ln>
          <a:solidFill>
            <a:schemeClr val="accent3"/>
          </a:solidFill>
        </a:ln>
      </dgm:spPr>
      <dgm:t>
        <a:bodyPr/>
        <a:lstStyle/>
        <a:p>
          <a:endParaRPr lang="en-US"/>
        </a:p>
      </dgm:t>
      <dgm:extLst>
        <a:ext uri="{E40237B7-FDA0-4F09-8148-C483321AD2D9}">
          <dgm14:cNvPr xmlns:dgm14="http://schemas.microsoft.com/office/drawing/2010/diagram" id="0" name="" descr="Playbook"/>
        </a:ext>
      </dgm:extLst>
    </dgm:pt>
    <dgm:pt modelId="{642DADF3-6EF3-4558-BF65-F6FABFBE10C6}">
      <dgm:prSet phldrT="[Text]"/>
      <dgm:spPr/>
      <dgm:t>
        <a:bodyPr/>
        <a:lstStyle/>
        <a:p>
          <a:r>
            <a:rPr lang="en-US" dirty="0">
              <a:latin typeface="Segoe UI Semibold" panose="020B0702040204020203" pitchFamily="34" charset="0"/>
              <a:cs typeface="Segoe UI Semibold" panose="020B0702040204020203" pitchFamily="34" charset="0"/>
            </a:rPr>
            <a:t>Delivery Strategies</a:t>
          </a:r>
        </a:p>
      </dgm:t>
    </dgm:pt>
    <dgm:pt modelId="{D5C9FC08-D730-41DA-95EF-4975C0D48E09}" type="parTrans" cxnId="{0D408C48-4005-4E30-8646-F31188468810}">
      <dgm:prSet/>
      <dgm:spPr/>
      <dgm:t>
        <a:bodyPr/>
        <a:lstStyle/>
        <a:p>
          <a:endParaRPr lang="en-US"/>
        </a:p>
      </dgm:t>
    </dgm:pt>
    <dgm:pt modelId="{7DDE0787-D4C4-4403-88FF-38004B07FBDB}" type="sibTrans" cxnId="{0D408C48-4005-4E30-8646-F31188468810}">
      <dgm:prSet/>
      <dgm:spPr>
        <a:blipFill dpi="0" rotWithShape="1">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6257" t="4051" r="6257" b="4051"/>
          </a:stretch>
        </a:blipFill>
        <a:ln>
          <a:solidFill>
            <a:schemeClr val="accent6"/>
          </a:solidFill>
        </a:ln>
      </dgm:spPr>
      <dgm:t>
        <a:bodyPr/>
        <a:lstStyle/>
        <a:p>
          <a:endParaRPr lang="en-US"/>
        </a:p>
      </dgm:t>
      <dgm:extLst>
        <a:ext uri="{E40237B7-FDA0-4F09-8148-C483321AD2D9}">
          <dgm14:cNvPr xmlns:dgm14="http://schemas.microsoft.com/office/drawing/2010/diagram" id="0" name="" descr="Bar chart"/>
        </a:ext>
      </dgm:extLst>
    </dgm:pt>
    <dgm:pt modelId="{14C3B583-EBEA-449B-A431-C1FD436540DA}">
      <dgm:prSet/>
      <dgm:spPr/>
      <dgm:t>
        <a:bodyPr/>
        <a:lstStyle/>
        <a:p>
          <a:r>
            <a:rPr lang="en-US" dirty="0">
              <a:latin typeface="Segoe UI Semibold" panose="020B0702040204020203" pitchFamily="34" charset="0"/>
              <a:cs typeface="Segoe UI Semibold" panose="020B0702040204020203" pitchFamily="34" charset="0"/>
            </a:rPr>
            <a:t>Guiding Questions</a:t>
          </a:r>
        </a:p>
      </dgm:t>
    </dgm:pt>
    <dgm:pt modelId="{C71B0E7E-0F20-457E-B7B3-122AAC63B57F}" type="parTrans" cxnId="{D3823C3E-68C0-415B-BABB-B588477D46AB}">
      <dgm:prSet/>
      <dgm:spPr/>
      <dgm:t>
        <a:bodyPr/>
        <a:lstStyle/>
        <a:p>
          <a:endParaRPr lang="en-US"/>
        </a:p>
      </dgm:t>
    </dgm:pt>
    <dgm:pt modelId="{1A7FBF34-46EE-4B37-AD3D-7003FC635630}" type="sibTrans" cxnId="{D3823C3E-68C0-415B-BABB-B588477D46AB}">
      <dgm:prSet/>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l="8231" t="-1355" r="8231" b="-1355"/>
          </a:stretch>
        </a:blipFill>
      </dgm:spPr>
      <dgm:t>
        <a:bodyPr/>
        <a:lstStyle/>
        <a:p>
          <a:endParaRPr lang="en-US"/>
        </a:p>
      </dgm:t>
      <dgm:extLst>
        <a:ext uri="{E40237B7-FDA0-4F09-8148-C483321AD2D9}">
          <dgm14:cNvPr xmlns:dgm14="http://schemas.microsoft.com/office/drawing/2010/diagram" id="0" name="" descr="Questions"/>
        </a:ext>
      </dgm:extLst>
    </dgm:pt>
    <dgm:pt modelId="{1C517F86-D361-46E0-A886-553E668C7384}">
      <dgm:prSet/>
      <dgm:spPr/>
      <dgm:t>
        <a:bodyPr/>
        <a:lstStyle/>
        <a:p>
          <a:r>
            <a:rPr lang="en-US" dirty="0">
              <a:latin typeface="Segoe UI Semibold" panose="020B0702040204020203" pitchFamily="34" charset="0"/>
              <a:cs typeface="Segoe UI Semibold" panose="020B0702040204020203" pitchFamily="34" charset="0"/>
            </a:rPr>
            <a:t>Data Mining</a:t>
          </a:r>
        </a:p>
      </dgm:t>
    </dgm:pt>
    <dgm:pt modelId="{B0D86DA7-7906-41B7-9870-3625888B94E4}" type="parTrans" cxnId="{3D489382-D112-41E9-871B-C42979D75671}">
      <dgm:prSet/>
      <dgm:spPr/>
      <dgm:t>
        <a:bodyPr/>
        <a:lstStyle/>
        <a:p>
          <a:endParaRPr lang="en-US"/>
        </a:p>
      </dgm:t>
    </dgm:pt>
    <dgm:pt modelId="{1A9DE16B-58AC-458B-87C1-7A9AFCB23211}" type="sibTrans" cxnId="{3D489382-D112-41E9-871B-C42979D75671}">
      <dgm:prSet/>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l="10552" t="-1355" r="10552" b="-1355"/>
          </a:stretch>
        </a:blipFill>
        <a:ln>
          <a:solidFill>
            <a:schemeClr val="accent5"/>
          </a:solidFill>
        </a:ln>
      </dgm:spPr>
      <dgm:t>
        <a:bodyPr/>
        <a:lstStyle/>
        <a:p>
          <a:endParaRPr lang="en-US"/>
        </a:p>
      </dgm:t>
      <dgm:extLst>
        <a:ext uri="{E40237B7-FDA0-4F09-8148-C483321AD2D9}">
          <dgm14:cNvPr xmlns:dgm14="http://schemas.microsoft.com/office/drawing/2010/diagram" id="0" name="" descr="Connections"/>
        </a:ext>
      </dgm:extLst>
    </dgm:pt>
    <dgm:pt modelId="{DDF33D11-897C-4853-A122-5002B4E6961A}" type="pres">
      <dgm:prSet presAssocID="{DA2AAF8B-E456-40C9-AC96-F3A573657878}" presName="Name0" presStyleCnt="0">
        <dgm:presLayoutVars>
          <dgm:chMax val="21"/>
          <dgm:chPref val="21"/>
        </dgm:presLayoutVars>
      </dgm:prSet>
      <dgm:spPr/>
      <dgm:t>
        <a:bodyPr/>
        <a:lstStyle/>
        <a:p>
          <a:endParaRPr lang="en-US"/>
        </a:p>
      </dgm:t>
    </dgm:pt>
    <dgm:pt modelId="{1BDF64E5-DC82-4F49-A626-F7D49B617628}" type="pres">
      <dgm:prSet presAssocID="{FF92B0C6-E799-4C38-B358-FBA532619801}" presName="text1" presStyleCnt="0"/>
      <dgm:spPr/>
    </dgm:pt>
    <dgm:pt modelId="{D78B9BAA-65DE-463C-A653-9990947EEECD}" type="pres">
      <dgm:prSet presAssocID="{FF92B0C6-E799-4C38-B358-FBA532619801}" presName="textRepeatNode" presStyleLbl="alignNode1" presStyleIdx="0" presStyleCnt="5">
        <dgm:presLayoutVars>
          <dgm:chMax val="0"/>
          <dgm:chPref val="0"/>
          <dgm:bulletEnabled val="1"/>
        </dgm:presLayoutVars>
      </dgm:prSet>
      <dgm:spPr/>
      <dgm:t>
        <a:bodyPr/>
        <a:lstStyle/>
        <a:p>
          <a:endParaRPr lang="en-US"/>
        </a:p>
      </dgm:t>
    </dgm:pt>
    <dgm:pt modelId="{BEBA52AE-57BA-4A10-8462-62CCE308C44B}" type="pres">
      <dgm:prSet presAssocID="{FF92B0C6-E799-4C38-B358-FBA532619801}" presName="textaccent1" presStyleCnt="0"/>
      <dgm:spPr/>
    </dgm:pt>
    <dgm:pt modelId="{7CDA0E50-5B19-46BC-B8A8-043FBAEEE53C}" type="pres">
      <dgm:prSet presAssocID="{FF92B0C6-E799-4C38-B358-FBA532619801}" presName="accentRepeatNode" presStyleLbl="solidAlignAcc1" presStyleIdx="0" presStyleCnt="10" custLinFactNeighborX="2838" custLinFactNeighborY="-9783"/>
      <dgm:spPr>
        <a:ln>
          <a:solidFill>
            <a:schemeClr val="accent2"/>
          </a:solidFill>
        </a:ln>
      </dgm:spPr>
    </dgm:pt>
    <dgm:pt modelId="{6232BE72-08E8-4605-B006-E0B7505BEBB5}" type="pres">
      <dgm:prSet presAssocID="{834B88B6-6605-4A49-94B7-7036A0A87443}" presName="image1" presStyleCnt="0"/>
      <dgm:spPr/>
    </dgm:pt>
    <dgm:pt modelId="{C71B6C9C-ED05-4495-BF9B-8CA08F29AA5B}" type="pres">
      <dgm:prSet presAssocID="{834B88B6-6605-4A49-94B7-7036A0A87443}" presName="imageRepeatNode" presStyleLbl="alignAcc1" presStyleIdx="0" presStyleCnt="5"/>
      <dgm:spPr/>
      <dgm:t>
        <a:bodyPr/>
        <a:lstStyle/>
        <a:p>
          <a:endParaRPr lang="en-US"/>
        </a:p>
      </dgm:t>
    </dgm:pt>
    <dgm:pt modelId="{43E21E53-67C5-4B66-9553-73F324BEAA79}" type="pres">
      <dgm:prSet presAssocID="{834B88B6-6605-4A49-94B7-7036A0A87443}" presName="imageaccent1" presStyleCnt="0"/>
      <dgm:spPr/>
    </dgm:pt>
    <dgm:pt modelId="{F6AC71C5-FA5B-4D52-BF78-0DBDD5EF2B63}" type="pres">
      <dgm:prSet presAssocID="{834B88B6-6605-4A49-94B7-7036A0A87443}" presName="accentRepeatNode" presStyleLbl="solidAlignAcc1" presStyleIdx="1" presStyleCnt="10"/>
      <dgm:spPr>
        <a:ln>
          <a:solidFill>
            <a:schemeClr val="accent2"/>
          </a:solidFill>
        </a:ln>
      </dgm:spPr>
    </dgm:pt>
    <dgm:pt modelId="{4C915E7E-B7FE-4F53-BFEF-B5EF5F2F33F2}" type="pres">
      <dgm:prSet presAssocID="{A25B0760-1D45-4BB8-A89D-ACDC4D143244}" presName="text2" presStyleCnt="0"/>
      <dgm:spPr/>
    </dgm:pt>
    <dgm:pt modelId="{AC18E14C-B410-4B76-B191-5263D348476A}" type="pres">
      <dgm:prSet presAssocID="{A25B0760-1D45-4BB8-A89D-ACDC4D143244}" presName="textRepeatNode" presStyleLbl="alignNode1" presStyleIdx="1" presStyleCnt="5">
        <dgm:presLayoutVars>
          <dgm:chMax val="0"/>
          <dgm:chPref val="0"/>
          <dgm:bulletEnabled val="1"/>
        </dgm:presLayoutVars>
      </dgm:prSet>
      <dgm:spPr/>
      <dgm:t>
        <a:bodyPr/>
        <a:lstStyle/>
        <a:p>
          <a:endParaRPr lang="en-US"/>
        </a:p>
      </dgm:t>
    </dgm:pt>
    <dgm:pt modelId="{049EA0E8-A87D-47D4-A4DE-85ECEDFC3FF7}" type="pres">
      <dgm:prSet presAssocID="{A25B0760-1D45-4BB8-A89D-ACDC4D143244}" presName="textaccent2" presStyleCnt="0"/>
      <dgm:spPr/>
    </dgm:pt>
    <dgm:pt modelId="{CBE70663-A763-446F-BFF5-1C73D6C4B0C2}" type="pres">
      <dgm:prSet presAssocID="{A25B0760-1D45-4BB8-A89D-ACDC4D143244}" presName="accentRepeatNode" presStyleLbl="solidAlignAcc1" presStyleIdx="2" presStyleCnt="10"/>
      <dgm:spPr>
        <a:ln>
          <a:solidFill>
            <a:schemeClr val="accent3"/>
          </a:solidFill>
        </a:ln>
      </dgm:spPr>
    </dgm:pt>
    <dgm:pt modelId="{52FBE38E-85C3-4F4A-9D26-F163D752E164}" type="pres">
      <dgm:prSet presAssocID="{513E786E-86D3-4987-9B18-6983164BEFB9}" presName="image2" presStyleCnt="0"/>
      <dgm:spPr/>
    </dgm:pt>
    <dgm:pt modelId="{57578B60-29BC-43D8-A323-9C127A6CDB36}" type="pres">
      <dgm:prSet presAssocID="{513E786E-86D3-4987-9B18-6983164BEFB9}" presName="imageRepeatNode" presStyleLbl="alignAcc1" presStyleIdx="1" presStyleCnt="5"/>
      <dgm:spPr/>
      <dgm:t>
        <a:bodyPr/>
        <a:lstStyle/>
        <a:p>
          <a:endParaRPr lang="en-US"/>
        </a:p>
      </dgm:t>
    </dgm:pt>
    <dgm:pt modelId="{D85F1232-0EBA-437A-908D-BC4B5AE81E76}" type="pres">
      <dgm:prSet presAssocID="{513E786E-86D3-4987-9B18-6983164BEFB9}" presName="imageaccent2" presStyleCnt="0"/>
      <dgm:spPr/>
    </dgm:pt>
    <dgm:pt modelId="{0005889F-D391-49E2-873B-58F63224E6D5}" type="pres">
      <dgm:prSet presAssocID="{513E786E-86D3-4987-9B18-6983164BEFB9}" presName="accentRepeatNode" presStyleLbl="solidAlignAcc1" presStyleIdx="3" presStyleCnt="10"/>
      <dgm:spPr>
        <a:ln>
          <a:solidFill>
            <a:schemeClr val="accent3"/>
          </a:solidFill>
        </a:ln>
      </dgm:spPr>
    </dgm:pt>
    <dgm:pt modelId="{427DB393-EBEC-479B-B7FB-322F2D75CBE0}" type="pres">
      <dgm:prSet presAssocID="{14C3B583-EBEA-449B-A431-C1FD436540DA}" presName="text3" presStyleCnt="0"/>
      <dgm:spPr/>
    </dgm:pt>
    <dgm:pt modelId="{3C52FBE8-B48B-4026-B78E-E2668FC8BE5A}" type="pres">
      <dgm:prSet presAssocID="{14C3B583-EBEA-449B-A431-C1FD436540DA}" presName="textRepeatNode" presStyleLbl="alignNode1" presStyleIdx="2" presStyleCnt="5">
        <dgm:presLayoutVars>
          <dgm:chMax val="0"/>
          <dgm:chPref val="0"/>
          <dgm:bulletEnabled val="1"/>
        </dgm:presLayoutVars>
      </dgm:prSet>
      <dgm:spPr/>
      <dgm:t>
        <a:bodyPr/>
        <a:lstStyle/>
        <a:p>
          <a:endParaRPr lang="en-US"/>
        </a:p>
      </dgm:t>
    </dgm:pt>
    <dgm:pt modelId="{363B8937-B2DD-45A3-8180-2084AEC2DBA8}" type="pres">
      <dgm:prSet presAssocID="{14C3B583-EBEA-449B-A431-C1FD436540DA}" presName="textaccent3" presStyleCnt="0"/>
      <dgm:spPr/>
    </dgm:pt>
    <dgm:pt modelId="{A8DBBF4E-8E02-4C94-BC83-EFC0AE780A4B}" type="pres">
      <dgm:prSet presAssocID="{14C3B583-EBEA-449B-A431-C1FD436540DA}" presName="accentRepeatNode" presStyleLbl="solidAlignAcc1" presStyleIdx="4" presStyleCnt="10" custLinFactNeighborX="-24629" custLinFactNeighborY="4411"/>
      <dgm:spPr>
        <a:ln>
          <a:solidFill>
            <a:schemeClr val="accent4"/>
          </a:solidFill>
        </a:ln>
      </dgm:spPr>
    </dgm:pt>
    <dgm:pt modelId="{04F7A4DD-BDE9-44E9-B134-5CE80E3F354D}" type="pres">
      <dgm:prSet presAssocID="{1A7FBF34-46EE-4B37-AD3D-7003FC635630}" presName="image3" presStyleCnt="0"/>
      <dgm:spPr/>
    </dgm:pt>
    <dgm:pt modelId="{0CFDC62D-F304-49D0-BA85-422A1F479389}" type="pres">
      <dgm:prSet presAssocID="{1A7FBF34-46EE-4B37-AD3D-7003FC635630}" presName="imageRepeatNode" presStyleLbl="alignAcc1" presStyleIdx="2" presStyleCnt="5"/>
      <dgm:spPr/>
      <dgm:t>
        <a:bodyPr/>
        <a:lstStyle/>
        <a:p>
          <a:endParaRPr lang="en-US"/>
        </a:p>
      </dgm:t>
    </dgm:pt>
    <dgm:pt modelId="{3300C8CF-CE00-46FA-BBDA-BB0E26DC9C6A}" type="pres">
      <dgm:prSet presAssocID="{1A7FBF34-46EE-4B37-AD3D-7003FC635630}" presName="imageaccent3" presStyleCnt="0"/>
      <dgm:spPr/>
    </dgm:pt>
    <dgm:pt modelId="{88650F9E-C7CA-411A-B939-8F3FD97FC87C}" type="pres">
      <dgm:prSet presAssocID="{1A7FBF34-46EE-4B37-AD3D-7003FC635630}" presName="accentRepeatNode" presStyleLbl="solidAlignAcc1" presStyleIdx="5" presStyleCnt="10"/>
      <dgm:spPr>
        <a:ln>
          <a:solidFill>
            <a:schemeClr val="accent4"/>
          </a:solidFill>
        </a:ln>
      </dgm:spPr>
    </dgm:pt>
    <dgm:pt modelId="{FE306F8C-FCCF-4627-9A25-2807E4872948}" type="pres">
      <dgm:prSet presAssocID="{642DADF3-6EF3-4558-BF65-F6FABFBE10C6}" presName="text4" presStyleCnt="0"/>
      <dgm:spPr/>
    </dgm:pt>
    <dgm:pt modelId="{EE65967C-B441-4A84-8041-CCC4064463A5}" type="pres">
      <dgm:prSet presAssocID="{642DADF3-6EF3-4558-BF65-F6FABFBE10C6}" presName="textRepeatNode" presStyleLbl="alignNode1" presStyleIdx="3" presStyleCnt="5" custLinFactNeighborX="86341" custLinFactNeighborY="55686">
        <dgm:presLayoutVars>
          <dgm:chMax val="0"/>
          <dgm:chPref val="0"/>
          <dgm:bulletEnabled val="1"/>
        </dgm:presLayoutVars>
      </dgm:prSet>
      <dgm:spPr/>
      <dgm:t>
        <a:bodyPr/>
        <a:lstStyle/>
        <a:p>
          <a:endParaRPr lang="en-US"/>
        </a:p>
      </dgm:t>
    </dgm:pt>
    <dgm:pt modelId="{E5BD0AE2-08E2-49F1-8C35-4C0956E3392D}" type="pres">
      <dgm:prSet presAssocID="{642DADF3-6EF3-4558-BF65-F6FABFBE10C6}" presName="textaccent4" presStyleCnt="0"/>
      <dgm:spPr/>
    </dgm:pt>
    <dgm:pt modelId="{276C0056-8B97-4A39-B39D-5EFE4AB5E95C}" type="pres">
      <dgm:prSet presAssocID="{642DADF3-6EF3-4558-BF65-F6FABFBE10C6}" presName="accentRepeatNode" presStyleLbl="solidAlignAcc1" presStyleIdx="6" presStyleCnt="10" custLinFactX="288181" custLinFactY="17962" custLinFactNeighborX="300000" custLinFactNeighborY="100000"/>
      <dgm:spPr>
        <a:ln>
          <a:solidFill>
            <a:schemeClr val="accent5"/>
          </a:solidFill>
        </a:ln>
      </dgm:spPr>
    </dgm:pt>
    <dgm:pt modelId="{F93FE828-DACA-4CA9-A10C-8EC881A61964}" type="pres">
      <dgm:prSet presAssocID="{7DDE0787-D4C4-4403-88FF-38004B07FBDB}" presName="image4" presStyleCnt="0"/>
      <dgm:spPr/>
    </dgm:pt>
    <dgm:pt modelId="{F855D05B-651F-43B1-810A-D10F1692D338}" type="pres">
      <dgm:prSet presAssocID="{7DDE0787-D4C4-4403-88FF-38004B07FBDB}" presName="imageRepeatNode" presStyleLbl="alignAcc1" presStyleIdx="3" presStyleCnt="5" custScaleX="100792" custLinFactNeighborX="-85748" custLinFactNeighborY="-55087"/>
      <dgm:spPr/>
      <dgm:t>
        <a:bodyPr/>
        <a:lstStyle/>
        <a:p>
          <a:endParaRPr lang="en-US"/>
        </a:p>
      </dgm:t>
    </dgm:pt>
    <dgm:pt modelId="{257ABE31-CD0E-41A3-8EEB-014CE1E6D206}" type="pres">
      <dgm:prSet presAssocID="{7DDE0787-D4C4-4403-88FF-38004B07FBDB}" presName="imageaccent4" presStyleCnt="0"/>
      <dgm:spPr/>
    </dgm:pt>
    <dgm:pt modelId="{278BFFE5-1139-472D-9BBF-E759D81EFCF3}" type="pres">
      <dgm:prSet presAssocID="{7DDE0787-D4C4-4403-88FF-38004B07FBDB}" presName="accentRepeatNode" presStyleLbl="solidAlignAcc1" presStyleIdx="7" presStyleCnt="10" custLinFactX="-118290" custLinFactY="-200000" custLinFactNeighborX="-200000" custLinFactNeighborY="-252971"/>
      <dgm:spPr>
        <a:ln>
          <a:solidFill>
            <a:schemeClr val="accent6"/>
          </a:solidFill>
        </a:ln>
      </dgm:spPr>
    </dgm:pt>
    <dgm:pt modelId="{9BE5F322-DEEA-42C4-94E2-E0BC8567D57B}" type="pres">
      <dgm:prSet presAssocID="{1C517F86-D361-46E0-A886-553E668C7384}" presName="text5" presStyleCnt="0"/>
      <dgm:spPr/>
    </dgm:pt>
    <dgm:pt modelId="{A27F6E15-587D-404A-AF57-F023B35CE692}" type="pres">
      <dgm:prSet presAssocID="{1C517F86-D361-46E0-A886-553E668C7384}" presName="textRepeatNode" presStyleLbl="alignNode1" presStyleIdx="4" presStyleCnt="5">
        <dgm:presLayoutVars>
          <dgm:chMax val="0"/>
          <dgm:chPref val="0"/>
          <dgm:bulletEnabled val="1"/>
        </dgm:presLayoutVars>
      </dgm:prSet>
      <dgm:spPr/>
      <dgm:t>
        <a:bodyPr/>
        <a:lstStyle/>
        <a:p>
          <a:endParaRPr lang="en-US"/>
        </a:p>
      </dgm:t>
    </dgm:pt>
    <dgm:pt modelId="{9558E807-1640-4D12-9446-C1B28CC3FBDA}" type="pres">
      <dgm:prSet presAssocID="{1C517F86-D361-46E0-A886-553E668C7384}" presName="textaccent5" presStyleCnt="0"/>
      <dgm:spPr/>
    </dgm:pt>
    <dgm:pt modelId="{1CDA6A4A-3B3C-4FFF-96A2-034C2B8B797C}" type="pres">
      <dgm:prSet presAssocID="{1C517F86-D361-46E0-A886-553E668C7384}" presName="accentRepeatNode" presStyleLbl="solidAlignAcc1" presStyleIdx="8" presStyleCnt="10" custLinFactX="-326255" custLinFactNeighborX="-400000" custLinFactNeighborY="-3663"/>
      <dgm:spPr>
        <a:ln>
          <a:solidFill>
            <a:schemeClr val="accent6"/>
          </a:solidFill>
        </a:ln>
      </dgm:spPr>
    </dgm:pt>
    <dgm:pt modelId="{B8D8A304-B725-4795-A502-5930E475D348}" type="pres">
      <dgm:prSet presAssocID="{1A9DE16B-58AC-458B-87C1-7A9AFCB23211}" presName="image5" presStyleCnt="0"/>
      <dgm:spPr/>
    </dgm:pt>
    <dgm:pt modelId="{24240816-E074-4EAF-ACF7-ED2FC1FEA877}" type="pres">
      <dgm:prSet presAssocID="{1A9DE16B-58AC-458B-87C1-7A9AFCB23211}" presName="imageRepeatNode" presStyleLbl="alignAcc1" presStyleIdx="4" presStyleCnt="5"/>
      <dgm:spPr/>
      <dgm:t>
        <a:bodyPr/>
        <a:lstStyle/>
        <a:p>
          <a:endParaRPr lang="en-US"/>
        </a:p>
      </dgm:t>
    </dgm:pt>
    <dgm:pt modelId="{5F88A15A-4974-41AC-A736-961DA3580E33}" type="pres">
      <dgm:prSet presAssocID="{1A9DE16B-58AC-458B-87C1-7A9AFCB23211}" presName="imageaccent5" presStyleCnt="0"/>
      <dgm:spPr/>
    </dgm:pt>
    <dgm:pt modelId="{7786D758-7BA0-40B4-9814-13CC0799DFA7}" type="pres">
      <dgm:prSet presAssocID="{1A9DE16B-58AC-458B-87C1-7A9AFCB23211}" presName="accentRepeatNode" presStyleLbl="solidAlignAcc1" presStyleIdx="9" presStyleCnt="10" custLinFactX="-35778" custLinFactY="140690" custLinFactNeighborX="-100000" custLinFactNeighborY="200000"/>
      <dgm:spPr>
        <a:ln>
          <a:solidFill>
            <a:schemeClr val="accent5"/>
          </a:solidFill>
        </a:ln>
      </dgm:spPr>
    </dgm:pt>
  </dgm:ptLst>
  <dgm:cxnLst>
    <dgm:cxn modelId="{89702547-BA53-4669-B2F6-DCFD80836792}" type="presOf" srcId="{A25B0760-1D45-4BB8-A89D-ACDC4D143244}" destId="{AC18E14C-B410-4B76-B191-5263D348476A}" srcOrd="0" destOrd="0" presId="urn:microsoft.com/office/officeart/2008/layout/HexagonCluster"/>
    <dgm:cxn modelId="{D3823C3E-68C0-415B-BABB-B588477D46AB}" srcId="{DA2AAF8B-E456-40C9-AC96-F3A573657878}" destId="{14C3B583-EBEA-449B-A431-C1FD436540DA}" srcOrd="2" destOrd="0" parTransId="{C71B0E7E-0F20-457E-B7B3-122AAC63B57F}" sibTransId="{1A7FBF34-46EE-4B37-AD3D-7003FC635630}"/>
    <dgm:cxn modelId="{4DF66E9C-2956-490A-9B6D-5B389DC62C4F}" type="presOf" srcId="{834B88B6-6605-4A49-94B7-7036A0A87443}" destId="{C71B6C9C-ED05-4495-BF9B-8CA08F29AA5B}" srcOrd="0" destOrd="0" presId="urn:microsoft.com/office/officeart/2008/layout/HexagonCluster"/>
    <dgm:cxn modelId="{0D408C48-4005-4E30-8646-F31188468810}" srcId="{DA2AAF8B-E456-40C9-AC96-F3A573657878}" destId="{642DADF3-6EF3-4558-BF65-F6FABFBE10C6}" srcOrd="3" destOrd="0" parTransId="{D5C9FC08-D730-41DA-95EF-4975C0D48E09}" sibTransId="{7DDE0787-D4C4-4403-88FF-38004B07FBDB}"/>
    <dgm:cxn modelId="{B6EB6943-0565-4E01-B726-4B0D97DFDB0F}" type="presOf" srcId="{7DDE0787-D4C4-4403-88FF-38004B07FBDB}" destId="{F855D05B-651F-43B1-810A-D10F1692D338}" srcOrd="0" destOrd="0" presId="urn:microsoft.com/office/officeart/2008/layout/HexagonCluster"/>
    <dgm:cxn modelId="{DE1C6C10-909A-4E1E-A36C-81823D44D61C}" type="presOf" srcId="{1C517F86-D361-46E0-A886-553E668C7384}" destId="{A27F6E15-587D-404A-AF57-F023B35CE692}" srcOrd="0" destOrd="0" presId="urn:microsoft.com/office/officeart/2008/layout/HexagonCluster"/>
    <dgm:cxn modelId="{C12EDC21-06DE-44F5-8AAB-0DAAC435EEA4}" type="presOf" srcId="{DA2AAF8B-E456-40C9-AC96-F3A573657878}" destId="{DDF33D11-897C-4853-A122-5002B4E6961A}" srcOrd="0" destOrd="0" presId="urn:microsoft.com/office/officeart/2008/layout/HexagonCluster"/>
    <dgm:cxn modelId="{B8B9A3B9-76DB-4014-9092-C7D82950248B}" type="presOf" srcId="{14C3B583-EBEA-449B-A431-C1FD436540DA}" destId="{3C52FBE8-B48B-4026-B78E-E2668FC8BE5A}" srcOrd="0" destOrd="0" presId="urn:microsoft.com/office/officeart/2008/layout/HexagonCluster"/>
    <dgm:cxn modelId="{D306FCEB-1ADB-4E82-A3F6-27439D5C91C1}" type="presOf" srcId="{1A9DE16B-58AC-458B-87C1-7A9AFCB23211}" destId="{24240816-E074-4EAF-ACF7-ED2FC1FEA877}" srcOrd="0" destOrd="0" presId="urn:microsoft.com/office/officeart/2008/layout/HexagonCluster"/>
    <dgm:cxn modelId="{64E04CAB-D8C4-417E-B97A-AEF55791DB95}" type="presOf" srcId="{642DADF3-6EF3-4558-BF65-F6FABFBE10C6}" destId="{EE65967C-B441-4A84-8041-CCC4064463A5}" srcOrd="0" destOrd="0" presId="urn:microsoft.com/office/officeart/2008/layout/HexagonCluster"/>
    <dgm:cxn modelId="{2604928C-347C-405E-8038-91E9B6A4ADE7}" type="presOf" srcId="{1A7FBF34-46EE-4B37-AD3D-7003FC635630}" destId="{0CFDC62D-F304-49D0-BA85-422A1F479389}" srcOrd="0" destOrd="0" presId="urn:microsoft.com/office/officeart/2008/layout/HexagonCluster"/>
    <dgm:cxn modelId="{34C32F6D-5451-4DA3-9341-E1293998F7A1}" type="presOf" srcId="{513E786E-86D3-4987-9B18-6983164BEFB9}" destId="{57578B60-29BC-43D8-A323-9C127A6CDB36}" srcOrd="0" destOrd="0" presId="urn:microsoft.com/office/officeart/2008/layout/HexagonCluster"/>
    <dgm:cxn modelId="{3D489382-D112-41E9-871B-C42979D75671}" srcId="{DA2AAF8B-E456-40C9-AC96-F3A573657878}" destId="{1C517F86-D361-46E0-A886-553E668C7384}" srcOrd="4" destOrd="0" parTransId="{B0D86DA7-7906-41B7-9870-3625888B94E4}" sibTransId="{1A9DE16B-58AC-458B-87C1-7A9AFCB23211}"/>
    <dgm:cxn modelId="{3C8C8632-F758-46E6-BC74-E037A4CFC5B9}" srcId="{DA2AAF8B-E456-40C9-AC96-F3A573657878}" destId="{A25B0760-1D45-4BB8-A89D-ACDC4D143244}" srcOrd="1" destOrd="0" parTransId="{2712AB18-3BE9-4119-9327-BD7E5FA03C7F}" sibTransId="{513E786E-86D3-4987-9B18-6983164BEFB9}"/>
    <dgm:cxn modelId="{258F69DD-B180-4C8A-A51F-113AC6073174}" srcId="{DA2AAF8B-E456-40C9-AC96-F3A573657878}" destId="{FF92B0C6-E799-4C38-B358-FBA532619801}" srcOrd="0" destOrd="0" parTransId="{DAE42883-553B-4956-B4A4-544CAECBCCA9}" sibTransId="{834B88B6-6605-4A49-94B7-7036A0A87443}"/>
    <dgm:cxn modelId="{147EAE42-B1AA-44D5-AD41-54DD16C36860}" type="presOf" srcId="{FF92B0C6-E799-4C38-B358-FBA532619801}" destId="{D78B9BAA-65DE-463C-A653-9990947EEECD}" srcOrd="0" destOrd="0" presId="urn:microsoft.com/office/officeart/2008/layout/HexagonCluster"/>
    <dgm:cxn modelId="{6F78481C-66FF-43EA-A640-60D80FA9AC16}" type="presParOf" srcId="{DDF33D11-897C-4853-A122-5002B4E6961A}" destId="{1BDF64E5-DC82-4F49-A626-F7D49B617628}" srcOrd="0" destOrd="0" presId="urn:microsoft.com/office/officeart/2008/layout/HexagonCluster"/>
    <dgm:cxn modelId="{ED2B3C9F-1A63-4AFE-89CF-E2502B28F30F}" type="presParOf" srcId="{1BDF64E5-DC82-4F49-A626-F7D49B617628}" destId="{D78B9BAA-65DE-463C-A653-9990947EEECD}" srcOrd="0" destOrd="0" presId="urn:microsoft.com/office/officeart/2008/layout/HexagonCluster"/>
    <dgm:cxn modelId="{AFBFB8AF-F52C-466F-BA9D-57B5BA746EC8}" type="presParOf" srcId="{DDF33D11-897C-4853-A122-5002B4E6961A}" destId="{BEBA52AE-57BA-4A10-8462-62CCE308C44B}" srcOrd="1" destOrd="0" presId="urn:microsoft.com/office/officeart/2008/layout/HexagonCluster"/>
    <dgm:cxn modelId="{B455CAAC-BA4C-41CC-AAE6-2F2B6DB13E11}" type="presParOf" srcId="{BEBA52AE-57BA-4A10-8462-62CCE308C44B}" destId="{7CDA0E50-5B19-46BC-B8A8-043FBAEEE53C}" srcOrd="0" destOrd="0" presId="urn:microsoft.com/office/officeart/2008/layout/HexagonCluster"/>
    <dgm:cxn modelId="{3020BA66-CE2E-467D-838E-B0FA0C35B7D2}" type="presParOf" srcId="{DDF33D11-897C-4853-A122-5002B4E6961A}" destId="{6232BE72-08E8-4605-B006-E0B7505BEBB5}" srcOrd="2" destOrd="0" presId="urn:microsoft.com/office/officeart/2008/layout/HexagonCluster"/>
    <dgm:cxn modelId="{EAC89651-A8F1-4E4D-971D-239D2104F40F}" type="presParOf" srcId="{6232BE72-08E8-4605-B006-E0B7505BEBB5}" destId="{C71B6C9C-ED05-4495-BF9B-8CA08F29AA5B}" srcOrd="0" destOrd="0" presId="urn:microsoft.com/office/officeart/2008/layout/HexagonCluster"/>
    <dgm:cxn modelId="{C8442F59-C2F7-4C0E-918C-5E65C228D1E5}" type="presParOf" srcId="{DDF33D11-897C-4853-A122-5002B4E6961A}" destId="{43E21E53-67C5-4B66-9553-73F324BEAA79}" srcOrd="3" destOrd="0" presId="urn:microsoft.com/office/officeart/2008/layout/HexagonCluster"/>
    <dgm:cxn modelId="{2869EAEA-9A72-4A8C-8368-7CFA4C2D33B1}" type="presParOf" srcId="{43E21E53-67C5-4B66-9553-73F324BEAA79}" destId="{F6AC71C5-FA5B-4D52-BF78-0DBDD5EF2B63}" srcOrd="0" destOrd="0" presId="urn:microsoft.com/office/officeart/2008/layout/HexagonCluster"/>
    <dgm:cxn modelId="{F103FA9C-497B-4897-8E09-2572358A2211}" type="presParOf" srcId="{DDF33D11-897C-4853-A122-5002B4E6961A}" destId="{4C915E7E-B7FE-4F53-BFEF-B5EF5F2F33F2}" srcOrd="4" destOrd="0" presId="urn:microsoft.com/office/officeart/2008/layout/HexagonCluster"/>
    <dgm:cxn modelId="{CAC26A4B-448B-4C9D-9880-63AA6DE9140B}" type="presParOf" srcId="{4C915E7E-B7FE-4F53-BFEF-B5EF5F2F33F2}" destId="{AC18E14C-B410-4B76-B191-5263D348476A}" srcOrd="0" destOrd="0" presId="urn:microsoft.com/office/officeart/2008/layout/HexagonCluster"/>
    <dgm:cxn modelId="{DC8042FB-F196-46F1-A0D1-B04D2E411AE2}" type="presParOf" srcId="{DDF33D11-897C-4853-A122-5002B4E6961A}" destId="{049EA0E8-A87D-47D4-A4DE-85ECEDFC3FF7}" srcOrd="5" destOrd="0" presId="urn:microsoft.com/office/officeart/2008/layout/HexagonCluster"/>
    <dgm:cxn modelId="{E846B68E-2A2E-474D-89EE-68E2E6CFAE02}" type="presParOf" srcId="{049EA0E8-A87D-47D4-A4DE-85ECEDFC3FF7}" destId="{CBE70663-A763-446F-BFF5-1C73D6C4B0C2}" srcOrd="0" destOrd="0" presId="urn:microsoft.com/office/officeart/2008/layout/HexagonCluster"/>
    <dgm:cxn modelId="{3EADE618-60DD-4918-80D2-54A348C9FA78}" type="presParOf" srcId="{DDF33D11-897C-4853-A122-5002B4E6961A}" destId="{52FBE38E-85C3-4F4A-9D26-F163D752E164}" srcOrd="6" destOrd="0" presId="urn:microsoft.com/office/officeart/2008/layout/HexagonCluster"/>
    <dgm:cxn modelId="{026511C7-7AF8-4F39-8D74-7921184AC99E}" type="presParOf" srcId="{52FBE38E-85C3-4F4A-9D26-F163D752E164}" destId="{57578B60-29BC-43D8-A323-9C127A6CDB36}" srcOrd="0" destOrd="0" presId="urn:microsoft.com/office/officeart/2008/layout/HexagonCluster"/>
    <dgm:cxn modelId="{3569E267-7EE3-4E20-AB1E-18628BB1374F}" type="presParOf" srcId="{DDF33D11-897C-4853-A122-5002B4E6961A}" destId="{D85F1232-0EBA-437A-908D-BC4B5AE81E76}" srcOrd="7" destOrd="0" presId="urn:microsoft.com/office/officeart/2008/layout/HexagonCluster"/>
    <dgm:cxn modelId="{1FF75AE0-C77B-4BD3-949E-F30D60D16771}" type="presParOf" srcId="{D85F1232-0EBA-437A-908D-BC4B5AE81E76}" destId="{0005889F-D391-49E2-873B-58F63224E6D5}" srcOrd="0" destOrd="0" presId="urn:microsoft.com/office/officeart/2008/layout/HexagonCluster"/>
    <dgm:cxn modelId="{B513572B-AD6C-4589-9892-0C1F3389DD67}" type="presParOf" srcId="{DDF33D11-897C-4853-A122-5002B4E6961A}" destId="{427DB393-EBEC-479B-B7FB-322F2D75CBE0}" srcOrd="8" destOrd="0" presId="urn:microsoft.com/office/officeart/2008/layout/HexagonCluster"/>
    <dgm:cxn modelId="{58813BFF-C1F1-46F2-80A2-9B95DFD34503}" type="presParOf" srcId="{427DB393-EBEC-479B-B7FB-322F2D75CBE0}" destId="{3C52FBE8-B48B-4026-B78E-E2668FC8BE5A}" srcOrd="0" destOrd="0" presId="urn:microsoft.com/office/officeart/2008/layout/HexagonCluster"/>
    <dgm:cxn modelId="{400B9369-F7F9-429B-A53A-998AFE1969C3}" type="presParOf" srcId="{DDF33D11-897C-4853-A122-5002B4E6961A}" destId="{363B8937-B2DD-45A3-8180-2084AEC2DBA8}" srcOrd="9" destOrd="0" presId="urn:microsoft.com/office/officeart/2008/layout/HexagonCluster"/>
    <dgm:cxn modelId="{DCD29C40-3C16-490C-B57F-96068E580832}" type="presParOf" srcId="{363B8937-B2DD-45A3-8180-2084AEC2DBA8}" destId="{A8DBBF4E-8E02-4C94-BC83-EFC0AE780A4B}" srcOrd="0" destOrd="0" presId="urn:microsoft.com/office/officeart/2008/layout/HexagonCluster"/>
    <dgm:cxn modelId="{36437272-B004-45E1-81BE-20CBE45F09EC}" type="presParOf" srcId="{DDF33D11-897C-4853-A122-5002B4E6961A}" destId="{04F7A4DD-BDE9-44E9-B134-5CE80E3F354D}" srcOrd="10" destOrd="0" presId="urn:microsoft.com/office/officeart/2008/layout/HexagonCluster"/>
    <dgm:cxn modelId="{B0E4FACB-4B4F-4788-AF75-592383861586}" type="presParOf" srcId="{04F7A4DD-BDE9-44E9-B134-5CE80E3F354D}" destId="{0CFDC62D-F304-49D0-BA85-422A1F479389}" srcOrd="0" destOrd="0" presId="urn:microsoft.com/office/officeart/2008/layout/HexagonCluster"/>
    <dgm:cxn modelId="{21D5192C-DA54-4036-BB8A-54E182B4478B}" type="presParOf" srcId="{DDF33D11-897C-4853-A122-5002B4E6961A}" destId="{3300C8CF-CE00-46FA-BBDA-BB0E26DC9C6A}" srcOrd="11" destOrd="0" presId="urn:microsoft.com/office/officeart/2008/layout/HexagonCluster"/>
    <dgm:cxn modelId="{4BB8B484-F771-4ED8-819E-46809E8FE4D9}" type="presParOf" srcId="{3300C8CF-CE00-46FA-BBDA-BB0E26DC9C6A}" destId="{88650F9E-C7CA-411A-B939-8F3FD97FC87C}" srcOrd="0" destOrd="0" presId="urn:microsoft.com/office/officeart/2008/layout/HexagonCluster"/>
    <dgm:cxn modelId="{CD29208A-73DA-4DA8-873E-FD7D18E20FF0}" type="presParOf" srcId="{DDF33D11-897C-4853-A122-5002B4E6961A}" destId="{FE306F8C-FCCF-4627-9A25-2807E4872948}" srcOrd="12" destOrd="0" presId="urn:microsoft.com/office/officeart/2008/layout/HexagonCluster"/>
    <dgm:cxn modelId="{03A2BB5C-DC7E-46CA-9F58-02F9117181FD}" type="presParOf" srcId="{FE306F8C-FCCF-4627-9A25-2807E4872948}" destId="{EE65967C-B441-4A84-8041-CCC4064463A5}" srcOrd="0" destOrd="0" presId="urn:microsoft.com/office/officeart/2008/layout/HexagonCluster"/>
    <dgm:cxn modelId="{54C66FC7-4B56-4D7A-8728-9CA22B0B70EE}" type="presParOf" srcId="{DDF33D11-897C-4853-A122-5002B4E6961A}" destId="{E5BD0AE2-08E2-49F1-8C35-4C0956E3392D}" srcOrd="13" destOrd="0" presId="urn:microsoft.com/office/officeart/2008/layout/HexagonCluster"/>
    <dgm:cxn modelId="{F1158050-2039-4279-A5DB-F35C9AE73B26}" type="presParOf" srcId="{E5BD0AE2-08E2-49F1-8C35-4C0956E3392D}" destId="{276C0056-8B97-4A39-B39D-5EFE4AB5E95C}" srcOrd="0" destOrd="0" presId="urn:microsoft.com/office/officeart/2008/layout/HexagonCluster"/>
    <dgm:cxn modelId="{10636CC9-C47A-4514-9E77-C69DE54CD815}" type="presParOf" srcId="{DDF33D11-897C-4853-A122-5002B4E6961A}" destId="{F93FE828-DACA-4CA9-A10C-8EC881A61964}" srcOrd="14" destOrd="0" presId="urn:microsoft.com/office/officeart/2008/layout/HexagonCluster"/>
    <dgm:cxn modelId="{58F9AC35-AE71-4BF2-ABEA-54B1CED21BE9}" type="presParOf" srcId="{F93FE828-DACA-4CA9-A10C-8EC881A61964}" destId="{F855D05B-651F-43B1-810A-D10F1692D338}" srcOrd="0" destOrd="0" presId="urn:microsoft.com/office/officeart/2008/layout/HexagonCluster"/>
    <dgm:cxn modelId="{EB2FAF93-3583-44C1-9F95-5B9CFE86A93C}" type="presParOf" srcId="{DDF33D11-897C-4853-A122-5002B4E6961A}" destId="{257ABE31-CD0E-41A3-8EEB-014CE1E6D206}" srcOrd="15" destOrd="0" presId="urn:microsoft.com/office/officeart/2008/layout/HexagonCluster"/>
    <dgm:cxn modelId="{6E694CDB-7628-4A88-8508-5A781AB76391}" type="presParOf" srcId="{257ABE31-CD0E-41A3-8EEB-014CE1E6D206}" destId="{278BFFE5-1139-472D-9BBF-E759D81EFCF3}" srcOrd="0" destOrd="0" presId="urn:microsoft.com/office/officeart/2008/layout/HexagonCluster"/>
    <dgm:cxn modelId="{78ADDCB6-53CA-47B8-A2E6-7BC1A1912163}" type="presParOf" srcId="{DDF33D11-897C-4853-A122-5002B4E6961A}" destId="{9BE5F322-DEEA-42C4-94E2-E0BC8567D57B}" srcOrd="16" destOrd="0" presId="urn:microsoft.com/office/officeart/2008/layout/HexagonCluster"/>
    <dgm:cxn modelId="{5FD69359-4EB8-4C62-B8EC-76A2C966EE32}" type="presParOf" srcId="{9BE5F322-DEEA-42C4-94E2-E0BC8567D57B}" destId="{A27F6E15-587D-404A-AF57-F023B35CE692}" srcOrd="0" destOrd="0" presId="urn:microsoft.com/office/officeart/2008/layout/HexagonCluster"/>
    <dgm:cxn modelId="{EA515724-57B6-4824-BCCC-054BF6E52211}" type="presParOf" srcId="{DDF33D11-897C-4853-A122-5002B4E6961A}" destId="{9558E807-1640-4D12-9446-C1B28CC3FBDA}" srcOrd="17" destOrd="0" presId="urn:microsoft.com/office/officeart/2008/layout/HexagonCluster"/>
    <dgm:cxn modelId="{6C4541DC-BBF6-43CA-B383-57607923EC74}" type="presParOf" srcId="{9558E807-1640-4D12-9446-C1B28CC3FBDA}" destId="{1CDA6A4A-3B3C-4FFF-96A2-034C2B8B797C}" srcOrd="0" destOrd="0" presId="urn:microsoft.com/office/officeart/2008/layout/HexagonCluster"/>
    <dgm:cxn modelId="{03CFFE97-B731-4E32-8CCE-4D8735438A21}" type="presParOf" srcId="{DDF33D11-897C-4853-A122-5002B4E6961A}" destId="{B8D8A304-B725-4795-A502-5930E475D348}" srcOrd="18" destOrd="0" presId="urn:microsoft.com/office/officeart/2008/layout/HexagonCluster"/>
    <dgm:cxn modelId="{949625E5-1E44-455A-A628-C00F3B76A483}" type="presParOf" srcId="{B8D8A304-B725-4795-A502-5930E475D348}" destId="{24240816-E074-4EAF-ACF7-ED2FC1FEA877}" srcOrd="0" destOrd="0" presId="urn:microsoft.com/office/officeart/2008/layout/HexagonCluster"/>
    <dgm:cxn modelId="{A9847491-D725-4847-97A1-D89C91CA80D8}" type="presParOf" srcId="{DDF33D11-897C-4853-A122-5002B4E6961A}" destId="{5F88A15A-4974-41AC-A736-961DA3580E33}" srcOrd="19" destOrd="0" presId="urn:microsoft.com/office/officeart/2008/layout/HexagonCluster"/>
    <dgm:cxn modelId="{71857342-4D6D-460C-9008-EA740673240E}" type="presParOf" srcId="{5F88A15A-4974-41AC-A736-961DA3580E33}" destId="{7786D758-7BA0-40B4-9814-13CC0799DFA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E936EC-C7FB-48BA-B47D-22975E6F3574}" type="doc">
      <dgm:prSet loTypeId="urn:microsoft.com/office/officeart/2008/layout/PictureStrips" loCatId="picture" qsTypeId="urn:microsoft.com/office/officeart/2005/8/quickstyle/simple1" qsCatId="simple" csTypeId="urn:microsoft.com/office/officeart/2005/8/colors/colorful2" csCatId="colorful" phldr="1"/>
      <dgm:spPr/>
      <dgm:t>
        <a:bodyPr/>
        <a:lstStyle/>
        <a:p>
          <a:endParaRPr lang="en-US"/>
        </a:p>
      </dgm:t>
    </dgm:pt>
    <dgm:pt modelId="{85F3BB77-F741-47B8-8EAA-CF6290128895}">
      <dgm:prSet phldrT="[Text]" custT="1"/>
      <dgm:spPr/>
      <dgm:t>
        <a:bodyPr anchor="t"/>
        <a:lstStyle/>
        <a:p>
          <a:r>
            <a:rPr lang="en-US" sz="2400" dirty="0"/>
            <a:t>Staff beliefs about ALL students’ ability to graduate ready for…?</a:t>
          </a:r>
        </a:p>
      </dgm:t>
    </dgm:pt>
    <dgm:pt modelId="{8DB563E4-7980-42CA-8268-13DE64E4E273}" type="parTrans" cxnId="{D70B979C-DE87-462B-B95F-44E025D5EAA9}">
      <dgm:prSet/>
      <dgm:spPr/>
      <dgm:t>
        <a:bodyPr/>
        <a:lstStyle/>
        <a:p>
          <a:endParaRPr lang="en-US"/>
        </a:p>
      </dgm:t>
    </dgm:pt>
    <dgm:pt modelId="{B345CDF4-C52E-473B-A9DD-0B2067EAE6F4}" type="sibTrans" cxnId="{D70B979C-DE87-462B-B95F-44E025D5EAA9}">
      <dgm:prSet/>
      <dgm:spPr/>
      <dgm:t>
        <a:bodyPr/>
        <a:lstStyle/>
        <a:p>
          <a:endParaRPr lang="en-US"/>
        </a:p>
      </dgm:t>
    </dgm:pt>
    <dgm:pt modelId="{A7A476AF-1D43-4FAD-B68F-7CA53DA875D2}">
      <dgm:prSet phldrT="[Text]" custT="1"/>
      <dgm:spPr/>
      <dgm:t>
        <a:bodyPr anchor="t"/>
        <a:lstStyle/>
        <a:p>
          <a:r>
            <a:rPr lang="en-US" sz="2400" dirty="0"/>
            <a:t>Time allotted for new student intake &amp; scheduling process</a:t>
          </a:r>
        </a:p>
      </dgm:t>
    </dgm:pt>
    <dgm:pt modelId="{5CBC3D28-E457-4152-9BB0-C3B4CE9B9883}" type="parTrans" cxnId="{98BAB791-5656-4BC9-8129-CF29C84A49F9}">
      <dgm:prSet/>
      <dgm:spPr/>
      <dgm:t>
        <a:bodyPr/>
        <a:lstStyle/>
        <a:p>
          <a:endParaRPr lang="en-US"/>
        </a:p>
      </dgm:t>
    </dgm:pt>
    <dgm:pt modelId="{BE8B2476-4755-4CCE-AC2B-67A466622D84}" type="sibTrans" cxnId="{98BAB791-5656-4BC9-8129-CF29C84A49F9}">
      <dgm:prSet/>
      <dgm:spPr/>
      <dgm:t>
        <a:bodyPr/>
        <a:lstStyle/>
        <a:p>
          <a:endParaRPr lang="en-US"/>
        </a:p>
      </dgm:t>
    </dgm:pt>
    <dgm:pt modelId="{DA282440-94C5-41AB-86EC-75968C29586C}">
      <dgm:prSet phldrT="[Text]" custT="1"/>
      <dgm:spPr/>
      <dgm:t>
        <a:bodyPr anchor="t"/>
        <a:lstStyle/>
        <a:p>
          <a:r>
            <a:rPr lang="en-US" sz="2400" dirty="0"/>
            <a:t>HSBP-IEP Transition Plan alignment: team approach!</a:t>
          </a:r>
        </a:p>
      </dgm:t>
    </dgm:pt>
    <dgm:pt modelId="{7A22E094-8403-4755-A5B5-B4ADC253BF2D}" type="parTrans" cxnId="{905D0967-1EA9-49BA-80CF-CCDCF871481B}">
      <dgm:prSet/>
      <dgm:spPr/>
      <dgm:t>
        <a:bodyPr/>
        <a:lstStyle/>
        <a:p>
          <a:endParaRPr lang="en-US"/>
        </a:p>
      </dgm:t>
    </dgm:pt>
    <dgm:pt modelId="{F274A96D-0D38-48DC-AF86-F36A4083EE61}" type="sibTrans" cxnId="{905D0967-1EA9-49BA-80CF-CCDCF871481B}">
      <dgm:prSet/>
      <dgm:spPr/>
      <dgm:t>
        <a:bodyPr/>
        <a:lstStyle/>
        <a:p>
          <a:endParaRPr lang="en-US"/>
        </a:p>
      </dgm:t>
    </dgm:pt>
    <dgm:pt modelId="{97560BA9-B1F9-4E53-871D-C947980976C1}" type="pres">
      <dgm:prSet presAssocID="{60E936EC-C7FB-48BA-B47D-22975E6F3574}" presName="Name0" presStyleCnt="0">
        <dgm:presLayoutVars>
          <dgm:dir/>
          <dgm:resizeHandles val="exact"/>
        </dgm:presLayoutVars>
      </dgm:prSet>
      <dgm:spPr/>
      <dgm:t>
        <a:bodyPr/>
        <a:lstStyle/>
        <a:p>
          <a:endParaRPr lang="en-US"/>
        </a:p>
      </dgm:t>
    </dgm:pt>
    <dgm:pt modelId="{B59F3E1B-B5D6-434A-AFC9-D04BC8D33347}" type="pres">
      <dgm:prSet presAssocID="{85F3BB77-F741-47B8-8EAA-CF6290128895}" presName="composite" presStyleCnt="0"/>
      <dgm:spPr/>
    </dgm:pt>
    <dgm:pt modelId="{3BA53835-A27E-4ED9-9DEE-37905BCB4301}" type="pres">
      <dgm:prSet presAssocID="{85F3BB77-F741-47B8-8EAA-CF6290128895}" presName="rect1" presStyleLbl="trAlignAcc1" presStyleIdx="0" presStyleCnt="3" custScaleX="140004">
        <dgm:presLayoutVars>
          <dgm:bulletEnabled val="1"/>
        </dgm:presLayoutVars>
      </dgm:prSet>
      <dgm:spPr/>
      <dgm:t>
        <a:bodyPr/>
        <a:lstStyle/>
        <a:p>
          <a:endParaRPr lang="en-US"/>
        </a:p>
      </dgm:t>
    </dgm:pt>
    <dgm:pt modelId="{346A712E-B089-4C36-AC04-FEA5018220CA}" type="pres">
      <dgm:prSet presAssocID="{85F3BB77-F741-47B8-8EAA-CF6290128895}" presName="rect2" presStyleLbl="fgImgPlace1" presStyleIdx="0" presStyleCnt="3" custScaleX="164430" custLinFactX="-46293" custLinFactNeighborX="-100000" custLinFactNeighborY="-1286"/>
      <dgm:spPr>
        <a:blipFill rotWithShape="1">
          <a:blip xmlns:r="http://schemas.openxmlformats.org/officeDocument/2006/relationships" r:embed="rId1">
            <a:duotone>
              <a:schemeClr val="accent2">
                <a:shade val="45000"/>
                <a:satMod val="135000"/>
              </a:schemeClr>
              <a:prstClr val="white"/>
            </a:duotone>
          </a:blip>
          <a:stretch>
            <a:fillRect/>
          </a:stretch>
        </a:blipFill>
        <a:ln>
          <a:solidFill>
            <a:schemeClr val="accent2"/>
          </a:solidFill>
        </a:ln>
      </dgm:spPr>
      <dgm:extLst>
        <a:ext uri="{E40237B7-FDA0-4F09-8148-C483321AD2D9}">
          <dgm14:cNvPr xmlns:dgm14="http://schemas.microsoft.com/office/drawing/2010/diagram" id="0" name="" descr="Head with gears" title="beliefs"/>
        </a:ext>
      </dgm:extLst>
    </dgm:pt>
    <dgm:pt modelId="{A935BBDC-C9B5-4C8D-847E-ADEB25063FE1}" type="pres">
      <dgm:prSet presAssocID="{B345CDF4-C52E-473B-A9DD-0B2067EAE6F4}" presName="sibTrans" presStyleCnt="0"/>
      <dgm:spPr/>
    </dgm:pt>
    <dgm:pt modelId="{35E03D88-A274-4890-AA40-9B131C7498E3}" type="pres">
      <dgm:prSet presAssocID="{A7A476AF-1D43-4FAD-B68F-7CA53DA875D2}" presName="composite" presStyleCnt="0"/>
      <dgm:spPr/>
    </dgm:pt>
    <dgm:pt modelId="{1D12282E-CDB0-4B8D-B616-ADE7D7810FD3}" type="pres">
      <dgm:prSet presAssocID="{A7A476AF-1D43-4FAD-B68F-7CA53DA875D2}" presName="rect1" presStyleLbl="trAlignAcc1" presStyleIdx="1" presStyleCnt="3" custScaleX="140004">
        <dgm:presLayoutVars>
          <dgm:bulletEnabled val="1"/>
        </dgm:presLayoutVars>
      </dgm:prSet>
      <dgm:spPr/>
      <dgm:t>
        <a:bodyPr/>
        <a:lstStyle/>
        <a:p>
          <a:endParaRPr lang="en-US"/>
        </a:p>
      </dgm:t>
    </dgm:pt>
    <dgm:pt modelId="{623ADBE4-43DC-4580-BBE4-46315BD13841}" type="pres">
      <dgm:prSet presAssocID="{A7A476AF-1D43-4FAD-B68F-7CA53DA875D2}" presName="rect2" presStyleLbl="fgImgPlace1" presStyleIdx="1" presStyleCnt="3" custScaleX="158444" custLinFactX="-47791" custLinFactNeighborX="-100000" custLinFactNeighborY="-4279"/>
      <dgm:spPr>
        <a:blipFill rotWithShape="1">
          <a:blip xmlns:r="http://schemas.openxmlformats.org/officeDocument/2006/relationships" r:embed="rId2">
            <a:duotone>
              <a:schemeClr val="accent3">
                <a:shade val="45000"/>
                <a:satMod val="135000"/>
              </a:schemeClr>
              <a:prstClr val="white"/>
            </a:duotone>
          </a:blip>
          <a:stretch>
            <a:fillRect/>
          </a:stretch>
        </a:blipFill>
        <a:ln>
          <a:solidFill>
            <a:schemeClr val="accent3"/>
          </a:solidFill>
        </a:ln>
      </dgm:spPr>
      <dgm:extLst>
        <a:ext uri="{E40237B7-FDA0-4F09-8148-C483321AD2D9}">
          <dgm14:cNvPr xmlns:dgm14="http://schemas.microsoft.com/office/drawing/2010/diagram" id="0" name="" descr="Clock" title="clock"/>
        </a:ext>
      </dgm:extLst>
    </dgm:pt>
    <dgm:pt modelId="{09D23B62-C687-4B8C-B451-F83E7008A889}" type="pres">
      <dgm:prSet presAssocID="{BE8B2476-4755-4CCE-AC2B-67A466622D84}" presName="sibTrans" presStyleCnt="0"/>
      <dgm:spPr/>
    </dgm:pt>
    <dgm:pt modelId="{4B63EA39-ACC1-49D8-834E-CDB581B5C3A6}" type="pres">
      <dgm:prSet presAssocID="{DA282440-94C5-41AB-86EC-75968C29586C}" presName="composite" presStyleCnt="0"/>
      <dgm:spPr/>
    </dgm:pt>
    <dgm:pt modelId="{B50627CB-AACC-40F6-BC6B-C34B6E0FC71C}" type="pres">
      <dgm:prSet presAssocID="{DA282440-94C5-41AB-86EC-75968C29586C}" presName="rect1" presStyleLbl="trAlignAcc1" presStyleIdx="2" presStyleCnt="3" custScaleX="140004">
        <dgm:presLayoutVars>
          <dgm:bulletEnabled val="1"/>
        </dgm:presLayoutVars>
      </dgm:prSet>
      <dgm:spPr/>
      <dgm:t>
        <a:bodyPr/>
        <a:lstStyle/>
        <a:p>
          <a:endParaRPr lang="en-US"/>
        </a:p>
      </dgm:t>
    </dgm:pt>
    <dgm:pt modelId="{079D1DA9-F54D-4029-848D-FD4B78D3D3F1}" type="pres">
      <dgm:prSet presAssocID="{DA282440-94C5-41AB-86EC-75968C29586C}" presName="rect2" presStyleLbl="fgImgPlace1" presStyleIdx="2" presStyleCnt="3" custScaleX="169637" custLinFactX="-53777" custLinFactNeighborX="-100000" custLinFactNeighborY="-1286"/>
      <dgm:spPr>
        <a:blipFill rotWithShape="1">
          <a:blip xmlns:r="http://schemas.openxmlformats.org/officeDocument/2006/relationships" r:embed="rId3">
            <a:duotone>
              <a:schemeClr val="accent4">
                <a:shade val="45000"/>
                <a:satMod val="135000"/>
              </a:schemeClr>
              <a:prstClr val="white"/>
            </a:duotone>
          </a:blip>
          <a:stretch>
            <a:fillRect/>
          </a:stretch>
        </a:blipFill>
        <a:ln>
          <a:solidFill>
            <a:schemeClr val="accent4"/>
          </a:solidFill>
        </a:ln>
      </dgm:spPr>
      <dgm:extLst>
        <a:ext uri="{E40237B7-FDA0-4F09-8148-C483321AD2D9}">
          <dgm14:cNvPr xmlns:dgm14="http://schemas.microsoft.com/office/drawing/2010/diagram" id="0" name="" descr="Group brainstorm" title="team"/>
        </a:ext>
      </dgm:extLst>
    </dgm:pt>
  </dgm:ptLst>
  <dgm:cxnLst>
    <dgm:cxn modelId="{8AF93B0B-3F2A-4C54-A582-5E38FA9BD502}" type="presOf" srcId="{85F3BB77-F741-47B8-8EAA-CF6290128895}" destId="{3BA53835-A27E-4ED9-9DEE-37905BCB4301}" srcOrd="0" destOrd="0" presId="urn:microsoft.com/office/officeart/2008/layout/PictureStrips"/>
    <dgm:cxn modelId="{60BB0F7C-165E-485D-B105-2372CD2F340F}" type="presOf" srcId="{A7A476AF-1D43-4FAD-B68F-7CA53DA875D2}" destId="{1D12282E-CDB0-4B8D-B616-ADE7D7810FD3}" srcOrd="0" destOrd="0" presId="urn:microsoft.com/office/officeart/2008/layout/PictureStrips"/>
    <dgm:cxn modelId="{D70B979C-DE87-462B-B95F-44E025D5EAA9}" srcId="{60E936EC-C7FB-48BA-B47D-22975E6F3574}" destId="{85F3BB77-F741-47B8-8EAA-CF6290128895}" srcOrd="0" destOrd="0" parTransId="{8DB563E4-7980-42CA-8268-13DE64E4E273}" sibTransId="{B345CDF4-C52E-473B-A9DD-0B2067EAE6F4}"/>
    <dgm:cxn modelId="{0F08CFA6-ED0F-4BCD-ACE4-93DC5335197D}" type="presOf" srcId="{DA282440-94C5-41AB-86EC-75968C29586C}" destId="{B50627CB-AACC-40F6-BC6B-C34B6E0FC71C}" srcOrd="0" destOrd="0" presId="urn:microsoft.com/office/officeart/2008/layout/PictureStrips"/>
    <dgm:cxn modelId="{905D0967-1EA9-49BA-80CF-CCDCF871481B}" srcId="{60E936EC-C7FB-48BA-B47D-22975E6F3574}" destId="{DA282440-94C5-41AB-86EC-75968C29586C}" srcOrd="2" destOrd="0" parTransId="{7A22E094-8403-4755-A5B5-B4ADC253BF2D}" sibTransId="{F274A96D-0D38-48DC-AF86-F36A4083EE61}"/>
    <dgm:cxn modelId="{0331B47C-AB8F-48FA-AD17-CF718E70FA74}" type="presOf" srcId="{60E936EC-C7FB-48BA-B47D-22975E6F3574}" destId="{97560BA9-B1F9-4E53-871D-C947980976C1}" srcOrd="0" destOrd="0" presId="urn:microsoft.com/office/officeart/2008/layout/PictureStrips"/>
    <dgm:cxn modelId="{98BAB791-5656-4BC9-8129-CF29C84A49F9}" srcId="{60E936EC-C7FB-48BA-B47D-22975E6F3574}" destId="{A7A476AF-1D43-4FAD-B68F-7CA53DA875D2}" srcOrd="1" destOrd="0" parTransId="{5CBC3D28-E457-4152-9BB0-C3B4CE9B9883}" sibTransId="{BE8B2476-4755-4CCE-AC2B-67A466622D84}"/>
    <dgm:cxn modelId="{55A98675-5FE0-4998-A79E-6DD769F95DEF}" type="presParOf" srcId="{97560BA9-B1F9-4E53-871D-C947980976C1}" destId="{B59F3E1B-B5D6-434A-AFC9-D04BC8D33347}" srcOrd="0" destOrd="0" presId="urn:microsoft.com/office/officeart/2008/layout/PictureStrips"/>
    <dgm:cxn modelId="{DDF899F9-B1D0-4A00-BE34-ECE0C6DACC29}" type="presParOf" srcId="{B59F3E1B-B5D6-434A-AFC9-D04BC8D33347}" destId="{3BA53835-A27E-4ED9-9DEE-37905BCB4301}" srcOrd="0" destOrd="0" presId="urn:microsoft.com/office/officeart/2008/layout/PictureStrips"/>
    <dgm:cxn modelId="{45883C9C-2EFA-4AD4-A9FE-B90DD9FD36FD}" type="presParOf" srcId="{B59F3E1B-B5D6-434A-AFC9-D04BC8D33347}" destId="{346A712E-B089-4C36-AC04-FEA5018220CA}" srcOrd="1" destOrd="0" presId="urn:microsoft.com/office/officeart/2008/layout/PictureStrips"/>
    <dgm:cxn modelId="{6C85E476-95E2-4712-83CB-0F1EFEBE5F74}" type="presParOf" srcId="{97560BA9-B1F9-4E53-871D-C947980976C1}" destId="{A935BBDC-C9B5-4C8D-847E-ADEB25063FE1}" srcOrd="1" destOrd="0" presId="urn:microsoft.com/office/officeart/2008/layout/PictureStrips"/>
    <dgm:cxn modelId="{0A1D452A-4CDC-43AA-B2EF-B4BD3EF66E51}" type="presParOf" srcId="{97560BA9-B1F9-4E53-871D-C947980976C1}" destId="{35E03D88-A274-4890-AA40-9B131C7498E3}" srcOrd="2" destOrd="0" presId="urn:microsoft.com/office/officeart/2008/layout/PictureStrips"/>
    <dgm:cxn modelId="{245A2A40-E07F-4A2F-845F-6E124FA487F9}" type="presParOf" srcId="{35E03D88-A274-4890-AA40-9B131C7498E3}" destId="{1D12282E-CDB0-4B8D-B616-ADE7D7810FD3}" srcOrd="0" destOrd="0" presId="urn:microsoft.com/office/officeart/2008/layout/PictureStrips"/>
    <dgm:cxn modelId="{B1AD57F4-DA67-4957-9CDD-82C7D50F63ED}" type="presParOf" srcId="{35E03D88-A274-4890-AA40-9B131C7498E3}" destId="{623ADBE4-43DC-4580-BBE4-46315BD13841}" srcOrd="1" destOrd="0" presId="urn:microsoft.com/office/officeart/2008/layout/PictureStrips"/>
    <dgm:cxn modelId="{57B1AAA6-64E1-460B-8A05-375D84837685}" type="presParOf" srcId="{97560BA9-B1F9-4E53-871D-C947980976C1}" destId="{09D23B62-C687-4B8C-B451-F83E7008A889}" srcOrd="3" destOrd="0" presId="urn:microsoft.com/office/officeart/2008/layout/PictureStrips"/>
    <dgm:cxn modelId="{729C0A99-5878-44BB-8B5D-CAAE1A9FE7F0}" type="presParOf" srcId="{97560BA9-B1F9-4E53-871D-C947980976C1}" destId="{4B63EA39-ACC1-49D8-834E-CDB581B5C3A6}" srcOrd="4" destOrd="0" presId="urn:microsoft.com/office/officeart/2008/layout/PictureStrips"/>
    <dgm:cxn modelId="{F8279DF8-3BFA-437E-9F77-801DE17386F1}" type="presParOf" srcId="{4B63EA39-ACC1-49D8-834E-CDB581B5C3A6}" destId="{B50627CB-AACC-40F6-BC6B-C34B6E0FC71C}" srcOrd="0" destOrd="0" presId="urn:microsoft.com/office/officeart/2008/layout/PictureStrips"/>
    <dgm:cxn modelId="{F088C3E8-5DA0-49BC-AD2E-28FF344676F4}" type="presParOf" srcId="{4B63EA39-ACC1-49D8-834E-CDB581B5C3A6}" destId="{079D1DA9-F54D-4029-848D-FD4B78D3D3F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F42A5-160E-4AE6-BBF6-B076A4D3855B}">
      <dsp:nvSpPr>
        <dsp:cNvPr id="0" name=""/>
        <dsp:cNvSpPr/>
      </dsp:nvSpPr>
      <dsp:spPr>
        <a:xfrm>
          <a:off x="-4963726" y="-760565"/>
          <a:ext cx="5911625" cy="5911625"/>
        </a:xfrm>
        <a:prstGeom prst="blockArc">
          <a:avLst>
            <a:gd name="adj1" fmla="val 18900000"/>
            <a:gd name="adj2" fmla="val 2700000"/>
            <a:gd name="adj3" fmla="val 36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F1EF8-B284-4336-AC1D-820CD5AEA4AB}">
      <dsp:nvSpPr>
        <dsp:cNvPr id="0" name=""/>
        <dsp:cNvSpPr/>
      </dsp:nvSpPr>
      <dsp:spPr>
        <a:xfrm>
          <a:off x="496371" y="337541"/>
          <a:ext cx="7571285" cy="675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126" tIns="83820" rIns="83820" bIns="83820" numCol="1" spcCol="1270" anchor="ctr" anchorCtr="0">
          <a:noAutofit/>
        </a:bodyPr>
        <a:lstStyle/>
        <a:p>
          <a:pPr lvl="0" algn="l" defTabSz="1466850">
            <a:lnSpc>
              <a:spcPct val="90000"/>
            </a:lnSpc>
            <a:spcBef>
              <a:spcPct val="0"/>
            </a:spcBef>
            <a:spcAft>
              <a:spcPct val="35000"/>
            </a:spcAft>
          </a:pPr>
          <a:r>
            <a:rPr lang="en-US" sz="3300" kern="1200" dirty="0"/>
            <a:t>Growth mindset</a:t>
          </a:r>
        </a:p>
      </dsp:txBody>
      <dsp:txXfrm>
        <a:off x="496371" y="337541"/>
        <a:ext cx="7571285" cy="675433"/>
      </dsp:txXfrm>
    </dsp:sp>
    <dsp:sp modelId="{1ADB0F7C-9A0E-43ED-991A-4D70D9627E2A}">
      <dsp:nvSpPr>
        <dsp:cNvPr id="0" name=""/>
        <dsp:cNvSpPr/>
      </dsp:nvSpPr>
      <dsp:spPr>
        <a:xfrm>
          <a:off x="74225" y="253112"/>
          <a:ext cx="844292" cy="844292"/>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FB886-9A87-4CBB-A609-F7CC52B4E27A}">
      <dsp:nvSpPr>
        <dsp:cNvPr id="0" name=""/>
        <dsp:cNvSpPr/>
      </dsp:nvSpPr>
      <dsp:spPr>
        <a:xfrm>
          <a:off x="883613" y="1350867"/>
          <a:ext cx="7184043" cy="675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126" tIns="83820" rIns="83820" bIns="83820" numCol="1" spcCol="1270" anchor="ctr" anchorCtr="0">
          <a:noAutofit/>
        </a:bodyPr>
        <a:lstStyle/>
        <a:p>
          <a:pPr lvl="0" algn="l" defTabSz="1466850">
            <a:lnSpc>
              <a:spcPct val="90000"/>
            </a:lnSpc>
            <a:spcBef>
              <a:spcPct val="0"/>
            </a:spcBef>
            <a:spcAft>
              <a:spcPct val="35000"/>
            </a:spcAft>
          </a:pPr>
          <a:r>
            <a:rPr lang="en-US" sz="3300" kern="1200" dirty="0"/>
            <a:t>Focus on the topic, stay present</a:t>
          </a:r>
        </a:p>
      </dsp:txBody>
      <dsp:txXfrm>
        <a:off x="883613" y="1350867"/>
        <a:ext cx="7184043" cy="675433"/>
      </dsp:txXfrm>
    </dsp:sp>
    <dsp:sp modelId="{81B677A4-93FF-468A-9859-7CA5F4915185}">
      <dsp:nvSpPr>
        <dsp:cNvPr id="0" name=""/>
        <dsp:cNvSpPr/>
      </dsp:nvSpPr>
      <dsp:spPr>
        <a:xfrm>
          <a:off x="461467" y="1266438"/>
          <a:ext cx="844292" cy="844292"/>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655EF-386E-4E47-8AC4-38AB2D02EA93}">
      <dsp:nvSpPr>
        <dsp:cNvPr id="0" name=""/>
        <dsp:cNvSpPr/>
      </dsp:nvSpPr>
      <dsp:spPr>
        <a:xfrm>
          <a:off x="883613" y="2364193"/>
          <a:ext cx="7184043" cy="675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126" tIns="83820" rIns="83820" bIns="83820" numCol="1" spcCol="1270" anchor="ctr" anchorCtr="0">
          <a:noAutofit/>
        </a:bodyPr>
        <a:lstStyle/>
        <a:p>
          <a:pPr lvl="0" algn="l" defTabSz="1466850">
            <a:lnSpc>
              <a:spcPct val="90000"/>
            </a:lnSpc>
            <a:spcBef>
              <a:spcPct val="0"/>
            </a:spcBef>
            <a:spcAft>
              <a:spcPct val="35000"/>
            </a:spcAft>
          </a:pPr>
          <a:r>
            <a:rPr lang="en-US" sz="3300" kern="1200" dirty="0"/>
            <a:t>Assume positive intent</a:t>
          </a:r>
        </a:p>
      </dsp:txBody>
      <dsp:txXfrm>
        <a:off x="883613" y="2364193"/>
        <a:ext cx="7184043" cy="675433"/>
      </dsp:txXfrm>
    </dsp:sp>
    <dsp:sp modelId="{65A13891-8559-47CA-8402-DF4E98A2E471}">
      <dsp:nvSpPr>
        <dsp:cNvPr id="0" name=""/>
        <dsp:cNvSpPr/>
      </dsp:nvSpPr>
      <dsp:spPr>
        <a:xfrm>
          <a:off x="439836" y="2279764"/>
          <a:ext cx="844292" cy="844292"/>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BD9991-234E-430C-A8A3-EE3A0D3EB6C7}">
      <dsp:nvSpPr>
        <dsp:cNvPr id="0" name=""/>
        <dsp:cNvSpPr/>
      </dsp:nvSpPr>
      <dsp:spPr>
        <a:xfrm>
          <a:off x="496371" y="3377519"/>
          <a:ext cx="7571285" cy="675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126" tIns="83820" rIns="83820" bIns="83820" numCol="1" spcCol="1270" anchor="ctr" anchorCtr="0">
          <a:noAutofit/>
        </a:bodyPr>
        <a:lstStyle/>
        <a:p>
          <a:pPr lvl="0" algn="l" defTabSz="1466850">
            <a:lnSpc>
              <a:spcPct val="90000"/>
            </a:lnSpc>
            <a:spcBef>
              <a:spcPct val="0"/>
            </a:spcBef>
            <a:spcAft>
              <a:spcPct val="35000"/>
            </a:spcAft>
          </a:pPr>
          <a:r>
            <a:rPr lang="en-US" sz="3300" kern="1200" dirty="0"/>
            <a:t>Mute when appropriate</a:t>
          </a:r>
        </a:p>
      </dsp:txBody>
      <dsp:txXfrm>
        <a:off x="496371" y="3377519"/>
        <a:ext cx="7571285" cy="675433"/>
      </dsp:txXfrm>
    </dsp:sp>
    <dsp:sp modelId="{0B64B937-F015-4AEF-A409-C16932A368F6}">
      <dsp:nvSpPr>
        <dsp:cNvPr id="0" name=""/>
        <dsp:cNvSpPr/>
      </dsp:nvSpPr>
      <dsp:spPr>
        <a:xfrm>
          <a:off x="74225" y="3293090"/>
          <a:ext cx="844292" cy="844292"/>
        </a:xfrm>
        <a:prstGeom prst="ellipse">
          <a:avLst/>
        </a:prstGeom>
        <a:blipFill rotWithShape="0">
          <a:blip xmlns:r="http://schemas.openxmlformats.org/officeDocument/2006/relationships" r:embed="rId4">
            <a:duotone>
              <a:schemeClr val="accent5">
                <a:shade val="45000"/>
                <a:satMod val="135000"/>
              </a:schemeClr>
              <a:prstClr val="white"/>
            </a:duotone>
          </a:blip>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D5160-37DB-46EF-A252-997D1E217249}">
      <dsp:nvSpPr>
        <dsp:cNvPr id="0" name=""/>
        <dsp:cNvSpPr/>
      </dsp:nvSpPr>
      <dsp:spPr>
        <a:xfrm rot="5400000">
          <a:off x="6992583" y="-2840237"/>
          <a:ext cx="1150129" cy="712249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171450" lvl="1" indent="-171450" algn="l" defTabSz="800100">
            <a:lnSpc>
              <a:spcPct val="90000"/>
            </a:lnSpc>
            <a:spcBef>
              <a:spcPct val="0"/>
            </a:spcBef>
            <a:spcAft>
              <a:spcPct val="15000"/>
            </a:spcAft>
            <a:buChar char="••"/>
          </a:pPr>
          <a:r>
            <a:rPr lang="en-US" sz="1800" b="1" u="sng" kern="1200" dirty="0"/>
            <a:t>Who</a:t>
          </a:r>
          <a:r>
            <a:rPr lang="en-US" sz="1800" b="1" kern="1200" dirty="0"/>
            <a:t> Am I?   </a:t>
          </a:r>
        </a:p>
        <a:p>
          <a:pPr marL="171450" lvl="1" indent="-171450" algn="l" defTabSz="755650">
            <a:lnSpc>
              <a:spcPct val="90000"/>
            </a:lnSpc>
            <a:spcBef>
              <a:spcPct val="0"/>
            </a:spcBef>
            <a:spcAft>
              <a:spcPct val="15000"/>
            </a:spcAft>
            <a:buChar char="••"/>
          </a:pPr>
          <a:r>
            <a:rPr lang="en-US" sz="1700" kern="1200" dirty="0"/>
            <a:t>How do my interests, skills, and values connect to potential jobs and classes I can take?</a:t>
          </a:r>
        </a:p>
      </dsp:txBody>
      <dsp:txXfrm rot="-5400000">
        <a:off x="4006402" y="202089"/>
        <a:ext cx="7066347" cy="1037839"/>
      </dsp:txXfrm>
    </dsp:sp>
    <dsp:sp modelId="{695F135D-C9AE-41FE-98AE-F7681F6E0A57}">
      <dsp:nvSpPr>
        <dsp:cNvPr id="0" name=""/>
        <dsp:cNvSpPr/>
      </dsp:nvSpPr>
      <dsp:spPr>
        <a:xfrm>
          <a:off x="0" y="2178"/>
          <a:ext cx="4006402" cy="1437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a:t>Explore</a:t>
          </a:r>
        </a:p>
      </dsp:txBody>
      <dsp:txXfrm>
        <a:off x="70181" y="72359"/>
        <a:ext cx="3866040" cy="1297300"/>
      </dsp:txXfrm>
    </dsp:sp>
    <dsp:sp modelId="{F0A3032F-E843-40D9-96B6-AD578CFFD5CD}">
      <dsp:nvSpPr>
        <dsp:cNvPr id="0" name=""/>
        <dsp:cNvSpPr/>
      </dsp:nvSpPr>
      <dsp:spPr>
        <a:xfrm rot="5400000">
          <a:off x="6992583" y="-1330691"/>
          <a:ext cx="1150129" cy="712249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171450" lvl="1" indent="-171450" algn="l" defTabSz="800100">
            <a:lnSpc>
              <a:spcPct val="90000"/>
            </a:lnSpc>
            <a:spcBef>
              <a:spcPct val="0"/>
            </a:spcBef>
            <a:spcAft>
              <a:spcPct val="15000"/>
            </a:spcAft>
            <a:buChar char="••"/>
          </a:pPr>
          <a:r>
            <a:rPr lang="en-US" sz="1800" b="1" u="sng" kern="1200" dirty="0"/>
            <a:t>What</a:t>
          </a:r>
          <a:r>
            <a:rPr lang="en-US" sz="1800" b="1" kern="1200" dirty="0"/>
            <a:t> Can I Become?</a:t>
          </a:r>
        </a:p>
        <a:p>
          <a:pPr marL="171450" lvl="1" indent="-171450" algn="l" defTabSz="755650">
            <a:lnSpc>
              <a:spcPct val="90000"/>
            </a:lnSpc>
            <a:spcBef>
              <a:spcPct val="0"/>
            </a:spcBef>
            <a:spcAft>
              <a:spcPct val="15000"/>
            </a:spcAft>
            <a:buChar char="••"/>
          </a:pPr>
          <a:r>
            <a:rPr lang="en-US" sz="1700" kern="1200" dirty="0"/>
            <a:t>What jobs align with my interests, skills, goals, or problems I want to solve? </a:t>
          </a:r>
        </a:p>
      </dsp:txBody>
      <dsp:txXfrm rot="-5400000">
        <a:off x="4006402" y="1711635"/>
        <a:ext cx="7066347" cy="1037839"/>
      </dsp:txXfrm>
    </dsp:sp>
    <dsp:sp modelId="{E10631C9-F3C7-41C7-A4DD-05A904D0EC9B}">
      <dsp:nvSpPr>
        <dsp:cNvPr id="0" name=""/>
        <dsp:cNvSpPr/>
      </dsp:nvSpPr>
      <dsp:spPr>
        <a:xfrm>
          <a:off x="0" y="1511723"/>
          <a:ext cx="4006402" cy="14376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a:t>Plan</a:t>
          </a:r>
        </a:p>
      </dsp:txBody>
      <dsp:txXfrm>
        <a:off x="70181" y="1581904"/>
        <a:ext cx="3866040" cy="1297300"/>
      </dsp:txXfrm>
    </dsp:sp>
    <dsp:sp modelId="{9B48EACD-9BE0-48A3-929C-16939F747A86}">
      <dsp:nvSpPr>
        <dsp:cNvPr id="0" name=""/>
        <dsp:cNvSpPr/>
      </dsp:nvSpPr>
      <dsp:spPr>
        <a:xfrm rot="5400000">
          <a:off x="6992583" y="178853"/>
          <a:ext cx="1150129" cy="712249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u="sng" kern="1200" dirty="0"/>
            <a:t>How</a:t>
          </a:r>
          <a:r>
            <a:rPr lang="en-US" sz="1700" b="1" kern="1200" dirty="0"/>
            <a:t> Do I Become That?</a:t>
          </a:r>
        </a:p>
        <a:p>
          <a:pPr marL="171450" lvl="1" indent="-171450" algn="l" defTabSz="755650">
            <a:lnSpc>
              <a:spcPct val="90000"/>
            </a:lnSpc>
            <a:spcBef>
              <a:spcPct val="0"/>
            </a:spcBef>
            <a:spcAft>
              <a:spcPct val="15000"/>
            </a:spcAft>
            <a:buChar char="••"/>
          </a:pPr>
          <a:r>
            <a:rPr lang="en-US" sz="1700" kern="1200" dirty="0"/>
            <a:t>What classes, Graduation Pathway(s), and post high school education &amp; training could prepare me to reach my post-high school goals? </a:t>
          </a:r>
        </a:p>
      </dsp:txBody>
      <dsp:txXfrm rot="-5400000">
        <a:off x="4006402" y="3221180"/>
        <a:ext cx="7066347" cy="1037839"/>
      </dsp:txXfrm>
    </dsp:sp>
    <dsp:sp modelId="{40B6BDB2-15B7-404D-BD00-FF76AAF17B99}">
      <dsp:nvSpPr>
        <dsp:cNvPr id="0" name=""/>
        <dsp:cNvSpPr/>
      </dsp:nvSpPr>
      <dsp:spPr>
        <a:xfrm>
          <a:off x="0" y="3021268"/>
          <a:ext cx="4006402" cy="14376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a:t>Act</a:t>
          </a:r>
        </a:p>
      </dsp:txBody>
      <dsp:txXfrm>
        <a:off x="70181" y="3091449"/>
        <a:ext cx="3866040" cy="12973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0E531-742F-4604-8627-ECD78E949DBD}">
      <dsp:nvSpPr>
        <dsp:cNvPr id="0" name=""/>
        <dsp:cNvSpPr/>
      </dsp:nvSpPr>
      <dsp:spPr>
        <a:xfrm>
          <a:off x="2146" y="643096"/>
          <a:ext cx="3406277" cy="2346925"/>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08628-C3AB-41F3-9CBF-4A8162BC11BD}">
      <dsp:nvSpPr>
        <dsp:cNvPr id="0" name=""/>
        <dsp:cNvSpPr/>
      </dsp:nvSpPr>
      <dsp:spPr>
        <a:xfrm>
          <a:off x="2146" y="2990022"/>
          <a:ext cx="3406277" cy="126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lvl="0" algn="ctr" defTabSz="1200150">
            <a:lnSpc>
              <a:spcPct val="90000"/>
            </a:lnSpc>
            <a:spcBef>
              <a:spcPct val="0"/>
            </a:spcBef>
            <a:spcAft>
              <a:spcPct val="35000"/>
            </a:spcAft>
          </a:pPr>
          <a:r>
            <a:rPr lang="en-US" sz="2700" kern="1200" dirty="0">
              <a:hlinkClick xmlns:r="http://schemas.openxmlformats.org/officeDocument/2006/relationships" r:id="rId2"/>
            </a:rPr>
            <a:t>Get the Graduation Pathways Toolkit</a:t>
          </a:r>
          <a:r>
            <a:rPr lang="en-US" sz="2700" kern="1200" dirty="0"/>
            <a:t> </a:t>
          </a:r>
        </a:p>
      </dsp:txBody>
      <dsp:txXfrm>
        <a:off x="2146" y="2990022"/>
        <a:ext cx="3406277" cy="1263728"/>
      </dsp:txXfrm>
    </dsp:sp>
    <dsp:sp modelId="{DEE2E9D7-941B-42D9-84BE-AFDD0091F9E4}">
      <dsp:nvSpPr>
        <dsp:cNvPr id="0" name=""/>
        <dsp:cNvSpPr/>
      </dsp:nvSpPr>
      <dsp:spPr>
        <a:xfrm>
          <a:off x="3749195" y="643096"/>
          <a:ext cx="3406277" cy="2346925"/>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E36A5-6885-4156-8F0B-FC0A4122350A}">
      <dsp:nvSpPr>
        <dsp:cNvPr id="0" name=""/>
        <dsp:cNvSpPr/>
      </dsp:nvSpPr>
      <dsp:spPr>
        <a:xfrm>
          <a:off x="3749195" y="2990022"/>
          <a:ext cx="3406277" cy="126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lvl="0" algn="ctr" defTabSz="1200150">
            <a:lnSpc>
              <a:spcPct val="90000"/>
            </a:lnSpc>
            <a:spcBef>
              <a:spcPct val="0"/>
            </a:spcBef>
            <a:spcAft>
              <a:spcPct val="35000"/>
            </a:spcAft>
          </a:pPr>
          <a:r>
            <a:rPr lang="en-US" sz="2700" kern="1200" dirty="0"/>
            <a:t>HSBP Template</a:t>
          </a:r>
        </a:p>
      </dsp:txBody>
      <dsp:txXfrm>
        <a:off x="3749195" y="2990022"/>
        <a:ext cx="3406277" cy="1263728"/>
      </dsp:txXfrm>
    </dsp:sp>
    <dsp:sp modelId="{2A0A0C20-B56F-4FD1-A50C-7176F3BD19C5}">
      <dsp:nvSpPr>
        <dsp:cNvPr id="0" name=""/>
        <dsp:cNvSpPr/>
      </dsp:nvSpPr>
      <dsp:spPr>
        <a:xfrm>
          <a:off x="7496243" y="643096"/>
          <a:ext cx="3406277" cy="2346925"/>
        </a:xfrm>
        <a:prstGeom prst="roundRect">
          <a:avLst/>
        </a:prstGeom>
        <a:blipFill>
          <a:blip xmlns:r="http://schemas.openxmlformats.org/officeDocument/2006/relationships" r:embed="rId4"/>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D92155-ABC0-414C-8B6A-E1739F29C04C}">
      <dsp:nvSpPr>
        <dsp:cNvPr id="0" name=""/>
        <dsp:cNvSpPr/>
      </dsp:nvSpPr>
      <dsp:spPr>
        <a:xfrm>
          <a:off x="7496243" y="2990022"/>
          <a:ext cx="3406277" cy="126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lvl="0" algn="ctr" defTabSz="1200150">
            <a:lnSpc>
              <a:spcPct val="90000"/>
            </a:lnSpc>
            <a:spcBef>
              <a:spcPct val="0"/>
            </a:spcBef>
            <a:spcAft>
              <a:spcPct val="35000"/>
            </a:spcAft>
          </a:pPr>
          <a:r>
            <a:rPr lang="en-US" sz="2700" kern="1200" dirty="0">
              <a:hlinkClick xmlns:r="http://schemas.openxmlformats.org/officeDocument/2006/relationships" r:id="rId5"/>
            </a:rPr>
            <a:t>Career Bridge Washington </a:t>
          </a:r>
          <a:endParaRPr lang="en-US" sz="2700" kern="1200" dirty="0"/>
        </a:p>
      </dsp:txBody>
      <dsp:txXfrm>
        <a:off x="7496243" y="2990022"/>
        <a:ext cx="3406277" cy="12637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D63FE-ADF5-42A9-ADE4-7AD96559B4E8}">
      <dsp:nvSpPr>
        <dsp:cNvPr id="0" name=""/>
        <dsp:cNvSpPr/>
      </dsp:nvSpPr>
      <dsp:spPr>
        <a:xfrm>
          <a:off x="4568" y="91990"/>
          <a:ext cx="3921671" cy="9644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rtl="0">
            <a:lnSpc>
              <a:spcPct val="90000"/>
            </a:lnSpc>
            <a:spcBef>
              <a:spcPct val="0"/>
            </a:spcBef>
            <a:spcAft>
              <a:spcPct val="35000"/>
            </a:spcAft>
          </a:pPr>
          <a:r>
            <a:rPr kumimoji="0" lang="en-US" sz="2400" b="1" i="0" u="none" strike="noStrike" kern="1200" cap="none" spc="0" normalizeH="0" baseline="0" noProof="0" dirty="0">
              <a:ln/>
              <a:effectLst/>
              <a:uLnTx/>
              <a:uFillTx/>
              <a:latin typeface="+mn-lt"/>
              <a:ea typeface="+mn-ea"/>
              <a:cs typeface="Segoe UI" panose="020B0502040204020203" pitchFamily="34" charset="0"/>
            </a:rPr>
            <a:t>What We’ve Been Doing</a:t>
          </a:r>
          <a:endParaRPr lang="en-US" sz="2400" u="none" kern="1200" dirty="0">
            <a:latin typeface="+mn-lt"/>
          </a:endParaRPr>
        </a:p>
      </dsp:txBody>
      <dsp:txXfrm>
        <a:off x="4568" y="91990"/>
        <a:ext cx="3921671" cy="642962"/>
      </dsp:txXfrm>
    </dsp:sp>
    <dsp:sp modelId="{7BF260CB-B55A-41CF-9BB9-B1449E0E77DE}">
      <dsp:nvSpPr>
        <dsp:cNvPr id="0" name=""/>
        <dsp:cNvSpPr/>
      </dsp:nvSpPr>
      <dsp:spPr>
        <a:xfrm>
          <a:off x="807802" y="734953"/>
          <a:ext cx="3921671" cy="3830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a:ln/>
              <a:effectLst/>
              <a:uLnTx/>
              <a:uFillTx/>
              <a:latin typeface="+mn-lt"/>
              <a:ea typeface="+mn-ea"/>
              <a:cs typeface="Segoe UI" panose="020B0502040204020203" pitchFamily="34" charset="0"/>
            </a:rPr>
            <a:t>Starts by 8</a:t>
          </a:r>
          <a:r>
            <a:rPr kumimoji="0" lang="en-US" sz="1900" b="0" i="0" u="none" strike="noStrike" kern="1200" cap="none" spc="0" normalizeH="0" baseline="30000" noProof="0">
              <a:ln/>
              <a:effectLst/>
              <a:uLnTx/>
              <a:uFillTx/>
              <a:latin typeface="+mn-lt"/>
              <a:ea typeface="+mn-ea"/>
              <a:cs typeface="Segoe UI" panose="020B0502040204020203" pitchFamily="34" charset="0"/>
            </a:rPr>
            <a:t>th</a:t>
          </a:r>
          <a:r>
            <a:rPr kumimoji="0" lang="en-US" sz="1900" b="0" i="0" u="none" strike="noStrike" kern="1200" cap="none" spc="0" normalizeH="0" baseline="0" noProof="0">
              <a:ln/>
              <a:effectLst/>
              <a:uLnTx/>
              <a:uFillTx/>
              <a:latin typeface="+mn-lt"/>
              <a:ea typeface="+mn-ea"/>
              <a:cs typeface="Segoe UI" panose="020B0502040204020203" pitchFamily="34" charset="0"/>
            </a:rPr>
            <a:t> grade</a:t>
          </a:r>
          <a:endParaRPr kumimoji="0" lang="en-US" sz="1900" b="0" i="0" u="none" strike="noStrike" kern="1200" cap="none" spc="0" normalizeH="0" baseline="0" noProof="0" dirty="0">
            <a:ln/>
            <a:effectLst/>
            <a:uLnTx/>
            <a:uFillTx/>
            <a:latin typeface="+mn-lt"/>
            <a:ea typeface="+mn-ea"/>
            <a:cs typeface="Segoe UI" panose="020B0502040204020203" pitchFamily="34" charset="0"/>
          </a:endParaRP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Interest Inventory </a:t>
          </a: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Career Goal(s) </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Educational Goals</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Academic Course Plan</a:t>
          </a:r>
          <a:r>
            <a:rPr kumimoji="0" lang="en-US" sz="1900" b="0" i="1" u="none" strike="noStrike" kern="1200" cap="none" spc="0" normalizeH="0" baseline="0" noProof="0" dirty="0">
              <a:ln/>
              <a:effectLst/>
              <a:uLnTx/>
              <a:uFillTx/>
              <a:latin typeface="+mn-lt"/>
              <a:ea typeface="+mn-ea"/>
              <a:cs typeface="Segoe UI" panose="020B0502040204020203" pitchFamily="34" charset="0"/>
            </a:rPr>
            <a:t> </a:t>
          </a: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Dual Credit</a:t>
          </a: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College Bound Scholarship </a:t>
          </a: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CTE Equivalency Courses</a:t>
          </a:r>
        </a:p>
        <a:p>
          <a:pPr marL="342900" lvl="2" indent="-171450" algn="l" defTabSz="844550" rtl="0">
            <a:lnSpc>
              <a:spcPct val="90000"/>
            </a:lnSpc>
            <a:spcBef>
              <a:spcPct val="0"/>
            </a:spcBef>
            <a:spcAft>
              <a:spcPct val="15000"/>
            </a:spcAft>
            <a:buChar char="••"/>
          </a:pPr>
          <a:r>
            <a:rPr kumimoji="0" lang="en-US" sz="1900" b="0" i="1" u="none" strike="noStrike" kern="1200" cap="none" spc="0" normalizeH="0" baseline="0" noProof="0" dirty="0">
              <a:ln/>
              <a:effectLst/>
              <a:uLnTx/>
              <a:uFillTx/>
              <a:latin typeface="+mn-lt"/>
              <a:ea typeface="+mn-ea"/>
              <a:cs typeface="Segoe UI" panose="020B0502040204020203" pitchFamily="34" charset="0"/>
            </a:rPr>
            <a:t>Support classes (if needed)</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Résumé/Activity Log</a:t>
          </a:r>
          <a:endParaRPr kumimoji="0" lang="en-US" sz="1900" b="0" i="1" u="none" strike="noStrike" kern="1200" cap="none" spc="0" normalizeH="0" baseline="0" noProof="0" dirty="0">
            <a:ln/>
            <a:effectLst/>
            <a:uLnTx/>
            <a:uFillTx/>
            <a:latin typeface="+mn-lt"/>
            <a:ea typeface="+mn-ea"/>
            <a:cs typeface="Segoe UI" panose="020B0502040204020203" pitchFamily="34" charset="0"/>
          </a:endParaRPr>
        </a:p>
      </dsp:txBody>
      <dsp:txXfrm>
        <a:off x="919991" y="847142"/>
        <a:ext cx="3697293" cy="3606022"/>
      </dsp:txXfrm>
    </dsp:sp>
    <dsp:sp modelId="{831AD34D-158C-41F8-A424-F28BDCC83173}">
      <dsp:nvSpPr>
        <dsp:cNvPr id="0" name=""/>
        <dsp:cNvSpPr/>
      </dsp:nvSpPr>
      <dsp:spPr>
        <a:xfrm>
          <a:off x="4694177" y="51399"/>
          <a:ext cx="1260363" cy="97638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mn-lt"/>
          </a:endParaRPr>
        </a:p>
      </dsp:txBody>
      <dsp:txXfrm>
        <a:off x="4694177" y="246675"/>
        <a:ext cx="967448" cy="585830"/>
      </dsp:txXfrm>
    </dsp:sp>
    <dsp:sp modelId="{60E64C20-D7A1-4CCD-B245-4B33F13D20D6}">
      <dsp:nvSpPr>
        <dsp:cNvPr id="0" name=""/>
        <dsp:cNvSpPr/>
      </dsp:nvSpPr>
      <dsp:spPr>
        <a:xfrm>
          <a:off x="6304285" y="91990"/>
          <a:ext cx="3921671" cy="9644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rtl="0">
            <a:lnSpc>
              <a:spcPct val="90000"/>
            </a:lnSpc>
            <a:spcBef>
              <a:spcPct val="0"/>
            </a:spcBef>
            <a:spcAft>
              <a:spcPct val="35000"/>
            </a:spcAft>
          </a:pPr>
          <a:r>
            <a:rPr kumimoji="0" lang="en-US" sz="2400" b="1" i="0" u="none" strike="noStrike" kern="1200" cap="none" spc="0" normalizeH="0" baseline="0" noProof="0" dirty="0">
              <a:ln/>
              <a:effectLst/>
              <a:uLnTx/>
              <a:uFillTx/>
              <a:latin typeface="+mn-lt"/>
              <a:ea typeface="+mn-ea"/>
              <a:cs typeface="Segoe UI" panose="020B0502040204020203" pitchFamily="34" charset="0"/>
            </a:rPr>
            <a:t>What’s New This Year</a:t>
          </a:r>
          <a:endParaRPr lang="en-US" sz="2400" u="none" kern="1200" dirty="0">
            <a:latin typeface="+mn-lt"/>
          </a:endParaRPr>
        </a:p>
      </dsp:txBody>
      <dsp:txXfrm>
        <a:off x="6304285" y="91990"/>
        <a:ext cx="3921671" cy="642962"/>
      </dsp:txXfrm>
    </dsp:sp>
    <dsp:sp modelId="{D9D09598-6421-4FA7-83B4-85AE77C5EA12}">
      <dsp:nvSpPr>
        <dsp:cNvPr id="0" name=""/>
        <dsp:cNvSpPr/>
      </dsp:nvSpPr>
      <dsp:spPr>
        <a:xfrm>
          <a:off x="7107519" y="734953"/>
          <a:ext cx="3921671" cy="38304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Info about federal &amp; state financial aid</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Students with IEPs get same HSB Planning, with similar staff, as classmates </a:t>
          </a:r>
        </a:p>
        <a:p>
          <a:pPr marL="342900" lvl="2"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Check out OSPI’s new </a:t>
          </a:r>
          <a:r>
            <a:rPr kumimoji="0" lang="en-US" sz="1900" b="0" i="0" u="none" strike="noStrike" kern="1200" cap="none" spc="0" normalizeH="0" baseline="0" noProof="0" dirty="0">
              <a:ln/>
              <a:effectLst/>
              <a:uLnTx/>
              <a:uFillTx/>
              <a:latin typeface="+mn-lt"/>
              <a:ea typeface="+mn-ea"/>
              <a:cs typeface="Segoe UI" panose="020B0502040204020203" pitchFamily="34" charset="0"/>
              <a:hlinkClick xmlns:r="http://schemas.openxmlformats.org/officeDocument/2006/relationships" r:id="rId1">
                <a:extLst>
                  <a:ext uri="{A12FA001-AC4F-418D-AE19-62706E023703}">
                    <ahyp:hlinkClr xmlns:ahyp="http://schemas.microsoft.com/office/drawing/2018/hyperlinkcolor" xmlns="" val="tx"/>
                  </a:ext>
                </a:extLst>
              </a:hlinkClick>
            </a:rPr>
            <a:t>resources</a:t>
          </a:r>
          <a:r>
            <a:rPr kumimoji="0" lang="en-US" sz="1900" b="0" i="0" u="none" strike="noStrike" kern="1200" cap="none" spc="0" normalizeH="0" baseline="0" noProof="0" dirty="0">
              <a:ln/>
              <a:effectLst/>
              <a:uLnTx/>
              <a:uFillTx/>
              <a:latin typeface="+mn-lt"/>
              <a:ea typeface="+mn-ea"/>
              <a:cs typeface="Segoe UI" panose="020B0502040204020203" pitchFamily="34" charset="0"/>
            </a:rPr>
            <a:t>!</a:t>
          </a:r>
        </a:p>
        <a:p>
          <a:pPr marL="171450" lvl="1" indent="-171450" algn="l" defTabSz="844550" rtl="0">
            <a:lnSpc>
              <a:spcPct val="90000"/>
            </a:lnSpc>
            <a:spcBef>
              <a:spcPct val="0"/>
            </a:spcBef>
            <a:spcAft>
              <a:spcPct val="15000"/>
            </a:spcAft>
            <a:buChar char="••"/>
          </a:pPr>
          <a:r>
            <a:rPr kumimoji="0" lang="en-US" sz="1900" b="0" i="0" u="none" strike="noStrike" kern="1200" cap="none" spc="0" normalizeH="0" baseline="0" noProof="0" dirty="0">
              <a:ln/>
              <a:effectLst/>
              <a:uLnTx/>
              <a:uFillTx/>
              <a:latin typeface="+mn-lt"/>
              <a:ea typeface="+mn-ea"/>
              <a:cs typeface="Segoe UI" panose="020B0502040204020203" pitchFamily="34" charset="0"/>
            </a:rPr>
            <a:t>10</a:t>
          </a:r>
          <a:r>
            <a:rPr kumimoji="0" lang="en-US" sz="1900" b="0" i="0" u="none" strike="noStrike" kern="1200" cap="none" spc="0" normalizeH="0" baseline="30000" noProof="0" dirty="0">
              <a:ln/>
              <a:effectLst/>
              <a:uLnTx/>
              <a:uFillTx/>
              <a:latin typeface="+mn-lt"/>
              <a:ea typeface="+mn-ea"/>
              <a:cs typeface="Segoe UI" panose="020B0502040204020203" pitchFamily="34" charset="0"/>
            </a:rPr>
            <a:t>th</a:t>
          </a:r>
          <a:r>
            <a:rPr kumimoji="0" lang="en-US" sz="1900" b="0" i="0" u="none" strike="noStrike" kern="1200" cap="none" spc="0" normalizeH="0" baseline="0" noProof="0" dirty="0">
              <a:ln/>
              <a:effectLst/>
              <a:uLnTx/>
              <a:uFillTx/>
              <a:latin typeface="+mn-lt"/>
              <a:ea typeface="+mn-ea"/>
              <a:cs typeface="Segoe UI" panose="020B0502040204020203" pitchFamily="34" charset="0"/>
            </a:rPr>
            <a:t> Grade HSBP Update: SBA scores* must inform 11</a:t>
          </a:r>
          <a:r>
            <a:rPr kumimoji="0" lang="en-US" sz="1900" b="0" i="0" u="none" strike="noStrike" kern="1200" cap="none" spc="0" normalizeH="0" baseline="30000" noProof="0" dirty="0">
              <a:ln/>
              <a:effectLst/>
              <a:uLnTx/>
              <a:uFillTx/>
              <a:latin typeface="+mn-lt"/>
              <a:ea typeface="+mn-ea"/>
              <a:cs typeface="Segoe UI" panose="020B0502040204020203" pitchFamily="34" charset="0"/>
            </a:rPr>
            <a:t>th</a:t>
          </a:r>
          <a:r>
            <a:rPr kumimoji="0" lang="en-US" sz="1900" b="0" i="0" u="none" strike="noStrike" kern="1200" cap="none" spc="0" normalizeH="0" baseline="0" noProof="0" dirty="0">
              <a:ln/>
              <a:effectLst/>
              <a:uLnTx/>
              <a:uFillTx/>
              <a:latin typeface="+mn-lt"/>
              <a:ea typeface="+mn-ea"/>
              <a:cs typeface="Segoe UI" panose="020B0502040204020203" pitchFamily="34" charset="0"/>
            </a:rPr>
            <a:t> grade course choices</a:t>
          </a:r>
        </a:p>
      </dsp:txBody>
      <dsp:txXfrm>
        <a:off x="7219708" y="847142"/>
        <a:ext cx="3697293" cy="36060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0CC12-807A-46AC-8387-9E3C14D68873}">
      <dsp:nvSpPr>
        <dsp:cNvPr id="0" name=""/>
        <dsp:cNvSpPr/>
      </dsp:nvSpPr>
      <dsp:spPr>
        <a:xfrm>
          <a:off x="654309" y="0"/>
          <a:ext cx="7415505" cy="307766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B8A3AF-85A2-47DA-96F5-EC89928FB659}">
      <dsp:nvSpPr>
        <dsp:cNvPr id="0" name=""/>
        <dsp:cNvSpPr/>
      </dsp:nvSpPr>
      <dsp:spPr>
        <a:xfrm>
          <a:off x="264535" y="923298"/>
          <a:ext cx="2617237" cy="123106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Data Mine</a:t>
          </a:r>
        </a:p>
      </dsp:txBody>
      <dsp:txXfrm>
        <a:off x="324631" y="983394"/>
        <a:ext cx="2497045" cy="1110872"/>
      </dsp:txXfrm>
    </dsp:sp>
    <dsp:sp modelId="{211B29FE-D791-406E-AA87-5974410590B1}">
      <dsp:nvSpPr>
        <dsp:cNvPr id="0" name=""/>
        <dsp:cNvSpPr/>
      </dsp:nvSpPr>
      <dsp:spPr>
        <a:xfrm>
          <a:off x="3053443" y="923298"/>
          <a:ext cx="2617237" cy="123106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Make Connection</a:t>
          </a:r>
        </a:p>
        <a:p>
          <a:pPr lvl="0" algn="ctr" defTabSz="800100">
            <a:lnSpc>
              <a:spcPct val="90000"/>
            </a:lnSpc>
            <a:spcBef>
              <a:spcPct val="0"/>
            </a:spcBef>
            <a:spcAft>
              <a:spcPct val="35000"/>
            </a:spcAft>
          </a:pPr>
          <a:r>
            <a:rPr lang="en-US" sz="1800" kern="1200" dirty="0"/>
            <a:t>Relationship &amp; Outreach</a:t>
          </a:r>
        </a:p>
      </dsp:txBody>
      <dsp:txXfrm>
        <a:off x="3113539" y="983394"/>
        <a:ext cx="2497045" cy="1110872"/>
      </dsp:txXfrm>
    </dsp:sp>
    <dsp:sp modelId="{28E1ADE2-D9B8-41B9-91A8-0D858D07A4A7}">
      <dsp:nvSpPr>
        <dsp:cNvPr id="0" name=""/>
        <dsp:cNvSpPr/>
      </dsp:nvSpPr>
      <dsp:spPr>
        <a:xfrm>
          <a:off x="5842351" y="923298"/>
          <a:ext cx="2617237" cy="123106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Provide Opportunity</a:t>
          </a:r>
        </a:p>
        <a:p>
          <a:pPr lvl="0" algn="ctr" defTabSz="800100">
            <a:lnSpc>
              <a:spcPct val="90000"/>
            </a:lnSpc>
            <a:spcBef>
              <a:spcPct val="0"/>
            </a:spcBef>
            <a:spcAft>
              <a:spcPct val="35000"/>
            </a:spcAft>
          </a:pPr>
          <a:r>
            <a:rPr lang="en-US" sz="1800" kern="1200" dirty="0"/>
            <a:t>in &amp; out of school</a:t>
          </a:r>
        </a:p>
      </dsp:txBody>
      <dsp:txXfrm>
        <a:off x="5902447" y="983394"/>
        <a:ext cx="2497045" cy="11108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B3EB5-9B0D-4D06-ABE6-C95AFFB818B3}">
      <dsp:nvSpPr>
        <dsp:cNvPr id="0" name=""/>
        <dsp:cNvSpPr/>
      </dsp:nvSpPr>
      <dsp:spPr>
        <a:xfrm>
          <a:off x="3389" y="702362"/>
          <a:ext cx="3305034" cy="119293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kern="1200" dirty="0">
              <a:latin typeface="+mn-lt"/>
              <a:cs typeface="Segoe UI" panose="020B0502040204020203" pitchFamily="34" charset="0"/>
            </a:rPr>
            <a:t>School Counselor or CCR Specialist Delivered Lessons</a:t>
          </a:r>
          <a:endParaRPr lang="en-US" sz="2200" kern="1200" dirty="0">
            <a:latin typeface="+mn-lt"/>
          </a:endParaRPr>
        </a:p>
      </dsp:txBody>
      <dsp:txXfrm>
        <a:off x="3389" y="702362"/>
        <a:ext cx="3305034" cy="1192936"/>
      </dsp:txXfrm>
    </dsp:sp>
    <dsp:sp modelId="{2F1D32D8-52D3-4891-A2D1-AC085FAAC354}">
      <dsp:nvSpPr>
        <dsp:cNvPr id="0" name=""/>
        <dsp:cNvSpPr/>
      </dsp:nvSpPr>
      <dsp:spPr>
        <a:xfrm>
          <a:off x="3389" y="1895299"/>
          <a:ext cx="3305034" cy="24155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Lessons given in classes or to whole grade (teachers stay)</a:t>
          </a:r>
          <a:endParaRPr lang="en-US" sz="2200" kern="1200" dirty="0">
            <a:latin typeface="+mn-lt"/>
          </a:endParaRP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Small Groups if help is needed</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1:1 Planning meetings</a:t>
          </a:r>
        </a:p>
      </dsp:txBody>
      <dsp:txXfrm>
        <a:off x="3389" y="1895299"/>
        <a:ext cx="3305034" cy="2415599"/>
      </dsp:txXfrm>
    </dsp:sp>
    <dsp:sp modelId="{267408F0-A8A6-4659-B935-92013E362C24}">
      <dsp:nvSpPr>
        <dsp:cNvPr id="0" name=""/>
        <dsp:cNvSpPr/>
      </dsp:nvSpPr>
      <dsp:spPr>
        <a:xfrm>
          <a:off x="3771129" y="702362"/>
          <a:ext cx="3305034" cy="119293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kern="1200" dirty="0">
              <a:latin typeface="+mn-lt"/>
            </a:rPr>
            <a:t>Staff Delivered in Advisory/Homeroom</a:t>
          </a:r>
          <a:endParaRPr lang="en-US" sz="2200" kern="1200" dirty="0">
            <a:latin typeface="+mn-lt"/>
          </a:endParaRPr>
        </a:p>
      </dsp:txBody>
      <dsp:txXfrm>
        <a:off x="3771129" y="702362"/>
        <a:ext cx="3305034" cy="1192936"/>
      </dsp:txXfrm>
    </dsp:sp>
    <dsp:sp modelId="{69AD237B-DF69-4D4B-BAD9-E312CEA02183}">
      <dsp:nvSpPr>
        <dsp:cNvPr id="0" name=""/>
        <dsp:cNvSpPr/>
      </dsp:nvSpPr>
      <dsp:spPr>
        <a:xfrm>
          <a:off x="3771129" y="1895299"/>
          <a:ext cx="3305034" cy="24155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Counselor or CCR Specialist “trains”</a:t>
          </a:r>
          <a:endParaRPr lang="en-US" sz="2200" kern="1200" dirty="0">
            <a:latin typeface="+mn-lt"/>
          </a:endParaRPr>
        </a:p>
        <a:p>
          <a:pPr marL="228600" lvl="1" indent="-228600" algn="l" defTabSz="977900">
            <a:lnSpc>
              <a:spcPct val="90000"/>
            </a:lnSpc>
            <a:spcBef>
              <a:spcPct val="0"/>
            </a:spcBef>
            <a:spcAft>
              <a:spcPct val="15000"/>
            </a:spcAft>
            <a:buChar char="••"/>
          </a:pPr>
          <a:r>
            <a:rPr lang="en-US" sz="2200" b="1" kern="1200" dirty="0">
              <a:latin typeface="+mn-lt"/>
              <a:ea typeface="Segoe UI Black" panose="020B0A02040204020203" pitchFamily="34" charset="0"/>
              <a:cs typeface="Segoe UI" panose="020B0502040204020203" pitchFamily="34" charset="0"/>
            </a:rPr>
            <a:t>Staff buy-in &amp; beliefs are key!</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Career Guidance Washington </a:t>
          </a:r>
          <a:r>
            <a:rPr lang="en-US" sz="2200" kern="1200" dirty="0">
              <a:latin typeface="+mn-lt"/>
              <a:cs typeface="Segoe UI Semibold" panose="020B0702040204020203" pitchFamily="34" charset="0"/>
              <a:hlinkClick xmlns:r="http://schemas.openxmlformats.org/officeDocument/2006/relationships" r:id="rId1"/>
            </a:rPr>
            <a:t>Lessons</a:t>
          </a:r>
          <a:endParaRPr lang="en-US" sz="2200" kern="1200" dirty="0">
            <a:latin typeface="+mn-lt"/>
            <a:cs typeface="Segoe UI Semibold" panose="020B0702040204020203" pitchFamily="34" charset="0"/>
          </a:endParaRPr>
        </a:p>
      </dsp:txBody>
      <dsp:txXfrm>
        <a:off x="3771129" y="1895299"/>
        <a:ext cx="3305034" cy="2415599"/>
      </dsp:txXfrm>
    </dsp:sp>
    <dsp:sp modelId="{95DCFAC7-1625-4981-91BB-AE0DF6E49C9D}">
      <dsp:nvSpPr>
        <dsp:cNvPr id="0" name=""/>
        <dsp:cNvSpPr/>
      </dsp:nvSpPr>
      <dsp:spPr>
        <a:xfrm>
          <a:off x="7538868" y="702362"/>
          <a:ext cx="3305034" cy="119293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kern="1200" dirty="0">
              <a:latin typeface="+mn-lt"/>
              <a:cs typeface="Segoe UI" panose="020B0502040204020203" pitchFamily="34" charset="0"/>
            </a:rPr>
            <a:t>Staff Delivered through HSBP “Units” in Select Classes</a:t>
          </a:r>
          <a:endParaRPr lang="en-US" sz="2200" b="1" kern="1200" dirty="0">
            <a:latin typeface="+mn-lt"/>
          </a:endParaRPr>
        </a:p>
      </dsp:txBody>
      <dsp:txXfrm>
        <a:off x="7538868" y="702362"/>
        <a:ext cx="3305034" cy="1192936"/>
      </dsp:txXfrm>
    </dsp:sp>
    <dsp:sp modelId="{A2C066BC-2A06-49A7-8D41-4BA5282A61C9}">
      <dsp:nvSpPr>
        <dsp:cNvPr id="0" name=""/>
        <dsp:cNvSpPr/>
      </dsp:nvSpPr>
      <dsp:spPr>
        <a:xfrm>
          <a:off x="7538868" y="1895299"/>
          <a:ext cx="3305034" cy="241559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Résumé in ELA (10</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/12</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grade)</a:t>
          </a:r>
          <a:endParaRPr lang="en-US" sz="2200" kern="1200" dirty="0">
            <a:latin typeface="+mn-lt"/>
          </a:endParaRP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Financial Aid in math course(s)</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Transition Course, AVID, Career Choices</a:t>
          </a:r>
        </a:p>
      </dsp:txBody>
      <dsp:txXfrm>
        <a:off x="7538868" y="1895299"/>
        <a:ext cx="3305034" cy="24155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0F3E-23C1-431B-A5F9-7103DE120E86}">
      <dsp:nvSpPr>
        <dsp:cNvPr id="0" name=""/>
        <dsp:cNvSpPr/>
      </dsp:nvSpPr>
      <dsp:spPr>
        <a:xfrm>
          <a:off x="7713" y="1049646"/>
          <a:ext cx="3331593" cy="248696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Free education about financial literacy topics</a:t>
          </a:r>
          <a:endParaRPr lang="en-US" sz="1800" kern="1200" dirty="0">
            <a:latin typeface="Segoe UI Semibold" panose="020B0702040204020203" pitchFamily="34" charset="0"/>
            <a:cs typeface="Segoe UI Semibold" panose="020B0702040204020203" pitchFamily="34" charset="0"/>
          </a:endParaRPr>
        </a:p>
        <a:p>
          <a:pPr marL="342900" lvl="2"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Financial Aid support to students and families (FAFSA/WASFA app, work study, understanding award letter, etc.) </a:t>
          </a:r>
        </a:p>
      </dsp:txBody>
      <dsp:txXfrm>
        <a:off x="65986" y="1107919"/>
        <a:ext cx="3215047" cy="2428691"/>
      </dsp:txXfrm>
    </dsp:sp>
    <dsp:sp modelId="{16C91D6B-5C5C-458E-A4F7-16B35CAC9814}">
      <dsp:nvSpPr>
        <dsp:cNvPr id="0" name=""/>
        <dsp:cNvSpPr/>
      </dsp:nvSpPr>
      <dsp:spPr>
        <a:xfrm>
          <a:off x="7713" y="3536610"/>
          <a:ext cx="3331593" cy="10693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Credit Unions/ Banks &amp; Local College</a:t>
          </a:r>
        </a:p>
      </dsp:txBody>
      <dsp:txXfrm>
        <a:off x="7713" y="3536610"/>
        <a:ext cx="2346192" cy="1069394"/>
      </dsp:txXfrm>
    </dsp:sp>
    <dsp:sp modelId="{0085F458-E521-4C72-9EAC-637BFB76B43C}">
      <dsp:nvSpPr>
        <dsp:cNvPr id="0" name=""/>
        <dsp:cNvSpPr/>
      </dsp:nvSpPr>
      <dsp:spPr>
        <a:xfrm>
          <a:off x="2448151" y="3706474"/>
          <a:ext cx="1166057" cy="116605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2D83A-E7B1-4271-9677-83DA091B7C76}">
      <dsp:nvSpPr>
        <dsp:cNvPr id="0" name=""/>
        <dsp:cNvSpPr/>
      </dsp:nvSpPr>
      <dsp:spPr>
        <a:xfrm>
          <a:off x="3903093" y="1049646"/>
          <a:ext cx="3331593" cy="248696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Can provide online Q&amp;A, career speakers, site tours, job shadows, internships, etc.</a:t>
          </a:r>
          <a:endParaRPr lang="en-US" sz="1800" kern="1200" dirty="0">
            <a:latin typeface="Segoe UI Semibold" panose="020B0702040204020203" pitchFamily="34" charset="0"/>
            <a:cs typeface="Segoe UI Semibold" panose="020B0702040204020203" pitchFamily="34" charset="0"/>
          </a:endParaRPr>
        </a:p>
        <a:p>
          <a:pPr marL="171450" lvl="1" indent="-171450" algn="l" defTabSz="800100">
            <a:lnSpc>
              <a:spcPct val="90000"/>
            </a:lnSpc>
            <a:spcBef>
              <a:spcPct val="0"/>
            </a:spcBef>
            <a:spcAft>
              <a:spcPct val="15000"/>
            </a:spcAft>
            <a:buChar char="••"/>
          </a:pPr>
          <a:r>
            <a:rPr lang="en-US" sz="1800" kern="1200" dirty="0"/>
            <a:t>Resume support and mock interviews</a:t>
          </a:r>
        </a:p>
        <a:p>
          <a:pPr marL="171450" lvl="1" indent="-171450" algn="l" defTabSz="800100">
            <a:lnSpc>
              <a:spcPct val="90000"/>
            </a:lnSpc>
            <a:spcBef>
              <a:spcPct val="0"/>
            </a:spcBef>
            <a:spcAft>
              <a:spcPct val="15000"/>
            </a:spcAft>
            <a:buChar char="••"/>
          </a:pPr>
          <a:r>
            <a:rPr lang="en-US" sz="1800" kern="1200" dirty="0"/>
            <a:t>College scholarships</a:t>
          </a:r>
        </a:p>
        <a:p>
          <a:pPr marL="171450" lvl="1" indent="-171450" algn="l" defTabSz="800100">
            <a:lnSpc>
              <a:spcPct val="90000"/>
            </a:lnSpc>
            <a:spcBef>
              <a:spcPct val="0"/>
            </a:spcBef>
            <a:spcAft>
              <a:spcPct val="15000"/>
            </a:spcAft>
            <a:buChar char="••"/>
          </a:pPr>
          <a:r>
            <a:rPr lang="en-US" sz="1800" kern="1200" dirty="0"/>
            <a:t>Apprenticeships</a:t>
          </a:r>
        </a:p>
      </dsp:txBody>
      <dsp:txXfrm>
        <a:off x="3961366" y="1107919"/>
        <a:ext cx="3215047" cy="2428691"/>
      </dsp:txXfrm>
    </dsp:sp>
    <dsp:sp modelId="{63A24FC7-6C85-4B89-914F-CBB4DAD653D5}">
      <dsp:nvSpPr>
        <dsp:cNvPr id="0" name=""/>
        <dsp:cNvSpPr/>
      </dsp:nvSpPr>
      <dsp:spPr>
        <a:xfrm>
          <a:off x="3903093" y="3536610"/>
          <a:ext cx="3331593" cy="106939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Local Businesses </a:t>
          </a:r>
        </a:p>
      </dsp:txBody>
      <dsp:txXfrm>
        <a:off x="3903093" y="3536610"/>
        <a:ext cx="2346192" cy="1069394"/>
      </dsp:txXfrm>
    </dsp:sp>
    <dsp:sp modelId="{ECDFE392-84EE-443C-BBB5-D2AB7739EF7D}">
      <dsp:nvSpPr>
        <dsp:cNvPr id="0" name=""/>
        <dsp:cNvSpPr/>
      </dsp:nvSpPr>
      <dsp:spPr>
        <a:xfrm>
          <a:off x="6343531" y="3706474"/>
          <a:ext cx="1166057" cy="116605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8ED96-9349-42BF-A09D-B0782AB10515}">
      <dsp:nvSpPr>
        <dsp:cNvPr id="0" name=""/>
        <dsp:cNvSpPr/>
      </dsp:nvSpPr>
      <dsp:spPr>
        <a:xfrm>
          <a:off x="7798472" y="1049646"/>
          <a:ext cx="3331593" cy="248696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Provide mentors, tutors and career speakers</a:t>
          </a:r>
        </a:p>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Volunteer opportunities</a:t>
          </a:r>
        </a:p>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Internships</a:t>
          </a:r>
        </a:p>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Scholarships, Awards, and Recognition</a:t>
          </a:r>
        </a:p>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Basic needs resources</a:t>
          </a:r>
        </a:p>
        <a:p>
          <a:pPr marL="171450" lvl="1" indent="-171450" algn="l" defTabSz="711200">
            <a:lnSpc>
              <a:spcPct val="90000"/>
            </a:lnSpc>
            <a:spcBef>
              <a:spcPct val="0"/>
            </a:spcBef>
            <a:spcAft>
              <a:spcPct val="15000"/>
            </a:spcAft>
            <a:buChar char="••"/>
          </a:pPr>
          <a:r>
            <a:rPr lang="en-US" sz="1600" kern="1200" dirty="0">
              <a:latin typeface="+mn-lt"/>
              <a:cs typeface="Segoe UI Semibold" panose="020B0702040204020203" pitchFamily="34" charset="0"/>
            </a:rPr>
            <a:t>Childcare or after-school care</a:t>
          </a:r>
        </a:p>
      </dsp:txBody>
      <dsp:txXfrm>
        <a:off x="7856745" y="1107919"/>
        <a:ext cx="3215047" cy="2428691"/>
      </dsp:txXfrm>
    </dsp:sp>
    <dsp:sp modelId="{F2172ABE-EDBB-4FC8-8501-51AE446DCB32}">
      <dsp:nvSpPr>
        <dsp:cNvPr id="0" name=""/>
        <dsp:cNvSpPr/>
      </dsp:nvSpPr>
      <dsp:spPr>
        <a:xfrm>
          <a:off x="7798472" y="3536610"/>
          <a:ext cx="3331593" cy="106939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Community Organizations</a:t>
          </a:r>
        </a:p>
      </dsp:txBody>
      <dsp:txXfrm>
        <a:off x="7798472" y="3536610"/>
        <a:ext cx="2346192" cy="1069394"/>
      </dsp:txXfrm>
    </dsp:sp>
    <dsp:sp modelId="{CF786AD8-839B-40C1-8AC4-C4502ACC5896}">
      <dsp:nvSpPr>
        <dsp:cNvPr id="0" name=""/>
        <dsp:cNvSpPr/>
      </dsp:nvSpPr>
      <dsp:spPr>
        <a:xfrm>
          <a:off x="10238910" y="3706474"/>
          <a:ext cx="1166057" cy="116605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40" y="0"/>
          <a:ext cx="6309360" cy="1288559"/>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Staff believe in ALL students &amp; share HSBP delivery</a:t>
          </a:r>
        </a:p>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Support for </a:t>
          </a:r>
          <a:r>
            <a:rPr lang="en-US" sz="1800" u="sng" kern="1200" dirty="0">
              <a:latin typeface="+mn-lt"/>
              <a:cs typeface="Segoe UI Semibold" panose="020B0702040204020203" pitchFamily="34" charset="0"/>
            </a:rPr>
            <a:t>annual</a:t>
          </a:r>
          <a:r>
            <a:rPr lang="en-US" sz="1800" kern="1200" dirty="0">
              <a:latin typeface="+mn-lt"/>
              <a:cs typeface="Segoe UI Semibold" panose="020B0702040204020203" pitchFamily="34" charset="0"/>
            </a:rPr>
            <a:t> HSBP updates / Student Led Conf. </a:t>
          </a:r>
        </a:p>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HSBP’s inform master scheduling, hiring, clubs, etc.</a:t>
          </a:r>
        </a:p>
      </dsp:txBody>
      <dsp:txXfrm>
        <a:off x="4206240" y="161070"/>
        <a:ext cx="5826150" cy="966419"/>
      </dsp:txXfrm>
    </dsp:sp>
    <dsp:sp modelId="{223C0F52-CD3D-4424-9836-567CCACDC56C}">
      <dsp:nvSpPr>
        <dsp:cNvPr id="0" name=""/>
        <dsp:cNvSpPr/>
      </dsp:nvSpPr>
      <dsp:spPr>
        <a:xfrm>
          <a:off x="0" y="0"/>
          <a:ext cx="4206240" cy="1288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b="0" kern="1200" dirty="0">
              <a:latin typeface="Segoe UI Semibold" panose="020B0702040204020203" pitchFamily="34" charset="0"/>
              <a:ea typeface="Source Sans Pro SemiBold" panose="020B0603030403020204" pitchFamily="34" charset="0"/>
              <a:cs typeface="Segoe UI Semibold" panose="020B0702040204020203" pitchFamily="34" charset="0"/>
            </a:rPr>
            <a:t>Leadership             and Beliefs</a:t>
          </a:r>
        </a:p>
      </dsp:txBody>
      <dsp:txXfrm>
        <a:off x="62902" y="62902"/>
        <a:ext cx="4080436" cy="1162755"/>
      </dsp:txXfrm>
    </dsp:sp>
    <dsp:sp modelId="{CDA84BB0-D124-4B00-9825-00B2AA8EFD41}">
      <dsp:nvSpPr>
        <dsp:cNvPr id="0" name=""/>
        <dsp:cNvSpPr/>
      </dsp:nvSpPr>
      <dsp:spPr>
        <a:xfrm>
          <a:off x="4206240" y="1417414"/>
          <a:ext cx="6309360" cy="1288559"/>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“State of HSBP” – what’s in place now?  what gaps?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dirty="0">
              <a:latin typeface="+mn-lt"/>
              <a:cs typeface="Segoe UI Semibold" panose="020B0702040204020203" pitchFamily="34" charset="0"/>
            </a:rPr>
            <a:t> Use the NEW District HSBP Implementation Analysis Guide</a:t>
          </a:r>
        </a:p>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Use the HSBP to connect students to opportunities</a:t>
          </a:r>
        </a:p>
      </dsp:txBody>
      <dsp:txXfrm>
        <a:off x="4206240" y="1578484"/>
        <a:ext cx="5826150" cy="966419"/>
      </dsp:txXfrm>
    </dsp:sp>
    <dsp:sp modelId="{525974CA-23C3-4174-8754-A5A0EBDD9AEB}">
      <dsp:nvSpPr>
        <dsp:cNvPr id="0" name=""/>
        <dsp:cNvSpPr/>
      </dsp:nvSpPr>
      <dsp:spPr>
        <a:xfrm>
          <a:off x="0" y="1417414"/>
          <a:ext cx="4206240" cy="12885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b="0" kern="1200" dirty="0">
              <a:latin typeface="Selawik Semibold" panose="020B0702040204020203" pitchFamily="34" charset="0"/>
              <a:ea typeface="Source Sans Pro SemiBold" panose="020B0603030403020204" pitchFamily="34" charset="0"/>
              <a:cs typeface="Segoe UI Semibold" panose="020B0702040204020203" pitchFamily="34" charset="0"/>
            </a:rPr>
            <a:t>Data Analysis</a:t>
          </a:r>
        </a:p>
      </dsp:txBody>
      <dsp:txXfrm>
        <a:off x="62902" y="1480316"/>
        <a:ext cx="4080436" cy="1162755"/>
      </dsp:txXfrm>
    </dsp:sp>
    <dsp:sp modelId="{356E6CE9-4664-4CF6-B546-D7987BDF0D6C}">
      <dsp:nvSpPr>
        <dsp:cNvPr id="0" name=""/>
        <dsp:cNvSpPr/>
      </dsp:nvSpPr>
      <dsp:spPr>
        <a:xfrm>
          <a:off x="4206240" y="2834829"/>
          <a:ext cx="6309360" cy="1288559"/>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Staff, families &amp; community partners!</a:t>
          </a:r>
        </a:p>
        <a:p>
          <a:pPr marL="171450" lvl="1" indent="-171450" algn="l" defTabSz="800100">
            <a:lnSpc>
              <a:spcPct val="90000"/>
            </a:lnSpc>
            <a:spcBef>
              <a:spcPct val="0"/>
            </a:spcBef>
            <a:spcAft>
              <a:spcPct val="15000"/>
            </a:spcAft>
            <a:buChar char="••"/>
          </a:pPr>
          <a:r>
            <a:rPr lang="en-US" sz="1800" kern="1200" dirty="0">
              <a:latin typeface="+mn-lt"/>
              <a:cs typeface="Segoe UI Semibold" panose="020B0702040204020203" pitchFamily="34" charset="0"/>
            </a:rPr>
            <a:t>Use HSBP to inform annual class registration</a:t>
          </a:r>
        </a:p>
      </dsp:txBody>
      <dsp:txXfrm>
        <a:off x="4206240" y="2995899"/>
        <a:ext cx="5826150" cy="966419"/>
      </dsp:txXfrm>
    </dsp:sp>
    <dsp:sp modelId="{18694548-9792-4463-964E-5DA73D834736}">
      <dsp:nvSpPr>
        <dsp:cNvPr id="0" name=""/>
        <dsp:cNvSpPr/>
      </dsp:nvSpPr>
      <dsp:spPr>
        <a:xfrm>
          <a:off x="0" y="2834829"/>
          <a:ext cx="4206240" cy="12885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b="0" kern="1200" dirty="0">
              <a:latin typeface="Segoe UI Semibold" panose="020B0702040204020203" pitchFamily="34" charset="0"/>
              <a:cs typeface="Segoe UI Semibold" panose="020B0702040204020203" pitchFamily="34" charset="0"/>
            </a:rPr>
            <a:t>Build Partnerships and Engagement</a:t>
          </a:r>
          <a:r>
            <a:rPr lang="en-US" sz="3400" b="0" kern="1200" dirty="0">
              <a:latin typeface="+mn-lt"/>
              <a:cs typeface="Segoe UI Semibold" panose="020B0702040204020203" pitchFamily="34" charset="0"/>
            </a:rPr>
            <a:t>  </a:t>
          </a:r>
        </a:p>
      </dsp:txBody>
      <dsp:txXfrm>
        <a:off x="62902" y="2897731"/>
        <a:ext cx="4080436" cy="11627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0BB9-D440-4E1D-BA53-29CA633355D6}">
      <dsp:nvSpPr>
        <dsp:cNvPr id="0" name=""/>
        <dsp:cNvSpPr/>
      </dsp:nvSpPr>
      <dsp:spPr>
        <a:xfrm rot="16200000">
          <a:off x="-1413897" y="2110424"/>
          <a:ext cx="3539047" cy="51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8369" bIns="0" numCol="1" spcCol="1270" anchor="t" anchorCtr="0">
          <a:noAutofit/>
        </a:bodyPr>
        <a:lstStyle/>
        <a:p>
          <a:pPr lvl="0" algn="r" defTabSz="1511300">
            <a:lnSpc>
              <a:spcPct val="90000"/>
            </a:lnSpc>
            <a:spcBef>
              <a:spcPct val="0"/>
            </a:spcBef>
            <a:spcAft>
              <a:spcPct val="35000"/>
            </a:spcAft>
          </a:pPr>
          <a:r>
            <a:rPr lang="en-US" sz="3400" kern="1200" dirty="0">
              <a:latin typeface="+mn-lt"/>
            </a:rPr>
            <a:t>Universal</a:t>
          </a:r>
        </a:p>
      </dsp:txBody>
      <dsp:txXfrm>
        <a:off x="-1413897" y="2110424"/>
        <a:ext cx="3539047" cy="519725"/>
      </dsp:txXfrm>
    </dsp:sp>
    <dsp:sp modelId="{8C435118-4316-483D-BD26-3A43D269FA47}">
      <dsp:nvSpPr>
        <dsp:cNvPr id="0" name=""/>
        <dsp:cNvSpPr/>
      </dsp:nvSpPr>
      <dsp:spPr>
        <a:xfrm>
          <a:off x="566149" y="353631"/>
          <a:ext cx="2743541" cy="40715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58369"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u="sng" kern="1200" dirty="0">
              <a:latin typeface="+mn-lt"/>
              <a:cs typeface="Segoe UI Semibold" panose="020B0702040204020203" pitchFamily="34" charset="0"/>
            </a:rPr>
            <a:t>Annual</a:t>
          </a:r>
          <a:r>
            <a:rPr lang="en-US" sz="2400" kern="1200" dirty="0">
              <a:latin typeface="+mn-lt"/>
              <a:cs typeface="Segoe UI Semibold" panose="020B0702040204020203" pitchFamily="34" charset="0"/>
            </a:rPr>
            <a:t> HSBP lessons &amp; tasks</a:t>
          </a:r>
        </a:p>
        <a:p>
          <a:pPr marL="228600" lvl="1" indent="-228600" algn="l" defTabSz="1066800">
            <a:lnSpc>
              <a:spcPct val="90000"/>
            </a:lnSpc>
            <a:spcBef>
              <a:spcPct val="0"/>
            </a:spcBef>
            <a:spcAft>
              <a:spcPct val="15000"/>
            </a:spcAft>
            <a:buChar char="••"/>
          </a:pPr>
          <a:r>
            <a:rPr lang="en-US" sz="2400" kern="1200" dirty="0">
              <a:latin typeface="+mn-lt"/>
              <a:cs typeface="Segoe UI Semibold" panose="020B0702040204020203" pitchFamily="34" charset="0"/>
            </a:rPr>
            <a:t>Student Led Conferences</a:t>
          </a:r>
        </a:p>
        <a:p>
          <a:pPr marL="228600" lvl="1" indent="-228600" algn="l" defTabSz="1066800">
            <a:lnSpc>
              <a:spcPct val="90000"/>
            </a:lnSpc>
            <a:spcBef>
              <a:spcPct val="0"/>
            </a:spcBef>
            <a:spcAft>
              <a:spcPct val="15000"/>
            </a:spcAft>
            <a:buChar char="••"/>
          </a:pPr>
          <a:r>
            <a:rPr lang="en-US" sz="2400" kern="1200" dirty="0">
              <a:latin typeface="+mn-lt"/>
              <a:cs typeface="Segoe UI Semibold" panose="020B0702040204020203" pitchFamily="34" charset="0"/>
            </a:rPr>
            <a:t>Staff buy-in</a:t>
          </a:r>
        </a:p>
        <a:p>
          <a:pPr marL="457200" lvl="2" indent="-228600" algn="l" defTabSz="1066800">
            <a:lnSpc>
              <a:spcPct val="90000"/>
            </a:lnSpc>
            <a:spcBef>
              <a:spcPct val="0"/>
            </a:spcBef>
            <a:spcAft>
              <a:spcPct val="15000"/>
            </a:spcAft>
            <a:buChar char="••"/>
          </a:pPr>
          <a:r>
            <a:rPr lang="en-US" sz="2400" kern="1200" dirty="0">
              <a:latin typeface="+mn-lt"/>
              <a:cs typeface="Segoe UI Semibold" panose="020B0702040204020203" pitchFamily="34" charset="0"/>
            </a:rPr>
            <a:t>Use common vocabulary</a:t>
          </a:r>
        </a:p>
      </dsp:txBody>
      <dsp:txXfrm>
        <a:off x="566149" y="353631"/>
        <a:ext cx="2743541" cy="4071533"/>
      </dsp:txXfrm>
    </dsp:sp>
    <dsp:sp modelId="{67666E16-A87B-478B-81E8-7FFACDD4AF63}">
      <dsp:nvSpPr>
        <dsp:cNvPr id="0" name=""/>
        <dsp:cNvSpPr/>
      </dsp:nvSpPr>
      <dsp:spPr>
        <a:xfrm>
          <a:off x="219286" y="0"/>
          <a:ext cx="731814" cy="682971"/>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534F-539D-4602-9923-80456E6075F8}">
      <dsp:nvSpPr>
        <dsp:cNvPr id="0" name=""/>
        <dsp:cNvSpPr/>
      </dsp:nvSpPr>
      <dsp:spPr>
        <a:xfrm rot="16200000">
          <a:off x="2257390" y="2149141"/>
          <a:ext cx="3539047" cy="51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8369" bIns="0" numCol="1" spcCol="1270" anchor="t" anchorCtr="0">
          <a:noAutofit/>
        </a:bodyPr>
        <a:lstStyle/>
        <a:p>
          <a:pPr lvl="0" algn="r" defTabSz="1511300">
            <a:lnSpc>
              <a:spcPct val="90000"/>
            </a:lnSpc>
            <a:spcBef>
              <a:spcPct val="0"/>
            </a:spcBef>
            <a:spcAft>
              <a:spcPct val="35000"/>
            </a:spcAft>
          </a:pPr>
          <a:r>
            <a:rPr lang="en-US" sz="3400" kern="1200" dirty="0">
              <a:latin typeface="+mn-lt"/>
            </a:rPr>
            <a:t>Targeted</a:t>
          </a:r>
        </a:p>
      </dsp:txBody>
      <dsp:txXfrm>
        <a:off x="2257390" y="2149141"/>
        <a:ext cx="3539047" cy="519725"/>
      </dsp:txXfrm>
    </dsp:sp>
    <dsp:sp modelId="{4A0D2296-618C-4A7F-9A35-81094248A8E5}">
      <dsp:nvSpPr>
        <dsp:cNvPr id="0" name=""/>
        <dsp:cNvSpPr/>
      </dsp:nvSpPr>
      <dsp:spPr>
        <a:xfrm>
          <a:off x="4331836" y="353631"/>
          <a:ext cx="2960429" cy="407153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58369" rIns="184912"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solidFill>
                <a:schemeClr val="tx1"/>
              </a:solidFill>
              <a:latin typeface="+mn-lt"/>
              <a:cs typeface="Segoe UI Semibold" panose="020B0702040204020203" pitchFamily="34" charset="0"/>
            </a:rPr>
            <a:t>Alignment of HSBP &amp; IEP Transition Plans</a:t>
          </a:r>
        </a:p>
        <a:p>
          <a:pPr marL="228600" lvl="1" indent="-228600" algn="l" defTabSz="1155700">
            <a:lnSpc>
              <a:spcPct val="90000"/>
            </a:lnSpc>
            <a:spcBef>
              <a:spcPct val="0"/>
            </a:spcBef>
            <a:spcAft>
              <a:spcPct val="15000"/>
            </a:spcAft>
            <a:buChar char="••"/>
          </a:pPr>
          <a:r>
            <a:rPr lang="en-US" sz="2600" kern="1200" dirty="0">
              <a:solidFill>
                <a:schemeClr val="tx1"/>
              </a:solidFill>
              <a:latin typeface="+mn-lt"/>
              <a:cs typeface="Segoe UI Semibold" panose="020B0702040204020203" pitchFamily="34" charset="0"/>
            </a:rPr>
            <a:t>College Bound Scholarship support group</a:t>
          </a:r>
        </a:p>
        <a:p>
          <a:pPr marL="228600" lvl="1" indent="-228600" algn="l" defTabSz="1155700">
            <a:lnSpc>
              <a:spcPct val="90000"/>
            </a:lnSpc>
            <a:spcBef>
              <a:spcPct val="0"/>
            </a:spcBef>
            <a:spcAft>
              <a:spcPct val="15000"/>
            </a:spcAft>
            <a:buChar char="••"/>
          </a:pPr>
          <a:r>
            <a:rPr lang="en-US" sz="2600" kern="1200" dirty="0">
              <a:solidFill>
                <a:schemeClr val="tx1"/>
              </a:solidFill>
              <a:latin typeface="+mn-lt"/>
              <a:cs typeface="Segoe UI Semibold" panose="020B0702040204020203" pitchFamily="34" charset="0"/>
            </a:rPr>
            <a:t>“Campus” visits</a:t>
          </a:r>
        </a:p>
      </dsp:txBody>
      <dsp:txXfrm>
        <a:off x="4331836" y="353631"/>
        <a:ext cx="2960429" cy="4071533"/>
      </dsp:txXfrm>
    </dsp:sp>
    <dsp:sp modelId="{C706A54F-0068-4296-ACD1-854F27C9F00D}">
      <dsp:nvSpPr>
        <dsp:cNvPr id="0" name=""/>
        <dsp:cNvSpPr/>
      </dsp:nvSpPr>
      <dsp:spPr>
        <a:xfrm>
          <a:off x="3778256" y="0"/>
          <a:ext cx="731814" cy="682971"/>
        </a:xfrm>
        <a:prstGeom prst="triangl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068E7-F9CA-4550-A587-30B6A50F75A9}">
      <dsp:nvSpPr>
        <dsp:cNvPr id="0" name=""/>
        <dsp:cNvSpPr/>
      </dsp:nvSpPr>
      <dsp:spPr>
        <a:xfrm rot="16200000">
          <a:off x="6258640" y="2119979"/>
          <a:ext cx="3539047" cy="51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8369" bIns="0" numCol="1" spcCol="1270" anchor="t" anchorCtr="0">
          <a:noAutofit/>
        </a:bodyPr>
        <a:lstStyle/>
        <a:p>
          <a:pPr lvl="0" algn="r" defTabSz="1511300">
            <a:lnSpc>
              <a:spcPct val="90000"/>
            </a:lnSpc>
            <a:spcBef>
              <a:spcPct val="0"/>
            </a:spcBef>
            <a:spcAft>
              <a:spcPct val="35000"/>
            </a:spcAft>
          </a:pPr>
          <a:r>
            <a:rPr lang="en-US" sz="3400" kern="1200" dirty="0">
              <a:latin typeface="+mn-lt"/>
            </a:rPr>
            <a:t>Personalized</a:t>
          </a:r>
        </a:p>
      </dsp:txBody>
      <dsp:txXfrm>
        <a:off x="6258640" y="2119979"/>
        <a:ext cx="3539047" cy="519725"/>
      </dsp:txXfrm>
    </dsp:sp>
    <dsp:sp modelId="{573CC0E8-C50C-4A57-954C-0AC91665B99B}">
      <dsp:nvSpPr>
        <dsp:cNvPr id="0" name=""/>
        <dsp:cNvSpPr/>
      </dsp:nvSpPr>
      <dsp:spPr>
        <a:xfrm>
          <a:off x="8253511" y="353631"/>
          <a:ext cx="3082231" cy="4071533"/>
        </a:xfrm>
        <a:prstGeom prst="rect">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58369"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latin typeface="+mn-lt"/>
              <a:cs typeface="Segoe UI Semibold" panose="020B0702040204020203" pitchFamily="34" charset="0"/>
            </a:rPr>
            <a:t>1:1 HSBP planning meetings to instill HOPE</a:t>
          </a:r>
        </a:p>
        <a:p>
          <a:pPr marL="228600" lvl="1" indent="-228600" algn="l" defTabSz="1066800">
            <a:lnSpc>
              <a:spcPct val="90000"/>
            </a:lnSpc>
            <a:spcBef>
              <a:spcPct val="0"/>
            </a:spcBef>
            <a:spcAft>
              <a:spcPct val="15000"/>
            </a:spcAft>
            <a:buChar char="••"/>
          </a:pPr>
          <a:r>
            <a:rPr lang="en-US" sz="2400" kern="1200" dirty="0">
              <a:solidFill>
                <a:schemeClr val="tx1"/>
              </a:solidFill>
              <a:latin typeface="+mn-lt"/>
              <a:ea typeface="+mn-ea"/>
              <a:cs typeface="Segoe UI Semibold" panose="020B0702040204020203" pitchFamily="34" charset="0"/>
            </a:rPr>
            <a:t>Connect 1</a:t>
          </a:r>
          <a:r>
            <a:rPr lang="en-US" sz="2400" kern="1200" baseline="30000" dirty="0">
              <a:solidFill>
                <a:schemeClr val="tx1"/>
              </a:solidFill>
              <a:latin typeface="+mn-lt"/>
              <a:ea typeface="+mn-ea"/>
              <a:cs typeface="Segoe UI Semibold" panose="020B0702040204020203" pitchFamily="34" charset="0"/>
            </a:rPr>
            <a:t>st</a:t>
          </a:r>
          <a:r>
            <a:rPr lang="en-US" sz="2400" kern="1200" dirty="0">
              <a:solidFill>
                <a:schemeClr val="tx1"/>
              </a:solidFill>
              <a:latin typeface="+mn-lt"/>
              <a:ea typeface="+mn-ea"/>
              <a:cs typeface="Segoe UI Semibold" panose="020B0702040204020203" pitchFamily="34" charset="0"/>
            </a:rPr>
            <a:t> Generation students to college supports</a:t>
          </a:r>
        </a:p>
        <a:p>
          <a:pPr marL="228600" lvl="1" indent="-228600" algn="l" defTabSz="1066800">
            <a:lnSpc>
              <a:spcPct val="90000"/>
            </a:lnSpc>
            <a:spcBef>
              <a:spcPct val="0"/>
            </a:spcBef>
            <a:spcAft>
              <a:spcPct val="15000"/>
            </a:spcAft>
            <a:buChar char="••"/>
          </a:pPr>
          <a:r>
            <a:rPr lang="en-US" sz="2400" kern="1200" dirty="0">
              <a:solidFill>
                <a:schemeClr val="tx1"/>
              </a:solidFill>
              <a:latin typeface="+mn-lt"/>
              <a:ea typeface="+mn-ea"/>
              <a:cs typeface="Segoe UI Semibold" panose="020B0702040204020203" pitchFamily="34" charset="0"/>
            </a:rPr>
            <a:t>Letters of Recommendation</a:t>
          </a:r>
        </a:p>
      </dsp:txBody>
      <dsp:txXfrm>
        <a:off x="8253511" y="353631"/>
        <a:ext cx="3082231" cy="4071533"/>
      </dsp:txXfrm>
    </dsp:sp>
    <dsp:sp modelId="{52CE0C88-4434-464F-8704-7E2BE74FDD0B}">
      <dsp:nvSpPr>
        <dsp:cNvPr id="0" name=""/>
        <dsp:cNvSpPr/>
      </dsp:nvSpPr>
      <dsp:spPr>
        <a:xfrm>
          <a:off x="7698174" y="0"/>
          <a:ext cx="731814" cy="682971"/>
        </a:xfrm>
        <a:prstGeom prst="triangle">
          <a:avLst/>
        </a:prstGeom>
        <a:solidFill>
          <a:srgbClr val="FFD1D1"/>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F1A9B-AE77-47F3-AED8-6F62F0E7E643}">
      <dsp:nvSpPr>
        <dsp:cNvPr id="0" name=""/>
        <dsp:cNvSpPr/>
      </dsp:nvSpPr>
      <dsp:spPr>
        <a:xfrm rot="16200000">
          <a:off x="-1779034" y="2804148"/>
          <a:ext cx="4241352" cy="533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366" bIns="0" numCol="1" spcCol="1270" anchor="t" anchorCtr="0">
          <a:noAutofit/>
        </a:bodyPr>
        <a:lstStyle/>
        <a:p>
          <a:pPr lvl="0" algn="r" defTabSz="1555750">
            <a:lnSpc>
              <a:spcPct val="90000"/>
            </a:lnSpc>
            <a:spcBef>
              <a:spcPct val="0"/>
            </a:spcBef>
            <a:spcAft>
              <a:spcPct val="35000"/>
            </a:spcAft>
          </a:pPr>
          <a:r>
            <a:rPr lang="en-US" sz="3500" kern="1200" dirty="0">
              <a:latin typeface="+mn-lt"/>
            </a:rPr>
            <a:t>Content</a:t>
          </a:r>
        </a:p>
      </dsp:txBody>
      <dsp:txXfrm>
        <a:off x="-1779034" y="2804148"/>
        <a:ext cx="4241352" cy="533328"/>
      </dsp:txXfrm>
    </dsp:sp>
    <dsp:sp modelId="{14363502-D33D-4F13-A85E-93BB9D3E7E01}">
      <dsp:nvSpPr>
        <dsp:cNvPr id="0" name=""/>
        <dsp:cNvSpPr/>
      </dsp:nvSpPr>
      <dsp:spPr>
        <a:xfrm>
          <a:off x="608306" y="950136"/>
          <a:ext cx="2656540" cy="42413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70366" rIns="156464" bIns="156464" numCol="1" spcCol="1270" anchor="t" anchorCtr="0">
          <a:noAutofit/>
        </a:bodyPr>
        <a:lstStyle/>
        <a:p>
          <a:pPr marL="231775" lvl="1" indent="-231775" algn="l" defTabSz="977900">
            <a:lnSpc>
              <a:spcPct val="90000"/>
            </a:lnSpc>
            <a:spcBef>
              <a:spcPct val="0"/>
            </a:spcBef>
            <a:spcAft>
              <a:spcPct val="15000"/>
            </a:spcAft>
            <a:buFont typeface="Arial" panose="020B0604020202020204" pitchFamily="34" charset="0"/>
            <a:buChar char="••"/>
          </a:pPr>
          <a:r>
            <a:rPr lang="en-US" sz="2200" kern="1200" dirty="0">
              <a:latin typeface="+mn-lt"/>
              <a:cs typeface="Segoe UI Semibold" panose="020B0702040204020203" pitchFamily="34" charset="0"/>
            </a:rPr>
            <a:t>What do </a:t>
          </a:r>
          <a:r>
            <a:rPr lang="en-US" sz="2200" b="1" u="sng" kern="1200" dirty="0">
              <a:latin typeface="+mn-lt"/>
              <a:cs typeface="Segoe UI Semibold" panose="020B0702040204020203" pitchFamily="34" charset="0"/>
            </a:rPr>
            <a:t>seniors</a:t>
          </a:r>
          <a:r>
            <a:rPr lang="en-US" sz="2200" kern="1200" dirty="0">
              <a:latin typeface="+mn-lt"/>
              <a:cs typeface="Segoe UI Semibold" panose="020B0702040204020203" pitchFamily="34" charset="0"/>
            </a:rPr>
            <a:t> need to finish? </a:t>
          </a:r>
        </a:p>
        <a:p>
          <a:pPr marL="231775" lvl="1" indent="-231775" algn="l" defTabSz="977900">
            <a:lnSpc>
              <a:spcPct val="90000"/>
            </a:lnSpc>
            <a:spcBef>
              <a:spcPct val="0"/>
            </a:spcBef>
            <a:spcAft>
              <a:spcPct val="15000"/>
            </a:spcAft>
            <a:buFont typeface="Arial" panose="020B0604020202020204" pitchFamily="34" charset="0"/>
            <a:buChar char="••"/>
          </a:pPr>
          <a:r>
            <a:rPr lang="en-US" sz="2200" kern="1200" dirty="0">
              <a:latin typeface="+mn-lt"/>
              <a:cs typeface="Segoe UI Semibold" panose="020B0702040204020203" pitchFamily="34" charset="0"/>
            </a:rPr>
            <a:t>8</a:t>
          </a:r>
          <a:r>
            <a:rPr lang="en-US" sz="2200" kern="1200" baseline="30000" dirty="0">
              <a:solidFill>
                <a:srgbClr val="F7F5EB"/>
              </a:solidFill>
              <a:latin typeface="+mn-lt"/>
              <a:ea typeface="+mn-ea"/>
              <a:cs typeface="Segoe UI Semibold" panose="020B0702040204020203" pitchFamily="34" charset="0"/>
            </a:rPr>
            <a:t>th</a:t>
          </a:r>
          <a:r>
            <a:rPr lang="en-US" sz="2200" kern="1200" dirty="0">
              <a:latin typeface="+mn-lt"/>
              <a:cs typeface="Segoe UI Semibold" panose="020B0702040204020203" pitchFamily="34" charset="0"/>
            </a:rPr>
            <a:t> graders?</a:t>
          </a:r>
        </a:p>
        <a:p>
          <a:pPr marL="231775" lvl="1" indent="-231775" algn="l" defTabSz="977900">
            <a:lnSpc>
              <a:spcPct val="90000"/>
            </a:lnSpc>
            <a:spcBef>
              <a:spcPct val="0"/>
            </a:spcBef>
            <a:spcAft>
              <a:spcPct val="15000"/>
            </a:spcAft>
            <a:buFont typeface="Arial" panose="020B0604020202020204" pitchFamily="34" charset="0"/>
            <a:buChar char="••"/>
          </a:pPr>
          <a:r>
            <a:rPr lang="en-US" sz="2200" kern="1200" dirty="0">
              <a:latin typeface="+mn-lt"/>
              <a:cs typeface="Segoe UI Semibold" panose="020B0702040204020203" pitchFamily="34" charset="0"/>
            </a:rPr>
            <a:t>10</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graders? </a:t>
          </a:r>
        </a:p>
        <a:p>
          <a:pPr marL="231775" lvl="2" indent="-231775" algn="l" defTabSz="977900">
            <a:lnSpc>
              <a:spcPct val="90000"/>
            </a:lnSpc>
            <a:spcBef>
              <a:spcPct val="0"/>
            </a:spcBef>
            <a:spcAft>
              <a:spcPct val="15000"/>
            </a:spcAft>
            <a:buFont typeface="Arial" panose="020B0604020202020204" pitchFamily="34" charset="0"/>
            <a:buChar char="••"/>
          </a:pPr>
          <a:r>
            <a:rPr lang="en-US" sz="2200" kern="1200" dirty="0">
              <a:latin typeface="+mn-lt"/>
              <a:cs typeface="Segoe UI Semibold" panose="020B0702040204020203" pitchFamily="34" charset="0"/>
            </a:rPr>
            <a:t>What tasks can </a:t>
          </a:r>
          <a:r>
            <a:rPr lang="en-US" sz="2200" kern="1200" dirty="0" smtClean="0">
              <a:latin typeface="+mn-lt"/>
              <a:cs typeface="Segoe UI Semibold" panose="020B0702040204020203" pitchFamily="34" charset="0"/>
            </a:rPr>
            <a:t>6</a:t>
          </a:r>
          <a:r>
            <a:rPr lang="en-US" sz="2200" kern="1200" baseline="30000" dirty="0" smtClean="0">
              <a:latin typeface="+mn-lt"/>
              <a:cs typeface="Segoe UI Semibold" panose="020B0702040204020203" pitchFamily="34" charset="0"/>
            </a:rPr>
            <a:t>th</a:t>
          </a:r>
          <a:r>
            <a:rPr lang="en-US" sz="2200" kern="1200" dirty="0" smtClean="0">
              <a:latin typeface="+mn-lt"/>
              <a:cs typeface="Segoe UI Semibold" panose="020B0702040204020203" pitchFamily="34" charset="0"/>
            </a:rPr>
            <a:t>,</a:t>
          </a:r>
          <a:r>
            <a:rPr lang="en-US" sz="2200" kern="1200" baseline="30000" dirty="0" smtClean="0">
              <a:latin typeface="+mn-lt"/>
              <a:cs typeface="Segoe UI Semibold" panose="020B0702040204020203" pitchFamily="34" charset="0"/>
            </a:rPr>
            <a:t> </a:t>
          </a:r>
          <a:r>
            <a:rPr lang="en-US" sz="2200" kern="1200" dirty="0" smtClean="0">
              <a:latin typeface="+mn-lt"/>
              <a:cs typeface="Segoe UI Semibold" panose="020B0702040204020203" pitchFamily="34" charset="0"/>
            </a:rPr>
            <a:t>7</a:t>
          </a:r>
          <a:r>
            <a:rPr lang="en-US" sz="2200" kern="1200" baseline="30000" dirty="0" smtClean="0">
              <a:latin typeface="+mn-lt"/>
              <a:cs typeface="Segoe UI Semibold" panose="020B0702040204020203" pitchFamily="34" charset="0"/>
            </a:rPr>
            <a:t>th</a:t>
          </a:r>
          <a:r>
            <a:rPr lang="en-US" sz="2200" kern="1200" dirty="0">
              <a:latin typeface="+mn-lt"/>
              <a:cs typeface="Segoe UI Semibold" panose="020B0702040204020203" pitchFamily="34" charset="0"/>
            </a:rPr>
            <a:t>, 9</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and 11</a:t>
          </a:r>
          <a:r>
            <a:rPr lang="en-US" sz="2200" kern="1200" baseline="30000" dirty="0">
              <a:latin typeface="+mn-lt"/>
              <a:cs typeface="Segoe UI Semibold" panose="020B0702040204020203" pitchFamily="34" charset="0"/>
            </a:rPr>
            <a:t>th</a:t>
          </a:r>
          <a:r>
            <a:rPr lang="en-US" sz="2200" kern="1200" dirty="0">
              <a:latin typeface="+mn-lt"/>
              <a:cs typeface="Segoe UI Semibold" panose="020B0702040204020203" pitchFamily="34" charset="0"/>
            </a:rPr>
            <a:t> grade students do?</a:t>
          </a:r>
        </a:p>
        <a:p>
          <a:pPr marL="231775" lvl="2" indent="-231775" algn="l" defTabSz="977900">
            <a:lnSpc>
              <a:spcPct val="90000"/>
            </a:lnSpc>
            <a:spcBef>
              <a:spcPct val="0"/>
            </a:spcBef>
            <a:spcAft>
              <a:spcPct val="15000"/>
            </a:spcAft>
            <a:buFont typeface="Arial" panose="020B0604020202020204" pitchFamily="34" charset="0"/>
            <a:buChar char="••"/>
          </a:pPr>
          <a:r>
            <a:rPr lang="en-US" sz="2200" kern="1200" dirty="0">
              <a:latin typeface="+mn-lt"/>
              <a:cs typeface="Segoe UI Semibold" panose="020B0702040204020203" pitchFamily="34" charset="0"/>
            </a:rPr>
            <a:t>“Sites” to explore!</a:t>
          </a:r>
        </a:p>
      </dsp:txBody>
      <dsp:txXfrm>
        <a:off x="608306" y="950136"/>
        <a:ext cx="2656540" cy="4241352"/>
      </dsp:txXfrm>
    </dsp:sp>
    <dsp:sp modelId="{E84C932A-645F-4108-BD92-37F62B87B79B}">
      <dsp:nvSpPr>
        <dsp:cNvPr id="0" name=""/>
        <dsp:cNvSpPr/>
      </dsp:nvSpPr>
      <dsp:spPr>
        <a:xfrm>
          <a:off x="74978" y="246142"/>
          <a:ext cx="1066656" cy="1066656"/>
        </a:xfrm>
        <a:prstGeom prst="rect">
          <a:avLst/>
        </a:prstGeom>
        <a:blipFill rotWithShape="1">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0A55B8C2-BABD-4F46-AA62-DE1A6D7D63E7}">
      <dsp:nvSpPr>
        <dsp:cNvPr id="0" name=""/>
        <dsp:cNvSpPr/>
      </dsp:nvSpPr>
      <dsp:spPr>
        <a:xfrm rot="16200000">
          <a:off x="2106227" y="2804148"/>
          <a:ext cx="4241352" cy="533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366" bIns="0" numCol="1" spcCol="1270" anchor="t" anchorCtr="0">
          <a:noAutofit/>
        </a:bodyPr>
        <a:lstStyle/>
        <a:p>
          <a:pPr lvl="0" algn="r" defTabSz="1555750">
            <a:lnSpc>
              <a:spcPct val="90000"/>
            </a:lnSpc>
            <a:spcBef>
              <a:spcPct val="0"/>
            </a:spcBef>
            <a:spcAft>
              <a:spcPct val="35000"/>
            </a:spcAft>
          </a:pPr>
          <a:r>
            <a:rPr lang="en-US" sz="3500" kern="1200" dirty="0">
              <a:latin typeface="+mn-lt"/>
            </a:rPr>
            <a:t>Delivery</a:t>
          </a:r>
        </a:p>
      </dsp:txBody>
      <dsp:txXfrm>
        <a:off x="2106227" y="2804148"/>
        <a:ext cx="4241352" cy="533328"/>
      </dsp:txXfrm>
    </dsp:sp>
    <dsp:sp modelId="{BD7DC788-B9EB-4018-AFCB-DBE158C286FA}">
      <dsp:nvSpPr>
        <dsp:cNvPr id="0" name=""/>
        <dsp:cNvSpPr/>
      </dsp:nvSpPr>
      <dsp:spPr>
        <a:xfrm>
          <a:off x="4593280" y="938981"/>
          <a:ext cx="2970091" cy="42413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70366"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latin typeface="+mn-lt"/>
              <a:cs typeface="Segoe UI Semibold" panose="020B0702040204020203" pitchFamily="34" charset="0"/>
            </a:rPr>
            <a:t>Post &amp; send </a:t>
          </a:r>
          <a:r>
            <a:rPr lang="en-US" sz="2200" kern="1200" dirty="0">
              <a:latin typeface="+mn-lt"/>
              <a:cs typeface="Segoe UI Semibold" panose="020B0702040204020203" pitchFamily="34" charset="0"/>
            </a:rPr>
            <a:t>online directions</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Provide copies (HSBP packets)</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Video directions</a:t>
          </a:r>
        </a:p>
        <a:p>
          <a:pPr marL="228600" lvl="1" indent="-228600"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Staff office hours</a:t>
          </a:r>
        </a:p>
        <a:p>
          <a:pPr marL="228600" lvl="1" indent="-228600" algn="l" defTabSz="977900">
            <a:lnSpc>
              <a:spcPct val="90000"/>
            </a:lnSpc>
            <a:spcBef>
              <a:spcPct val="0"/>
            </a:spcBef>
            <a:spcAft>
              <a:spcPct val="15000"/>
            </a:spcAft>
            <a:buChar char="••"/>
          </a:pPr>
          <a:r>
            <a:rPr lang="en-US" sz="2200" kern="1200" dirty="0">
              <a:solidFill>
                <a:schemeClr val="bg1"/>
              </a:solidFill>
              <a:latin typeface="+mn-lt"/>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xmlns="" val="tx"/>
                  </a:ext>
                </a:extLst>
              </a:hlinkClick>
            </a:rPr>
            <a:t>Bulletin 022-20 </a:t>
          </a:r>
          <a:r>
            <a:rPr lang="en-US" sz="2200" kern="1200" dirty="0" smtClean="0">
              <a:latin typeface="+mn-lt"/>
              <a:cs typeface="Segoe UI Semibold" panose="020B0702040204020203" pitchFamily="34" charset="0"/>
            </a:rPr>
            <a:t>Senior </a:t>
          </a:r>
          <a:r>
            <a:rPr lang="en-US" sz="2200" kern="1200" dirty="0">
              <a:latin typeface="+mn-lt"/>
              <a:cs typeface="Segoe UI Semibold" panose="020B0702040204020203" pitchFamily="34" charset="0"/>
            </a:rPr>
            <a:t>Guidance</a:t>
          </a:r>
        </a:p>
        <a:p>
          <a:pPr marL="228600" lvl="1" indent="-228600" algn="l" defTabSz="977900">
            <a:lnSpc>
              <a:spcPct val="90000"/>
            </a:lnSpc>
            <a:spcBef>
              <a:spcPct val="0"/>
            </a:spcBef>
            <a:spcAft>
              <a:spcPct val="15000"/>
            </a:spcAft>
            <a:buChar char="••"/>
          </a:pPr>
          <a:r>
            <a:rPr lang="en-US" sz="2200" kern="1200" dirty="0" smtClean="0">
              <a:latin typeface="+mn-lt"/>
              <a:cs typeface="Segoe UI Semibold" panose="020B0702040204020203" pitchFamily="34" charset="0"/>
              <a:hlinkClick xmlns:r="http://schemas.openxmlformats.org/officeDocument/2006/relationships" r:id="rId3"/>
            </a:rPr>
            <a:t>Continuous Learning Document</a:t>
          </a:r>
          <a:endParaRPr lang="en-US" sz="2200" kern="1200" dirty="0">
            <a:latin typeface="+mn-lt"/>
            <a:cs typeface="Segoe UI Semibold" panose="020B0702040204020203" pitchFamily="34" charset="0"/>
          </a:endParaRPr>
        </a:p>
      </dsp:txBody>
      <dsp:txXfrm>
        <a:off x="4593280" y="938981"/>
        <a:ext cx="2970091" cy="4241352"/>
      </dsp:txXfrm>
    </dsp:sp>
    <dsp:sp modelId="{67286A67-12C2-47E0-9491-4F7DA98193BB}">
      <dsp:nvSpPr>
        <dsp:cNvPr id="0" name=""/>
        <dsp:cNvSpPr/>
      </dsp:nvSpPr>
      <dsp:spPr>
        <a:xfrm>
          <a:off x="3960239" y="246142"/>
          <a:ext cx="1066656" cy="1066656"/>
        </a:xfrm>
        <a:prstGeom prst="rect">
          <a:avLst/>
        </a:prstGeom>
        <a:blipFill rotWithShape="1">
          <a:blip xmlns:r="http://schemas.openxmlformats.org/officeDocument/2006/relationships" r:embed="rId4">
            <a:duotone>
              <a:schemeClr val="accent3">
                <a:shade val="45000"/>
                <a:satMod val="135000"/>
              </a:schemeClr>
              <a:prstClr val="white"/>
            </a:duotone>
          </a:blip>
          <a:stretch>
            <a:fillRect/>
          </a:stretch>
        </a:blip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1AD1D7CF-F366-446F-A266-6DBF32DB52F9}">
      <dsp:nvSpPr>
        <dsp:cNvPr id="0" name=""/>
        <dsp:cNvSpPr/>
      </dsp:nvSpPr>
      <dsp:spPr>
        <a:xfrm rot="16200000">
          <a:off x="6148264" y="2804148"/>
          <a:ext cx="4241352" cy="533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366" bIns="0" numCol="1" spcCol="1270" anchor="t" anchorCtr="0">
          <a:noAutofit/>
        </a:bodyPr>
        <a:lstStyle/>
        <a:p>
          <a:pPr lvl="0" algn="r" defTabSz="1555750">
            <a:lnSpc>
              <a:spcPct val="90000"/>
            </a:lnSpc>
            <a:spcBef>
              <a:spcPct val="0"/>
            </a:spcBef>
            <a:spcAft>
              <a:spcPct val="35000"/>
            </a:spcAft>
          </a:pPr>
          <a:r>
            <a:rPr lang="en-US" sz="3500" kern="1200" dirty="0">
              <a:latin typeface="+mn-lt"/>
            </a:rPr>
            <a:t>Support</a:t>
          </a:r>
        </a:p>
      </dsp:txBody>
      <dsp:txXfrm>
        <a:off x="6148264" y="2804148"/>
        <a:ext cx="4241352" cy="533328"/>
      </dsp:txXfrm>
    </dsp:sp>
    <dsp:sp modelId="{13E3908C-C7AA-4DD0-ACC8-349A217FE0D9}">
      <dsp:nvSpPr>
        <dsp:cNvPr id="0" name=""/>
        <dsp:cNvSpPr/>
      </dsp:nvSpPr>
      <dsp:spPr>
        <a:xfrm>
          <a:off x="8535604" y="950136"/>
          <a:ext cx="2656540" cy="42413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70366" rIns="199136" bIns="199136" numCol="1" spcCol="1270" anchor="t" anchorCtr="0">
          <a:noAutofit/>
        </a:bodyPr>
        <a:lstStyle/>
        <a:p>
          <a:pPr marL="288925" lvl="1" indent="-288925"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Access to HSBP’s</a:t>
          </a:r>
        </a:p>
        <a:p>
          <a:pPr marL="288925" lvl="1" indent="-288925"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Direct outreach to </a:t>
          </a:r>
          <a:r>
            <a:rPr lang="en-US" sz="2200" b="1" u="sng" kern="1200" dirty="0">
              <a:latin typeface="+mn-lt"/>
              <a:cs typeface="Segoe UI Semibold" panose="020B0702040204020203" pitchFamily="34" charset="0"/>
            </a:rPr>
            <a:t>seniors</a:t>
          </a:r>
          <a:r>
            <a:rPr lang="en-US" sz="2200" kern="1200" dirty="0">
              <a:latin typeface="+mn-lt"/>
              <a:cs typeface="Segoe UI Semibold" panose="020B0702040204020203" pitchFamily="34" charset="0"/>
            </a:rPr>
            <a:t> who are behind</a:t>
          </a:r>
        </a:p>
        <a:p>
          <a:pPr marL="288925" lvl="1" indent="-288925"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Transition into high school</a:t>
          </a:r>
        </a:p>
        <a:p>
          <a:pPr marL="288925" lvl="1" indent="-288925" algn="l" defTabSz="977900">
            <a:lnSpc>
              <a:spcPct val="90000"/>
            </a:lnSpc>
            <a:spcBef>
              <a:spcPct val="0"/>
            </a:spcBef>
            <a:spcAft>
              <a:spcPct val="15000"/>
            </a:spcAft>
            <a:buChar char="••"/>
          </a:pPr>
          <a:r>
            <a:rPr lang="en-US" sz="2200" kern="1200" dirty="0">
              <a:latin typeface="+mn-lt"/>
              <a:cs typeface="Segoe UI Semibold" panose="020B0702040204020203" pitchFamily="34" charset="0"/>
            </a:rPr>
            <a:t>Peer to peer as mentors</a:t>
          </a:r>
        </a:p>
      </dsp:txBody>
      <dsp:txXfrm>
        <a:off x="8535604" y="950136"/>
        <a:ext cx="2656540" cy="4241352"/>
      </dsp:txXfrm>
    </dsp:sp>
    <dsp:sp modelId="{F83E8CCE-A5E1-4967-A4AE-D0292F71F6B9}">
      <dsp:nvSpPr>
        <dsp:cNvPr id="0" name=""/>
        <dsp:cNvSpPr/>
      </dsp:nvSpPr>
      <dsp:spPr>
        <a:xfrm>
          <a:off x="8002276" y="246142"/>
          <a:ext cx="1066656" cy="1066656"/>
        </a:xfrm>
        <a:prstGeom prst="rect">
          <a:avLst/>
        </a:prstGeom>
        <a:blipFill rotWithShape="1">
          <a:blip xmlns:r="http://schemas.openxmlformats.org/officeDocument/2006/relationships" r:embed="rId5">
            <a:duotone>
              <a:schemeClr val="accent4">
                <a:shade val="45000"/>
                <a:satMod val="135000"/>
              </a:schemeClr>
              <a:prstClr val="white"/>
            </a:duotone>
          </a:blip>
          <a:stretch>
            <a:fillRect/>
          </a:stretch>
        </a:blip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ACC91-A757-4AF7-9FF9-2F43ECC06582}">
      <dsp:nvSpPr>
        <dsp:cNvPr id="0" name=""/>
        <dsp:cNvSpPr/>
      </dsp:nvSpPr>
      <dsp:spPr>
        <a:xfrm>
          <a:off x="659413" y="276460"/>
          <a:ext cx="2160902" cy="2263189"/>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E222C-45F2-4B89-A2B3-A4822F35F24D}">
      <dsp:nvSpPr>
        <dsp:cNvPr id="0" name=""/>
        <dsp:cNvSpPr/>
      </dsp:nvSpPr>
      <dsp:spPr>
        <a:xfrm>
          <a:off x="2070"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t>Me</a:t>
          </a:r>
        </a:p>
      </dsp:txBody>
      <dsp:txXfrm>
        <a:off x="2070" y="2486011"/>
        <a:ext cx="3284744" cy="1218640"/>
      </dsp:txXfrm>
    </dsp:sp>
    <dsp:sp modelId="{CECC21C1-88A4-4735-8796-4F063BD31195}">
      <dsp:nvSpPr>
        <dsp:cNvPr id="0" name=""/>
        <dsp:cNvSpPr/>
      </dsp:nvSpPr>
      <dsp:spPr>
        <a:xfrm>
          <a:off x="3615427" y="243706"/>
          <a:ext cx="3284744" cy="2179654"/>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619D2-4F09-4E96-89C3-81E0D10833BA}">
      <dsp:nvSpPr>
        <dsp:cNvPr id="0" name=""/>
        <dsp:cNvSpPr/>
      </dsp:nvSpPr>
      <dsp:spPr>
        <a:xfrm>
          <a:off x="3615427" y="2465128"/>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t>My School</a:t>
          </a:r>
        </a:p>
      </dsp:txBody>
      <dsp:txXfrm>
        <a:off x="3615427" y="2465128"/>
        <a:ext cx="3284744" cy="1218640"/>
      </dsp:txXfrm>
    </dsp:sp>
    <dsp:sp modelId="{61618202-5BE9-4020-863C-0A04698F943D}">
      <dsp:nvSpPr>
        <dsp:cNvPr id="0" name=""/>
        <dsp:cNvSpPr/>
      </dsp:nvSpPr>
      <dsp:spPr>
        <a:xfrm>
          <a:off x="7228784" y="222822"/>
          <a:ext cx="3284744" cy="2263189"/>
        </a:xfrm>
        <a:prstGeom prst="roundRect">
          <a:avLst/>
        </a:prstGeom>
        <a:blipFill rotWithShape="1">
          <a:blip xmlns:r="http://schemas.openxmlformats.org/officeDocument/2006/relationships" r:embed="rId3">
            <a:duotone>
              <a:schemeClr val="accent5">
                <a:shade val="45000"/>
                <a:satMod val="135000"/>
              </a:schemeClr>
              <a:prstClr val="white"/>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CAA81-6A4B-4C05-8429-83A72C1C457A}">
      <dsp:nvSpPr>
        <dsp:cNvPr id="0" name=""/>
        <dsp:cNvSpPr/>
      </dsp:nvSpPr>
      <dsp:spPr>
        <a:xfrm>
          <a:off x="7228784"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t>My Past Experience</a:t>
          </a:r>
        </a:p>
      </dsp:txBody>
      <dsp:txXfrm>
        <a:off x="7228784" y="2486011"/>
        <a:ext cx="3284744" cy="1218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851C5-438A-4558-87C7-B73389FCBFE0}">
      <dsp:nvSpPr>
        <dsp:cNvPr id="0" name=""/>
        <dsp:cNvSpPr/>
      </dsp:nvSpPr>
      <dsp:spPr>
        <a:xfrm>
          <a:off x="3675" y="140552"/>
          <a:ext cx="1989998" cy="11939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Continuous Learning During School Closures</a:t>
          </a:r>
          <a:endParaRPr lang="en-US" sz="2000" kern="1200" dirty="0"/>
        </a:p>
      </dsp:txBody>
      <dsp:txXfrm>
        <a:off x="3675" y="140552"/>
        <a:ext cx="1989998" cy="1193999"/>
      </dsp:txXfrm>
    </dsp:sp>
    <dsp:sp modelId="{8F2380D3-9177-4C0E-AC79-5B5B80B28A47}">
      <dsp:nvSpPr>
        <dsp:cNvPr id="0" name=""/>
        <dsp:cNvSpPr/>
      </dsp:nvSpPr>
      <dsp:spPr>
        <a:xfrm>
          <a:off x="2192674" y="140552"/>
          <a:ext cx="1989998" cy="11939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Child Care</a:t>
          </a:r>
          <a:endParaRPr lang="en-US" sz="2000" kern="1200" dirty="0"/>
        </a:p>
      </dsp:txBody>
      <dsp:txXfrm>
        <a:off x="2192674" y="140552"/>
        <a:ext cx="1989998" cy="1193999"/>
      </dsp:txXfrm>
    </dsp:sp>
    <dsp:sp modelId="{EF0F67A2-A9AE-4690-9D03-68C544AD3843}">
      <dsp:nvSpPr>
        <dsp:cNvPr id="0" name=""/>
        <dsp:cNvSpPr/>
      </dsp:nvSpPr>
      <dsp:spPr>
        <a:xfrm>
          <a:off x="4381672" y="140552"/>
          <a:ext cx="1989998" cy="11939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Special Education </a:t>
          </a:r>
          <a:endParaRPr lang="en-US" sz="2000" kern="1200" dirty="0"/>
        </a:p>
      </dsp:txBody>
      <dsp:txXfrm>
        <a:off x="4381672" y="140552"/>
        <a:ext cx="1989998" cy="1193999"/>
      </dsp:txXfrm>
    </dsp:sp>
    <dsp:sp modelId="{FC1CAEDC-DA56-495A-A254-16ECA0AC5CE0}">
      <dsp:nvSpPr>
        <dsp:cNvPr id="0" name=""/>
        <dsp:cNvSpPr/>
      </dsp:nvSpPr>
      <dsp:spPr>
        <a:xfrm>
          <a:off x="6570671" y="140552"/>
          <a:ext cx="1989998" cy="11939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Supporting Graduating Seniors</a:t>
          </a:r>
          <a:endParaRPr lang="en-US" sz="2000" kern="1200" dirty="0"/>
        </a:p>
      </dsp:txBody>
      <dsp:txXfrm>
        <a:off x="6570671" y="140552"/>
        <a:ext cx="1989998" cy="1193999"/>
      </dsp:txXfrm>
    </dsp:sp>
    <dsp:sp modelId="{8EF9A055-7C8C-4679-AEE1-31467FDF7382}">
      <dsp:nvSpPr>
        <dsp:cNvPr id="0" name=""/>
        <dsp:cNvSpPr/>
      </dsp:nvSpPr>
      <dsp:spPr>
        <a:xfrm>
          <a:off x="8759669" y="140552"/>
          <a:ext cx="1989998" cy="11939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Teacher &amp; Principal Evaluations</a:t>
          </a:r>
          <a:endParaRPr lang="en-US" sz="2000" kern="1200" dirty="0"/>
        </a:p>
      </dsp:txBody>
      <dsp:txXfrm>
        <a:off x="8759669" y="140552"/>
        <a:ext cx="1989998" cy="1193999"/>
      </dsp:txXfrm>
    </dsp:sp>
    <dsp:sp modelId="{7F8BD995-A202-40F9-9281-37458A910FBF}">
      <dsp:nvSpPr>
        <dsp:cNvPr id="0" name=""/>
        <dsp:cNvSpPr/>
      </dsp:nvSpPr>
      <dsp:spPr>
        <a:xfrm>
          <a:off x="3675" y="1533551"/>
          <a:ext cx="1989998" cy="1193999"/>
        </a:xfrm>
        <a:prstGeom prst="rect">
          <a:avLst/>
        </a:prstGeom>
        <a:blipFill dpi="0" rotWithShape="0">
          <a:blip xmlns:r="http://schemas.openxmlformats.org/officeDocument/2006/relationships" r:embed="rId1">
            <a:duotone>
              <a:schemeClr val="accent4">
                <a:shade val="45000"/>
                <a:satMod val="135000"/>
              </a:schemeClr>
              <a:prstClr val="white"/>
            </a:duotone>
          </a:blip>
          <a:srcRect/>
          <a:stretch>
            <a:fillRect l="13240" r="132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3675" y="1533551"/>
        <a:ext cx="1989998" cy="1193999"/>
      </dsp:txXfrm>
    </dsp:sp>
    <dsp:sp modelId="{B56E351D-FBC1-461A-967B-2037DB148CE5}">
      <dsp:nvSpPr>
        <dsp:cNvPr id="0" name=""/>
        <dsp:cNvSpPr/>
      </dsp:nvSpPr>
      <dsp:spPr>
        <a:xfrm>
          <a:off x="2192674" y="1533551"/>
          <a:ext cx="1989998" cy="119399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Meals &amp; Nutrition </a:t>
          </a:r>
          <a:endParaRPr lang="en-US" sz="2000" kern="1200" dirty="0">
            <a:solidFill>
              <a:schemeClr val="tx1"/>
            </a:solidFill>
          </a:endParaRPr>
        </a:p>
      </dsp:txBody>
      <dsp:txXfrm>
        <a:off x="2192674" y="1533551"/>
        <a:ext cx="1989998" cy="1193999"/>
      </dsp:txXfrm>
    </dsp:sp>
    <dsp:sp modelId="{C77D45CE-10FF-471E-96C7-A662ED044AA0}">
      <dsp:nvSpPr>
        <dsp:cNvPr id="0" name=""/>
        <dsp:cNvSpPr/>
      </dsp:nvSpPr>
      <dsp:spPr>
        <a:xfrm>
          <a:off x="4381672" y="1533551"/>
          <a:ext cx="1989998" cy="119399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State &amp; Federal Funding</a:t>
          </a:r>
          <a:endParaRPr lang="en-US" sz="2000" kern="1200" dirty="0"/>
        </a:p>
      </dsp:txBody>
      <dsp:txXfrm>
        <a:off x="4381672" y="1533551"/>
        <a:ext cx="1989998" cy="1193999"/>
      </dsp:txXfrm>
    </dsp:sp>
    <dsp:sp modelId="{5BAD8E2F-D26D-4171-B74E-887FD19ABF15}">
      <dsp:nvSpPr>
        <dsp:cNvPr id="0" name=""/>
        <dsp:cNvSpPr/>
      </dsp:nvSpPr>
      <dsp:spPr>
        <a:xfrm>
          <a:off x="6570671" y="1533551"/>
          <a:ext cx="1989998" cy="119399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Assessments </a:t>
          </a:r>
          <a:endParaRPr lang="en-US" sz="2000" kern="1200" dirty="0"/>
        </a:p>
      </dsp:txBody>
      <dsp:txXfrm>
        <a:off x="6570671" y="1533551"/>
        <a:ext cx="1989998" cy="1193999"/>
      </dsp:txXfrm>
    </dsp:sp>
    <dsp:sp modelId="{F82F09E0-F875-4162-A369-406C0E03AAB3}">
      <dsp:nvSpPr>
        <dsp:cNvPr id="0" name=""/>
        <dsp:cNvSpPr/>
      </dsp:nvSpPr>
      <dsp:spPr>
        <a:xfrm>
          <a:off x="8759669" y="1533551"/>
          <a:ext cx="1989998" cy="1193999"/>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Allowable Building Activities </a:t>
          </a:r>
          <a:endParaRPr lang="en-US" sz="2000" kern="1200" dirty="0"/>
        </a:p>
      </dsp:txBody>
      <dsp:txXfrm>
        <a:off x="8759669" y="1533551"/>
        <a:ext cx="1989998" cy="1193999"/>
      </dsp:txXfrm>
    </dsp:sp>
    <dsp:sp modelId="{16309CFA-D21A-45F0-B632-1EA32E17EC4B}">
      <dsp:nvSpPr>
        <dsp:cNvPr id="0" name=""/>
        <dsp:cNvSpPr/>
      </dsp:nvSpPr>
      <dsp:spPr>
        <a:xfrm>
          <a:off x="3675" y="2926550"/>
          <a:ext cx="1989998" cy="119399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Waivers &amp; Make-up Days</a:t>
          </a:r>
          <a:endParaRPr lang="en-US" sz="2000" kern="1200" dirty="0"/>
        </a:p>
      </dsp:txBody>
      <dsp:txXfrm>
        <a:off x="3675" y="2926550"/>
        <a:ext cx="1989998" cy="1193999"/>
      </dsp:txXfrm>
    </dsp:sp>
    <dsp:sp modelId="{7EE27820-4EB8-490B-9D87-DB253900794B}">
      <dsp:nvSpPr>
        <dsp:cNvPr id="0" name=""/>
        <dsp:cNvSpPr/>
      </dsp:nvSpPr>
      <dsp:spPr>
        <a:xfrm>
          <a:off x="2192674" y="2926550"/>
          <a:ext cx="1989998" cy="1193999"/>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Considerations for Paid School Staff</a:t>
          </a:r>
          <a:endParaRPr lang="en-US" sz="2000" kern="1200" dirty="0"/>
        </a:p>
      </dsp:txBody>
      <dsp:txXfrm>
        <a:off x="2192674" y="2926550"/>
        <a:ext cx="1989998" cy="1193999"/>
      </dsp:txXfrm>
    </dsp:sp>
    <dsp:sp modelId="{EE8983C4-6A5F-440E-8593-A6DF3066BEF6}">
      <dsp:nvSpPr>
        <dsp:cNvPr id="0" name=""/>
        <dsp:cNvSpPr/>
      </dsp:nvSpPr>
      <dsp:spPr>
        <a:xfrm>
          <a:off x="4381672" y="2926550"/>
          <a:ext cx="1989998" cy="1193999"/>
        </a:xfrm>
        <a:prstGeom prst="rect">
          <a:avLst/>
        </a:prstGeom>
        <a:blipFill rotWithShape="0">
          <a:blip xmlns:r="http://schemas.openxmlformats.org/officeDocument/2006/relationships" r:embed="rId2">
            <a:duotone>
              <a:schemeClr val="accent1">
                <a:shade val="45000"/>
                <a:satMod val="135000"/>
              </a:schemeClr>
              <a:prstClr val="white"/>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p>
      </dsp:txBody>
      <dsp:txXfrm>
        <a:off x="4381672" y="2926550"/>
        <a:ext cx="1989998" cy="1193999"/>
      </dsp:txXfrm>
    </dsp:sp>
    <dsp:sp modelId="{0AF4708F-951B-4835-AE8F-B146CD78AB7F}">
      <dsp:nvSpPr>
        <dsp:cNvPr id="0" name=""/>
        <dsp:cNvSpPr/>
      </dsp:nvSpPr>
      <dsp:spPr>
        <a:xfrm>
          <a:off x="6570671" y="2926550"/>
          <a:ext cx="1989998" cy="119399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Bullying &amp; Harassment</a:t>
          </a:r>
          <a:endParaRPr lang="en-US" sz="2000" kern="1200" dirty="0"/>
        </a:p>
      </dsp:txBody>
      <dsp:txXfrm>
        <a:off x="6570671" y="2926550"/>
        <a:ext cx="1989998" cy="1193999"/>
      </dsp:txXfrm>
    </dsp:sp>
    <dsp:sp modelId="{804A1EBC-5A3A-470F-9136-D0E07AEF16F0}">
      <dsp:nvSpPr>
        <dsp:cNvPr id="0" name=""/>
        <dsp:cNvSpPr/>
      </dsp:nvSpPr>
      <dsp:spPr>
        <a:xfrm>
          <a:off x="8759669" y="2926550"/>
          <a:ext cx="1989998" cy="119399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Guidance &amp; Resources from Partners </a:t>
          </a:r>
          <a:endParaRPr lang="en-US" sz="2000" kern="1200" dirty="0">
            <a:solidFill>
              <a:schemeClr val="tx1"/>
            </a:solidFill>
          </a:endParaRPr>
        </a:p>
      </dsp:txBody>
      <dsp:txXfrm>
        <a:off x="8759669" y="2926550"/>
        <a:ext cx="1989998" cy="11939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99230-1F99-4FB5-A04B-1C899D9ED860}">
      <dsp:nvSpPr>
        <dsp:cNvPr id="0" name=""/>
        <dsp:cNvSpPr/>
      </dsp:nvSpPr>
      <dsp:spPr>
        <a:xfrm>
          <a:off x="-4833213" y="-740723"/>
          <a:ext cx="5756585" cy="5756585"/>
        </a:xfrm>
        <a:prstGeom prst="blockArc">
          <a:avLst>
            <a:gd name="adj1" fmla="val 18900000"/>
            <a:gd name="adj2" fmla="val 2700000"/>
            <a:gd name="adj3" fmla="val 37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B1A1B-BCC4-496C-9192-58005EE5AC6E}">
      <dsp:nvSpPr>
        <dsp:cNvPr id="0" name=""/>
        <dsp:cNvSpPr/>
      </dsp:nvSpPr>
      <dsp:spPr>
        <a:xfrm>
          <a:off x="593864" y="427513"/>
          <a:ext cx="9863213" cy="855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8678" tIns="88900" rIns="88900" bIns="88900" numCol="1" spcCol="1270" anchor="ctr" anchorCtr="0">
          <a:noAutofit/>
        </a:bodyPr>
        <a:lstStyle/>
        <a:p>
          <a:pPr lvl="0" algn="l" defTabSz="1555750">
            <a:lnSpc>
              <a:spcPct val="90000"/>
            </a:lnSpc>
            <a:spcBef>
              <a:spcPct val="0"/>
            </a:spcBef>
            <a:spcAft>
              <a:spcPct val="35000"/>
            </a:spcAft>
          </a:pPr>
          <a:r>
            <a:rPr lang="en-US" sz="3500" kern="1200" dirty="0"/>
            <a:t>Student who are 16 - 21 </a:t>
          </a:r>
        </a:p>
      </dsp:txBody>
      <dsp:txXfrm>
        <a:off x="593864" y="427513"/>
        <a:ext cx="9863213" cy="855027"/>
      </dsp:txXfrm>
    </dsp:sp>
    <dsp:sp modelId="{AF57744A-7AC8-4DFD-A5A2-9F37E20B131A}">
      <dsp:nvSpPr>
        <dsp:cNvPr id="0" name=""/>
        <dsp:cNvSpPr/>
      </dsp:nvSpPr>
      <dsp:spPr>
        <a:xfrm>
          <a:off x="59472" y="320635"/>
          <a:ext cx="1068784" cy="1068784"/>
        </a:xfrm>
        <a:prstGeom prst="ellipse">
          <a:avLst/>
        </a:prstGeom>
        <a:blipFill rotWithShape="0">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68624-8AAF-471C-8C0C-9BC8980D6ACD}">
      <dsp:nvSpPr>
        <dsp:cNvPr id="0" name=""/>
        <dsp:cNvSpPr/>
      </dsp:nvSpPr>
      <dsp:spPr>
        <a:xfrm>
          <a:off x="904667" y="1710055"/>
          <a:ext cx="9552411" cy="85502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8678" tIns="88900" rIns="88900" bIns="88900" numCol="1" spcCol="1270" anchor="ctr" anchorCtr="0">
          <a:noAutofit/>
        </a:bodyPr>
        <a:lstStyle/>
        <a:p>
          <a:pPr lvl="0" algn="l" defTabSz="1555750">
            <a:lnSpc>
              <a:spcPct val="90000"/>
            </a:lnSpc>
            <a:spcBef>
              <a:spcPct val="0"/>
            </a:spcBef>
            <a:spcAft>
              <a:spcPct val="35000"/>
            </a:spcAft>
          </a:pPr>
          <a:r>
            <a:rPr lang="en-US" sz="3500" kern="1200" dirty="0"/>
            <a:t>Significantly credit deficient or disengaged</a:t>
          </a:r>
        </a:p>
      </dsp:txBody>
      <dsp:txXfrm>
        <a:off x="904667" y="1710055"/>
        <a:ext cx="9552411" cy="855027"/>
      </dsp:txXfrm>
    </dsp:sp>
    <dsp:sp modelId="{E3339996-5337-4536-AF3D-689D4B66E0D7}">
      <dsp:nvSpPr>
        <dsp:cNvPr id="0" name=""/>
        <dsp:cNvSpPr/>
      </dsp:nvSpPr>
      <dsp:spPr>
        <a:xfrm>
          <a:off x="370275" y="1603176"/>
          <a:ext cx="1068784" cy="1068784"/>
        </a:xfrm>
        <a:prstGeom prst="ellipse">
          <a:avLst/>
        </a:prstGeom>
        <a:blipFill rotWithShape="0">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BE735-47CB-4344-90E8-0F898D53B725}">
      <dsp:nvSpPr>
        <dsp:cNvPr id="0" name=""/>
        <dsp:cNvSpPr/>
      </dsp:nvSpPr>
      <dsp:spPr>
        <a:xfrm>
          <a:off x="593864" y="2992596"/>
          <a:ext cx="9863213" cy="8550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8678" tIns="88900" rIns="88900" bIns="88900" numCol="1" spcCol="1270" anchor="ctr" anchorCtr="0">
          <a:noAutofit/>
        </a:bodyPr>
        <a:lstStyle/>
        <a:p>
          <a:pPr lvl="0" algn="l" defTabSz="1555750">
            <a:lnSpc>
              <a:spcPct val="90000"/>
            </a:lnSpc>
            <a:spcBef>
              <a:spcPct val="0"/>
            </a:spcBef>
            <a:spcAft>
              <a:spcPct val="35000"/>
            </a:spcAft>
          </a:pPr>
          <a:r>
            <a:rPr lang="en-US" sz="3500" kern="1200" dirty="0"/>
            <a:t>In partnership with three local school districts</a:t>
          </a:r>
        </a:p>
      </dsp:txBody>
      <dsp:txXfrm>
        <a:off x="593864" y="2992596"/>
        <a:ext cx="9863213" cy="855027"/>
      </dsp:txXfrm>
    </dsp:sp>
    <dsp:sp modelId="{02F755D2-3477-4818-A26B-2E983F46E47D}">
      <dsp:nvSpPr>
        <dsp:cNvPr id="0" name=""/>
        <dsp:cNvSpPr/>
      </dsp:nvSpPr>
      <dsp:spPr>
        <a:xfrm>
          <a:off x="59472" y="2885718"/>
          <a:ext cx="1068784" cy="1068784"/>
        </a:xfrm>
        <a:prstGeom prst="ellipse">
          <a:avLst/>
        </a:prstGeom>
        <a:blipFill rotWithShape="0">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3C62D-1F8D-40F9-AC91-A7657650E733}">
      <dsp:nvSpPr>
        <dsp:cNvPr id="0" name=""/>
        <dsp:cNvSpPr/>
      </dsp:nvSpPr>
      <dsp:spPr>
        <a:xfrm>
          <a:off x="3942903" y="1640714"/>
          <a:ext cx="2629792" cy="24517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High school Completion &amp; Post secondary exposure and/or completion</a:t>
          </a:r>
        </a:p>
      </dsp:txBody>
      <dsp:txXfrm>
        <a:off x="4328027" y="1999767"/>
        <a:ext cx="1859544" cy="1733664"/>
      </dsp:txXfrm>
    </dsp:sp>
    <dsp:sp modelId="{092D42C3-679D-4A6A-8339-8D3FDCDCDAF4}">
      <dsp:nvSpPr>
        <dsp:cNvPr id="0" name=""/>
        <dsp:cNvSpPr/>
      </dsp:nvSpPr>
      <dsp:spPr>
        <a:xfrm rot="13007856">
          <a:off x="2822152" y="1346333"/>
          <a:ext cx="1489001" cy="51047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08538-9768-4F9C-BAF1-8F56C86B8A7A}">
      <dsp:nvSpPr>
        <dsp:cNvPr id="0" name=""/>
        <dsp:cNvSpPr/>
      </dsp:nvSpPr>
      <dsp:spPr>
        <a:xfrm>
          <a:off x="2119696" y="474988"/>
          <a:ext cx="1701586" cy="13612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GED®</a:t>
          </a:r>
        </a:p>
      </dsp:txBody>
      <dsp:txXfrm>
        <a:off x="2159566" y="514858"/>
        <a:ext cx="1621846" cy="1281529"/>
      </dsp:txXfrm>
    </dsp:sp>
    <dsp:sp modelId="{2FDB05D6-ECC9-4052-A7B4-138D59694178}">
      <dsp:nvSpPr>
        <dsp:cNvPr id="0" name=""/>
        <dsp:cNvSpPr/>
      </dsp:nvSpPr>
      <dsp:spPr>
        <a:xfrm rot="16200000">
          <a:off x="4726194" y="791991"/>
          <a:ext cx="1063211" cy="51047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965C51-807B-4D8C-8591-C8F7CBB6320A}">
      <dsp:nvSpPr>
        <dsp:cNvPr id="0" name=""/>
        <dsp:cNvSpPr/>
      </dsp:nvSpPr>
      <dsp:spPr>
        <a:xfrm>
          <a:off x="4283148" y="-165010"/>
          <a:ext cx="1949303" cy="13612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Washington State Diploma	</a:t>
          </a:r>
        </a:p>
      </dsp:txBody>
      <dsp:txXfrm>
        <a:off x="4323018" y="-125140"/>
        <a:ext cx="1869563" cy="1281529"/>
      </dsp:txXfrm>
    </dsp:sp>
    <dsp:sp modelId="{251C2A09-C1CC-4DC6-9CA3-E9B7638551B7}">
      <dsp:nvSpPr>
        <dsp:cNvPr id="0" name=""/>
        <dsp:cNvSpPr/>
      </dsp:nvSpPr>
      <dsp:spPr>
        <a:xfrm rot="19526604">
          <a:off x="6256595" y="1420741"/>
          <a:ext cx="1459816" cy="51047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4C1B42-2FF6-4AA1-B693-11B9627BAA38}">
      <dsp:nvSpPr>
        <dsp:cNvPr id="0" name=""/>
        <dsp:cNvSpPr/>
      </dsp:nvSpPr>
      <dsp:spPr>
        <a:xfrm>
          <a:off x="6736837" y="581326"/>
          <a:ext cx="1701586" cy="13612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Associate’s Degrees &amp; Technical Certificates</a:t>
          </a:r>
        </a:p>
      </dsp:txBody>
      <dsp:txXfrm>
        <a:off x="6776707" y="621196"/>
        <a:ext cx="1621846" cy="128152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7B265-8195-4435-8A23-5BEB6BA9EB5F}">
      <dsp:nvSpPr>
        <dsp:cNvPr id="0" name=""/>
        <dsp:cNvSpPr/>
      </dsp:nvSpPr>
      <dsp:spPr>
        <a:xfrm rot="5400000">
          <a:off x="486251" y="1425604"/>
          <a:ext cx="1378506" cy="229380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683EB-BD0C-4129-878B-43A8A2C2914F}">
      <dsp:nvSpPr>
        <dsp:cNvPr id="0" name=""/>
        <dsp:cNvSpPr/>
      </dsp:nvSpPr>
      <dsp:spPr>
        <a:xfrm>
          <a:off x="256144" y="2110957"/>
          <a:ext cx="2070859" cy="1815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a:t>Information &amp; application	</a:t>
          </a:r>
        </a:p>
      </dsp:txBody>
      <dsp:txXfrm>
        <a:off x="256144" y="2110957"/>
        <a:ext cx="2070859" cy="1815229"/>
      </dsp:txXfrm>
    </dsp:sp>
    <dsp:sp modelId="{495606DB-3E53-4012-B832-99914F36A072}">
      <dsp:nvSpPr>
        <dsp:cNvPr id="0" name=""/>
        <dsp:cNvSpPr/>
      </dsp:nvSpPr>
      <dsp:spPr>
        <a:xfrm>
          <a:off x="1936275" y="1256732"/>
          <a:ext cx="390728" cy="390728"/>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E062D-9659-4BA0-8660-444F8950A861}">
      <dsp:nvSpPr>
        <dsp:cNvPr id="0" name=""/>
        <dsp:cNvSpPr/>
      </dsp:nvSpPr>
      <dsp:spPr>
        <a:xfrm rot="5400000">
          <a:off x="3021387" y="798282"/>
          <a:ext cx="1378506" cy="229380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E1C49-3C02-40FC-AEA5-906701B344D3}">
      <dsp:nvSpPr>
        <dsp:cNvPr id="0" name=""/>
        <dsp:cNvSpPr/>
      </dsp:nvSpPr>
      <dsp:spPr>
        <a:xfrm>
          <a:off x="2791280" y="1483635"/>
          <a:ext cx="2070859" cy="1815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a:t>Orientation &amp; Testing </a:t>
          </a:r>
        </a:p>
      </dsp:txBody>
      <dsp:txXfrm>
        <a:off x="2791280" y="1483635"/>
        <a:ext cx="2070859" cy="1815229"/>
      </dsp:txXfrm>
    </dsp:sp>
    <dsp:sp modelId="{600112A8-7B70-4218-A2A1-4B8123247556}">
      <dsp:nvSpPr>
        <dsp:cNvPr id="0" name=""/>
        <dsp:cNvSpPr/>
      </dsp:nvSpPr>
      <dsp:spPr>
        <a:xfrm>
          <a:off x="4471412" y="629410"/>
          <a:ext cx="390728" cy="39072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BD3A9-8088-45C4-A142-8773D892D0BF}">
      <dsp:nvSpPr>
        <dsp:cNvPr id="0" name=""/>
        <dsp:cNvSpPr/>
      </dsp:nvSpPr>
      <dsp:spPr>
        <a:xfrm rot="5400000">
          <a:off x="5556524" y="170960"/>
          <a:ext cx="1378506" cy="229380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44302-99D5-48F7-9B5B-284E3474C328}">
      <dsp:nvSpPr>
        <dsp:cNvPr id="0" name=""/>
        <dsp:cNvSpPr/>
      </dsp:nvSpPr>
      <dsp:spPr>
        <a:xfrm>
          <a:off x="5326417" y="856313"/>
          <a:ext cx="2070859" cy="1815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a:t>Advising, planning &amp; registration</a:t>
          </a:r>
        </a:p>
      </dsp:txBody>
      <dsp:txXfrm>
        <a:off x="5326417" y="856313"/>
        <a:ext cx="2070859" cy="1815229"/>
      </dsp:txXfrm>
    </dsp:sp>
    <dsp:sp modelId="{E7E24F92-29DD-46E6-A2A7-985C2E58E093}">
      <dsp:nvSpPr>
        <dsp:cNvPr id="0" name=""/>
        <dsp:cNvSpPr/>
      </dsp:nvSpPr>
      <dsp:spPr>
        <a:xfrm>
          <a:off x="7006548" y="2088"/>
          <a:ext cx="390728" cy="390728"/>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28C45-8053-4A94-9DCF-E84E220A8F3C}">
      <dsp:nvSpPr>
        <dsp:cNvPr id="0" name=""/>
        <dsp:cNvSpPr/>
      </dsp:nvSpPr>
      <dsp:spPr>
        <a:xfrm rot="5400000">
          <a:off x="8091661" y="-456361"/>
          <a:ext cx="1378506" cy="2293804"/>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BF8192-03F8-47B4-ACD0-21886B918685}">
      <dsp:nvSpPr>
        <dsp:cNvPr id="0" name=""/>
        <dsp:cNvSpPr/>
      </dsp:nvSpPr>
      <dsp:spPr>
        <a:xfrm>
          <a:off x="7861554" y="228991"/>
          <a:ext cx="2070859" cy="1815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noProof="0"/>
            <a:t>New students Two-day Workshop</a:t>
          </a:r>
          <a:endParaRPr lang="en-US" sz="2600" kern="1200" dirty="0"/>
        </a:p>
      </dsp:txBody>
      <dsp:txXfrm>
        <a:off x="7861554" y="228991"/>
        <a:ext cx="2070859" cy="181522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10BB9-D440-4E1D-BA53-29CA633355D6}">
      <dsp:nvSpPr>
        <dsp:cNvPr id="0" name=""/>
        <dsp:cNvSpPr/>
      </dsp:nvSpPr>
      <dsp:spPr>
        <a:xfrm rot="16200000">
          <a:off x="-1198785" y="2047811"/>
          <a:ext cx="3063430" cy="52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431" bIns="0" numCol="1" spcCol="1270" anchor="t" anchorCtr="0">
          <a:noAutofit/>
        </a:bodyPr>
        <a:lstStyle/>
        <a:p>
          <a:pPr lvl="0" algn="r" defTabSz="1511300">
            <a:lnSpc>
              <a:spcPct val="90000"/>
            </a:lnSpc>
            <a:spcBef>
              <a:spcPct val="0"/>
            </a:spcBef>
            <a:spcAft>
              <a:spcPct val="35000"/>
            </a:spcAft>
          </a:pPr>
          <a:r>
            <a:rPr lang="en-US" sz="3400" kern="1200" dirty="0"/>
            <a:t>Universal</a:t>
          </a:r>
        </a:p>
      </dsp:txBody>
      <dsp:txXfrm>
        <a:off x="-1198785" y="2047811"/>
        <a:ext cx="3063430" cy="525464"/>
      </dsp:txXfrm>
    </dsp:sp>
    <dsp:sp modelId="{8C435118-4316-483D-BD26-3A43D269FA47}">
      <dsp:nvSpPr>
        <dsp:cNvPr id="0" name=""/>
        <dsp:cNvSpPr/>
      </dsp:nvSpPr>
      <dsp:spPr>
        <a:xfrm>
          <a:off x="595661" y="778829"/>
          <a:ext cx="2617372" cy="30634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6343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Unique future plan is necessary </a:t>
          </a:r>
        </a:p>
        <a:p>
          <a:pPr marL="171450" lvl="1" indent="-171450" algn="l" defTabSz="755650">
            <a:lnSpc>
              <a:spcPct val="90000"/>
            </a:lnSpc>
            <a:spcBef>
              <a:spcPct val="0"/>
            </a:spcBef>
            <a:spcAft>
              <a:spcPct val="15000"/>
            </a:spcAft>
            <a:buChar char="••"/>
          </a:pPr>
          <a:r>
            <a:rPr lang="en-US" sz="1700" kern="1200" dirty="0"/>
            <a:t>General overview of requirements for each pathway</a:t>
          </a:r>
        </a:p>
        <a:p>
          <a:pPr marL="171450" lvl="1" indent="-171450" algn="l" defTabSz="755650">
            <a:lnSpc>
              <a:spcPct val="90000"/>
            </a:lnSpc>
            <a:spcBef>
              <a:spcPct val="0"/>
            </a:spcBef>
            <a:spcAft>
              <a:spcPct val="15000"/>
            </a:spcAft>
            <a:buChar char="••"/>
          </a:pPr>
          <a:r>
            <a:rPr lang="en-US" sz="1700" kern="1200" dirty="0"/>
            <a:t>Students spend time exploring options </a:t>
          </a:r>
        </a:p>
      </dsp:txBody>
      <dsp:txXfrm>
        <a:off x="595661" y="778829"/>
        <a:ext cx="2617372" cy="3063430"/>
      </dsp:txXfrm>
    </dsp:sp>
    <dsp:sp modelId="{67666E16-A87B-478B-81E8-7FFACDD4AF63}">
      <dsp:nvSpPr>
        <dsp:cNvPr id="0" name=""/>
        <dsp:cNvSpPr/>
      </dsp:nvSpPr>
      <dsp:spPr>
        <a:xfrm>
          <a:off x="70197" y="85215"/>
          <a:ext cx="1050929" cy="1050929"/>
        </a:xfrm>
        <a:prstGeom prst="triangl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534F-539D-4602-9923-80456E6075F8}">
      <dsp:nvSpPr>
        <dsp:cNvPr id="0" name=""/>
        <dsp:cNvSpPr/>
      </dsp:nvSpPr>
      <dsp:spPr>
        <a:xfrm rot="16200000">
          <a:off x="2644685" y="2047811"/>
          <a:ext cx="3063430" cy="52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431" bIns="0" numCol="1" spcCol="1270" anchor="t" anchorCtr="0">
          <a:noAutofit/>
        </a:bodyPr>
        <a:lstStyle/>
        <a:p>
          <a:pPr lvl="0" algn="r" defTabSz="1511300">
            <a:lnSpc>
              <a:spcPct val="90000"/>
            </a:lnSpc>
            <a:spcBef>
              <a:spcPct val="0"/>
            </a:spcBef>
            <a:spcAft>
              <a:spcPct val="35000"/>
            </a:spcAft>
          </a:pPr>
          <a:r>
            <a:rPr lang="en-US" sz="3400" kern="1200" dirty="0"/>
            <a:t>Targeted</a:t>
          </a:r>
        </a:p>
      </dsp:txBody>
      <dsp:txXfrm>
        <a:off x="2644685" y="2047811"/>
        <a:ext cx="3063430" cy="525464"/>
      </dsp:txXfrm>
    </dsp:sp>
    <dsp:sp modelId="{4A0D2296-618C-4A7F-9A35-81094248A8E5}">
      <dsp:nvSpPr>
        <dsp:cNvPr id="0" name=""/>
        <dsp:cNvSpPr/>
      </dsp:nvSpPr>
      <dsp:spPr>
        <a:xfrm>
          <a:off x="4439132" y="778829"/>
          <a:ext cx="2617372" cy="306343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6343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Trade</a:t>
          </a:r>
        </a:p>
        <a:p>
          <a:pPr marL="171450" lvl="1" indent="-171450" algn="l" defTabSz="755650">
            <a:lnSpc>
              <a:spcPct val="90000"/>
            </a:lnSpc>
            <a:spcBef>
              <a:spcPct val="0"/>
            </a:spcBef>
            <a:spcAft>
              <a:spcPct val="15000"/>
            </a:spcAft>
            <a:buChar char="••"/>
          </a:pPr>
          <a:r>
            <a:rPr lang="en-US" sz="1700" kern="1200" dirty="0">
              <a:solidFill>
                <a:schemeClr val="tx1"/>
              </a:solidFill>
            </a:rPr>
            <a:t>Transfer</a:t>
          </a:r>
        </a:p>
        <a:p>
          <a:pPr marL="171450" lvl="1" indent="-171450" algn="l" defTabSz="755650">
            <a:lnSpc>
              <a:spcPct val="90000"/>
            </a:lnSpc>
            <a:spcBef>
              <a:spcPct val="0"/>
            </a:spcBef>
            <a:spcAft>
              <a:spcPct val="15000"/>
            </a:spcAft>
            <a:buChar char="••"/>
          </a:pPr>
          <a:r>
            <a:rPr lang="en-US" sz="1700" kern="1200" dirty="0">
              <a:solidFill>
                <a:schemeClr val="tx1"/>
              </a:solidFill>
            </a:rPr>
            <a:t>High School credential only  </a:t>
          </a:r>
        </a:p>
      </dsp:txBody>
      <dsp:txXfrm>
        <a:off x="4439132" y="778829"/>
        <a:ext cx="2617372" cy="3063430"/>
      </dsp:txXfrm>
    </dsp:sp>
    <dsp:sp modelId="{C706A54F-0068-4296-ACD1-854F27C9F00D}">
      <dsp:nvSpPr>
        <dsp:cNvPr id="0" name=""/>
        <dsp:cNvSpPr/>
      </dsp:nvSpPr>
      <dsp:spPr>
        <a:xfrm>
          <a:off x="3913668" y="85215"/>
          <a:ext cx="1050929" cy="1050929"/>
        </a:xfrm>
        <a:prstGeom prst="triangl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068E7-F9CA-4550-A587-30B6A50F75A9}">
      <dsp:nvSpPr>
        <dsp:cNvPr id="0" name=""/>
        <dsp:cNvSpPr/>
      </dsp:nvSpPr>
      <dsp:spPr>
        <a:xfrm rot="16200000">
          <a:off x="6488156" y="2047811"/>
          <a:ext cx="3063430" cy="52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431" bIns="0" numCol="1" spcCol="1270" anchor="t" anchorCtr="0">
          <a:noAutofit/>
        </a:bodyPr>
        <a:lstStyle/>
        <a:p>
          <a:pPr lvl="0" algn="r" defTabSz="1511300">
            <a:lnSpc>
              <a:spcPct val="90000"/>
            </a:lnSpc>
            <a:spcBef>
              <a:spcPct val="0"/>
            </a:spcBef>
            <a:spcAft>
              <a:spcPct val="35000"/>
            </a:spcAft>
          </a:pPr>
          <a:r>
            <a:rPr lang="en-US" sz="3400" kern="1200" dirty="0"/>
            <a:t>Personalized</a:t>
          </a:r>
        </a:p>
      </dsp:txBody>
      <dsp:txXfrm>
        <a:off x="6488156" y="2047811"/>
        <a:ext cx="3063430" cy="525464"/>
      </dsp:txXfrm>
    </dsp:sp>
    <dsp:sp modelId="{573CC0E8-C50C-4A57-954C-0AC91665B99B}">
      <dsp:nvSpPr>
        <dsp:cNvPr id="0" name=""/>
        <dsp:cNvSpPr/>
      </dsp:nvSpPr>
      <dsp:spPr>
        <a:xfrm>
          <a:off x="8282603" y="778829"/>
          <a:ext cx="2617372" cy="3063430"/>
        </a:xfrm>
        <a:prstGeom prst="rect">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63431"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Meet individually with each student quarterly.</a:t>
          </a:r>
        </a:p>
        <a:p>
          <a:pPr marL="171450" lvl="1" indent="-171450" algn="l" defTabSz="755650">
            <a:lnSpc>
              <a:spcPct val="90000"/>
            </a:lnSpc>
            <a:spcBef>
              <a:spcPct val="0"/>
            </a:spcBef>
            <a:spcAft>
              <a:spcPct val="15000"/>
            </a:spcAft>
            <a:buChar char="••"/>
          </a:pPr>
          <a:r>
            <a:rPr lang="en-US" sz="1700" kern="1200" dirty="0"/>
            <a:t>Use plans as a framework for registration.</a:t>
          </a:r>
        </a:p>
        <a:p>
          <a:pPr marL="171450" lvl="1" indent="-171450" algn="l" defTabSz="755650">
            <a:lnSpc>
              <a:spcPct val="90000"/>
            </a:lnSpc>
            <a:spcBef>
              <a:spcPct val="0"/>
            </a:spcBef>
            <a:spcAft>
              <a:spcPct val="15000"/>
            </a:spcAft>
            <a:buChar char="••"/>
          </a:pPr>
          <a:r>
            <a:rPr lang="en-US" sz="1700" kern="1200" dirty="0"/>
            <a:t>Make changes based on individual circumstance.</a:t>
          </a:r>
        </a:p>
      </dsp:txBody>
      <dsp:txXfrm>
        <a:off x="8282603" y="778829"/>
        <a:ext cx="2617372" cy="3063430"/>
      </dsp:txXfrm>
    </dsp:sp>
    <dsp:sp modelId="{52CE0C88-4434-464F-8704-7E2BE74FDD0B}">
      <dsp:nvSpPr>
        <dsp:cNvPr id="0" name=""/>
        <dsp:cNvSpPr/>
      </dsp:nvSpPr>
      <dsp:spPr>
        <a:xfrm>
          <a:off x="7757139" y="85215"/>
          <a:ext cx="1050929" cy="1050929"/>
        </a:xfrm>
        <a:prstGeom prst="triangle">
          <a:avLst/>
        </a:prstGeom>
        <a:solidFill>
          <a:srgbClr val="F0D4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E444A-F6AD-42D4-BA35-E42117B7C4EC}">
      <dsp:nvSpPr>
        <dsp:cNvPr id="0" name=""/>
        <dsp:cNvSpPr/>
      </dsp:nvSpPr>
      <dsp:spPr>
        <a:xfrm>
          <a:off x="4206239" y="0"/>
          <a:ext cx="6309360" cy="1227335"/>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are you goals?  What do you like to do? </a:t>
          </a:r>
        </a:p>
        <a:p>
          <a:pPr marL="114300" lvl="1" indent="-114300" algn="l" defTabSz="666750">
            <a:lnSpc>
              <a:spcPct val="90000"/>
            </a:lnSpc>
            <a:spcBef>
              <a:spcPct val="0"/>
            </a:spcBef>
            <a:spcAft>
              <a:spcPct val="15000"/>
            </a:spcAft>
            <a:buChar char="••"/>
          </a:pPr>
          <a:r>
            <a:rPr lang="en-US" sz="1500" kern="1200" dirty="0"/>
            <a:t>Why didn’t things work out before? Is university in your plan?  Do you have a career goal?</a:t>
          </a:r>
        </a:p>
      </dsp:txBody>
      <dsp:txXfrm>
        <a:off x="4206239" y="153417"/>
        <a:ext cx="5849109" cy="920501"/>
      </dsp:txXfrm>
    </dsp:sp>
    <dsp:sp modelId="{223C0F52-CD3D-4424-9836-567CCACDC56C}">
      <dsp:nvSpPr>
        <dsp:cNvPr id="0" name=""/>
        <dsp:cNvSpPr/>
      </dsp:nvSpPr>
      <dsp:spPr>
        <a:xfrm>
          <a:off x="0" y="0"/>
          <a:ext cx="4206240" cy="12273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latin typeface="Segoe UI Semibold" panose="020B0702040204020203" pitchFamily="34" charset="0"/>
              <a:cs typeface="Segoe UI Semibold" panose="020B0702040204020203" pitchFamily="34" charset="0"/>
            </a:rPr>
            <a:t>Conversation</a:t>
          </a:r>
        </a:p>
      </dsp:txBody>
      <dsp:txXfrm>
        <a:off x="59914" y="59914"/>
        <a:ext cx="4086412" cy="1107507"/>
      </dsp:txXfrm>
    </dsp:sp>
    <dsp:sp modelId="{CDA84BB0-D124-4B00-9825-00B2AA8EFD41}">
      <dsp:nvSpPr>
        <dsp:cNvPr id="0" name=""/>
        <dsp:cNvSpPr/>
      </dsp:nvSpPr>
      <dsp:spPr>
        <a:xfrm>
          <a:off x="4206239" y="1350069"/>
          <a:ext cx="6309360" cy="122733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resources are available to figure out what you need? </a:t>
          </a:r>
        </a:p>
        <a:p>
          <a:pPr marL="114300" lvl="1" indent="-114300" algn="l" defTabSz="666750">
            <a:lnSpc>
              <a:spcPct val="90000"/>
            </a:lnSpc>
            <a:spcBef>
              <a:spcPct val="0"/>
            </a:spcBef>
            <a:spcAft>
              <a:spcPct val="15000"/>
            </a:spcAft>
            <a:buChar char="••"/>
          </a:pPr>
          <a:r>
            <a:rPr lang="en-US" sz="1500" kern="1200" dirty="0"/>
            <a:t>How can those resources be used for planning?</a:t>
          </a:r>
        </a:p>
      </dsp:txBody>
      <dsp:txXfrm>
        <a:off x="4206239" y="1503486"/>
        <a:ext cx="5849109" cy="920501"/>
      </dsp:txXfrm>
    </dsp:sp>
    <dsp:sp modelId="{525974CA-23C3-4174-8754-A5A0EBDD9AEB}">
      <dsp:nvSpPr>
        <dsp:cNvPr id="0" name=""/>
        <dsp:cNvSpPr/>
      </dsp:nvSpPr>
      <dsp:spPr>
        <a:xfrm>
          <a:off x="0" y="1350069"/>
          <a:ext cx="4206240" cy="1227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latin typeface="Segoe UI Semibold" panose="020B0702040204020203" pitchFamily="34" charset="0"/>
              <a:cs typeface="Segoe UI Semibold" panose="020B0702040204020203" pitchFamily="34" charset="0"/>
            </a:rPr>
            <a:t>Training</a:t>
          </a:r>
        </a:p>
      </dsp:txBody>
      <dsp:txXfrm>
        <a:off x="59914" y="1409983"/>
        <a:ext cx="4086412" cy="1107507"/>
      </dsp:txXfrm>
    </dsp:sp>
    <dsp:sp modelId="{356E6CE9-4664-4CF6-B546-D7987BDF0D6C}">
      <dsp:nvSpPr>
        <dsp:cNvPr id="0" name=""/>
        <dsp:cNvSpPr/>
      </dsp:nvSpPr>
      <dsp:spPr>
        <a:xfrm>
          <a:off x="4206240" y="2700139"/>
          <a:ext cx="6309360" cy="122733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is it going?  What do you know now? Are you enjoying what you’re learning/doing? Quarterly registration appointments</a:t>
          </a:r>
        </a:p>
        <a:p>
          <a:pPr marL="114300" lvl="1" indent="-114300" algn="l" defTabSz="666750">
            <a:lnSpc>
              <a:spcPct val="90000"/>
            </a:lnSpc>
            <a:spcBef>
              <a:spcPct val="0"/>
            </a:spcBef>
            <a:spcAft>
              <a:spcPct val="15000"/>
            </a:spcAft>
            <a:buChar char="••"/>
          </a:pPr>
          <a:endParaRPr lang="en-US" sz="1500" kern="1200" dirty="0"/>
        </a:p>
      </dsp:txBody>
      <dsp:txXfrm>
        <a:off x="4206240" y="2853556"/>
        <a:ext cx="5849109" cy="920501"/>
      </dsp:txXfrm>
    </dsp:sp>
    <dsp:sp modelId="{18694548-9792-4463-964E-5DA73D834736}">
      <dsp:nvSpPr>
        <dsp:cNvPr id="0" name=""/>
        <dsp:cNvSpPr/>
      </dsp:nvSpPr>
      <dsp:spPr>
        <a:xfrm>
          <a:off x="0" y="2700139"/>
          <a:ext cx="4206240" cy="12273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latin typeface="Segoe UI Semibold" panose="020B0702040204020203" pitchFamily="34" charset="0"/>
              <a:cs typeface="Segoe UI Semibold" panose="020B0702040204020203" pitchFamily="34" charset="0"/>
            </a:rPr>
            <a:t>Regular Check-ins</a:t>
          </a:r>
        </a:p>
      </dsp:txBody>
      <dsp:txXfrm>
        <a:off x="59914" y="2760053"/>
        <a:ext cx="4086412" cy="110750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0881-0B71-4627-904D-D998DAB4BC2F}">
      <dsp:nvSpPr>
        <dsp:cNvPr id="0" name=""/>
        <dsp:cNvSpPr/>
      </dsp:nvSpPr>
      <dsp:spPr>
        <a:xfrm>
          <a:off x="3080" y="1213063"/>
          <a:ext cx="3753370" cy="15013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kern="1200" dirty="0">
              <a:latin typeface="Segoe UI Semibold" panose="020B0702040204020203" pitchFamily="34" charset="0"/>
              <a:cs typeface="Segoe UI Semibold" panose="020B0702040204020203" pitchFamily="34" charset="0"/>
            </a:rPr>
            <a:t>Initial goal</a:t>
          </a:r>
        </a:p>
      </dsp:txBody>
      <dsp:txXfrm>
        <a:off x="753754" y="1213063"/>
        <a:ext cx="2252022" cy="1501348"/>
      </dsp:txXfrm>
    </dsp:sp>
    <dsp:sp modelId="{3D4664AB-89D2-4F17-8EA8-A8A985EE3AAD}">
      <dsp:nvSpPr>
        <dsp:cNvPr id="0" name=""/>
        <dsp:cNvSpPr/>
      </dsp:nvSpPr>
      <dsp:spPr>
        <a:xfrm>
          <a:off x="3381114" y="1213063"/>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kern="1200" dirty="0">
              <a:latin typeface="Segoe UI Semibold" panose="020B0702040204020203" pitchFamily="34" charset="0"/>
              <a:cs typeface="Segoe UI Semibold" panose="020B0702040204020203" pitchFamily="34" charset="0"/>
            </a:rPr>
            <a:t>New goal based on experience</a:t>
          </a:r>
        </a:p>
      </dsp:txBody>
      <dsp:txXfrm>
        <a:off x="4131788" y="1213063"/>
        <a:ext cx="2252022" cy="1501348"/>
      </dsp:txXfrm>
    </dsp:sp>
    <dsp:sp modelId="{570BE9F9-960F-41D9-BAF7-533E835A36B8}">
      <dsp:nvSpPr>
        <dsp:cNvPr id="0" name=""/>
        <dsp:cNvSpPr/>
      </dsp:nvSpPr>
      <dsp:spPr>
        <a:xfrm>
          <a:off x="6759148" y="1213063"/>
          <a:ext cx="3753370" cy="150134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kern="1200" dirty="0">
              <a:latin typeface="Segoe UI Semibold" panose="020B0702040204020203" pitchFamily="34" charset="0"/>
              <a:cs typeface="Segoe UI Semibold" panose="020B0702040204020203" pitchFamily="34" charset="0"/>
            </a:rPr>
            <a:t>New goal based on age &amp; experience</a:t>
          </a:r>
        </a:p>
      </dsp:txBody>
      <dsp:txXfrm>
        <a:off x="7509822" y="1213063"/>
        <a:ext cx="2252022" cy="15013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F66E-9F67-45C0-AB73-78E05472201D}">
      <dsp:nvSpPr>
        <dsp:cNvPr id="0" name=""/>
        <dsp:cNvSpPr/>
      </dsp:nvSpPr>
      <dsp:spPr>
        <a:xfrm>
          <a:off x="3392" y="71903"/>
          <a:ext cx="3307838"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t>Funding</a:t>
          </a:r>
        </a:p>
      </dsp:txBody>
      <dsp:txXfrm>
        <a:off x="3392" y="71903"/>
        <a:ext cx="3307838" cy="604800"/>
      </dsp:txXfrm>
    </dsp:sp>
    <dsp:sp modelId="{0C846FBC-7437-43B1-AB41-D26871F632DD}">
      <dsp:nvSpPr>
        <dsp:cNvPr id="0" name=""/>
        <dsp:cNvSpPr/>
      </dsp:nvSpPr>
      <dsp:spPr>
        <a:xfrm>
          <a:off x="3392" y="676703"/>
          <a:ext cx="3307838" cy="36892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ts val="0"/>
            </a:spcAft>
            <a:buFontTx/>
            <a:buChar char="••"/>
          </a:pPr>
          <a:r>
            <a:rPr lang="en-US" sz="2100" kern="1200" dirty="0"/>
            <a:t>Washington Student</a:t>
          </a:r>
        </a:p>
        <a:p>
          <a:pPr marL="228600" lvl="1" indent="-228600" algn="l" defTabSz="933450">
            <a:lnSpc>
              <a:spcPct val="90000"/>
            </a:lnSpc>
            <a:spcBef>
              <a:spcPct val="0"/>
            </a:spcBef>
            <a:spcAft>
              <a:spcPct val="15000"/>
            </a:spcAft>
            <a:buFontTx/>
            <a:buChar char="••"/>
          </a:pPr>
          <a:r>
            <a:rPr lang="en-US" sz="2100" kern="1200" dirty="0"/>
            <a:t>Achievement Council</a:t>
          </a:r>
        </a:p>
        <a:p>
          <a:pPr marL="228600" lvl="1" indent="-228600" algn="l" defTabSz="933450">
            <a:lnSpc>
              <a:spcPct val="90000"/>
            </a:lnSpc>
            <a:spcBef>
              <a:spcPct val="0"/>
            </a:spcBef>
            <a:spcAft>
              <a:spcPct val="15000"/>
            </a:spcAft>
            <a:buChar char="••"/>
          </a:pPr>
          <a:r>
            <a:rPr lang="en-US" sz="2100" kern="1200" dirty="0"/>
            <a:t>Financial Aid Intro </a:t>
          </a:r>
          <a:r>
            <a:rPr lang="en-US" sz="2100" kern="1200" dirty="0">
              <a:hlinkClick xmlns:r="http://schemas.openxmlformats.org/officeDocument/2006/relationships" r:id="rId1"/>
            </a:rPr>
            <a:t>Presentation</a:t>
          </a:r>
          <a:r>
            <a:rPr lang="en-US" sz="2100" kern="1200" dirty="0"/>
            <a:t> </a:t>
          </a:r>
        </a:p>
        <a:p>
          <a:pPr marL="228600" lvl="1" indent="-228600" algn="l" defTabSz="933450">
            <a:lnSpc>
              <a:spcPct val="90000"/>
            </a:lnSpc>
            <a:spcBef>
              <a:spcPct val="0"/>
            </a:spcBef>
            <a:spcAft>
              <a:spcPct val="15000"/>
            </a:spcAft>
            <a:buChar char="••"/>
          </a:pPr>
          <a:r>
            <a:rPr lang="en-US" sz="2100" kern="1200" dirty="0"/>
            <a:t>Financial Aid </a:t>
          </a:r>
          <a:r>
            <a:rPr lang="en-US" sz="2100" kern="1200" dirty="0">
              <a:hlinkClick xmlns:r="http://schemas.openxmlformats.org/officeDocument/2006/relationships" r:id="rId2"/>
            </a:rPr>
            <a:t>Resources</a:t>
          </a:r>
          <a:endParaRPr lang="en-US" sz="2100" kern="1200" dirty="0"/>
        </a:p>
        <a:p>
          <a:pPr marL="457200" lvl="2" indent="-228600" algn="l" defTabSz="933450">
            <a:lnSpc>
              <a:spcPct val="90000"/>
            </a:lnSpc>
            <a:spcBef>
              <a:spcPct val="0"/>
            </a:spcBef>
            <a:spcAft>
              <a:spcPct val="15000"/>
            </a:spcAft>
            <a:buChar char="••"/>
          </a:pPr>
          <a:r>
            <a:rPr lang="en-US" sz="2100" kern="1200" dirty="0"/>
            <a:t>Free and downloadable materials, </a:t>
          </a:r>
          <a:r>
            <a:rPr lang="en-US" sz="2100" kern="1200" dirty="0">
              <a:hlinkClick xmlns:r="http://schemas.openxmlformats.org/officeDocument/2006/relationships" r:id="rId3"/>
            </a:rPr>
            <a:t>12th Year Campaign</a:t>
          </a:r>
          <a:r>
            <a:rPr lang="en-US" sz="2100" kern="1200" dirty="0"/>
            <a:t>, foster youth </a:t>
          </a:r>
          <a:r>
            <a:rPr lang="en-US" sz="2100" kern="1200" dirty="0">
              <a:hlinkClick xmlns:r="http://schemas.openxmlformats.org/officeDocument/2006/relationships" r:id="rId4"/>
            </a:rPr>
            <a:t>supports</a:t>
          </a:r>
          <a:endParaRPr lang="en-US" sz="2100" kern="1200" dirty="0"/>
        </a:p>
      </dsp:txBody>
      <dsp:txXfrm>
        <a:off x="3392" y="676703"/>
        <a:ext cx="3307838" cy="3689280"/>
      </dsp:txXfrm>
    </dsp:sp>
    <dsp:sp modelId="{5A1DAC72-1E09-4DE0-A7C8-592F74FDB5D4}">
      <dsp:nvSpPr>
        <dsp:cNvPr id="0" name=""/>
        <dsp:cNvSpPr/>
      </dsp:nvSpPr>
      <dsp:spPr>
        <a:xfrm>
          <a:off x="3774328" y="71903"/>
          <a:ext cx="3307838"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t>Tools &amp; Videos </a:t>
          </a:r>
        </a:p>
      </dsp:txBody>
      <dsp:txXfrm>
        <a:off x="3774328" y="71903"/>
        <a:ext cx="3307838" cy="604800"/>
      </dsp:txXfrm>
    </dsp:sp>
    <dsp:sp modelId="{8C231383-9B5A-478D-87E8-2AED124A73AB}">
      <dsp:nvSpPr>
        <dsp:cNvPr id="0" name=""/>
        <dsp:cNvSpPr/>
      </dsp:nvSpPr>
      <dsp:spPr>
        <a:xfrm>
          <a:off x="3774328" y="676703"/>
          <a:ext cx="3307838" cy="36892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40403D">
                  <a:hueOff val="0"/>
                  <a:satOff val="0"/>
                  <a:lumOff val="0"/>
                  <a:alphaOff val="0"/>
                </a:srgbClr>
              </a:solidFill>
              <a:latin typeface="Segoe UI"/>
              <a:ea typeface="+mn-ea"/>
              <a:cs typeface="+mn-cs"/>
              <a:hlinkClick xmlns:r="http://schemas.openxmlformats.org/officeDocument/2006/relationships" r:id="rId5"/>
            </a:rPr>
            <a:t>ReadyWA</a:t>
          </a:r>
          <a:r>
            <a:rPr lang="en-US" sz="2100" kern="1200" dirty="0"/>
            <a:t> – HSBP resources &amp; videos for students, staff and families</a:t>
          </a:r>
        </a:p>
        <a:p>
          <a:pPr marL="228600" lvl="1" indent="-228600" algn="l" defTabSz="933450">
            <a:lnSpc>
              <a:spcPct val="90000"/>
            </a:lnSpc>
            <a:spcBef>
              <a:spcPct val="0"/>
            </a:spcBef>
            <a:spcAft>
              <a:spcPct val="15000"/>
            </a:spcAft>
            <a:buChar char="••"/>
          </a:pPr>
          <a:r>
            <a:rPr lang="en-US" sz="2100" kern="1200" dirty="0">
              <a:hlinkClick xmlns:r="http://schemas.openxmlformats.org/officeDocument/2006/relationships" r:id="rId6"/>
            </a:rPr>
            <a:t>Video</a:t>
          </a:r>
          <a:r>
            <a:rPr lang="en-US" sz="2100" kern="1200" dirty="0"/>
            <a:t> – support 1st Gen. students</a:t>
          </a:r>
        </a:p>
        <a:p>
          <a:pPr marL="228600" lvl="1" indent="-228600" algn="l" defTabSz="933450">
            <a:lnSpc>
              <a:spcPct val="90000"/>
            </a:lnSpc>
            <a:spcBef>
              <a:spcPct val="0"/>
            </a:spcBef>
            <a:spcAft>
              <a:spcPct val="15000"/>
            </a:spcAft>
            <a:buChar char="••"/>
          </a:pPr>
          <a:r>
            <a:rPr lang="en-US" sz="2100" kern="1200" dirty="0" smtClean="0">
              <a:latin typeface="+mn-lt"/>
              <a:cs typeface="Segoe UI Semibold" panose="020B0702040204020203" pitchFamily="34" charset="0"/>
              <a:hlinkClick xmlns:r="http://schemas.openxmlformats.org/officeDocument/2006/relationships" r:id="rId7"/>
            </a:rPr>
            <a:t>Continuous Learning Document</a:t>
          </a:r>
          <a:endParaRPr lang="en-US" sz="2100" kern="1200" dirty="0"/>
        </a:p>
      </dsp:txBody>
      <dsp:txXfrm>
        <a:off x="3774328" y="676703"/>
        <a:ext cx="3307838" cy="3689280"/>
      </dsp:txXfrm>
    </dsp:sp>
    <dsp:sp modelId="{C3661ADE-B9B8-49BA-9A39-A7735A80D792}">
      <dsp:nvSpPr>
        <dsp:cNvPr id="0" name=""/>
        <dsp:cNvSpPr/>
      </dsp:nvSpPr>
      <dsp:spPr>
        <a:xfrm>
          <a:off x="7545264" y="71903"/>
          <a:ext cx="3307838" cy="604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t>Websites</a:t>
          </a:r>
        </a:p>
      </dsp:txBody>
      <dsp:txXfrm>
        <a:off x="7545264" y="71903"/>
        <a:ext cx="3307838" cy="604800"/>
      </dsp:txXfrm>
    </dsp:sp>
    <dsp:sp modelId="{3C810FDF-E254-46C4-AC08-ACE3A403DCF2}">
      <dsp:nvSpPr>
        <dsp:cNvPr id="0" name=""/>
        <dsp:cNvSpPr/>
      </dsp:nvSpPr>
      <dsp:spPr>
        <a:xfrm>
          <a:off x="7545264" y="676703"/>
          <a:ext cx="3307838" cy="36892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OSPI’s </a:t>
          </a:r>
          <a:r>
            <a:rPr lang="en-US" sz="2100" kern="1200" dirty="0">
              <a:hlinkClick xmlns:r="http://schemas.openxmlformats.org/officeDocument/2006/relationships" r:id="rId8"/>
            </a:rPr>
            <a:t>HSBP page</a:t>
          </a:r>
          <a:endParaRPr lang="en-US" sz="2100" kern="1200" dirty="0"/>
        </a:p>
        <a:p>
          <a:pPr marL="228600" lvl="1" indent="-228600" algn="l" defTabSz="933450">
            <a:lnSpc>
              <a:spcPct val="90000"/>
            </a:lnSpc>
            <a:spcBef>
              <a:spcPct val="0"/>
            </a:spcBef>
            <a:spcAft>
              <a:spcPct val="15000"/>
            </a:spcAft>
            <a:buChar char="••"/>
          </a:pPr>
          <a:r>
            <a:rPr lang="en-US" sz="2100" kern="1200" dirty="0"/>
            <a:t>Career Guidance WA </a:t>
          </a:r>
          <a:r>
            <a:rPr lang="en-US" sz="2100" kern="1200" dirty="0">
              <a:hlinkClick xmlns:r="http://schemas.openxmlformats.org/officeDocument/2006/relationships" r:id="rId9"/>
            </a:rPr>
            <a:t>lesson plans</a:t>
          </a:r>
          <a:endParaRPr lang="en-US" sz="2100" kern="1200" dirty="0"/>
        </a:p>
        <a:p>
          <a:pPr marL="228600" lvl="1" indent="-228600" algn="l" defTabSz="933450">
            <a:lnSpc>
              <a:spcPct val="90000"/>
            </a:lnSpc>
            <a:spcBef>
              <a:spcPct val="0"/>
            </a:spcBef>
            <a:spcAft>
              <a:spcPct val="15000"/>
            </a:spcAft>
            <a:buChar char="••"/>
          </a:pPr>
          <a:r>
            <a:rPr lang="en-US" sz="2100" kern="1200" dirty="0"/>
            <a:t>Washington State Board of Education </a:t>
          </a:r>
          <a:r>
            <a:rPr lang="en-US" sz="2100" kern="1200" dirty="0">
              <a:hlinkClick xmlns:r="http://schemas.openxmlformats.org/officeDocument/2006/relationships" r:id="rId10"/>
            </a:rPr>
            <a:t>HSBP resources</a:t>
          </a:r>
          <a:endParaRPr lang="en-US" sz="2100" kern="1200" dirty="0"/>
        </a:p>
      </dsp:txBody>
      <dsp:txXfrm>
        <a:off x="7545264" y="676703"/>
        <a:ext cx="3307838" cy="368928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481805" y="687548"/>
          <a:ext cx="1654932" cy="1683246"/>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5133"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Kefi Andersen</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Graduation Equity Program Supervisor </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OSPI</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hlinkClick xmlns:r="http://schemas.openxmlformats.org/officeDocument/2006/relationships" r:id="rId2"/>
            </a:rPr>
            <a:t>kefi.andersen@k12.wa.us</a:t>
          </a:r>
          <a:r>
            <a:rPr lang="en-US" sz="1400" kern="1200" dirty="0">
              <a:latin typeface="Segoe UI" panose="020B0502040204020203" pitchFamily="34" charset="0"/>
              <a:cs typeface="Segoe UI" panose="020B0502040204020203" pitchFamily="34" charset="0"/>
            </a:rPr>
            <a:t> </a:t>
          </a:r>
        </a:p>
      </dsp:txBody>
      <dsp:txXfrm>
        <a:off x="5133" y="2352179"/>
        <a:ext cx="2443028" cy="906363"/>
      </dsp:txXfrm>
    </dsp:sp>
    <dsp:sp modelId="{79B6C63D-EFFA-4471-9E3E-748DDCB460FF}">
      <dsp:nvSpPr>
        <dsp:cNvPr id="0" name=""/>
        <dsp:cNvSpPr/>
      </dsp:nvSpPr>
      <dsp:spPr>
        <a:xfrm>
          <a:off x="3101458" y="668932"/>
          <a:ext cx="1625249" cy="168324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2692568"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Kim </a:t>
          </a:r>
          <a:r>
            <a:rPr lang="en-US" sz="1400" b="1" kern="1200" dirty="0" err="1">
              <a:latin typeface="Segoe UI" panose="020B0502040204020203" pitchFamily="34" charset="0"/>
              <a:cs typeface="Segoe UI" panose="020B0502040204020203" pitchFamily="34" charset="0"/>
            </a:rPr>
            <a:t>Reykdal</a:t>
          </a:r>
          <a:r>
            <a:rPr lang="en-US" sz="1400" b="1" kern="1200" dirty="0">
              <a:latin typeface="Segoe UI" panose="020B0502040204020203" pitchFamily="34" charset="0"/>
              <a:cs typeface="Segoe UI" panose="020B0502040204020203" pitchFamily="34" charset="0"/>
            </a:rPr>
            <a:t> </a:t>
          </a:r>
        </a:p>
        <a:p>
          <a:pPr lvl="0" algn="ctr" defTabSz="622300">
            <a:lnSpc>
              <a:spcPct val="90000"/>
            </a:lnSpc>
            <a:spcBef>
              <a:spcPct val="0"/>
            </a:spcBef>
            <a:spcAft>
              <a:spcPct val="35000"/>
            </a:spcAft>
          </a:pPr>
          <a:r>
            <a:rPr lang="en-US" sz="1400" b="0" kern="1200" dirty="0">
              <a:latin typeface="Segoe UI" panose="020B0502040204020203" pitchFamily="34" charset="0"/>
              <a:cs typeface="Segoe UI" panose="020B0502040204020203" pitchFamily="34" charset="0"/>
            </a:rPr>
            <a:t>School Counseling Program Supervisor Lead </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OSPI</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hlinkClick xmlns:r="http://schemas.openxmlformats.org/officeDocument/2006/relationships" r:id="rId4"/>
            </a:rPr>
            <a:t>kim.reykdal@k12.wa.us</a:t>
          </a:r>
          <a:r>
            <a:rPr lang="en-US" sz="1400" kern="1200" dirty="0">
              <a:latin typeface="Segoe UI" panose="020B0502040204020203" pitchFamily="34" charset="0"/>
              <a:cs typeface="Segoe UI" panose="020B0502040204020203" pitchFamily="34" charset="0"/>
            </a:rPr>
            <a:t> </a:t>
          </a:r>
        </a:p>
      </dsp:txBody>
      <dsp:txXfrm>
        <a:off x="2692568" y="2352179"/>
        <a:ext cx="2443028" cy="906363"/>
      </dsp:txXfrm>
    </dsp:sp>
    <dsp:sp modelId="{E053ED88-53CB-46CD-9F84-178F8B424B66}">
      <dsp:nvSpPr>
        <dsp:cNvPr id="0" name=""/>
        <dsp:cNvSpPr/>
      </dsp:nvSpPr>
      <dsp:spPr>
        <a:xfrm>
          <a:off x="5753456" y="668932"/>
          <a:ext cx="1696121" cy="1683246"/>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5380002"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Kari </a:t>
          </a:r>
          <a:r>
            <a:rPr lang="en-US" sz="1400" b="1" kern="1200" dirty="0" err="1">
              <a:latin typeface="Segoe UI" panose="020B0502040204020203" pitchFamily="34" charset="0"/>
              <a:cs typeface="Segoe UI" panose="020B0502040204020203" pitchFamily="34" charset="0"/>
            </a:rPr>
            <a:t>Sutlovich</a:t>
          </a:r>
          <a:endParaRPr lang="en-US" sz="1400" b="1" kern="1200" dirty="0">
            <a:latin typeface="Segoe UI" panose="020B0502040204020203" pitchFamily="34" charset="0"/>
            <a:cs typeface="Segoe UI" panose="020B0502040204020203" pitchFamily="34" charset="0"/>
          </a:endParaRPr>
        </a:p>
        <a:p>
          <a:pPr lvl="0" algn="ctr" defTabSz="622300">
            <a:lnSpc>
              <a:spcPct val="100000"/>
            </a:lnSpc>
            <a:spcBef>
              <a:spcPct val="0"/>
            </a:spcBef>
            <a:spcAft>
              <a:spcPts val="400"/>
            </a:spcAft>
          </a:pPr>
          <a:r>
            <a:rPr lang="en-US" sz="1400" kern="1200" dirty="0"/>
            <a:t>Director of Open Doors Programs</a:t>
          </a:r>
        </a:p>
        <a:p>
          <a:pPr lvl="0" algn="ctr" defTabSz="622300">
            <a:lnSpc>
              <a:spcPct val="100000"/>
            </a:lnSpc>
            <a:spcBef>
              <a:spcPct val="0"/>
            </a:spcBef>
            <a:spcAft>
              <a:spcPts val="0"/>
            </a:spcAft>
          </a:pPr>
          <a:r>
            <a:rPr lang="en-US" sz="1400" kern="1200" dirty="0"/>
            <a:t>Green River College</a:t>
          </a:r>
        </a:p>
        <a:p>
          <a:pPr lvl="0" algn="ctr" defTabSz="622300">
            <a:lnSpc>
              <a:spcPct val="100000"/>
            </a:lnSpc>
            <a:spcBef>
              <a:spcPct val="0"/>
            </a:spcBef>
            <a:spcAft>
              <a:spcPts val="0"/>
            </a:spcAft>
          </a:pPr>
          <a:r>
            <a:rPr lang="en-US" sz="1400" b="0" kern="1200" dirty="0">
              <a:latin typeface="Segoe UI" panose="020B0502040204020203" pitchFamily="34" charset="0"/>
              <a:cs typeface="Segoe UI" panose="020B0502040204020203" pitchFamily="34" charset="0"/>
              <a:hlinkClick xmlns:r="http://schemas.openxmlformats.org/officeDocument/2006/relationships" r:id="rId6"/>
            </a:rPr>
            <a:t>Ksutlovich@greenriver.edu</a:t>
          </a:r>
          <a:r>
            <a:rPr lang="en-US" sz="1400" b="0" kern="1200" dirty="0">
              <a:latin typeface="Segoe UI" panose="020B0502040204020203" pitchFamily="34" charset="0"/>
              <a:cs typeface="Segoe UI" panose="020B0502040204020203" pitchFamily="34" charset="0"/>
            </a:rPr>
            <a:t> </a:t>
          </a:r>
        </a:p>
      </dsp:txBody>
      <dsp:txXfrm>
        <a:off x="5380002" y="2352179"/>
        <a:ext cx="2443028" cy="906363"/>
      </dsp:txXfrm>
    </dsp:sp>
    <dsp:sp modelId="{E0F7597F-22CC-431E-8B67-75188A08CD5C}">
      <dsp:nvSpPr>
        <dsp:cNvPr id="0" name=""/>
        <dsp:cNvSpPr/>
      </dsp:nvSpPr>
      <dsp:spPr>
        <a:xfrm>
          <a:off x="8483839" y="668932"/>
          <a:ext cx="1610224" cy="1683246"/>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1EAF1-0927-4BA6-BFFB-89A35BF42A3C}">
      <dsp:nvSpPr>
        <dsp:cNvPr id="0" name=""/>
        <dsp:cNvSpPr/>
      </dsp:nvSpPr>
      <dsp:spPr>
        <a:xfrm>
          <a:off x="8067437"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Laurie Shannon</a:t>
          </a:r>
        </a:p>
        <a:p>
          <a:pPr lvl="0" algn="ctr" defTabSz="622300">
            <a:lnSpc>
              <a:spcPct val="90000"/>
            </a:lnSpc>
            <a:spcBef>
              <a:spcPct val="0"/>
            </a:spcBef>
            <a:spcAft>
              <a:spcPct val="35000"/>
            </a:spcAft>
          </a:pPr>
          <a:r>
            <a:rPr lang="en-US" sz="1400" b="0" kern="1200" dirty="0">
              <a:latin typeface="Segoe UI" panose="020B0502040204020203" pitchFamily="34" charset="0"/>
              <a:cs typeface="Segoe UI" panose="020B0502040204020203" pitchFamily="34" charset="0"/>
            </a:rPr>
            <a:t>Youth Re-engagement Program Supervisor Lead</a:t>
          </a:r>
        </a:p>
        <a:p>
          <a:pPr lvl="0" algn="ctr" defTabSz="622300">
            <a:lnSpc>
              <a:spcPct val="90000"/>
            </a:lnSpc>
            <a:spcBef>
              <a:spcPct val="0"/>
            </a:spcBef>
            <a:spcAft>
              <a:spcPct val="35000"/>
            </a:spcAft>
          </a:pPr>
          <a:r>
            <a:rPr lang="en-US" sz="1400" b="0" kern="1200" dirty="0">
              <a:latin typeface="Segoe UI" panose="020B0502040204020203" pitchFamily="34" charset="0"/>
              <a:cs typeface="Segoe UI" panose="020B0502040204020203" pitchFamily="34" charset="0"/>
            </a:rPr>
            <a:t>OSPI</a:t>
          </a:r>
        </a:p>
        <a:p>
          <a:pPr lvl="0" algn="ctr" defTabSz="622300">
            <a:lnSpc>
              <a:spcPct val="90000"/>
            </a:lnSpc>
            <a:spcBef>
              <a:spcPct val="0"/>
            </a:spcBef>
            <a:spcAft>
              <a:spcPct val="35000"/>
            </a:spcAft>
          </a:pPr>
          <a:r>
            <a:rPr lang="en-US" sz="1400" b="0" kern="1200" dirty="0">
              <a:latin typeface="Segoe UI" panose="020B0502040204020203" pitchFamily="34" charset="0"/>
              <a:cs typeface="Segoe UI" panose="020B0502040204020203" pitchFamily="34" charset="0"/>
              <a:hlinkClick xmlns:r="http://schemas.openxmlformats.org/officeDocument/2006/relationships" r:id="rId8"/>
            </a:rPr>
            <a:t>laurie.shannon@k12.wa.us</a:t>
          </a:r>
          <a:r>
            <a:rPr lang="en-US" sz="1400" b="0" kern="1200" dirty="0">
              <a:latin typeface="Segoe UI" panose="020B0502040204020203" pitchFamily="34" charset="0"/>
              <a:cs typeface="Segoe UI" panose="020B0502040204020203" pitchFamily="34" charset="0"/>
            </a:rPr>
            <a:t> </a:t>
          </a:r>
        </a:p>
      </dsp:txBody>
      <dsp:txXfrm>
        <a:off x="8067437" y="2352179"/>
        <a:ext cx="2443028" cy="90636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AA112-8AD6-4114-9B3E-D1F0256DBC35}">
      <dsp:nvSpPr>
        <dsp:cNvPr id="0" name=""/>
        <dsp:cNvSpPr/>
      </dsp:nvSpPr>
      <dsp:spPr>
        <a:xfrm>
          <a:off x="0" y="10737"/>
          <a:ext cx="10515600" cy="90089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t>What were the big ideas you got from today?</a:t>
          </a:r>
        </a:p>
      </dsp:txBody>
      <dsp:txXfrm>
        <a:off x="43978" y="54715"/>
        <a:ext cx="10427644" cy="812943"/>
      </dsp:txXfrm>
    </dsp:sp>
    <dsp:sp modelId="{B3FB5B45-EC93-4954-927F-F887A75136CB}">
      <dsp:nvSpPr>
        <dsp:cNvPr id="0" name=""/>
        <dsp:cNvSpPr/>
      </dsp:nvSpPr>
      <dsp:spPr>
        <a:xfrm>
          <a:off x="0" y="1012437"/>
          <a:ext cx="10515600" cy="90089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t>What are your next leadership moves?</a:t>
          </a:r>
        </a:p>
      </dsp:txBody>
      <dsp:txXfrm>
        <a:off x="43978" y="1056415"/>
        <a:ext cx="10427644" cy="812943"/>
      </dsp:txXfrm>
    </dsp:sp>
    <dsp:sp modelId="{80454256-9E67-48A2-B7B0-598695B97B5F}">
      <dsp:nvSpPr>
        <dsp:cNvPr id="0" name=""/>
        <dsp:cNvSpPr/>
      </dsp:nvSpPr>
      <dsp:spPr>
        <a:xfrm>
          <a:off x="0" y="2014137"/>
          <a:ext cx="10515600" cy="90089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t>How will you put these ideas into action? </a:t>
          </a:r>
        </a:p>
      </dsp:txBody>
      <dsp:txXfrm>
        <a:off x="43978" y="2058115"/>
        <a:ext cx="10427644" cy="812943"/>
      </dsp:txXfrm>
    </dsp:sp>
    <dsp:sp modelId="{3D27B109-E8E3-44BC-81FD-D0A7B851BB9B}">
      <dsp:nvSpPr>
        <dsp:cNvPr id="0" name=""/>
        <dsp:cNvSpPr/>
      </dsp:nvSpPr>
      <dsp:spPr>
        <a:xfrm>
          <a:off x="0" y="3015837"/>
          <a:ext cx="10515600" cy="900899"/>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t>What questions do you still have?</a:t>
          </a:r>
        </a:p>
      </dsp:txBody>
      <dsp:txXfrm>
        <a:off x="43978" y="3059815"/>
        <a:ext cx="10427644" cy="812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68E64-3946-4226-9767-2456CF0FFE11}">
      <dsp:nvSpPr>
        <dsp:cNvPr id="0" name=""/>
        <dsp:cNvSpPr/>
      </dsp:nvSpPr>
      <dsp:spPr>
        <a:xfrm>
          <a:off x="484390" y="1232050"/>
          <a:ext cx="3368344" cy="3361787"/>
        </a:xfrm>
        <a:prstGeom prst="ellipse">
          <a:avLst/>
        </a:prstGeom>
        <a:solidFill>
          <a:srgbClr val="244A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bg2"/>
              </a:solidFill>
            </a:rPr>
            <a:t>We believe we are more likely to see school improvement across multiple measures if we:</a:t>
          </a:r>
          <a:endParaRPr lang="en-US" sz="2400" kern="1200" dirty="0">
            <a:solidFill>
              <a:schemeClr val="accent6"/>
            </a:solidFill>
          </a:endParaRPr>
        </a:p>
      </dsp:txBody>
      <dsp:txXfrm>
        <a:off x="977673" y="1724372"/>
        <a:ext cx="2381778" cy="2377143"/>
      </dsp:txXfrm>
    </dsp:sp>
    <dsp:sp modelId="{41CA8662-4BC9-417C-B580-F3D9030CA73A}">
      <dsp:nvSpPr>
        <dsp:cNvPr id="0" name=""/>
        <dsp:cNvSpPr/>
      </dsp:nvSpPr>
      <dsp:spPr>
        <a:xfrm>
          <a:off x="554690" y="213188"/>
          <a:ext cx="5210362" cy="5431288"/>
        </a:xfrm>
        <a:prstGeom prst="blockArc">
          <a:avLst>
            <a:gd name="adj1" fmla="val 16509444"/>
            <a:gd name="adj2" fmla="val 5088054"/>
            <a:gd name="adj3" fmla="val 5240"/>
          </a:avLst>
        </a:prstGeom>
        <a:solidFill>
          <a:srgbClr val="3A69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BAEF9-6741-43ED-A8CF-34A245226C5D}">
      <dsp:nvSpPr>
        <dsp:cNvPr id="0" name=""/>
        <dsp:cNvSpPr/>
      </dsp:nvSpPr>
      <dsp:spPr>
        <a:xfrm>
          <a:off x="3800508" y="20523"/>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CF6A7-0CB5-43C8-8FAF-3DC83AB22BB9}">
      <dsp:nvSpPr>
        <dsp:cNvPr id="0" name=""/>
        <dsp:cNvSpPr/>
      </dsp:nvSpPr>
      <dsp:spPr>
        <a:xfrm>
          <a:off x="5240618" y="0"/>
          <a:ext cx="3900406"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a:latin typeface="Arial" panose="020B0604020202020204" pitchFamily="34" charset="0"/>
              <a:cs typeface="Arial" panose="020B0604020202020204" pitchFamily="34" charset="0"/>
            </a:rPr>
            <a:t>Study</a:t>
          </a:r>
          <a:endParaRPr lang="en-US" sz="1800" b="0" kern="1200" dirty="0">
            <a:latin typeface="Arial" panose="020B0604020202020204" pitchFamily="34" charset="0"/>
            <a:cs typeface="Arial" panose="020B0604020202020204" pitchFamily="34" charset="0"/>
          </a:endParaRPr>
        </a:p>
        <a:p>
          <a:pPr lvl="0" algn="l" defTabSz="1244600">
            <a:lnSpc>
              <a:spcPct val="90000"/>
            </a:lnSpc>
            <a:spcBef>
              <a:spcPct val="0"/>
            </a:spcBef>
            <a:spcAft>
              <a:spcPct val="10000"/>
            </a:spcAft>
          </a:pPr>
          <a:r>
            <a:rPr lang="en-US" sz="1800" kern="1200" dirty="0"/>
            <a:t>Focus on schools identified for supports</a:t>
          </a:r>
          <a:endParaRPr lang="en-US" sz="900" kern="1200" dirty="0"/>
        </a:p>
      </dsp:txBody>
      <dsp:txXfrm>
        <a:off x="5240618" y="0"/>
        <a:ext cx="3900406" cy="1340548"/>
      </dsp:txXfrm>
    </dsp:sp>
    <dsp:sp modelId="{26C245AC-BBB0-4F67-A5E4-D58706356524}">
      <dsp:nvSpPr>
        <dsp:cNvPr id="0" name=""/>
        <dsp:cNvSpPr/>
      </dsp:nvSpPr>
      <dsp:spPr>
        <a:xfrm>
          <a:off x="4823606" y="131028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6D5C8-30D6-4470-93A7-5958A70976B7}">
      <dsp:nvSpPr>
        <dsp:cNvPr id="0" name=""/>
        <dsp:cNvSpPr/>
      </dsp:nvSpPr>
      <dsp:spPr>
        <a:xfrm>
          <a:off x="6242640" y="1486998"/>
          <a:ext cx="3974351" cy="134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a:latin typeface="Arial" panose="020B0604020202020204" pitchFamily="34" charset="0"/>
              <a:cs typeface="Arial" panose="020B0604020202020204" pitchFamily="34" charset="0"/>
            </a:rPr>
            <a:t>Support</a:t>
          </a:r>
          <a:endParaRPr lang="en-US" sz="1800" kern="1200" dirty="0">
            <a:latin typeface="Arial" panose="020B0604020202020204" pitchFamily="34" charset="0"/>
            <a:cs typeface="Arial" panose="020B0604020202020204" pitchFamily="34" charset="0"/>
          </a:endParaRPr>
        </a:p>
        <a:p>
          <a:pPr lvl="0" algn="l" defTabSz="1244600">
            <a:lnSpc>
              <a:spcPct val="90000"/>
            </a:lnSpc>
            <a:spcBef>
              <a:spcPct val="0"/>
            </a:spcBef>
            <a:spcAft>
              <a:spcPct val="10000"/>
            </a:spcAft>
          </a:pPr>
          <a:r>
            <a:rPr lang="en-US" sz="1800" kern="1200" dirty="0"/>
            <a:t>Connect programming to specific needs</a:t>
          </a:r>
          <a:endParaRPr lang="en-US" sz="1400" b="0" kern="1200" dirty="0">
            <a:latin typeface="Arial" panose="020B0604020202020204" pitchFamily="34" charset="0"/>
            <a:cs typeface="Arial" panose="020B0604020202020204" pitchFamily="34" charset="0"/>
          </a:endParaRPr>
        </a:p>
      </dsp:txBody>
      <dsp:txXfrm>
        <a:off x="6242640" y="1486998"/>
        <a:ext cx="3974351" cy="1340548"/>
      </dsp:txXfrm>
    </dsp:sp>
    <dsp:sp modelId="{DBB0EF0C-B32A-441B-B5A7-89A65DB7E20C}">
      <dsp:nvSpPr>
        <dsp:cNvPr id="0" name=""/>
        <dsp:cNvSpPr/>
      </dsp:nvSpPr>
      <dsp:spPr>
        <a:xfrm>
          <a:off x="4823280" y="3101181"/>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B0682-9FB9-40BB-87D3-A96CA5516CAB}">
      <dsp:nvSpPr>
        <dsp:cNvPr id="0" name=""/>
        <dsp:cNvSpPr/>
      </dsp:nvSpPr>
      <dsp:spPr>
        <a:xfrm>
          <a:off x="6244754" y="3223693"/>
          <a:ext cx="4142042" cy="1402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a:latin typeface="Arial" panose="020B0604020202020204" pitchFamily="34" charset="0"/>
              <a:cs typeface="Arial" panose="020B0604020202020204" pitchFamily="34" charset="0"/>
            </a:rPr>
            <a:t>Serve</a:t>
          </a:r>
          <a:endParaRPr lang="en-US" sz="1800" kern="1200" dirty="0">
            <a:latin typeface="Arial" panose="020B0604020202020204" pitchFamily="34" charset="0"/>
            <a:cs typeface="Arial" panose="020B0604020202020204" pitchFamily="34" charset="0"/>
          </a:endParaRPr>
        </a:p>
        <a:p>
          <a:pPr lvl="0" algn="l" defTabSz="1244600">
            <a:lnSpc>
              <a:spcPct val="90000"/>
            </a:lnSpc>
            <a:spcBef>
              <a:spcPct val="0"/>
            </a:spcBef>
            <a:spcAft>
              <a:spcPct val="10000"/>
            </a:spcAft>
          </a:pPr>
          <a:r>
            <a:rPr lang="en-US" sz="1800" kern="1200" dirty="0"/>
            <a:t>Build the health of systems</a:t>
          </a:r>
          <a:r>
            <a:rPr lang="en-US" sz="1400" kern="1200" dirty="0">
              <a:latin typeface="Arial" panose="020B0604020202020204" pitchFamily="34" charset="0"/>
              <a:cs typeface="Arial" panose="020B0604020202020204" pitchFamily="34" charset="0"/>
            </a:rPr>
            <a:t>		</a:t>
          </a:r>
        </a:p>
      </dsp:txBody>
      <dsp:txXfrm>
        <a:off x="6244754" y="3223693"/>
        <a:ext cx="4142042" cy="1402280"/>
      </dsp:txXfrm>
    </dsp:sp>
    <dsp:sp modelId="{63C1263A-E857-46CD-B2C4-53D68231FD4C}">
      <dsp:nvSpPr>
        <dsp:cNvPr id="0" name=""/>
        <dsp:cNvSpPr/>
      </dsp:nvSpPr>
      <dsp:spPr>
        <a:xfrm>
          <a:off x="3777266" y="4457954"/>
          <a:ext cx="1385129" cy="1384839"/>
        </a:xfrm>
        <a:prstGeom prst="ellipse">
          <a:avLst/>
        </a:prstGeom>
        <a:solidFill>
          <a:srgbClr val="688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BA706B-9712-42F3-8334-80A236BAACB0}">
      <dsp:nvSpPr>
        <dsp:cNvPr id="0" name=""/>
        <dsp:cNvSpPr/>
      </dsp:nvSpPr>
      <dsp:spPr>
        <a:xfrm>
          <a:off x="5181572" y="4684804"/>
          <a:ext cx="4508965" cy="112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a:latin typeface="Arial" panose="020B0604020202020204" pitchFamily="34" charset="0"/>
              <a:cs typeface="Arial" panose="020B0604020202020204" pitchFamily="34" charset="0"/>
            </a:rPr>
            <a:t>Elevate</a:t>
          </a:r>
          <a:br>
            <a:rPr lang="en-US" sz="2800" b="1" kern="1200" dirty="0">
              <a:latin typeface="Arial" panose="020B0604020202020204" pitchFamily="34" charset="0"/>
              <a:cs typeface="Arial" panose="020B0604020202020204" pitchFamily="34" charset="0"/>
            </a:rPr>
          </a:br>
          <a:r>
            <a:rPr lang="en-US" sz="1800" kern="1200" dirty="0"/>
            <a:t>Provide professional learning on data inquiry and supportive resources and tools</a:t>
          </a:r>
          <a:endParaRPr lang="en-US" sz="1050" b="0" kern="1200" dirty="0">
            <a:latin typeface="Arial" panose="020B0604020202020204" pitchFamily="34" charset="0"/>
            <a:cs typeface="Arial" panose="020B0604020202020204" pitchFamily="34" charset="0"/>
          </a:endParaRPr>
        </a:p>
      </dsp:txBody>
      <dsp:txXfrm>
        <a:off x="5181572" y="4684804"/>
        <a:ext cx="4508965" cy="1121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51130-9665-4202-95C0-1F5B95E5B14A}">
      <dsp:nvSpPr>
        <dsp:cNvPr id="0" name=""/>
        <dsp:cNvSpPr/>
      </dsp:nvSpPr>
      <dsp:spPr>
        <a:xfrm>
          <a:off x="3899" y="242404"/>
          <a:ext cx="2344920" cy="720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April 10</a:t>
          </a:r>
        </a:p>
      </dsp:txBody>
      <dsp:txXfrm>
        <a:off x="3899" y="242404"/>
        <a:ext cx="2344920" cy="720000"/>
      </dsp:txXfrm>
    </dsp:sp>
    <dsp:sp modelId="{BFCCFFA3-DBB0-4FFE-8D90-D827736CA46F}">
      <dsp:nvSpPr>
        <dsp:cNvPr id="0" name=""/>
        <dsp:cNvSpPr/>
      </dsp:nvSpPr>
      <dsp:spPr>
        <a:xfrm>
          <a:off x="3899" y="962404"/>
          <a:ext cx="2344920" cy="306239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hlinkClick xmlns:r="http://schemas.openxmlformats.org/officeDocument/2006/relationships" r:id="rId1"/>
            </a:rPr>
            <a:t>Rhonda </a:t>
          </a:r>
          <a:r>
            <a:rPr lang="en-US" sz="2500" kern="1200" dirty="0" err="1">
              <a:hlinkClick xmlns:r="http://schemas.openxmlformats.org/officeDocument/2006/relationships" r:id="rId1"/>
            </a:rPr>
            <a:t>Nese</a:t>
          </a:r>
          <a:endParaRPr lang="en-US" sz="2500" kern="1200" dirty="0"/>
        </a:p>
        <a:p>
          <a:pPr marL="228600" lvl="1" indent="-228600" algn="l" defTabSz="1111250">
            <a:lnSpc>
              <a:spcPct val="90000"/>
            </a:lnSpc>
            <a:spcBef>
              <a:spcPct val="0"/>
            </a:spcBef>
            <a:spcAft>
              <a:spcPct val="15000"/>
            </a:spcAft>
            <a:buChar char="••"/>
          </a:pPr>
          <a:r>
            <a:rPr lang="en-US" sz="2500" kern="1200" dirty="0"/>
            <a:t>Providing alternatives to exclusion</a:t>
          </a:r>
        </a:p>
      </dsp:txBody>
      <dsp:txXfrm>
        <a:off x="3899" y="962404"/>
        <a:ext cx="2344920" cy="3062390"/>
      </dsp:txXfrm>
    </dsp:sp>
    <dsp:sp modelId="{ED989A41-2264-4B88-871B-33C8AEB95C98}">
      <dsp:nvSpPr>
        <dsp:cNvPr id="0" name=""/>
        <dsp:cNvSpPr/>
      </dsp:nvSpPr>
      <dsp:spPr>
        <a:xfrm>
          <a:off x="2677108" y="242404"/>
          <a:ext cx="2344920" cy="720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May 8</a:t>
          </a:r>
        </a:p>
      </dsp:txBody>
      <dsp:txXfrm>
        <a:off x="2677108" y="242404"/>
        <a:ext cx="2344920" cy="720000"/>
      </dsp:txXfrm>
    </dsp:sp>
    <dsp:sp modelId="{5FF2F02A-F2FF-4B53-9A0E-8C6ED1E9630C}">
      <dsp:nvSpPr>
        <dsp:cNvPr id="0" name=""/>
        <dsp:cNvSpPr/>
      </dsp:nvSpPr>
      <dsp:spPr>
        <a:xfrm>
          <a:off x="2677108" y="962404"/>
          <a:ext cx="2344920" cy="306239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hlinkClick xmlns:r="http://schemas.openxmlformats.org/officeDocument/2006/relationships" r:id="rId2"/>
            </a:rPr>
            <a:t>Devon Minch</a:t>
          </a:r>
          <a:endParaRPr lang="en-US" sz="2500" kern="1200" dirty="0"/>
        </a:p>
        <a:p>
          <a:pPr marL="228600" lvl="1" indent="-228600" algn="l" defTabSz="1111250">
            <a:lnSpc>
              <a:spcPct val="90000"/>
            </a:lnSpc>
            <a:spcBef>
              <a:spcPct val="0"/>
            </a:spcBef>
            <a:spcAft>
              <a:spcPct val="15000"/>
            </a:spcAft>
            <a:buChar char="••"/>
          </a:pPr>
          <a:r>
            <a:rPr lang="en-US" sz="2500" kern="1200" dirty="0"/>
            <a:t>Engaging Families in MTSS</a:t>
          </a:r>
        </a:p>
      </dsp:txBody>
      <dsp:txXfrm>
        <a:off x="2677108" y="962404"/>
        <a:ext cx="2344920" cy="3062390"/>
      </dsp:txXfrm>
    </dsp:sp>
    <dsp:sp modelId="{6E3CD331-0B0E-4AC8-B177-7C6D2477B637}">
      <dsp:nvSpPr>
        <dsp:cNvPr id="0" name=""/>
        <dsp:cNvSpPr/>
      </dsp:nvSpPr>
      <dsp:spPr>
        <a:xfrm>
          <a:off x="5350317" y="242404"/>
          <a:ext cx="2344920" cy="720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t>May 6</a:t>
          </a:r>
          <a:endParaRPr lang="en-US" sz="2500" kern="1200" dirty="0"/>
        </a:p>
      </dsp:txBody>
      <dsp:txXfrm>
        <a:off x="5350317" y="242404"/>
        <a:ext cx="2344920" cy="720000"/>
      </dsp:txXfrm>
    </dsp:sp>
    <dsp:sp modelId="{24EB44BF-3E87-41D0-BFC0-6D603E059CF0}">
      <dsp:nvSpPr>
        <dsp:cNvPr id="0" name=""/>
        <dsp:cNvSpPr/>
      </dsp:nvSpPr>
      <dsp:spPr>
        <a:xfrm>
          <a:off x="5350317" y="962404"/>
          <a:ext cx="2344920" cy="306239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OSPI &amp; WSAC staff share info on Transition Supports for Class of 2020</a:t>
          </a:r>
          <a:endParaRPr lang="en-US" sz="2500" kern="1200" dirty="0"/>
        </a:p>
      </dsp:txBody>
      <dsp:txXfrm>
        <a:off x="5350317" y="962404"/>
        <a:ext cx="2344920" cy="3062390"/>
      </dsp:txXfrm>
    </dsp:sp>
    <dsp:sp modelId="{7B637189-EF49-4ECC-859D-2E69A2730B89}">
      <dsp:nvSpPr>
        <dsp:cNvPr id="0" name=""/>
        <dsp:cNvSpPr/>
      </dsp:nvSpPr>
      <dsp:spPr>
        <a:xfrm>
          <a:off x="8023526" y="242404"/>
          <a:ext cx="2344920" cy="7200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endParaRPr lang="en-US" sz="2500" kern="1200" dirty="0"/>
        </a:p>
      </dsp:txBody>
      <dsp:txXfrm>
        <a:off x="8023526" y="242404"/>
        <a:ext cx="2344920" cy="720000"/>
      </dsp:txXfrm>
    </dsp:sp>
    <dsp:sp modelId="{3DB7036E-3F8A-43B2-8C29-06A1AD73B65D}">
      <dsp:nvSpPr>
        <dsp:cNvPr id="0" name=""/>
        <dsp:cNvSpPr/>
      </dsp:nvSpPr>
      <dsp:spPr>
        <a:xfrm>
          <a:off x="8023526" y="962404"/>
          <a:ext cx="2344920" cy="30623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CCC67-94E8-4BC2-A923-7D92FFECE074}">
      <dsp:nvSpPr>
        <dsp:cNvPr id="0" name=""/>
        <dsp:cNvSpPr/>
      </dsp:nvSpPr>
      <dsp:spPr>
        <a:xfrm>
          <a:off x="642973" y="247853"/>
          <a:ext cx="2225118" cy="2263189"/>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2070"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Kefi Andersen</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Graduation Equity Program Supervisor </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OSPI</a:t>
          </a:r>
        </a:p>
      </dsp:txBody>
      <dsp:txXfrm>
        <a:off x="2070" y="2486011"/>
        <a:ext cx="3284744" cy="1218640"/>
      </dsp:txXfrm>
    </dsp:sp>
    <dsp:sp modelId="{79B6C63D-EFFA-4471-9E3E-748DDCB460FF}">
      <dsp:nvSpPr>
        <dsp:cNvPr id="0" name=""/>
        <dsp:cNvSpPr/>
      </dsp:nvSpPr>
      <dsp:spPr>
        <a:xfrm>
          <a:off x="4165195" y="222822"/>
          <a:ext cx="2185209" cy="226318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89590-1278-4DE6-BD42-2F4CBB1ED1D2}">
      <dsp:nvSpPr>
        <dsp:cNvPr id="0" name=""/>
        <dsp:cNvSpPr/>
      </dsp:nvSpPr>
      <dsp:spPr>
        <a:xfrm>
          <a:off x="3615427"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Kim </a:t>
          </a:r>
          <a:r>
            <a:rPr lang="en-US" sz="1400" b="1" kern="1200" dirty="0" err="1">
              <a:latin typeface="Segoe UI" panose="020B0502040204020203" pitchFamily="34" charset="0"/>
              <a:cs typeface="Segoe UI" panose="020B0502040204020203" pitchFamily="34" charset="0"/>
            </a:rPr>
            <a:t>Reykdal</a:t>
          </a:r>
          <a:r>
            <a:rPr lang="en-US" sz="1400" b="1" kern="1200" dirty="0">
              <a:latin typeface="Segoe UI" panose="020B0502040204020203" pitchFamily="34" charset="0"/>
              <a:cs typeface="Segoe UI" panose="020B0502040204020203" pitchFamily="34" charset="0"/>
            </a:rPr>
            <a:t> </a:t>
          </a:r>
        </a:p>
        <a:p>
          <a:pPr lvl="0" algn="ctr" defTabSz="622300">
            <a:lnSpc>
              <a:spcPct val="90000"/>
            </a:lnSpc>
            <a:spcBef>
              <a:spcPct val="0"/>
            </a:spcBef>
            <a:spcAft>
              <a:spcPct val="35000"/>
            </a:spcAft>
          </a:pPr>
          <a:r>
            <a:rPr lang="en-US" sz="1400" b="0" kern="1200" dirty="0">
              <a:latin typeface="Segoe UI" panose="020B0502040204020203" pitchFamily="34" charset="0"/>
              <a:cs typeface="Segoe UI" panose="020B0502040204020203" pitchFamily="34" charset="0"/>
            </a:rPr>
            <a:t>School Counseling Program Supervisor </a:t>
          </a:r>
        </a:p>
        <a:p>
          <a:pPr lvl="0" algn="ctr" defTabSz="622300">
            <a:lnSpc>
              <a:spcPct val="90000"/>
            </a:lnSpc>
            <a:spcBef>
              <a:spcPct val="0"/>
            </a:spcBef>
            <a:spcAft>
              <a:spcPct val="35000"/>
            </a:spcAft>
          </a:pPr>
          <a:r>
            <a:rPr lang="en-US" sz="1400" kern="1200" dirty="0">
              <a:latin typeface="Segoe UI" panose="020B0502040204020203" pitchFamily="34" charset="0"/>
              <a:cs typeface="Segoe UI" panose="020B0502040204020203" pitchFamily="34" charset="0"/>
            </a:rPr>
            <a:t>OSPI</a:t>
          </a:r>
        </a:p>
      </dsp:txBody>
      <dsp:txXfrm>
        <a:off x="3615427" y="2486011"/>
        <a:ext cx="3284744" cy="1218640"/>
      </dsp:txXfrm>
    </dsp:sp>
    <dsp:sp modelId="{E053ED88-53CB-46CD-9F84-178F8B424B66}">
      <dsp:nvSpPr>
        <dsp:cNvPr id="0" name=""/>
        <dsp:cNvSpPr/>
      </dsp:nvSpPr>
      <dsp:spPr>
        <a:xfrm>
          <a:off x="7730907" y="222822"/>
          <a:ext cx="2280499" cy="2263189"/>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084F3-1592-42EE-A33A-9F1563C87CC3}">
      <dsp:nvSpPr>
        <dsp:cNvPr id="0" name=""/>
        <dsp:cNvSpPr/>
      </dsp:nvSpPr>
      <dsp:spPr>
        <a:xfrm>
          <a:off x="7228784"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b="1" kern="1200" dirty="0">
              <a:latin typeface="Segoe UI" panose="020B0502040204020203" pitchFamily="34" charset="0"/>
              <a:cs typeface="Segoe UI" panose="020B0502040204020203" pitchFamily="34" charset="0"/>
            </a:rPr>
            <a:t>Kari </a:t>
          </a:r>
          <a:r>
            <a:rPr lang="en-US" sz="1400" b="1" kern="1200" dirty="0" err="1">
              <a:latin typeface="Segoe UI" panose="020B0502040204020203" pitchFamily="34" charset="0"/>
              <a:cs typeface="Segoe UI" panose="020B0502040204020203" pitchFamily="34" charset="0"/>
            </a:rPr>
            <a:t>Sutlovich</a:t>
          </a:r>
          <a:endParaRPr lang="en-US" sz="1400" b="1" kern="1200" dirty="0">
            <a:latin typeface="Segoe UI" panose="020B0502040204020203" pitchFamily="34" charset="0"/>
            <a:cs typeface="Segoe UI" panose="020B0502040204020203" pitchFamily="34" charset="0"/>
          </a:endParaRPr>
        </a:p>
        <a:p>
          <a:pPr lvl="0" algn="ctr" defTabSz="622300">
            <a:lnSpc>
              <a:spcPct val="100000"/>
            </a:lnSpc>
            <a:spcBef>
              <a:spcPct val="0"/>
            </a:spcBef>
            <a:spcAft>
              <a:spcPts val="0"/>
            </a:spcAft>
          </a:pPr>
          <a:r>
            <a:rPr lang="en-US" sz="1400" kern="1200" dirty="0"/>
            <a:t>Director of Open Doors Programs</a:t>
          </a:r>
        </a:p>
        <a:p>
          <a:pPr lvl="0" algn="ctr" defTabSz="622300">
            <a:lnSpc>
              <a:spcPct val="90000"/>
            </a:lnSpc>
            <a:spcBef>
              <a:spcPct val="0"/>
            </a:spcBef>
            <a:spcAft>
              <a:spcPct val="35000"/>
            </a:spcAft>
          </a:pPr>
          <a:r>
            <a:rPr lang="en-US" sz="1400" kern="1200" dirty="0"/>
            <a:t>Green River College</a:t>
          </a:r>
          <a:endParaRPr lang="en-US" sz="1100" b="0" kern="1200" dirty="0">
            <a:latin typeface="Segoe UI" panose="020B0502040204020203" pitchFamily="34" charset="0"/>
            <a:cs typeface="Segoe UI" panose="020B0502040204020203" pitchFamily="34" charset="0"/>
          </a:endParaRPr>
        </a:p>
      </dsp:txBody>
      <dsp:txXfrm>
        <a:off x="7228784" y="2486011"/>
        <a:ext cx="3284744" cy="1218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A1F0-6C4F-4023-B01D-8E52C8C3D42E}">
      <dsp:nvSpPr>
        <dsp:cNvPr id="0" name=""/>
        <dsp:cNvSpPr/>
      </dsp:nvSpPr>
      <dsp:spPr>
        <a:xfrm>
          <a:off x="3286" y="19992"/>
          <a:ext cx="3203971" cy="66194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a:latin typeface="Segoe UI Semibold" panose="020B0702040204020203" pitchFamily="34" charset="0"/>
              <a:cs typeface="Segoe UI Semibold" panose="020B0702040204020203" pitchFamily="34" charset="0"/>
            </a:rPr>
            <a:t>Timeframe</a:t>
          </a:r>
        </a:p>
      </dsp:txBody>
      <dsp:txXfrm>
        <a:off x="3286" y="19992"/>
        <a:ext cx="3203971" cy="661948"/>
      </dsp:txXfrm>
    </dsp:sp>
    <dsp:sp modelId="{A4DE75E6-C254-47EA-86B7-20FAAF2F014B}">
      <dsp:nvSpPr>
        <dsp:cNvPr id="0" name=""/>
        <dsp:cNvSpPr/>
      </dsp:nvSpPr>
      <dsp:spPr>
        <a:xfrm>
          <a:off x="3286" y="681940"/>
          <a:ext cx="3203971" cy="34422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4625" lvl="1" indent="-174625" algn="l" defTabSz="933450">
            <a:lnSpc>
              <a:spcPct val="90000"/>
            </a:lnSpc>
            <a:spcBef>
              <a:spcPct val="0"/>
            </a:spcBef>
            <a:spcAft>
              <a:spcPct val="15000"/>
            </a:spcAft>
            <a:buChar char="••"/>
          </a:pPr>
          <a:r>
            <a:rPr lang="en-US" sz="2100" kern="1200" dirty="0"/>
            <a:t>An </a:t>
          </a:r>
          <a:r>
            <a:rPr lang="en-US" sz="2100" u="sng" kern="1200" dirty="0"/>
            <a:t>annual</a:t>
          </a:r>
          <a:r>
            <a:rPr lang="en-US" sz="2100" kern="1200" dirty="0"/>
            <a:t> exploration and planning process</a:t>
          </a:r>
        </a:p>
        <a:p>
          <a:pPr marL="174625" lvl="1" indent="-174625" algn="l" defTabSz="933450">
            <a:lnSpc>
              <a:spcPct val="90000"/>
            </a:lnSpc>
            <a:spcBef>
              <a:spcPct val="0"/>
            </a:spcBef>
            <a:spcAft>
              <a:spcPct val="15000"/>
            </a:spcAft>
            <a:buChar char="••"/>
          </a:pPr>
          <a:r>
            <a:rPr lang="en-US" sz="2100" kern="1200" dirty="0"/>
            <a:t>Started </a:t>
          </a:r>
          <a:r>
            <a:rPr lang="en-US" sz="2100" b="1" kern="1200" dirty="0"/>
            <a:t>by 8th </a:t>
          </a:r>
          <a:r>
            <a:rPr lang="en-US" sz="2100" kern="1200" dirty="0"/>
            <a:t>grade </a:t>
          </a:r>
        </a:p>
        <a:p>
          <a:pPr marL="573088" lvl="2" indent="-231775" algn="l" defTabSz="844550">
            <a:lnSpc>
              <a:spcPct val="90000"/>
            </a:lnSpc>
            <a:spcBef>
              <a:spcPct val="0"/>
            </a:spcBef>
            <a:spcAft>
              <a:spcPct val="15000"/>
            </a:spcAft>
            <a:buFont typeface="Wingdings" panose="05000000000000000000" pitchFamily="2" charset="2"/>
            <a:buChar char="••"/>
          </a:pPr>
          <a:r>
            <a:rPr lang="en-US" sz="1900" i="0" kern="1200" dirty="0">
              <a:latin typeface="+mn-lt"/>
            </a:rPr>
            <a:t>Ideally, all students engage in a range of developmentally appropriate </a:t>
          </a:r>
          <a:r>
            <a:rPr lang="en-US" sz="1900" b="1" i="0" kern="1200" dirty="0">
              <a:latin typeface="+mn-lt"/>
            </a:rPr>
            <a:t>K-12</a:t>
          </a:r>
          <a:r>
            <a:rPr lang="en-US" sz="1900" i="0" kern="1200" dirty="0">
              <a:latin typeface="+mn-lt"/>
            </a:rPr>
            <a:t> career &amp; college exploration and preparation activities</a:t>
          </a:r>
        </a:p>
      </dsp:txBody>
      <dsp:txXfrm>
        <a:off x="3286" y="681940"/>
        <a:ext cx="3203971" cy="3442229"/>
      </dsp:txXfrm>
    </dsp:sp>
    <dsp:sp modelId="{A27A0316-CBDA-4510-8FA2-21C3B61E433F}">
      <dsp:nvSpPr>
        <dsp:cNvPr id="0" name=""/>
        <dsp:cNvSpPr/>
      </dsp:nvSpPr>
      <dsp:spPr>
        <a:xfrm>
          <a:off x="3655813" y="19992"/>
          <a:ext cx="3203971" cy="66194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a:latin typeface="Segoe UI Semibold" panose="020B0702040204020203" pitchFamily="34" charset="0"/>
              <a:cs typeface="Segoe UI Semibold" panose="020B0702040204020203" pitchFamily="34" charset="0"/>
            </a:rPr>
            <a:t>Opportunities</a:t>
          </a:r>
        </a:p>
      </dsp:txBody>
      <dsp:txXfrm>
        <a:off x="3655813" y="19992"/>
        <a:ext cx="3203971" cy="661948"/>
      </dsp:txXfrm>
    </dsp:sp>
    <dsp:sp modelId="{63520225-B85A-401C-98F0-B3CAB5DB380A}">
      <dsp:nvSpPr>
        <dsp:cNvPr id="0" name=""/>
        <dsp:cNvSpPr/>
      </dsp:nvSpPr>
      <dsp:spPr>
        <a:xfrm>
          <a:off x="3655813" y="681940"/>
          <a:ext cx="3203971" cy="344222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Explore who they are (skills, interests, goals)</a:t>
          </a:r>
        </a:p>
        <a:p>
          <a:pPr marL="171450" lvl="1" indent="-171450" algn="l" defTabSz="844550">
            <a:lnSpc>
              <a:spcPct val="90000"/>
            </a:lnSpc>
            <a:spcBef>
              <a:spcPct val="0"/>
            </a:spcBef>
            <a:spcAft>
              <a:spcPct val="15000"/>
            </a:spcAft>
            <a:buChar char="••"/>
          </a:pPr>
          <a:r>
            <a:rPr lang="en-US" sz="1900" kern="1200" dirty="0"/>
            <a:t>Discover careers that fit</a:t>
          </a:r>
        </a:p>
        <a:p>
          <a:pPr marL="171450" lvl="1" indent="-171450" algn="l" defTabSz="844550">
            <a:lnSpc>
              <a:spcPct val="90000"/>
            </a:lnSpc>
            <a:spcBef>
              <a:spcPct val="0"/>
            </a:spcBef>
            <a:spcAft>
              <a:spcPct val="15000"/>
            </a:spcAft>
            <a:buChar char="••"/>
          </a:pPr>
          <a:r>
            <a:rPr lang="en-US" sz="1900" kern="1200" dirty="0"/>
            <a:t>Choose classes and activities aligned to goals and interests</a:t>
          </a:r>
        </a:p>
        <a:p>
          <a:pPr marL="171450" lvl="1" indent="-171450" algn="l" defTabSz="844550">
            <a:lnSpc>
              <a:spcPct val="90000"/>
            </a:lnSpc>
            <a:spcBef>
              <a:spcPct val="0"/>
            </a:spcBef>
            <a:spcAft>
              <a:spcPct val="15000"/>
            </a:spcAft>
            <a:buChar char="••"/>
          </a:pPr>
          <a:r>
            <a:rPr lang="en-US" sz="1900" kern="1200" dirty="0"/>
            <a:t>Assess academic progress</a:t>
          </a:r>
        </a:p>
        <a:p>
          <a:pPr marL="171450" lvl="1" indent="-171450" algn="l" defTabSz="844550">
            <a:lnSpc>
              <a:spcPct val="90000"/>
            </a:lnSpc>
            <a:spcBef>
              <a:spcPct val="0"/>
            </a:spcBef>
            <a:spcAft>
              <a:spcPct val="15000"/>
            </a:spcAft>
            <a:buChar char="••"/>
          </a:pPr>
          <a:r>
            <a:rPr lang="en-US" sz="1900" kern="1200" dirty="0"/>
            <a:t>Track achievements</a:t>
          </a:r>
        </a:p>
        <a:p>
          <a:pPr marL="171450" lvl="1" indent="-171450" algn="l" defTabSz="844550">
            <a:lnSpc>
              <a:spcPct val="90000"/>
            </a:lnSpc>
            <a:spcBef>
              <a:spcPct val="0"/>
            </a:spcBef>
            <a:spcAft>
              <a:spcPct val="15000"/>
            </a:spcAft>
            <a:buChar char="••"/>
          </a:pPr>
          <a:r>
            <a:rPr lang="en-US" sz="1900" kern="1200" dirty="0"/>
            <a:t>Adjust goals</a:t>
          </a:r>
        </a:p>
      </dsp:txBody>
      <dsp:txXfrm>
        <a:off x="3655813" y="681940"/>
        <a:ext cx="3203971" cy="3442229"/>
      </dsp:txXfrm>
    </dsp:sp>
    <dsp:sp modelId="{4C4E7553-C09E-4388-BA51-523022DBF210}">
      <dsp:nvSpPr>
        <dsp:cNvPr id="0" name=""/>
        <dsp:cNvSpPr/>
      </dsp:nvSpPr>
      <dsp:spPr>
        <a:xfrm>
          <a:off x="7308341" y="19992"/>
          <a:ext cx="3203971" cy="66194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a:latin typeface="Segoe UI Semibold" panose="020B0702040204020203" pitchFamily="34" charset="0"/>
              <a:cs typeface="Segoe UI Semibold" panose="020B0702040204020203" pitchFamily="34" charset="0"/>
            </a:rPr>
            <a:t>Results</a:t>
          </a:r>
        </a:p>
      </dsp:txBody>
      <dsp:txXfrm>
        <a:off x="7308341" y="19992"/>
        <a:ext cx="3203971" cy="661948"/>
      </dsp:txXfrm>
    </dsp:sp>
    <dsp:sp modelId="{E626A308-8307-4C8A-A339-B856E30A4204}">
      <dsp:nvSpPr>
        <dsp:cNvPr id="0" name=""/>
        <dsp:cNvSpPr/>
      </dsp:nvSpPr>
      <dsp:spPr>
        <a:xfrm>
          <a:off x="7308341" y="681940"/>
          <a:ext cx="3203971" cy="344222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Students make informed class choices</a:t>
          </a:r>
        </a:p>
        <a:p>
          <a:pPr marL="171450" lvl="1" indent="-171450" algn="l" defTabSz="844550">
            <a:lnSpc>
              <a:spcPct val="90000"/>
            </a:lnSpc>
            <a:spcBef>
              <a:spcPct val="0"/>
            </a:spcBef>
            <a:spcAft>
              <a:spcPct val="15000"/>
            </a:spcAft>
            <a:buChar char="••"/>
          </a:pPr>
          <a:r>
            <a:rPr lang="en-US" sz="1900" kern="1200" dirty="0"/>
            <a:t>Prepares students to pursue a post-high school goal that is meaningful to </a:t>
          </a:r>
          <a:r>
            <a:rPr lang="en-US" sz="1900" u="sng" kern="1200" dirty="0"/>
            <a:t>who</a:t>
          </a:r>
          <a:r>
            <a:rPr lang="en-US" sz="1900" kern="1200" dirty="0"/>
            <a:t> they want to be and </a:t>
          </a:r>
          <a:r>
            <a:rPr lang="en-US" sz="1900" u="sng" kern="1200" dirty="0"/>
            <a:t>what</a:t>
          </a:r>
          <a:r>
            <a:rPr lang="en-US" sz="1900" kern="1200" dirty="0"/>
            <a:t> they want to do</a:t>
          </a:r>
        </a:p>
        <a:p>
          <a:pPr marL="171450" lvl="1" indent="-171450" algn="l" defTabSz="844550">
            <a:lnSpc>
              <a:spcPct val="90000"/>
            </a:lnSpc>
            <a:spcBef>
              <a:spcPct val="0"/>
            </a:spcBef>
            <a:spcAft>
              <a:spcPct val="15000"/>
            </a:spcAft>
            <a:buChar char="••"/>
          </a:pPr>
          <a:r>
            <a:rPr lang="en-US" sz="1900" kern="1200" dirty="0"/>
            <a:t>Schools are more responsive to students’ interests/goals</a:t>
          </a:r>
        </a:p>
      </dsp:txBody>
      <dsp:txXfrm>
        <a:off x="7308341" y="681940"/>
        <a:ext cx="3203971" cy="3442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FC013-9126-4858-B0CC-5EA4BFFDD990}">
      <dsp:nvSpPr>
        <dsp:cNvPr id="0" name=""/>
        <dsp:cNvSpPr/>
      </dsp:nvSpPr>
      <dsp:spPr>
        <a:xfrm>
          <a:off x="0" y="1340"/>
          <a:ext cx="6345526" cy="19840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baseline="0" dirty="0">
              <a:latin typeface="+mn-lt"/>
              <a:cs typeface="Segoe UI Semibold" panose="020B0702040204020203" pitchFamily="34" charset="0"/>
            </a:rPr>
            <a:t>38% </a:t>
          </a:r>
          <a:r>
            <a:rPr lang="en-US" sz="2600" b="0" kern="1200" baseline="0" dirty="0">
              <a:latin typeface="+mn-lt"/>
              <a:cs typeface="Segoe UI Semibold" panose="020B0702040204020203" pitchFamily="34" charset="0"/>
            </a:rPr>
            <a:t>of seniors said what they’re learning in school will be “very” or “quite” important for later in life (2018 HYS results for Class of 2020)</a:t>
          </a:r>
          <a:endParaRPr lang="en-US" sz="2600" b="0" kern="1200" dirty="0">
            <a:latin typeface="+mn-lt"/>
            <a:cs typeface="Segoe UI Semibold" panose="020B0702040204020203" pitchFamily="34" charset="0"/>
          </a:endParaRPr>
        </a:p>
      </dsp:txBody>
      <dsp:txXfrm>
        <a:off x="96853" y="98193"/>
        <a:ext cx="6151820" cy="1790341"/>
      </dsp:txXfrm>
    </dsp:sp>
    <dsp:sp modelId="{97562FBC-7D2C-40BC-B269-CA092BE9822C}">
      <dsp:nvSpPr>
        <dsp:cNvPr id="0" name=""/>
        <dsp:cNvSpPr/>
      </dsp:nvSpPr>
      <dsp:spPr>
        <a:xfrm>
          <a:off x="0" y="1995246"/>
          <a:ext cx="6345526" cy="137762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latin typeface="+mn-lt"/>
              <a:cs typeface="Segoe UI Semibold" panose="020B0702040204020203" pitchFamily="34" charset="0"/>
            </a:rPr>
            <a:t>62% </a:t>
          </a:r>
          <a:r>
            <a:rPr lang="en-US" sz="2600" b="0" kern="1200" baseline="0" dirty="0">
              <a:latin typeface="+mn-lt"/>
              <a:cs typeface="Segoe UI Semibold" panose="020B0702040204020203" pitchFamily="34" charset="0"/>
            </a:rPr>
            <a:t>of on-time grads went on to a 2- or 4-year college (</a:t>
          </a:r>
          <a:r>
            <a:rPr lang="en-US" sz="2600" b="0" kern="1200" baseline="0" dirty="0">
              <a:latin typeface="+mn-lt"/>
              <a:ea typeface="Segoe UI Black" panose="020B0A02040204020203" pitchFamily="34" charset="0"/>
              <a:cs typeface="Segoe UI Semibold" panose="020B0702040204020203" pitchFamily="34" charset="0"/>
            </a:rPr>
            <a:t>Class of 2016)</a:t>
          </a:r>
          <a:endParaRPr lang="en-US" sz="2600" kern="1200" dirty="0">
            <a:latin typeface="+mn-lt"/>
            <a:cs typeface="Segoe UI Semibold" panose="020B0702040204020203" pitchFamily="34" charset="0"/>
          </a:endParaRPr>
        </a:p>
      </dsp:txBody>
      <dsp:txXfrm>
        <a:off x="67250" y="2062496"/>
        <a:ext cx="6211026" cy="1243129"/>
      </dsp:txXfrm>
    </dsp:sp>
    <dsp:sp modelId="{C4979904-0E00-43F1-A4B2-049E61C4A9F8}">
      <dsp:nvSpPr>
        <dsp:cNvPr id="0" name=""/>
        <dsp:cNvSpPr/>
      </dsp:nvSpPr>
      <dsp:spPr>
        <a:xfrm>
          <a:off x="0" y="3382733"/>
          <a:ext cx="6345526" cy="13776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latin typeface="+mn-lt"/>
              <a:cs typeface="Segoe UI Semibold" panose="020B0702040204020203" pitchFamily="34" charset="0"/>
            </a:rPr>
            <a:t>63%</a:t>
          </a:r>
          <a:r>
            <a:rPr lang="en-US" sz="2600" b="0" kern="1200" dirty="0">
              <a:latin typeface="+mn-lt"/>
              <a:cs typeface="Segoe UI Semibold" panose="020B0702040204020203" pitchFamily="34" charset="0"/>
            </a:rPr>
            <a:t> </a:t>
          </a:r>
          <a:r>
            <a:rPr lang="en-US" sz="2600" kern="1200" dirty="0">
              <a:latin typeface="+mn-lt"/>
              <a:cs typeface="Segoe UI Semibold" panose="020B0702040204020203" pitchFamily="34" charset="0"/>
            </a:rPr>
            <a:t>of 2-year college students stayed beyond 1 year (</a:t>
          </a:r>
          <a:r>
            <a:rPr lang="en-US" sz="2600" b="0" kern="1200" dirty="0">
              <a:latin typeface="+mn-lt"/>
              <a:ea typeface="Segoe UI Black" panose="020B0A02040204020203" pitchFamily="34" charset="0"/>
              <a:cs typeface="Segoe UI Semibold" panose="020B0702040204020203" pitchFamily="34" charset="0"/>
            </a:rPr>
            <a:t>Class of 2015)</a:t>
          </a:r>
          <a:r>
            <a:rPr lang="en-US" sz="2600" b="0" kern="1200" dirty="0">
              <a:latin typeface="+mn-lt"/>
              <a:cs typeface="Segoe UI Semibold" panose="020B0702040204020203" pitchFamily="34" charset="0"/>
            </a:rPr>
            <a:t> </a:t>
          </a:r>
        </a:p>
      </dsp:txBody>
      <dsp:txXfrm>
        <a:off x="67250" y="3449983"/>
        <a:ext cx="6211026" cy="1243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B9BAA-65DE-463C-A653-9990947EEECD}">
      <dsp:nvSpPr>
        <dsp:cNvPr id="0" name=""/>
        <dsp:cNvSpPr/>
      </dsp:nvSpPr>
      <dsp:spPr>
        <a:xfrm>
          <a:off x="2036907" y="2810805"/>
          <a:ext cx="1970258" cy="1691525"/>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lvl="0" algn="ctr" defTabSz="955675">
            <a:lnSpc>
              <a:spcPct val="90000"/>
            </a:lnSpc>
            <a:spcBef>
              <a:spcPct val="0"/>
            </a:spcBef>
            <a:spcAft>
              <a:spcPct val="35000"/>
            </a:spcAft>
          </a:pPr>
          <a:r>
            <a:rPr lang="en-US" sz="2150" kern="1200" dirty="0">
              <a:latin typeface="Segoe UI Semibold" panose="020B0702040204020203" pitchFamily="34" charset="0"/>
              <a:cs typeface="Segoe UI Semibold" panose="020B0702040204020203" pitchFamily="34" charset="0"/>
            </a:rPr>
            <a:t>Leadership &amp; Staff</a:t>
          </a:r>
        </a:p>
      </dsp:txBody>
      <dsp:txXfrm>
        <a:off x="2342056" y="3072784"/>
        <a:ext cx="1359960" cy="1167567"/>
      </dsp:txXfrm>
    </dsp:sp>
    <dsp:sp modelId="{7CDA0E50-5B19-46BC-B8A8-043FBAEEE53C}">
      <dsp:nvSpPr>
        <dsp:cNvPr id="0" name=""/>
        <dsp:cNvSpPr/>
      </dsp:nvSpPr>
      <dsp:spPr>
        <a:xfrm>
          <a:off x="2090440" y="3547816"/>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71B6C9C-ED05-4495-BF9B-8CA08F29AA5B}">
      <dsp:nvSpPr>
        <dsp:cNvPr id="0" name=""/>
        <dsp:cNvSpPr/>
      </dsp:nvSpPr>
      <dsp:spPr>
        <a:xfrm>
          <a:off x="341398" y="1875671"/>
          <a:ext cx="1970258" cy="1691525"/>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3590" t="-8000" r="3590" b="-8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F6AC71C5-FA5B-4D52-BF78-0DBDD5EF2B63}">
      <dsp:nvSpPr>
        <dsp:cNvPr id="0" name=""/>
        <dsp:cNvSpPr/>
      </dsp:nvSpPr>
      <dsp:spPr>
        <a:xfrm>
          <a:off x="1691119" y="3342530"/>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AC18E14C-B410-4B76-B191-5263D348476A}">
      <dsp:nvSpPr>
        <dsp:cNvPr id="0" name=""/>
        <dsp:cNvSpPr/>
      </dsp:nvSpPr>
      <dsp:spPr>
        <a:xfrm>
          <a:off x="3732416" y="1870268"/>
          <a:ext cx="1970258" cy="1691525"/>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100000"/>
            </a:lnSpc>
            <a:spcBef>
              <a:spcPct val="0"/>
            </a:spcBef>
            <a:spcAft>
              <a:spcPts val="0"/>
            </a:spcAft>
          </a:pPr>
          <a:r>
            <a:rPr lang="en-US" sz="2400" kern="1200" dirty="0">
              <a:latin typeface="Segoe UI Semibold" panose="020B0702040204020203" pitchFamily="34" charset="0"/>
              <a:cs typeface="Segoe UI Semibold" panose="020B0702040204020203" pitchFamily="34" charset="0"/>
            </a:rPr>
            <a:t>Toolkit </a:t>
          </a:r>
        </a:p>
        <a:p>
          <a:pPr lvl="0" algn="ctr" defTabSz="1066800">
            <a:lnSpc>
              <a:spcPct val="100000"/>
            </a:lnSpc>
            <a:spcBef>
              <a:spcPct val="0"/>
            </a:spcBef>
            <a:spcAft>
              <a:spcPts val="0"/>
            </a:spcAft>
          </a:pPr>
          <a:r>
            <a:rPr lang="en-US" sz="2000" kern="1200" dirty="0">
              <a:latin typeface="Segoe UI Semibold" panose="020B0702040204020203" pitchFamily="34" charset="0"/>
              <a:cs typeface="Segoe UI Semibold" panose="020B0702040204020203" pitchFamily="34" charset="0"/>
            </a:rPr>
            <a:t>&amp;</a:t>
          </a:r>
          <a:endParaRPr lang="en-US" sz="2400" kern="1200" dirty="0">
            <a:latin typeface="Segoe UI Semibold" panose="020B0702040204020203" pitchFamily="34" charset="0"/>
            <a:cs typeface="Segoe UI Semibold" panose="020B0702040204020203" pitchFamily="34" charset="0"/>
          </a:endParaRPr>
        </a:p>
        <a:p>
          <a:pPr lvl="0" algn="ctr" defTabSz="1066800">
            <a:lnSpc>
              <a:spcPct val="100000"/>
            </a:lnSpc>
            <a:spcBef>
              <a:spcPct val="0"/>
            </a:spcBef>
            <a:spcAft>
              <a:spcPts val="0"/>
            </a:spcAft>
          </a:pPr>
          <a:r>
            <a:rPr lang="en-US" sz="2400" kern="1200" dirty="0">
              <a:latin typeface="Segoe UI Semibold" panose="020B0702040204020203" pitchFamily="34" charset="0"/>
              <a:cs typeface="Segoe UI Semibold" panose="020B0702040204020203" pitchFamily="34" charset="0"/>
            </a:rPr>
            <a:t>Template</a:t>
          </a:r>
        </a:p>
      </dsp:txBody>
      <dsp:txXfrm>
        <a:off x="4037565" y="2132247"/>
        <a:ext cx="1359960" cy="1167567"/>
      </dsp:txXfrm>
    </dsp:sp>
    <dsp:sp modelId="{CBE70663-A763-446F-BFF5-1C73D6C4B0C2}">
      <dsp:nvSpPr>
        <dsp:cNvPr id="0" name=""/>
        <dsp:cNvSpPr/>
      </dsp:nvSpPr>
      <dsp:spPr>
        <a:xfrm>
          <a:off x="5088405" y="3333525"/>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57578B60-29BC-43D8-A323-9C127A6CDB36}">
      <dsp:nvSpPr>
        <dsp:cNvPr id="0" name=""/>
        <dsp:cNvSpPr/>
      </dsp:nvSpPr>
      <dsp:spPr>
        <a:xfrm>
          <a:off x="5426880" y="2807203"/>
          <a:ext cx="1970258" cy="1691525"/>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5910" t="-8000" r="5910" b="-8000"/>
          </a:stretch>
        </a:blip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0005889F-D391-49E2-873B-58F63224E6D5}">
      <dsp:nvSpPr>
        <dsp:cNvPr id="0" name=""/>
        <dsp:cNvSpPr/>
      </dsp:nvSpPr>
      <dsp:spPr>
        <a:xfrm>
          <a:off x="5474935" y="3559993"/>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3C52FBE8-B48B-4026-B78E-E2668FC8BE5A}">
      <dsp:nvSpPr>
        <dsp:cNvPr id="0" name=""/>
        <dsp:cNvSpPr/>
      </dsp:nvSpPr>
      <dsp:spPr>
        <a:xfrm>
          <a:off x="2036907" y="940536"/>
          <a:ext cx="1970258" cy="1691525"/>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9210" rIns="0" bIns="29210" numCol="1" spcCol="1270" anchor="ctr" anchorCtr="0">
          <a:noAutofit/>
        </a:bodyPr>
        <a:lstStyle/>
        <a:p>
          <a:pPr lvl="0" algn="ctr"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Guiding Questions</a:t>
          </a:r>
        </a:p>
      </dsp:txBody>
      <dsp:txXfrm>
        <a:off x="2342056" y="1202515"/>
        <a:ext cx="1359960" cy="1167567"/>
      </dsp:txXfrm>
    </dsp:sp>
    <dsp:sp modelId="{A8DBBF4E-8E02-4C94-BC83-EFC0AE780A4B}">
      <dsp:nvSpPr>
        <dsp:cNvPr id="0" name=""/>
        <dsp:cNvSpPr/>
      </dsp:nvSpPr>
      <dsp:spPr>
        <a:xfrm>
          <a:off x="3330023" y="981241"/>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0CFDC62D-F304-49D0-BA85-422A1F479389}">
      <dsp:nvSpPr>
        <dsp:cNvPr id="0" name=""/>
        <dsp:cNvSpPr/>
      </dsp:nvSpPr>
      <dsp:spPr>
        <a:xfrm>
          <a:off x="3732416" y="0"/>
          <a:ext cx="1970258" cy="1691525"/>
        </a:xfrm>
        <a:prstGeom prst="hexagon">
          <a:avLst>
            <a:gd name="adj" fmla="val 25000"/>
            <a:gd name="vf" fmla="val 11547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l="8231" t="-1355" r="8231" b="-1355"/>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650F9E-C7CA-411A-B939-8F3FD97FC87C}">
      <dsp:nvSpPr>
        <dsp:cNvPr id="0" name=""/>
        <dsp:cNvSpPr/>
      </dsp:nvSpPr>
      <dsp:spPr>
        <a:xfrm>
          <a:off x="3787783" y="749638"/>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EE65967C-B441-4A84-8041-CCC4064463A5}">
      <dsp:nvSpPr>
        <dsp:cNvPr id="0" name=""/>
        <dsp:cNvSpPr/>
      </dsp:nvSpPr>
      <dsp:spPr>
        <a:xfrm>
          <a:off x="7128021" y="1878878"/>
          <a:ext cx="1970258" cy="1691525"/>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9210" rIns="0" bIns="29210" numCol="1" spcCol="1270" anchor="ctr" anchorCtr="0">
          <a:noAutofit/>
        </a:bodyPr>
        <a:lstStyle/>
        <a:p>
          <a:pPr lvl="0" algn="ctr"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Delivery Strategies</a:t>
          </a:r>
        </a:p>
      </dsp:txBody>
      <dsp:txXfrm>
        <a:off x="7433170" y="2140857"/>
        <a:ext cx="1359960" cy="1167567"/>
      </dsp:txXfrm>
    </dsp:sp>
    <dsp:sp modelId="{276C0056-8B97-4A39-B39D-5EFE4AB5E95C}">
      <dsp:nvSpPr>
        <dsp:cNvPr id="0" name=""/>
        <dsp:cNvSpPr/>
      </dsp:nvSpPr>
      <dsp:spPr>
        <a:xfrm>
          <a:off x="8483599" y="1920258"/>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F855D05B-651F-43B1-810A-D10F1692D338}">
      <dsp:nvSpPr>
        <dsp:cNvPr id="0" name=""/>
        <dsp:cNvSpPr/>
      </dsp:nvSpPr>
      <dsp:spPr>
        <a:xfrm>
          <a:off x="5425129" y="956016"/>
          <a:ext cx="1985863" cy="1691525"/>
        </a:xfrm>
        <a:prstGeom prst="hexagon">
          <a:avLst>
            <a:gd name="adj" fmla="val 25000"/>
            <a:gd name="vf" fmla="val 115470"/>
          </a:avLst>
        </a:prstGeom>
        <a:blipFill dpi="0" rotWithShape="1">
          <a:blip xmlns:r="http://schemas.openxmlformats.org/officeDocument/2006/relationships" r:embed="rId9">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6257" t="4051" r="6257" b="4051"/>
          </a:stretch>
        </a:blip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278BFFE5-1139-472D-9BBF-E759D81EFCF3}">
      <dsp:nvSpPr>
        <dsp:cNvPr id="0" name=""/>
        <dsp:cNvSpPr/>
      </dsp:nvSpPr>
      <dsp:spPr>
        <a:xfrm>
          <a:off x="6775308" y="1021096"/>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A27F6E15-587D-404A-AF57-F023B35CE692}">
      <dsp:nvSpPr>
        <dsp:cNvPr id="0" name=""/>
        <dsp:cNvSpPr/>
      </dsp:nvSpPr>
      <dsp:spPr>
        <a:xfrm>
          <a:off x="7122389" y="18009"/>
          <a:ext cx="1970258" cy="1691525"/>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9210" rIns="0" bIns="29210" numCol="1" spcCol="1270" anchor="ctr" anchorCtr="0">
          <a:noAutofit/>
        </a:bodyPr>
        <a:lstStyle/>
        <a:p>
          <a:pPr lvl="0" algn="ctr" defTabSz="1022350">
            <a:lnSpc>
              <a:spcPct val="90000"/>
            </a:lnSpc>
            <a:spcBef>
              <a:spcPct val="0"/>
            </a:spcBef>
            <a:spcAft>
              <a:spcPct val="35000"/>
            </a:spcAft>
          </a:pPr>
          <a:r>
            <a:rPr lang="en-US" sz="2300" kern="1200" dirty="0">
              <a:latin typeface="Segoe UI Semibold" panose="020B0702040204020203" pitchFamily="34" charset="0"/>
              <a:cs typeface="Segoe UI Semibold" panose="020B0702040204020203" pitchFamily="34" charset="0"/>
            </a:rPr>
            <a:t>Data Mining</a:t>
          </a:r>
        </a:p>
      </dsp:txBody>
      <dsp:txXfrm>
        <a:off x="7427538" y="279988"/>
        <a:ext cx="1359960" cy="1167567"/>
      </dsp:txXfrm>
    </dsp:sp>
    <dsp:sp modelId="{1CDA6A4A-3B3C-4FFF-96A2-034C2B8B797C}">
      <dsp:nvSpPr>
        <dsp:cNvPr id="0" name=""/>
        <dsp:cNvSpPr/>
      </dsp:nvSpPr>
      <dsp:spPr>
        <a:xfrm>
          <a:off x="7158157" y="768945"/>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24240816-E074-4EAF-ACF7-ED2FC1FEA877}">
      <dsp:nvSpPr>
        <dsp:cNvPr id="0" name=""/>
        <dsp:cNvSpPr/>
      </dsp:nvSpPr>
      <dsp:spPr>
        <a:xfrm>
          <a:off x="8817898" y="961697"/>
          <a:ext cx="1970258" cy="1691525"/>
        </a:xfrm>
        <a:prstGeom prst="hexagon">
          <a:avLst>
            <a:gd name="adj" fmla="val 25000"/>
            <a:gd name="vf" fmla="val 115470"/>
          </a:avLst>
        </a:prstGeom>
        <a:blipFill dpi="0" rotWithShape="1">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l="10552" t="-1355" r="10552" b="-1355"/>
          </a:stretch>
        </a:blip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786D758-7BA0-40B4-9814-13CC0799DFA7}">
      <dsp:nvSpPr>
        <dsp:cNvPr id="0" name=""/>
        <dsp:cNvSpPr/>
      </dsp:nvSpPr>
      <dsp:spPr>
        <a:xfrm>
          <a:off x="8898639" y="1674433"/>
          <a:ext cx="229828" cy="198102"/>
        </a:xfrm>
        <a:prstGeom prst="hexagon">
          <a:avLst>
            <a:gd name="adj" fmla="val 25000"/>
            <a:gd name="vf" fmla="val 11547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53835-A27E-4ED9-9DEE-37905BCB4301}">
      <dsp:nvSpPr>
        <dsp:cNvPr id="0" name=""/>
        <dsp:cNvSpPr/>
      </dsp:nvSpPr>
      <dsp:spPr>
        <a:xfrm>
          <a:off x="1341617" y="254374"/>
          <a:ext cx="5213427" cy="1163678"/>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8198" tIns="91440" rIns="91440" bIns="91440" numCol="1" spcCol="1270" anchor="t" anchorCtr="0">
          <a:noAutofit/>
        </a:bodyPr>
        <a:lstStyle/>
        <a:p>
          <a:pPr lvl="0" algn="l" defTabSz="1066800">
            <a:lnSpc>
              <a:spcPct val="90000"/>
            </a:lnSpc>
            <a:spcBef>
              <a:spcPct val="0"/>
            </a:spcBef>
            <a:spcAft>
              <a:spcPct val="35000"/>
            </a:spcAft>
          </a:pPr>
          <a:r>
            <a:rPr lang="en-US" sz="2400" kern="1200" dirty="0"/>
            <a:t>Staff beliefs about ALL students’ ability to graduate ready for…?</a:t>
          </a:r>
        </a:p>
      </dsp:txBody>
      <dsp:txXfrm>
        <a:off x="1341617" y="254374"/>
        <a:ext cx="5213427" cy="1163678"/>
      </dsp:txXfrm>
    </dsp:sp>
    <dsp:sp modelId="{346A712E-B089-4C36-AC04-FEA5018220CA}">
      <dsp:nvSpPr>
        <dsp:cNvPr id="0" name=""/>
        <dsp:cNvSpPr/>
      </dsp:nvSpPr>
      <dsp:spPr>
        <a:xfrm>
          <a:off x="477208" y="70574"/>
          <a:ext cx="1339405" cy="1221862"/>
        </a:xfrm>
        <a:prstGeom prst="rect">
          <a:avLst/>
        </a:prstGeom>
        <a:blipFill rotWithShape="1">
          <a:blip xmlns:r="http://schemas.openxmlformats.org/officeDocument/2006/relationships" r:embed="rId1">
            <a:duotone>
              <a:schemeClr val="accent2">
                <a:shade val="45000"/>
                <a:satMod val="135000"/>
              </a:schemeClr>
              <a:prstClr val="white"/>
            </a:duotone>
          </a:blip>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1D12282E-CDB0-4B8D-B616-ADE7D7810FD3}">
      <dsp:nvSpPr>
        <dsp:cNvPr id="0" name=""/>
        <dsp:cNvSpPr/>
      </dsp:nvSpPr>
      <dsp:spPr>
        <a:xfrm>
          <a:off x="1341617" y="1719316"/>
          <a:ext cx="5213427" cy="1163678"/>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8198" tIns="91440" rIns="91440" bIns="91440" numCol="1" spcCol="1270" anchor="t" anchorCtr="0">
          <a:noAutofit/>
        </a:bodyPr>
        <a:lstStyle/>
        <a:p>
          <a:pPr lvl="0" algn="l" defTabSz="1066800">
            <a:lnSpc>
              <a:spcPct val="90000"/>
            </a:lnSpc>
            <a:spcBef>
              <a:spcPct val="0"/>
            </a:spcBef>
            <a:spcAft>
              <a:spcPct val="35000"/>
            </a:spcAft>
          </a:pPr>
          <a:r>
            <a:rPr lang="en-US" sz="2400" kern="1200" dirty="0"/>
            <a:t>Time allotted for new student intake &amp; scheduling process</a:t>
          </a:r>
        </a:p>
      </dsp:txBody>
      <dsp:txXfrm>
        <a:off x="1341617" y="1719316"/>
        <a:ext cx="5213427" cy="1163678"/>
      </dsp:txXfrm>
    </dsp:sp>
    <dsp:sp modelId="{623ADBE4-43DC-4580-BBE4-46315BD13841}">
      <dsp:nvSpPr>
        <dsp:cNvPr id="0" name=""/>
        <dsp:cNvSpPr/>
      </dsp:nvSpPr>
      <dsp:spPr>
        <a:xfrm>
          <a:off x="489386" y="1498946"/>
          <a:ext cx="1290644" cy="1221862"/>
        </a:xfrm>
        <a:prstGeom prst="rect">
          <a:avLst/>
        </a:prstGeom>
        <a:blipFill rotWithShape="1">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B50627CB-AACC-40F6-BC6B-C34B6E0FC71C}">
      <dsp:nvSpPr>
        <dsp:cNvPr id="0" name=""/>
        <dsp:cNvSpPr/>
      </dsp:nvSpPr>
      <dsp:spPr>
        <a:xfrm>
          <a:off x="1341617" y="3184257"/>
          <a:ext cx="5213427" cy="1163678"/>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8198" tIns="91440" rIns="91440" bIns="91440" numCol="1" spcCol="1270" anchor="t" anchorCtr="0">
          <a:noAutofit/>
        </a:bodyPr>
        <a:lstStyle/>
        <a:p>
          <a:pPr lvl="0" algn="l" defTabSz="1066800">
            <a:lnSpc>
              <a:spcPct val="90000"/>
            </a:lnSpc>
            <a:spcBef>
              <a:spcPct val="0"/>
            </a:spcBef>
            <a:spcAft>
              <a:spcPct val="35000"/>
            </a:spcAft>
          </a:pPr>
          <a:r>
            <a:rPr lang="en-US" sz="2400" kern="1200" dirty="0"/>
            <a:t>HSBP-IEP Transition Plan alignment: team approach!</a:t>
          </a:r>
        </a:p>
      </dsp:txBody>
      <dsp:txXfrm>
        <a:off x="1341617" y="3184257"/>
        <a:ext cx="5213427" cy="1163678"/>
      </dsp:txXfrm>
    </dsp:sp>
    <dsp:sp modelId="{079D1DA9-F54D-4029-848D-FD4B78D3D3F1}">
      <dsp:nvSpPr>
        <dsp:cNvPr id="0" name=""/>
        <dsp:cNvSpPr/>
      </dsp:nvSpPr>
      <dsp:spPr>
        <a:xfrm>
          <a:off x="395038" y="3000457"/>
          <a:ext cx="1381820" cy="1221862"/>
        </a:xfrm>
        <a:prstGeom prst="rect">
          <a:avLst/>
        </a:prstGeom>
        <a:blipFill rotWithShape="1">
          <a:blip xmlns:r="http://schemas.openxmlformats.org/officeDocument/2006/relationships" r:embed="rId3">
            <a:duotone>
              <a:schemeClr val="accent4">
                <a:shade val="45000"/>
                <a:satMod val="135000"/>
              </a:schemeClr>
              <a:prstClr val="white"/>
            </a:duotone>
          </a:blip>
          <a:stretch>
            <a:fillRect/>
          </a:stretch>
        </a:blip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4/7/2020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 check 1-2</a:t>
            </a:r>
          </a:p>
        </p:txBody>
      </p:sp>
      <p:sp>
        <p:nvSpPr>
          <p:cNvPr id="4" name="Slide Number Placeholder 3"/>
          <p:cNvSpPr>
            <a:spLocks noGrp="1"/>
          </p:cNvSpPr>
          <p:nvPr>
            <p:ph type="sldNum" sz="quarter" idx="10"/>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54952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a:t>
            </a:r>
            <a:r>
              <a:rPr lang="en-US" baseline="0" dirty="0"/>
              <a:t> has developed an Equity Statement that we think helps frame our webinars. We believe each student family and community possesses strengths and cultural knowledge that benefit their peers, educators and schools. </a:t>
            </a:r>
          </a:p>
          <a:p>
            <a:endParaRPr lang="en-US" baseline="0" dirty="0"/>
          </a:p>
          <a:p>
            <a:r>
              <a:rPr lang="en-US" baseline="0" dirty="0"/>
              <a:t>In our leadership role, we examine the ways current policies and practices result in disparate outcomes for our students and work to intentionally consider historical contexts, ways to partner in decision making, and ways to dismantle systemic barriers so that the students in our schools can access instruction and support in our schools. </a:t>
            </a:r>
          </a:p>
        </p:txBody>
      </p:sp>
      <p:sp>
        <p:nvSpPr>
          <p:cNvPr id="4" name="Slide Number Placeholder 3"/>
          <p:cNvSpPr>
            <a:spLocks noGrp="1"/>
          </p:cNvSpPr>
          <p:nvPr>
            <p:ph type="sldNum" sz="quarter" idx="10"/>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4151363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brought</a:t>
            </a:r>
            <a:r>
              <a:rPr lang="en-US" baseline="0" dirty="0"/>
              <a:t> to you through the Office of System and School Improvement.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12</a:t>
            </a:fld>
            <a:endParaRPr lang="en-US"/>
          </a:p>
        </p:txBody>
      </p:sp>
    </p:spTree>
    <p:extLst>
      <p:ext uri="{BB962C8B-B14F-4D97-AF65-F5344CB8AC3E}">
        <p14:creationId xmlns:p14="http://schemas.microsoft.com/office/powerpoint/2010/main" val="138601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a:t>
            </a:r>
            <a:r>
              <a:rPr lang="en-US" baseline="0" dirty="0"/>
              <a:t> you know our webinars are all posted on our YouTube channel? If you want great ideas from Washington schools you should definitely subscribe!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3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afternoon we’ll be having a second GATE Equity Webinar – </a:t>
            </a:r>
            <a:r>
              <a:rPr lang="en-US" baseline="0" dirty="0" smtClean="0"/>
              <a:t>to talk about Aligning High School and Beyond Plans with IEP Transition plans.</a:t>
            </a:r>
            <a:endParaRPr lang="en-US" baseline="0" dirty="0"/>
          </a:p>
          <a:p>
            <a:endParaRPr lang="en-US" baseline="0" dirty="0"/>
          </a:p>
          <a:p>
            <a:r>
              <a:rPr lang="en-US" baseline="0" dirty="0" smtClean="0"/>
              <a:t>We hope you’ll be able to check it out too.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14</a:t>
            </a:fld>
            <a:endParaRPr lang="en-US"/>
          </a:p>
        </p:txBody>
      </p:sp>
    </p:spTree>
    <p:extLst>
      <p:ext uri="{BB962C8B-B14F-4D97-AF65-F5344CB8AC3E}">
        <p14:creationId xmlns:p14="http://schemas.microsoft.com/office/powerpoint/2010/main" val="37253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7518" rtl="0" eaLnBrk="1" fontAlgn="auto" latinLnBrk="0" hangingPunct="1">
              <a:lnSpc>
                <a:spcPct val="100000"/>
              </a:lnSpc>
              <a:spcBef>
                <a:spcPts val="0"/>
              </a:spcBef>
              <a:spcAft>
                <a:spcPts val="0"/>
              </a:spcAft>
              <a:buClrTx/>
              <a:buSzTx/>
              <a:buFontTx/>
              <a:buNone/>
              <a:tabLst/>
              <a:defRPr/>
            </a:pPr>
            <a:r>
              <a:rPr lang="en-US" dirty="0"/>
              <a:t>We have a sister webinar series, the MTSS PLC Webinar Series.</a:t>
            </a:r>
            <a:r>
              <a:rPr lang="en-US" baseline="0" dirty="0"/>
              <a:t> They have a great line up of presenters and topics! This webinar would be useful for any school that wants to think more deeply about MTSS implementation. It was created to support early MTSS adopters in Washington and provides a great place to network and learn from other schools as well as nationally recognized experts in MTSS, we are linking to their bios, If you grab the slides. I know I’ll be there to soak up some knowledge, and hope you check it out too! 11-noon, usually second Friday of the month</a:t>
            </a:r>
          </a:p>
          <a:p>
            <a:pPr defTabSz="96751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84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Our objectives for this webinar are to inform you about some </a:t>
            </a:r>
            <a:r>
              <a:rPr lang="en-US" sz="1200" b="1" dirty="0" smtClean="0"/>
              <a:t>Implications of COVID-19 </a:t>
            </a:r>
            <a:r>
              <a:rPr lang="en-US" sz="1200" dirty="0" smtClean="0"/>
              <a:t>on High School &amp; Beyond Plans</a:t>
            </a:r>
          </a:p>
          <a:p>
            <a:endParaRPr lang="en-US" sz="1200" baseline="0" dirty="0" smtClean="0"/>
          </a:p>
          <a:p>
            <a:r>
              <a:rPr lang="en-US" sz="1200" dirty="0" smtClean="0"/>
              <a:t>To Understand </a:t>
            </a:r>
            <a:r>
              <a:rPr lang="en-US" sz="1200" b="1" dirty="0" smtClean="0"/>
              <a:t>recent changes </a:t>
            </a:r>
            <a:r>
              <a:rPr lang="en-US" sz="1200" dirty="0" smtClean="0"/>
              <a:t>from House Bill 1599 &amp; some </a:t>
            </a:r>
            <a:r>
              <a:rPr lang="en-US" sz="1200" b="1" dirty="0" smtClean="0"/>
              <a:t>best practices </a:t>
            </a:r>
            <a:r>
              <a:rPr lang="en-US" sz="1200" dirty="0" smtClean="0"/>
              <a:t>for High School &amp; Beyond Planning</a:t>
            </a:r>
          </a:p>
          <a:p>
            <a:endParaRPr lang="en-US" sz="1200" b="1" dirty="0" smtClean="0"/>
          </a:p>
          <a:p>
            <a:r>
              <a:rPr lang="en-US" sz="1200" b="1" dirty="0" smtClean="0"/>
              <a:t>You also will get to Learn from a leader </a:t>
            </a:r>
            <a:r>
              <a:rPr lang="en-US" sz="1200" dirty="0" smtClean="0"/>
              <a:t>in the field how they are engaging students in </a:t>
            </a:r>
            <a:r>
              <a:rPr lang="en-US" sz="1200" b="1" dirty="0" smtClean="0"/>
              <a:t>alternative learning settings </a:t>
            </a:r>
            <a:r>
              <a:rPr lang="en-US" sz="1200" dirty="0" smtClean="0"/>
              <a:t>to plan for the future. </a:t>
            </a:r>
          </a:p>
          <a:p>
            <a:endParaRPr lang="en-US" sz="1200" dirty="0" smtClean="0"/>
          </a:p>
          <a:p>
            <a:r>
              <a:rPr lang="en-US" sz="1200" dirty="0" smtClean="0"/>
              <a:t>And of course</a:t>
            </a:r>
            <a:r>
              <a:rPr lang="en-US" sz="1200" baseline="0" dirty="0" smtClean="0"/>
              <a:t> we’ll </a:t>
            </a:r>
            <a:r>
              <a:rPr lang="en-US" sz="1200" dirty="0" smtClean="0"/>
              <a:t>Get </a:t>
            </a:r>
            <a:r>
              <a:rPr lang="en-US" sz="1200" b="1" dirty="0" smtClean="0"/>
              <a:t>resources</a:t>
            </a:r>
            <a:r>
              <a:rPr lang="en-US" sz="1200" dirty="0" smtClean="0"/>
              <a:t> to get started!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257495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joined</a:t>
            </a:r>
            <a:r>
              <a:rPr lang="en-US" baseline="0" dirty="0" smtClean="0"/>
              <a:t> today by Kim </a:t>
            </a:r>
            <a:r>
              <a:rPr lang="en-US" baseline="0" dirty="0" err="1" smtClean="0"/>
              <a:t>Reykdal</a:t>
            </a:r>
            <a:r>
              <a:rPr lang="en-US" baseline="0" dirty="0" smtClean="0"/>
              <a:t>, our school counseling Program supervisor and Kari </a:t>
            </a:r>
            <a:r>
              <a:rPr lang="en-US" baseline="0" dirty="0" err="1" smtClean="0"/>
              <a:t>Sutlocich</a:t>
            </a:r>
            <a:r>
              <a:rPr lang="en-US" baseline="0" dirty="0" smtClean="0"/>
              <a:t>, the Director of Open Doors Programs at the Green River College.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want to point out that planning and coordinating</a:t>
            </a:r>
            <a:r>
              <a:rPr lang="en-US" baseline="0" dirty="0" smtClean="0"/>
              <a:t> the content for this webinar took pretty extraordinary efforts from our presenters and I can’t express how grateful I am that we were able to make it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a:t>
            </a:r>
            <a:r>
              <a:rPr lang="en-US" baseline="0" dirty="0" smtClean="0"/>
              <a:t> you both </a:t>
            </a:r>
            <a:r>
              <a:rPr lang="en-US" baseline="0" dirty="0"/>
              <a:t>for all the work you’ve done to share your experiences with our audience</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E881032E-8435-4810-B872-D429860A9133}" type="slidenum">
              <a:rPr lang="en-US" smtClean="0"/>
              <a:t>17</a:t>
            </a:fld>
            <a:endParaRPr lang="en-US"/>
          </a:p>
        </p:txBody>
      </p:sp>
    </p:spTree>
    <p:extLst>
      <p:ext uri="{BB962C8B-B14F-4D97-AF65-F5344CB8AC3E}">
        <p14:creationId xmlns:p14="http://schemas.microsoft.com/office/powerpoint/2010/main" val="21974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get to know </a:t>
            </a:r>
            <a:r>
              <a:rPr lang="en-US" dirty="0" smtClean="0"/>
              <a:t>who’s in our </a:t>
            </a:r>
            <a:r>
              <a:rPr lang="en-US" dirty="0"/>
              <a:t>audience</a:t>
            </a:r>
            <a:r>
              <a:rPr lang="en-US" baseline="0" dirty="0"/>
              <a:t> so that we can tailor our content to your needs</a:t>
            </a:r>
            <a:r>
              <a:rPr lang="en-US" baseline="0" dirty="0" smtClean="0"/>
              <a:t>. If you don’t fit any of our categories, please introduce your role in the chat.  </a:t>
            </a:r>
          </a:p>
          <a:p>
            <a:endParaRPr lang="en-US" baseline="0" dirty="0"/>
          </a:p>
          <a:p>
            <a:r>
              <a:rPr lang="en-US" baseline="0" dirty="0" smtClean="0"/>
              <a:t>We’ll pause for polls throughout the webinar today and check in with the questions you pose.</a:t>
            </a:r>
          </a:p>
        </p:txBody>
      </p:sp>
      <p:sp>
        <p:nvSpPr>
          <p:cNvPr id="4" name="Slide Number Placeholder 3"/>
          <p:cNvSpPr>
            <a:spLocks noGrp="1"/>
          </p:cNvSpPr>
          <p:nvPr>
            <p:ph type="sldNum" sz="quarter" idx="10"/>
          </p:nvPr>
        </p:nvSpPr>
        <p:spPr/>
        <p:txBody>
          <a:bodyPr/>
          <a:lstStyle/>
          <a:p>
            <a:fld id="{E881032E-8435-4810-B872-D429860A9133}" type="slidenum">
              <a:rPr lang="en-US" smtClean="0"/>
              <a:t>18</a:t>
            </a:fld>
            <a:endParaRPr lang="en-US"/>
          </a:p>
        </p:txBody>
      </p:sp>
    </p:spTree>
    <p:extLst>
      <p:ext uri="{BB962C8B-B14F-4D97-AF65-F5344CB8AC3E}">
        <p14:creationId xmlns:p14="http://schemas.microsoft.com/office/powerpoint/2010/main" val="1439410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r>
              <a:rPr lang="en-US" baseline="0" dirty="0" smtClean="0"/>
              <a:t> with the school closures, High School and Beyond Planning may take some creativity. Can you share a little bit about what it is? </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105813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Simple Definition</a:t>
            </a:r>
          </a:p>
          <a:p>
            <a:pPr lvl="1"/>
            <a:r>
              <a:rPr lang="en-US" b="0" dirty="0">
                <a:solidFill>
                  <a:srgbClr val="0D5761"/>
                </a:solidFill>
              </a:rPr>
              <a:t>An </a:t>
            </a:r>
            <a:r>
              <a:rPr lang="en-US" b="0" i="1" u="none" dirty="0">
                <a:solidFill>
                  <a:srgbClr val="0D5761"/>
                </a:solidFill>
              </a:rPr>
              <a:t>annual</a:t>
            </a:r>
            <a:r>
              <a:rPr lang="en-US" b="0" dirty="0">
                <a:solidFill>
                  <a:srgbClr val="0D5761"/>
                </a:solidFill>
              </a:rPr>
              <a:t> exploration and planning process starting by 8</a:t>
            </a:r>
            <a:r>
              <a:rPr lang="en-US" b="0" baseline="30000" dirty="0">
                <a:solidFill>
                  <a:srgbClr val="0D5761"/>
                </a:solidFill>
              </a:rPr>
              <a:t>th</a:t>
            </a:r>
            <a:r>
              <a:rPr lang="en-US" b="0" dirty="0">
                <a:solidFill>
                  <a:srgbClr val="0D5761"/>
                </a:solidFill>
              </a:rPr>
              <a:t> grade.</a:t>
            </a:r>
            <a:endParaRPr lang="en-US" b="0" dirty="0"/>
          </a:p>
          <a:p>
            <a:pPr lvl="0"/>
            <a:r>
              <a:rPr lang="en-US" dirty="0">
                <a:solidFill>
                  <a:srgbClr val="0D5761"/>
                </a:solidFill>
              </a:rPr>
              <a:t>Provides students with opportunities to:</a:t>
            </a:r>
            <a:endParaRPr lang="en-US" dirty="0"/>
          </a:p>
          <a:p>
            <a:pPr lvl="1"/>
            <a:r>
              <a:rPr lang="en-US" dirty="0">
                <a:solidFill>
                  <a:srgbClr val="0D5761"/>
                </a:solidFill>
              </a:rPr>
              <a:t>explore who they are and jobs that may be a good fit, </a:t>
            </a:r>
          </a:p>
          <a:p>
            <a:pPr lvl="1"/>
            <a:r>
              <a:rPr lang="en-US" dirty="0">
                <a:solidFill>
                  <a:srgbClr val="0D5761"/>
                </a:solidFill>
              </a:rPr>
              <a:t>choose classes and activities aligned to their goals and interests to prepare for their first step after high school, and</a:t>
            </a:r>
          </a:p>
          <a:p>
            <a:pPr lvl="1"/>
            <a:r>
              <a:rPr lang="en-US" dirty="0">
                <a:solidFill>
                  <a:srgbClr val="0D5761"/>
                </a:solidFill>
              </a:rPr>
              <a:t>assess academic progress, track achievements, and adjust goals</a:t>
            </a:r>
          </a:p>
          <a:p>
            <a:pPr lvl="0"/>
            <a:r>
              <a:rPr lang="en-US" dirty="0">
                <a:solidFill>
                  <a:srgbClr val="0D5761"/>
                </a:solidFill>
              </a:rPr>
              <a:t>What it Does for Kids</a:t>
            </a:r>
          </a:p>
          <a:p>
            <a:pPr lvl="1"/>
            <a:r>
              <a:rPr lang="en-US" dirty="0">
                <a:solidFill>
                  <a:srgbClr val="0D5761"/>
                </a:solidFill>
              </a:rPr>
              <a:t>Completing a HSBP helps students make </a:t>
            </a:r>
            <a:r>
              <a:rPr lang="en-US" b="1" dirty="0">
                <a:solidFill>
                  <a:srgbClr val="0D5761"/>
                </a:solidFill>
              </a:rPr>
              <a:t>informed choices </a:t>
            </a:r>
            <a:r>
              <a:rPr lang="en-US" dirty="0">
                <a:solidFill>
                  <a:srgbClr val="0D5761"/>
                </a:solidFill>
              </a:rPr>
              <a:t>to be ready for and </a:t>
            </a:r>
            <a:r>
              <a:rPr lang="en-US" b="1" dirty="0">
                <a:solidFill>
                  <a:srgbClr val="0D5761"/>
                </a:solidFill>
              </a:rPr>
              <a:t>pursue a post-high school goal </a:t>
            </a:r>
            <a:r>
              <a:rPr lang="en-US" dirty="0">
                <a:solidFill>
                  <a:srgbClr val="0D5761"/>
                </a:solidFill>
              </a:rPr>
              <a:t>that is meaningful to who they want to be and what they want to do.</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199690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1207993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Simple Definition</a:t>
            </a:r>
          </a:p>
          <a:p>
            <a:pPr lvl="1"/>
            <a:r>
              <a:rPr lang="en-US" b="0" dirty="0">
                <a:solidFill>
                  <a:srgbClr val="0D5761"/>
                </a:solidFill>
              </a:rPr>
              <a:t>An </a:t>
            </a:r>
            <a:r>
              <a:rPr lang="en-US" b="0" i="1" u="none" dirty="0">
                <a:solidFill>
                  <a:srgbClr val="0D5761"/>
                </a:solidFill>
              </a:rPr>
              <a:t>annual</a:t>
            </a:r>
            <a:r>
              <a:rPr lang="en-US" b="0" dirty="0">
                <a:solidFill>
                  <a:srgbClr val="0D5761"/>
                </a:solidFill>
              </a:rPr>
              <a:t> exploration and planning process starting by 8</a:t>
            </a:r>
            <a:r>
              <a:rPr lang="en-US" b="0" baseline="30000" dirty="0">
                <a:solidFill>
                  <a:srgbClr val="0D5761"/>
                </a:solidFill>
              </a:rPr>
              <a:t>th</a:t>
            </a:r>
            <a:r>
              <a:rPr lang="en-US" b="0" dirty="0">
                <a:solidFill>
                  <a:srgbClr val="0D5761"/>
                </a:solidFill>
              </a:rPr>
              <a:t> grade.</a:t>
            </a:r>
            <a:endParaRPr lang="en-US" b="0" dirty="0"/>
          </a:p>
          <a:p>
            <a:pPr lvl="0"/>
            <a:r>
              <a:rPr lang="en-US" dirty="0">
                <a:solidFill>
                  <a:srgbClr val="0D5761"/>
                </a:solidFill>
              </a:rPr>
              <a:t>Provides students with opportunities to:</a:t>
            </a:r>
            <a:endParaRPr lang="en-US" dirty="0"/>
          </a:p>
          <a:p>
            <a:pPr lvl="1"/>
            <a:r>
              <a:rPr lang="en-US" dirty="0">
                <a:solidFill>
                  <a:srgbClr val="0D5761"/>
                </a:solidFill>
              </a:rPr>
              <a:t>explore who they are and jobs that may be a good fit, </a:t>
            </a:r>
          </a:p>
          <a:p>
            <a:pPr lvl="1"/>
            <a:r>
              <a:rPr lang="en-US" dirty="0">
                <a:solidFill>
                  <a:srgbClr val="0D5761"/>
                </a:solidFill>
              </a:rPr>
              <a:t>choose classes and activities aligned to their goals and interests to prepare for their first step after high school, and</a:t>
            </a:r>
          </a:p>
          <a:p>
            <a:pPr lvl="1"/>
            <a:r>
              <a:rPr lang="en-US" dirty="0">
                <a:solidFill>
                  <a:srgbClr val="0D5761"/>
                </a:solidFill>
              </a:rPr>
              <a:t>assess academic progress, track achievements, and adjust goals</a:t>
            </a:r>
          </a:p>
          <a:p>
            <a:pPr lvl="0"/>
            <a:r>
              <a:rPr lang="en-US" dirty="0">
                <a:solidFill>
                  <a:srgbClr val="0D5761"/>
                </a:solidFill>
              </a:rPr>
              <a:t>What it Does for Kids</a:t>
            </a:r>
          </a:p>
          <a:p>
            <a:pPr lvl="1"/>
            <a:r>
              <a:rPr lang="en-US" dirty="0">
                <a:solidFill>
                  <a:srgbClr val="0D5761"/>
                </a:solidFill>
              </a:rPr>
              <a:t>Completing a HSBP helps students make </a:t>
            </a:r>
            <a:r>
              <a:rPr lang="en-US" b="1" dirty="0">
                <a:solidFill>
                  <a:srgbClr val="0D5761"/>
                </a:solidFill>
              </a:rPr>
              <a:t>informed choices </a:t>
            </a:r>
            <a:r>
              <a:rPr lang="en-US" dirty="0">
                <a:solidFill>
                  <a:srgbClr val="0D5761"/>
                </a:solidFill>
              </a:rPr>
              <a:t>to be ready for and </a:t>
            </a:r>
            <a:r>
              <a:rPr lang="en-US" b="1" dirty="0">
                <a:solidFill>
                  <a:srgbClr val="0D5761"/>
                </a:solidFill>
              </a:rPr>
              <a:t>pursue a post-high school goal </a:t>
            </a:r>
            <a:r>
              <a:rPr lang="en-US" dirty="0">
                <a:solidFill>
                  <a:srgbClr val="0D5761"/>
                </a:solidFill>
              </a:rPr>
              <a:t>that is meaningful to who they want to be and what they want to do.</a:t>
            </a:r>
          </a:p>
          <a:p>
            <a:endParaRPr lang="en-US" dirty="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21</a:t>
            </a:fld>
            <a:endParaRPr lang="en-US"/>
          </a:p>
        </p:txBody>
      </p:sp>
    </p:spTree>
    <p:extLst>
      <p:ext uri="{BB962C8B-B14F-4D97-AF65-F5344CB8AC3E}">
        <p14:creationId xmlns:p14="http://schemas.microsoft.com/office/powerpoint/2010/main" val="418395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said “fairly” important; 23% said “slightly and 7+% said “not at all”</a:t>
            </a:r>
          </a:p>
        </p:txBody>
      </p:sp>
      <p:sp>
        <p:nvSpPr>
          <p:cNvPr id="4" name="Slide Number Placeholder 3"/>
          <p:cNvSpPr>
            <a:spLocks noGrp="1"/>
          </p:cNvSpPr>
          <p:nvPr>
            <p:ph type="sldNum" sz="quarter" idx="10"/>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344711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spcAft>
                <a:spcPts val="1200"/>
              </a:spcAft>
            </a:pPr>
            <a:r>
              <a:rPr lang="en-US" sz="1200" b="0" u="none" dirty="0">
                <a:solidFill>
                  <a:schemeClr val="bg1"/>
                </a:solidFill>
              </a:rPr>
              <a:t>If you’re looking for </a:t>
            </a:r>
            <a:r>
              <a:rPr lang="en-US" sz="1200" b="1" u="none" dirty="0">
                <a:solidFill>
                  <a:schemeClr val="bg1"/>
                </a:solidFill>
              </a:rPr>
              <a:t>robust HSBP implementation ideas</a:t>
            </a:r>
            <a:r>
              <a:rPr lang="en-US" sz="1200" b="0" u="none" dirty="0">
                <a:solidFill>
                  <a:schemeClr val="bg1"/>
                </a:solidFill>
              </a:rPr>
              <a:t>, this slide links to the research I mentioned earlier about how staff</a:t>
            </a:r>
            <a:r>
              <a:rPr lang="en-US" sz="1200" b="0" u="none" baseline="0" dirty="0">
                <a:solidFill>
                  <a:schemeClr val="bg1"/>
                </a:solidFill>
              </a:rPr>
              <a:t> delivery via</a:t>
            </a:r>
            <a:r>
              <a:rPr lang="en-US" sz="1200" b="0" u="none" dirty="0">
                <a:solidFill>
                  <a:schemeClr val="bg1"/>
                </a:solidFill>
              </a:rPr>
              <a:t> advisory</a:t>
            </a:r>
            <a:r>
              <a:rPr lang="en-US" sz="1200" b="0" u="none" baseline="0" dirty="0">
                <a:solidFill>
                  <a:schemeClr val="bg1"/>
                </a:solidFill>
              </a:rPr>
              <a:t> or homeroom can make a real difference in students’ career and college readiness.  OSPIs report on the 2008-2016 College Readiness Initiative explains how schools across Washington with high populations of low-income students were able to </a:t>
            </a:r>
            <a:r>
              <a:rPr lang="en-US" sz="1200" b="1" u="none" baseline="0" dirty="0">
                <a:solidFill>
                  <a:schemeClr val="bg1"/>
                </a:solidFill>
              </a:rPr>
              <a:t>increase college readiness through school wide implementation of career and college readiness supports</a:t>
            </a:r>
            <a:r>
              <a:rPr lang="en-US" sz="1200" b="0" u="none" baseline="0" dirty="0">
                <a:solidFill>
                  <a:schemeClr val="bg1"/>
                </a:solidFill>
              </a:rPr>
              <a:t>. (CLICK)  </a:t>
            </a:r>
          </a:p>
          <a:p>
            <a:pPr marL="57150">
              <a:spcAft>
                <a:spcPts val="1200"/>
              </a:spcAft>
            </a:pPr>
            <a:endParaRPr lang="en-US" sz="1200" b="0" u="none" baseline="0" dirty="0">
              <a:solidFill>
                <a:schemeClr val="bg1"/>
              </a:solidFill>
            </a:endParaRPr>
          </a:p>
          <a:p>
            <a:pPr marL="57150" marR="0" lvl="0" indent="0" algn="l" defTabSz="914400" rtl="0" eaLnBrk="1" fontAlgn="auto" latinLnBrk="0" hangingPunct="1">
              <a:lnSpc>
                <a:spcPct val="100000"/>
              </a:lnSpc>
              <a:spcBef>
                <a:spcPts val="0"/>
              </a:spcBef>
              <a:spcAft>
                <a:spcPts val="1200"/>
              </a:spcAft>
              <a:buClrTx/>
              <a:buSzTx/>
              <a:buFontTx/>
              <a:buNone/>
              <a:tabLst/>
              <a:defRPr/>
            </a:pPr>
            <a:r>
              <a:rPr lang="en-US" sz="1200" b="0" u="none" baseline="0" dirty="0">
                <a:solidFill>
                  <a:schemeClr val="bg1"/>
                </a:solidFill>
              </a:rPr>
              <a:t>This data shows a 20% increase overall in the % of students graduating eligible for a 4-year college, with significantly higher gains in several underrepresented student groups.  </a:t>
            </a:r>
          </a:p>
          <a:p>
            <a:pPr marL="57150">
              <a:spcAft>
                <a:spcPts val="1200"/>
              </a:spcAft>
            </a:pPr>
            <a:r>
              <a:rPr lang="en-US" sz="1200" b="0" u="none" baseline="0" dirty="0">
                <a:solidFill>
                  <a:schemeClr val="bg1"/>
                </a:solidFill>
              </a:rPr>
              <a:t>While this initiative saw positive outcomes across different student groups, there is still much work to be done to ensure that every student is being challenged and encouraged to achieve their potential. (CLICK)</a:t>
            </a:r>
          </a:p>
          <a:p>
            <a:pPr marL="57150">
              <a:spcAft>
                <a:spcPts val="1200"/>
              </a:spcAft>
            </a:pPr>
            <a:endParaRPr lang="en-US" sz="1200" b="0" u="none" dirty="0">
              <a:solidFill>
                <a:schemeClr val="bg1"/>
              </a:solidFill>
            </a:endParaRPr>
          </a:p>
          <a:p>
            <a:pPr marL="57150">
              <a:spcAft>
                <a:spcPts val="1200"/>
              </a:spcAft>
            </a:pPr>
            <a:endParaRPr lang="en-US" sz="1200" b="1" u="sng" dirty="0">
              <a:solidFill>
                <a:schemeClr val="bg1"/>
              </a:solidFill>
            </a:endParaRPr>
          </a:p>
          <a:p>
            <a:pPr marL="57150">
              <a:spcAft>
                <a:spcPts val="1200"/>
              </a:spcAft>
            </a:pPr>
            <a:r>
              <a:rPr lang="en-US" sz="1200" b="1" u="sng" dirty="0">
                <a:solidFill>
                  <a:schemeClr val="bg1"/>
                </a:solidFill>
              </a:rPr>
              <a:t>% increase in student participation: </a:t>
            </a:r>
            <a:r>
              <a:rPr lang="en-US" sz="1200" b="1" dirty="0">
                <a:solidFill>
                  <a:schemeClr val="bg1"/>
                </a:solidFill>
              </a:rPr>
              <a:t>2008 </a:t>
            </a:r>
            <a:r>
              <a:rPr lang="en-US" sz="1200" b="1" dirty="0">
                <a:solidFill>
                  <a:schemeClr val="bg1"/>
                </a:solidFill>
                <a:sym typeface="Wingdings" panose="05000000000000000000" pitchFamily="2" charset="2"/>
              </a:rPr>
              <a:t> 2016:</a:t>
            </a:r>
            <a:endParaRPr lang="en-US" sz="1200" b="1" dirty="0">
              <a:solidFill>
                <a:schemeClr val="bg1"/>
              </a:solidFill>
            </a:endParaRPr>
          </a:p>
          <a:p>
            <a:pPr marL="461963" indent="-352425">
              <a:buFont typeface="Wingdings" panose="05000000000000000000" pitchFamily="2" charset="2"/>
              <a:buChar char="Ø"/>
            </a:pPr>
            <a:r>
              <a:rPr lang="en-US" sz="1200" dirty="0">
                <a:solidFill>
                  <a:schemeClr val="bg1"/>
                </a:solidFill>
              </a:rPr>
              <a:t>MS </a:t>
            </a:r>
            <a:r>
              <a:rPr lang="en-US" sz="1200" b="1" dirty="0">
                <a:solidFill>
                  <a:schemeClr val="bg1"/>
                </a:solidFill>
              </a:rPr>
              <a:t>Algebra</a:t>
            </a:r>
            <a:r>
              <a:rPr lang="en-US" sz="1200" dirty="0">
                <a:solidFill>
                  <a:schemeClr val="bg1"/>
                </a:solidFill>
              </a:rPr>
              <a:t>: </a:t>
            </a:r>
            <a:r>
              <a:rPr lang="en-US" sz="1200" b="1" dirty="0">
                <a:solidFill>
                  <a:schemeClr val="bg1"/>
                </a:solidFill>
              </a:rPr>
              <a:t>22.1% </a:t>
            </a:r>
            <a:r>
              <a:rPr lang="en-US" sz="1200" b="1" dirty="0">
                <a:solidFill>
                  <a:schemeClr val="bg1"/>
                </a:solidFill>
                <a:sym typeface="Wingdings" panose="05000000000000000000" pitchFamily="2" charset="2"/>
              </a:rPr>
              <a:t></a:t>
            </a:r>
            <a:r>
              <a:rPr lang="en-US" sz="1200" b="1" dirty="0">
                <a:solidFill>
                  <a:schemeClr val="bg1"/>
                </a:solidFill>
              </a:rPr>
              <a:t> 28.6% </a:t>
            </a:r>
          </a:p>
          <a:p>
            <a:pPr marL="461963" indent="-352425">
              <a:buFont typeface="Wingdings" panose="05000000000000000000" pitchFamily="2" charset="2"/>
              <a:buChar char="Ø"/>
            </a:pPr>
            <a:r>
              <a:rPr lang="en-US" sz="1200" b="1" dirty="0">
                <a:solidFill>
                  <a:schemeClr val="bg1"/>
                </a:solidFill>
              </a:rPr>
              <a:t>Advanced Math </a:t>
            </a:r>
            <a:r>
              <a:rPr lang="en-US" sz="1200" dirty="0">
                <a:solidFill>
                  <a:schemeClr val="bg1"/>
                </a:solidFill>
              </a:rPr>
              <a:t>in</a:t>
            </a:r>
            <a:r>
              <a:rPr lang="en-US" sz="1200" b="1" dirty="0">
                <a:solidFill>
                  <a:schemeClr val="bg1"/>
                </a:solidFill>
              </a:rPr>
              <a:t> </a:t>
            </a:r>
            <a:r>
              <a:rPr lang="en-US" sz="1200" dirty="0">
                <a:solidFill>
                  <a:schemeClr val="bg1"/>
                </a:solidFill>
              </a:rPr>
              <a:t>HS: </a:t>
            </a:r>
            <a:r>
              <a:rPr lang="en-US" sz="1200" b="1" dirty="0">
                <a:solidFill>
                  <a:schemeClr val="bg1"/>
                </a:solidFill>
              </a:rPr>
              <a:t>60.7% </a:t>
            </a:r>
            <a:r>
              <a:rPr lang="en-US" sz="1200" b="1" dirty="0">
                <a:solidFill>
                  <a:schemeClr val="bg1"/>
                </a:solidFill>
                <a:sym typeface="Wingdings" panose="05000000000000000000" pitchFamily="2" charset="2"/>
              </a:rPr>
              <a:t></a:t>
            </a:r>
            <a:r>
              <a:rPr lang="en-US" sz="1200" b="1" dirty="0">
                <a:solidFill>
                  <a:schemeClr val="bg1"/>
                </a:solidFill>
              </a:rPr>
              <a:t> 80.8% </a:t>
            </a:r>
          </a:p>
          <a:p>
            <a:pPr marL="461963" indent="-352425">
              <a:buFont typeface="Wingdings" panose="05000000000000000000" pitchFamily="2" charset="2"/>
              <a:buChar char="Ø"/>
            </a:pPr>
            <a:r>
              <a:rPr lang="en-US" sz="1200" b="1" dirty="0">
                <a:solidFill>
                  <a:schemeClr val="bg1"/>
                </a:solidFill>
              </a:rPr>
              <a:t>Chemistry </a:t>
            </a:r>
            <a:r>
              <a:rPr lang="en-US" sz="1200" dirty="0">
                <a:solidFill>
                  <a:schemeClr val="bg1"/>
                </a:solidFill>
              </a:rPr>
              <a:t>in HS: </a:t>
            </a:r>
            <a:r>
              <a:rPr lang="en-US" sz="1200" b="1" dirty="0">
                <a:solidFill>
                  <a:schemeClr val="bg1"/>
                </a:solidFill>
              </a:rPr>
              <a:t>32.8% </a:t>
            </a:r>
            <a:r>
              <a:rPr lang="en-US" sz="1200" b="1" dirty="0">
                <a:solidFill>
                  <a:schemeClr val="bg1"/>
                </a:solidFill>
                <a:sym typeface="Wingdings" panose="05000000000000000000" pitchFamily="2" charset="2"/>
              </a:rPr>
              <a:t></a:t>
            </a:r>
            <a:r>
              <a:rPr lang="en-US" sz="1200" b="1" dirty="0">
                <a:solidFill>
                  <a:schemeClr val="bg1"/>
                </a:solidFill>
              </a:rPr>
              <a:t> 58.3% </a:t>
            </a:r>
          </a:p>
          <a:p>
            <a:pPr marL="461963" indent="-352425">
              <a:buFont typeface="Wingdings" panose="05000000000000000000" pitchFamily="2" charset="2"/>
              <a:buChar char="Ø"/>
            </a:pPr>
            <a:r>
              <a:rPr lang="en-US" sz="1200" b="1" dirty="0">
                <a:solidFill>
                  <a:schemeClr val="bg1"/>
                </a:solidFill>
              </a:rPr>
              <a:t>Physics</a:t>
            </a:r>
            <a:r>
              <a:rPr lang="en-US" sz="1200" dirty="0">
                <a:solidFill>
                  <a:schemeClr val="bg1"/>
                </a:solidFill>
              </a:rPr>
              <a:t> in HS: </a:t>
            </a:r>
            <a:r>
              <a:rPr lang="en-US" sz="1200" b="1" dirty="0">
                <a:solidFill>
                  <a:schemeClr val="bg1"/>
                </a:solidFill>
              </a:rPr>
              <a:t>10.8% </a:t>
            </a:r>
            <a:r>
              <a:rPr lang="en-US" sz="1200" b="1" dirty="0">
                <a:solidFill>
                  <a:schemeClr val="bg1"/>
                </a:solidFill>
                <a:sym typeface="Wingdings" panose="05000000000000000000" pitchFamily="2" charset="2"/>
              </a:rPr>
              <a:t></a:t>
            </a:r>
            <a:r>
              <a:rPr lang="en-US" sz="1200" b="1" dirty="0">
                <a:solidFill>
                  <a:schemeClr val="bg1"/>
                </a:solidFill>
              </a:rPr>
              <a:t> 21.6%</a:t>
            </a:r>
          </a:p>
          <a:p>
            <a:endParaRPr lang="en-US" sz="1200" dirty="0">
              <a:solidFill>
                <a:schemeClr val="bg1"/>
              </a:solidFill>
            </a:endParaRPr>
          </a:p>
          <a:p>
            <a:pPr marL="57150">
              <a:spcAft>
                <a:spcPts val="1200"/>
              </a:spcAft>
            </a:pPr>
            <a:r>
              <a:rPr lang="en-US" sz="1200" b="1" u="sng" dirty="0">
                <a:solidFill>
                  <a:schemeClr val="bg1"/>
                </a:solidFill>
              </a:rPr>
              <a:t>Increase in # students taking dual credit</a:t>
            </a:r>
            <a:r>
              <a:rPr lang="en-US" sz="1200" b="1" dirty="0">
                <a:solidFill>
                  <a:schemeClr val="bg1"/>
                </a:solidFill>
              </a:rPr>
              <a:t>: 2010 </a:t>
            </a:r>
            <a:r>
              <a:rPr lang="en-US" sz="1200" b="1" dirty="0">
                <a:solidFill>
                  <a:schemeClr val="bg1"/>
                </a:solidFill>
                <a:sym typeface="Wingdings" panose="05000000000000000000" pitchFamily="2" charset="2"/>
              </a:rPr>
              <a:t> 2016</a:t>
            </a:r>
            <a:endParaRPr lang="en-US" sz="1200" b="1" dirty="0">
              <a:solidFill>
                <a:schemeClr val="bg1"/>
              </a:solidFill>
            </a:endParaRPr>
          </a:p>
          <a:p>
            <a:pPr marL="461963" lvl="2" indent="-342900">
              <a:buFont typeface="Wingdings" panose="05000000000000000000" pitchFamily="2" charset="2"/>
              <a:buChar char="Ø"/>
            </a:pPr>
            <a:r>
              <a:rPr lang="en-US" sz="1200" b="1" dirty="0">
                <a:solidFill>
                  <a:schemeClr val="bg1"/>
                </a:solidFill>
              </a:rPr>
              <a:t>AP</a:t>
            </a:r>
            <a:r>
              <a:rPr lang="en-US" sz="1200" dirty="0">
                <a:solidFill>
                  <a:schemeClr val="bg1"/>
                </a:solidFill>
              </a:rPr>
              <a:t>: </a:t>
            </a:r>
            <a:r>
              <a:rPr lang="en-US" sz="1200" b="1" dirty="0">
                <a:solidFill>
                  <a:schemeClr val="bg1"/>
                </a:solidFill>
              </a:rPr>
              <a:t>791</a:t>
            </a:r>
            <a:r>
              <a:rPr lang="en-US" sz="1200" dirty="0">
                <a:solidFill>
                  <a:schemeClr val="bg1"/>
                </a:solidFill>
              </a:rPr>
              <a:t> </a:t>
            </a:r>
            <a:r>
              <a:rPr lang="en-US" sz="1200" dirty="0">
                <a:solidFill>
                  <a:schemeClr val="bg1"/>
                </a:solidFill>
                <a:sym typeface="Wingdings" panose="05000000000000000000" pitchFamily="2" charset="2"/>
              </a:rPr>
              <a:t></a:t>
            </a:r>
            <a:r>
              <a:rPr lang="en-US" sz="1200" dirty="0">
                <a:solidFill>
                  <a:schemeClr val="bg1"/>
                </a:solidFill>
              </a:rPr>
              <a:t> </a:t>
            </a:r>
            <a:r>
              <a:rPr lang="en-US" sz="1200" b="1" dirty="0">
                <a:solidFill>
                  <a:schemeClr val="bg1"/>
                </a:solidFill>
              </a:rPr>
              <a:t>2,049</a:t>
            </a:r>
            <a:r>
              <a:rPr lang="en-US" sz="1200" dirty="0">
                <a:solidFill>
                  <a:schemeClr val="bg1"/>
                </a:solidFill>
              </a:rPr>
              <a:t>  </a:t>
            </a:r>
            <a:r>
              <a:rPr lang="en-US" sz="1200" b="1" dirty="0">
                <a:solidFill>
                  <a:srgbClr val="FFFF00"/>
                </a:solidFill>
              </a:rPr>
              <a:t>(159%)</a:t>
            </a:r>
          </a:p>
          <a:p>
            <a:pPr marL="461963" lvl="2" indent="-342900">
              <a:buFont typeface="Wingdings" panose="05000000000000000000" pitchFamily="2" charset="2"/>
              <a:buChar char="Ø"/>
            </a:pPr>
            <a:r>
              <a:rPr lang="en-US" sz="1200" b="1" dirty="0">
                <a:solidFill>
                  <a:schemeClr val="bg1"/>
                </a:solidFill>
              </a:rPr>
              <a:t>RS</a:t>
            </a:r>
            <a:r>
              <a:rPr lang="en-US" sz="1200" dirty="0">
                <a:solidFill>
                  <a:schemeClr val="bg1"/>
                </a:solidFill>
              </a:rPr>
              <a:t>: </a:t>
            </a:r>
            <a:r>
              <a:rPr lang="en-US" sz="1200" b="1" dirty="0">
                <a:solidFill>
                  <a:schemeClr val="bg1"/>
                </a:solidFill>
              </a:rPr>
              <a:t>180</a:t>
            </a:r>
            <a:r>
              <a:rPr lang="en-US" sz="1200" dirty="0">
                <a:solidFill>
                  <a:schemeClr val="bg1"/>
                </a:solidFill>
              </a:rPr>
              <a:t> </a:t>
            </a:r>
            <a:r>
              <a:rPr lang="en-US" sz="1200" dirty="0">
                <a:solidFill>
                  <a:schemeClr val="bg1"/>
                </a:solidFill>
                <a:sym typeface="Wingdings" panose="05000000000000000000" pitchFamily="2" charset="2"/>
              </a:rPr>
              <a:t></a:t>
            </a:r>
            <a:r>
              <a:rPr lang="en-US" sz="1200" dirty="0">
                <a:solidFill>
                  <a:schemeClr val="bg1"/>
                </a:solidFill>
              </a:rPr>
              <a:t> </a:t>
            </a:r>
            <a:r>
              <a:rPr lang="en-US" sz="1200" b="1" dirty="0">
                <a:solidFill>
                  <a:schemeClr val="bg1"/>
                </a:solidFill>
              </a:rPr>
              <a:t>307</a:t>
            </a:r>
            <a:r>
              <a:rPr lang="en-US" sz="1200" dirty="0">
                <a:solidFill>
                  <a:schemeClr val="bg1"/>
                </a:solidFill>
              </a:rPr>
              <a:t> </a:t>
            </a:r>
            <a:r>
              <a:rPr lang="en-US" sz="1200" b="1" dirty="0">
                <a:solidFill>
                  <a:srgbClr val="FFFF00"/>
                </a:solidFill>
              </a:rPr>
              <a:t>(71%)</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3486091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small school settings or in alternative settings it can be helpful to rely on some of the external partners in your community to help deliver critical content for the HSBP</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48322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079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That brings us to our next</a:t>
            </a:r>
            <a:r>
              <a:rPr lang="en-US" baseline="0" dirty="0" smtClean="0"/>
              <a:t> poll. So let’s help each other out! Being online together is a great time to learn from the inspirational efforts of people across the state. We’d love to learn from your experiences so far and we want to give you a chance to share in the chat.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can be something innovative that your school or district is doing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Ways you are connecting with students or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Strategies for offering student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Or anything else that comes to mind.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great ideas are worth sharing, so please share an idea with us.</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70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2745538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729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steps help to define</a:t>
            </a:r>
            <a:r>
              <a:rPr lang="en-US" baseline="0" dirty="0"/>
              <a:t> student goals, which helps us to determine an Ed Plan based on the HSBP idea.  </a:t>
            </a:r>
          </a:p>
          <a:p>
            <a:r>
              <a:rPr lang="en-US" baseline="0" dirty="0"/>
              <a:t>Relationships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12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9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get started in a few minutes. You</a:t>
            </a:r>
            <a:r>
              <a:rPr lang="en-US" baseline="0" dirty="0"/>
              <a:t> can test your audio in the bottom left hand corner of the menu.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3</a:t>
            </a:fld>
            <a:endParaRPr lang="en-US"/>
          </a:p>
        </p:txBody>
      </p:sp>
    </p:spTree>
    <p:extLst>
      <p:ext uri="{BB962C8B-B14F-4D97-AF65-F5344CB8AC3E}">
        <p14:creationId xmlns:p14="http://schemas.microsoft.com/office/powerpoint/2010/main" val="1733500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get more information from our audience about our</a:t>
            </a:r>
            <a:r>
              <a:rPr lang="en-US" baseline="0" dirty="0"/>
              <a:t> webinars, so we’re going to try something new this month and run our evaluation as a poll. </a:t>
            </a:r>
          </a:p>
          <a:p>
            <a:endParaRPr lang="en-US" baseline="0" dirty="0"/>
          </a:p>
          <a:p>
            <a:r>
              <a:rPr lang="en-US" baseline="0" dirty="0"/>
              <a:t>Thank you for letting us know what you think! If something comes to you later, you also always have the option to share your thoughts through our web evaluation, which is linked on our webinar reminders. </a:t>
            </a:r>
          </a:p>
        </p:txBody>
      </p:sp>
      <p:sp>
        <p:nvSpPr>
          <p:cNvPr id="4" name="Slide Number Placeholder 3"/>
          <p:cNvSpPr>
            <a:spLocks noGrp="1"/>
          </p:cNvSpPr>
          <p:nvPr>
            <p:ph type="sldNum" sz="quarter" idx="10"/>
          </p:nvPr>
        </p:nvSpPr>
        <p:spPr/>
        <p:txBody>
          <a:bodyPr/>
          <a:lstStyle/>
          <a:p>
            <a:fld id="{E881032E-8435-4810-B872-D429860A9133}" type="slidenum">
              <a:rPr lang="en-US" smtClean="0"/>
              <a:t>46</a:t>
            </a:fld>
            <a:endParaRPr lang="en-US"/>
          </a:p>
        </p:txBody>
      </p:sp>
    </p:spTree>
    <p:extLst>
      <p:ext uri="{BB962C8B-B14F-4D97-AF65-F5344CB8AC3E}">
        <p14:creationId xmlns:p14="http://schemas.microsoft.com/office/powerpoint/2010/main" val="316564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47</a:t>
            </a:fld>
            <a:endParaRPr lang="en-US"/>
          </a:p>
        </p:txBody>
      </p:sp>
    </p:spTree>
    <p:extLst>
      <p:ext uri="{BB962C8B-B14F-4D97-AF65-F5344CB8AC3E}">
        <p14:creationId xmlns:p14="http://schemas.microsoft.com/office/powerpoint/2010/main" val="3028803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also available to</a:t>
            </a:r>
            <a:r>
              <a:rPr lang="en-US" baseline="0" dirty="0" smtClean="0"/>
              <a:t> answer your questions. Laurie Shannon is our Open Doors Youth Reengagement Program Supervisor Lead at OSPI and she is also a great resource for our alternative programs.</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49</a:t>
            </a:fld>
            <a:endParaRPr lang="en-US"/>
          </a:p>
        </p:txBody>
      </p:sp>
    </p:spTree>
    <p:extLst>
      <p:ext uri="{BB962C8B-B14F-4D97-AF65-F5344CB8AC3E}">
        <p14:creationId xmlns:p14="http://schemas.microsoft.com/office/powerpoint/2010/main" val="2225022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resource we’ve developed is a green button. We want you to be able to contact a real live person to help answer any questions you have. If you want to learn more, connect to a program or get some fresh ideas, we are here for you! Just click on the button and an OSSI staffer will help you get whatever you need.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50</a:t>
            </a:fld>
            <a:endParaRPr lang="en-US"/>
          </a:p>
        </p:txBody>
      </p:sp>
    </p:spTree>
    <p:extLst>
      <p:ext uri="{BB962C8B-B14F-4D97-AF65-F5344CB8AC3E}">
        <p14:creationId xmlns:p14="http://schemas.microsoft.com/office/powerpoint/2010/main" val="1432798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51</a:t>
            </a:fld>
            <a:endParaRPr lang="en-US"/>
          </a:p>
        </p:txBody>
      </p:sp>
    </p:spTree>
    <p:extLst>
      <p:ext uri="{BB962C8B-B14F-4D97-AF65-F5344CB8AC3E}">
        <p14:creationId xmlns:p14="http://schemas.microsoft.com/office/powerpoint/2010/main" val="258073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today, we want to encourage you to take a moment</a:t>
            </a:r>
            <a:r>
              <a:rPr lang="en-US" baseline="0" dirty="0"/>
              <a:t> to reflect on the webinar and discuss these questions. You can use the chat, the people around you, or just jot down some thoughts on a sticky note. </a:t>
            </a:r>
          </a:p>
          <a:p>
            <a:endParaRPr lang="en-US" baseline="0" dirty="0"/>
          </a:p>
          <a:p>
            <a:r>
              <a:rPr lang="en-US" baseline="0" dirty="0"/>
              <a:t>What were the big ideas for you? </a:t>
            </a:r>
          </a:p>
          <a:p>
            <a:r>
              <a:rPr lang="en-US" baseline="0" dirty="0"/>
              <a:t>What are your next leadership moves?</a:t>
            </a:r>
          </a:p>
          <a:p>
            <a:r>
              <a:rPr lang="en-US" baseline="0" dirty="0"/>
              <a:t>What did you value?</a:t>
            </a:r>
          </a:p>
          <a:p>
            <a:r>
              <a:rPr lang="en-US" baseline="0" dirty="0"/>
              <a:t>What questions are you still wondering about?</a:t>
            </a:r>
          </a:p>
          <a:p>
            <a:endParaRPr lang="en-US" baseline="0" dirty="0"/>
          </a:p>
          <a:p>
            <a:r>
              <a:rPr lang="en-US" baseline="0" dirty="0"/>
              <a:t>We’ll be here to answer questions for a little while, so take advantage of the opportunity to talk to our presenters with the Q&amp;A. Thank you for joining us for GATE Equity Webinar. </a:t>
            </a:r>
          </a:p>
          <a:p>
            <a:endParaRPr lang="en-US" baseline="0" dirty="0"/>
          </a:p>
          <a:p>
            <a:r>
              <a:rPr lang="en-US" baseline="0" dirty="0"/>
              <a:t>We’ll see you next month as we explore social emotional learning!</a:t>
            </a:r>
          </a:p>
          <a:p>
            <a:endParaRPr lang="en-US" baseline="0" dirty="0"/>
          </a:p>
          <a:p>
            <a:r>
              <a:rPr lang="en-US" baseline="0" dirty="0"/>
              <a:t>&lt;mute&gt;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26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sharing comments and ideas in the chat. </a:t>
            </a:r>
          </a:p>
          <a:p>
            <a:endParaRPr lang="en-US" dirty="0"/>
          </a:p>
          <a:p>
            <a:r>
              <a:rPr lang="en-US" dirty="0"/>
              <a:t>If you’d like our presenters</a:t>
            </a:r>
            <a:r>
              <a:rPr lang="en-US" baseline="0" dirty="0"/>
              <a:t> to answer a question, please use the Q&amp;A instead. </a:t>
            </a:r>
          </a:p>
          <a:p>
            <a:endParaRPr lang="en-US" baseline="0" dirty="0"/>
          </a:p>
          <a:p>
            <a:r>
              <a:rPr lang="en-US" baseline="0" dirty="0"/>
              <a:t>Our slides are available on the GATE Equity Webinar page now if you would like a copy. </a:t>
            </a:r>
          </a:p>
          <a:p>
            <a:endParaRPr lang="en-US" baseline="0" dirty="0"/>
          </a:p>
          <a:p>
            <a:r>
              <a:rPr lang="en-US" baseline="0" dirty="0"/>
              <a:t>We do record our webinars and they’re also on our page in the archive section. The recording from today should be available by the end of the month.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4</a:t>
            </a:fld>
            <a:endParaRPr lang="en-US"/>
          </a:p>
        </p:txBody>
      </p:sp>
    </p:spTree>
    <p:extLst>
      <p:ext uri="{BB962C8B-B14F-4D97-AF65-F5344CB8AC3E}">
        <p14:creationId xmlns:p14="http://schemas.microsoft.com/office/powerpoint/2010/main" val="198510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go through the webinar, please keep this webinar etiquette in mind. </a:t>
            </a:r>
          </a:p>
          <a:p>
            <a:r>
              <a:rPr lang="en-US" baseline="0" dirty="0"/>
              <a:t>We encourage a growth mindset, where you are open to thinking about new ideas and willing to push yourself to grow. </a:t>
            </a:r>
          </a:p>
          <a:p>
            <a:r>
              <a:rPr lang="en-US" baseline="0" dirty="0"/>
              <a:t>As with any professional development you’ll get out of it what you put into it. So thank you for staying present, focused, and positive!</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150870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a:t>
            </a:r>
            <a:r>
              <a:rPr lang="en-US" baseline="0" dirty="0"/>
              <a:t> us for th</a:t>
            </a:r>
            <a:r>
              <a:rPr lang="en-US" dirty="0"/>
              <a:t>e April</a:t>
            </a:r>
            <a:r>
              <a:rPr lang="en-US" baseline="0" dirty="0"/>
              <a:t> GATE Equity </a:t>
            </a:r>
            <a:r>
              <a:rPr lang="en-US" baseline="0" dirty="0" smtClean="0"/>
              <a:t>Webinar.</a:t>
            </a:r>
            <a:endParaRPr lang="en-US" baseline="0" dirty="0"/>
          </a:p>
          <a:p>
            <a:endParaRPr lang="en-US" baseline="0" dirty="0"/>
          </a:p>
          <a:p>
            <a:r>
              <a:rPr lang="en-US" dirty="0"/>
              <a:t>This webinar will be recorded and</a:t>
            </a:r>
            <a:r>
              <a:rPr lang="en-US" baseline="0" dirty="0"/>
              <a:t> will be posted in the next couple of weeks.</a:t>
            </a:r>
            <a:endParaRPr lang="en-US" dirty="0"/>
          </a:p>
          <a:p>
            <a:r>
              <a:rPr lang="en-US" dirty="0"/>
              <a:t>The</a:t>
            </a:r>
            <a:r>
              <a:rPr lang="en-US" baseline="0" dirty="0"/>
              <a:t> PowerPoint is posted on OSPI on the GATE Equity Webinar page if you want to follow along. </a:t>
            </a:r>
          </a:p>
          <a:p>
            <a:endParaRPr lang="en-US" baseline="0" dirty="0"/>
          </a:p>
          <a:p>
            <a:r>
              <a:rPr lang="en-US" baseline="0" dirty="0"/>
              <a:t>I’m Kefi Andersen, OSPI Graduation Equity Program Supervisor.  </a:t>
            </a:r>
          </a:p>
          <a:p>
            <a:r>
              <a:rPr lang="en-US" baseline="0" dirty="0"/>
              <a:t>Today’s topic is </a:t>
            </a:r>
            <a:r>
              <a:rPr lang="en-US" dirty="0"/>
              <a:t>High School &amp; Beyond</a:t>
            </a:r>
            <a:r>
              <a:rPr lang="en-US" baseline="0" dirty="0"/>
              <a:t> 101: </a:t>
            </a:r>
            <a:r>
              <a:rPr lang="en-US" sz="1200" dirty="0"/>
              <a:t>Increasing Engagement with High School &amp; Beyond Planning </a:t>
            </a:r>
            <a:endParaRPr lang="en-US" baseline="0" dirty="0"/>
          </a:p>
          <a:p>
            <a:endParaRPr lang="en-US" baseline="0" dirty="0"/>
          </a:p>
          <a:p>
            <a:r>
              <a:rPr lang="en-US" baseline="0" dirty="0" smtClean="0"/>
              <a:t>This topic is especially relevant today as we’re facing the challenges of COVID 19. Our education system is facing unprecedented changes that we know have been so hard for educators, families, and our communities. Our Superintendent said earlier this week, “Out of crisis come the roots and blossoms of innovation.” Your creativity is so valuable. Across the state truly brave professionals are converting their practices to a digital format. </a:t>
            </a:r>
          </a:p>
          <a:p>
            <a:endParaRPr lang="en-US" baseline="0" dirty="0" smtClean="0"/>
          </a:p>
          <a:p>
            <a:r>
              <a:rPr lang="en-US" baseline="0" dirty="0" smtClean="0"/>
              <a:t>With the announcement that school buildings won’t be opening again this year, many students are considering their futures and what will be happening next. There have been many questions about college entrance tests, course credits, and participation in clubs and activities that help students prepare for what’s next. </a:t>
            </a:r>
          </a:p>
          <a:p>
            <a:endParaRPr lang="en-US" baseline="0" dirty="0" smtClean="0"/>
          </a:p>
          <a:p>
            <a:r>
              <a:rPr lang="en-US" baseline="0" dirty="0" smtClean="0"/>
              <a:t>The High School and Beyond Plan is a graduation requirement, but in the right hands it can be so much more.</a:t>
            </a:r>
          </a:p>
          <a:p>
            <a:r>
              <a:rPr lang="en-US" baseline="0" dirty="0" smtClean="0"/>
              <a:t> </a:t>
            </a:r>
          </a:p>
          <a:p>
            <a:r>
              <a:rPr lang="en-US" baseline="0" dirty="0" smtClean="0"/>
              <a:t>Having a plan is a way for a student to feel safe. Knowing you are on the way to achieving your dreams is also an avenue to investigating what you really care about. Who you want to become, who you are and how you become that is empowering because it inspires so much hope.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although everything we say today may adjust with upcoming guidance, we are giving you the most current information we have so that you can offer some reassurance and begin to make informed choices in your own local responses. </a:t>
            </a:r>
          </a:p>
        </p:txBody>
      </p:sp>
      <p:sp>
        <p:nvSpPr>
          <p:cNvPr id="4" name="Slide Number Placeholder 3"/>
          <p:cNvSpPr>
            <a:spLocks noGrp="1"/>
          </p:cNvSpPr>
          <p:nvPr>
            <p:ph type="sldNum" sz="quarter" idx="10"/>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357518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a:t>
            </a:r>
            <a:r>
              <a:rPr lang="en-US" baseline="0" dirty="0" smtClean="0"/>
              <a:t> resource I want to highlight for everyone out there is the OSPI </a:t>
            </a:r>
            <a:r>
              <a:rPr lang="en-US" sz="1200" b="0" i="0" kern="1200" dirty="0" smtClean="0">
                <a:solidFill>
                  <a:schemeClr val="tx1"/>
                </a:solidFill>
                <a:effectLst/>
                <a:latin typeface="+mn-lt"/>
                <a:ea typeface="+mn-ea"/>
                <a:cs typeface="+mn-cs"/>
              </a:rPr>
              <a:t>Novel Coronavirus (COVID-19) Guidance &amp; Resources  page. As you can see from these</a:t>
            </a:r>
            <a:r>
              <a:rPr lang="en-US" sz="1200" b="0" i="0" kern="1200" baseline="0" dirty="0" smtClean="0">
                <a:solidFill>
                  <a:schemeClr val="tx1"/>
                </a:solidFill>
                <a:effectLst/>
                <a:latin typeface="+mn-lt"/>
                <a:ea typeface="+mn-ea"/>
                <a:cs typeface="+mn-cs"/>
              </a:rPr>
              <a:t> topics, we’ve released a lot of documents that may be helpful to you.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187171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We’d love to see our</a:t>
            </a:r>
            <a:r>
              <a:rPr lang="en-US" baseline="0" dirty="0"/>
              <a:t> listeners get clock hours for joining us, so if you are planning to watch both webinars live today you can use this link in the chat to get into </a:t>
            </a:r>
            <a:r>
              <a:rPr lang="en-US" baseline="0" dirty="0" err="1"/>
              <a:t>PDEnroller</a:t>
            </a:r>
            <a:r>
              <a:rPr lang="en-US" baseline="0" dirty="0"/>
              <a:t> and collect your hours. </a:t>
            </a:r>
          </a:p>
          <a:p>
            <a:pPr defTabSz="931774">
              <a:defRPr/>
            </a:pPr>
            <a:endParaRPr lang="en-US" baseline="0" dirty="0"/>
          </a:p>
          <a:p>
            <a:pPr defTabSz="931774">
              <a:defRPr/>
            </a:pPr>
            <a:r>
              <a:rPr lang="en-US" baseline="0" dirty="0"/>
              <a:t>This month’s pre-reading assignment </a:t>
            </a:r>
            <a:r>
              <a:rPr lang="en-US" baseline="0" dirty="0" smtClean="0"/>
              <a:t>was to read and talk to a colleague about Appendix A on page 7 – this doc is linked on the GATE Equity Webinar page. If </a:t>
            </a:r>
            <a:r>
              <a:rPr lang="en-US" baseline="0" dirty="0"/>
              <a:t>you’ve done that, and registered with PDEnroller, all you have left to do is complete the PDEnroller evaluation, print, sign, and send back to Ronnie Larson. </a:t>
            </a:r>
          </a:p>
          <a:p>
            <a:pPr defTabSz="931774">
              <a:defRPr/>
            </a:pPr>
            <a:endParaRPr lang="en-US" baseline="0" dirty="0"/>
          </a:p>
          <a:p>
            <a:pPr defTabSz="931774">
              <a:defRPr/>
            </a:pPr>
            <a:r>
              <a:rPr lang="en-US" baseline="0" dirty="0"/>
              <a:t>We assigned this </a:t>
            </a:r>
            <a:r>
              <a:rPr lang="en-US" baseline="0" dirty="0" smtClean="0"/>
              <a:t>because Appendix A was developed to support IEP Transition Plans and the teamwork it takes to help students access meaningful supports. This resource is a great first step resource for who should be involved in the process. </a:t>
            </a:r>
            <a:endParaRPr lang="en-US" baseline="0" dirty="0"/>
          </a:p>
          <a:p>
            <a:pPr defTabSz="931774">
              <a:defRPr/>
            </a:pPr>
            <a:endParaRPr lang="en-US" baseline="0" dirty="0"/>
          </a:p>
          <a:p>
            <a:pPr defTabSz="931774">
              <a:defRPr/>
            </a:pPr>
            <a:r>
              <a:rPr lang="en-US" baseline="0" dirty="0"/>
              <a:t>We should have a confirmation to you by early next week. </a:t>
            </a:r>
          </a:p>
          <a:p>
            <a:pPr defTabSz="931774">
              <a:defRPr/>
            </a:pPr>
            <a:endParaRPr lang="en-US" baseline="0" dirty="0"/>
          </a:p>
          <a:p>
            <a:pPr defTabSz="931774">
              <a:defRPr/>
            </a:pPr>
            <a:r>
              <a:rPr lang="en-US" baseline="0" dirty="0"/>
              <a:t>We hope you can take advantage of this free offering! </a:t>
            </a:r>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8</a:t>
            </a:fld>
            <a:endParaRPr lang="en-US"/>
          </a:p>
        </p:txBody>
      </p:sp>
    </p:spTree>
    <p:extLst>
      <p:ext uri="{BB962C8B-B14F-4D97-AF65-F5344CB8AC3E}">
        <p14:creationId xmlns:p14="http://schemas.microsoft.com/office/powerpoint/2010/main" val="212448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that this meeting is being held on the traditional lands of the Squaxin Island </a:t>
            </a:r>
            <a:r>
              <a:rPr lang="en-US" sz="1200" kern="1200" dirty="0" smtClean="0">
                <a:solidFill>
                  <a:schemeClr val="tx1"/>
                </a:solidFill>
                <a:effectLst/>
                <a:latin typeface="+mn-lt"/>
                <a:ea typeface="+mn-ea"/>
                <a:cs typeface="+mn-cs"/>
              </a:rPr>
              <a:t>Tribe.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acknowledge the Tribes commitment to the resurgence of their traditional ways and their respect and protection of all people,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a:t>
            </a:r>
            <a:r>
              <a:rPr lang="en-US" sz="1200" kern="1200" dirty="0">
                <a:solidFill>
                  <a:schemeClr val="tx1"/>
                </a:solidFill>
                <a:effectLst/>
                <a:latin typeface="+mn-lt"/>
                <a:ea typeface="+mn-ea"/>
                <a:cs typeface="+mn-cs"/>
              </a:rPr>
              <a:t>only those who are living, but also those who have gone before and who are yet to be born.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pay our respect to the elders both past and present and to the valued resource the Tribe has defined as their children. They are the Tribes future.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ask that the participants of this meeting also honor the Tribal lands on which each of you are located today.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resource you might consider for your own locale, is this School District &amp; Nearest Federally Recognized Tribes document or the Washington Tribes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you see the “within tribe boundaries” this is based on their current land not historical.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Best practice is for districts to engage in tribal consultation with the tribes nearest their district to determine their historical lands. Each tribe are the experts of their history.</a:t>
            </a:r>
          </a:p>
          <a:p>
            <a:endParaRPr lang="en-US" dirty="0" smtClean="0"/>
          </a:p>
          <a:p>
            <a:r>
              <a:rPr lang="en-US" sz="1200" kern="1200" dirty="0" smtClean="0">
                <a:solidFill>
                  <a:schemeClr val="tx1"/>
                </a:solidFill>
                <a:effectLst/>
                <a:latin typeface="+mn-lt"/>
                <a:ea typeface="+mn-ea"/>
                <a:cs typeface="+mn-cs"/>
              </a:rPr>
              <a:t>We thank you for your participation.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05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40381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2203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21912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203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60670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158365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294511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5082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88752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3491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86301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16546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20342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67" r:id="rId5"/>
    <p:sldLayoutId id="2147483668" r:id="rId6"/>
    <p:sldLayoutId id="2147483669" r:id="rId7"/>
    <p:sldLayoutId id="2147483666" r:id="rId8"/>
    <p:sldLayoutId id="2147483650" r:id="rId9"/>
    <p:sldLayoutId id="2147483651" r:id="rId10"/>
    <p:sldLayoutId id="2147483652" r:id="rId11"/>
    <p:sldLayoutId id="2147483653" r:id="rId12"/>
    <p:sldLayoutId id="2147483654" r:id="rId13"/>
    <p:sldLayoutId id="2147483655" r:id="rId14"/>
    <p:sldLayoutId id="2147483670" r:id="rId15"/>
    <p:sldLayoutId id="2147483671" r:id="rId16"/>
    <p:sldLayoutId id="2147483656" r:id="rId17"/>
    <p:sldLayoutId id="2147483657" r:id="rId18"/>
    <p:sldLayoutId id="2147483658" r:id="rId19"/>
    <p:sldLayoutId id="2147483659"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png"/><Relationship Id="rId4" Type="http://schemas.openxmlformats.org/officeDocument/2006/relationships/diagramLayout" Target="../diagrams/layout3.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ospi"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mailto:robin.howe@k12.wa.us" TargetMode="External"/><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JPG"/><Relationship Id="rId4" Type="http://schemas.openxmlformats.org/officeDocument/2006/relationships/hyperlink" Target="https://www.k12.wa.us/student-success/graduation/graduation-requirements/high-school-beyond-plan/career-and-college-readiness-0" TargetMode="External"/><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8.png"/><Relationship Id="rId7" Type="http://schemas.openxmlformats.org/officeDocument/2006/relationships/diagramQuickStyle" Target="../diagrams/quickStyle7.xml"/><Relationship Id="rId12" Type="http://schemas.openxmlformats.org/officeDocument/2006/relationships/hyperlink" Target="https://www.askhys.net/Analyzer"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Layout" Target="../diagrams/layout7.xml"/><Relationship Id="rId11" Type="http://schemas.openxmlformats.org/officeDocument/2006/relationships/hyperlink" Target="https://erdc.wa.gov/data-dashboards/high-school-graduate-outcomes" TargetMode="External"/><Relationship Id="rId5" Type="http://schemas.openxmlformats.org/officeDocument/2006/relationships/diagramData" Target="../diagrams/data7.xml"/><Relationship Id="rId10" Type="http://schemas.openxmlformats.org/officeDocument/2006/relationships/hyperlink" Target="https://washingtonstatereportcard.ospi.k12.wa.us/ReportCard/ViewSchoolOrDistrict/103300" TargetMode="External"/><Relationship Id="rId4" Type="http://schemas.openxmlformats.org/officeDocument/2006/relationships/image" Target="../media/image39.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8.xml"/><Relationship Id="rId7" Type="http://schemas.openxmlformats.org/officeDocument/2006/relationships/image" Target="../media/image45.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0.svg"/><Relationship Id="rId7" Type="http://schemas.openxmlformats.org/officeDocument/2006/relationships/diagramColors" Target="../diagrams/colors9.xml"/><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49.jpg"/><Relationship Id="rId4" Type="http://schemas.openxmlformats.org/officeDocument/2006/relationships/diagramData" Target="../diagrams/data9.xml"/><Relationship Id="rId9" Type="http://schemas.openxmlformats.org/officeDocument/2006/relationships/hyperlink" Target="https://www.ted.com/talks/rita_pierson_every_kid_needs_a_champion" TargetMode="Externa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6.svg"/><Relationship Id="rId7" Type="http://schemas.openxmlformats.org/officeDocument/2006/relationships/diagramColors" Target="../diagrams/colors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2.svg"/><Relationship Id="rId7" Type="http://schemas.openxmlformats.org/officeDocument/2006/relationships/diagramColors" Target="../diagrams/colors11.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2.svg"/><Relationship Id="rId7" Type="http://schemas.openxmlformats.org/officeDocument/2006/relationships/diagramColors" Target="../diagrams/colors12.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4.svg"/><Relationship Id="rId7" Type="http://schemas.openxmlformats.org/officeDocument/2006/relationships/diagramColors" Target="../diagrams/colors13.xml"/><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6.jp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44.png"/><Relationship Id="rId7" Type="http://schemas.openxmlformats.org/officeDocument/2006/relationships/diagramQuickStyle" Target="../diagrams/quickStyle14.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48.svg"/><Relationship Id="rId9" Type="http://schemas.microsoft.com/office/2007/relationships/diagramDrawing" Target="../diagrams/drawing14.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xml.rels><?xml version="1.0" encoding="UTF-8" standalone="yes"?>
<Relationships xmlns="http://schemas.openxmlformats.org/package/2006/relationships"><Relationship Id="rId3" Type="http://schemas.openxmlformats.org/officeDocument/2006/relationships/hyperlink" Target="http://k12.wa.us/GATE/WebinarWorkshops.aspx"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www.surveygizmo.com/s3/5183713/GATE-Feedback"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surveygizmo.com/s3/3975267/Request-Assistance-Button"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k12.wa.us/about-ospi/press-releases/novel-coronavirus-covid-19-guidance-resources" TargetMode="External"/><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www.pdenroller.org/ospi/Admin/EventWizard/86593" TargetMode="External"/><Relationship Id="rId4" Type="http://schemas.openxmlformats.org/officeDocument/2006/relationships/hyperlink" Target="mailto:Ronnie.Larson@k12.wa.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www.k12.wa.us/sites/default/files/public/indianed/tribalsovereignty/partnering/SD-Nearest%20Tribe%20List.pdf" TargetMode="External"/><Relationship Id="rId4" Type="http://schemas.openxmlformats.org/officeDocument/2006/relationships/hyperlink" Target="https://www.washingtontribes.org/tribes-map"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t>April GATE Equity Webinar </a:t>
            </a:r>
            <a:r>
              <a:rPr lang="en-US" sz="4400" dirty="0"/>
              <a:t/>
            </a:r>
            <a:br>
              <a:rPr lang="en-US" sz="4400" dirty="0"/>
            </a:br>
            <a:r>
              <a:rPr lang="en-US" sz="4400" dirty="0"/>
              <a:t>High School &amp; Beyond 101: </a:t>
            </a:r>
            <a:br>
              <a:rPr lang="en-US" sz="4400" dirty="0"/>
            </a:br>
            <a:r>
              <a:rPr lang="en-US" sz="4400" dirty="0"/>
              <a:t>Increasing Engagement with High School &amp; Beyond Planning </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204460" y="4344758"/>
            <a:ext cx="6639540" cy="1729131"/>
          </a:xfrm>
          <a:prstGeom prst="wedgeRoundRectCallout">
            <a:avLst>
              <a:gd name="adj1" fmla="val 49184"/>
              <a:gd name="adj2" fmla="val 87085"/>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webinar will begin soon. </a:t>
            </a:r>
          </a:p>
          <a:p>
            <a:pPr algn="ctr"/>
            <a:r>
              <a:rPr lang="en-US" i="1" dirty="0"/>
              <a:t>While you wait, please share in the chat panel: </a:t>
            </a:r>
          </a:p>
          <a:p>
            <a:pPr algn="ctr"/>
            <a:r>
              <a:rPr lang="en-US" sz="2800" dirty="0"/>
              <a:t>Use 6 words to describe your connection to the HSBP.</a:t>
            </a:r>
          </a:p>
        </p:txBody>
      </p:sp>
    </p:spTree>
    <p:extLst>
      <p:ext uri="{BB962C8B-B14F-4D97-AF65-F5344CB8AC3E}">
        <p14:creationId xmlns:p14="http://schemas.microsoft.com/office/powerpoint/2010/main" val="131940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92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94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920584" y="123486"/>
            <a:ext cx="10515600" cy="1325563"/>
          </a:xfrm>
        </p:spPr>
        <p:txBody>
          <a:bodyPr>
            <a:normAutofit/>
          </a:bodyPr>
          <a:lstStyle/>
          <a:p>
            <a:r>
              <a:rPr lang="en-US" dirty="0"/>
              <a:t>Office of System &amp; School Improvement</a:t>
            </a:r>
            <a:br>
              <a:rPr lang="en-US" dirty="0"/>
            </a:br>
            <a:endParaRPr lang="en-US" dirty="0"/>
          </a:p>
        </p:txBody>
      </p:sp>
      <p:grpSp>
        <p:nvGrpSpPr>
          <p:cNvPr id="2" name="Group 1" descr="Study Support Serve Elevate" title="Study Support Serve Elevate"/>
          <p:cNvGrpSpPr/>
          <p:nvPr/>
        </p:nvGrpSpPr>
        <p:grpSpPr>
          <a:xfrm>
            <a:off x="76200" y="876301"/>
            <a:ext cx="11908971" cy="5905500"/>
            <a:chOff x="1045679" y="-74077"/>
            <a:chExt cx="9794021" cy="5926239"/>
          </a:xfrm>
        </p:grpSpPr>
        <p:grpSp>
          <p:nvGrpSpPr>
            <p:cNvPr id="3" name="Group 2"/>
            <p:cNvGrpSpPr/>
            <p:nvPr/>
          </p:nvGrpSpPr>
          <p:grpSpPr>
            <a:xfrm>
              <a:off x="1045679" y="-74077"/>
              <a:ext cx="9794021" cy="5926239"/>
              <a:chOff x="1236968" y="-74076"/>
              <a:chExt cx="9794021" cy="5926239"/>
            </a:xfrm>
          </p:grpSpPr>
          <p:graphicFrame>
            <p:nvGraphicFramePr>
              <p:cNvPr id="5" name="Diagram 4"/>
              <p:cNvGraphicFramePr/>
              <p:nvPr/>
            </p:nvGraphicFramePr>
            <p:xfrm>
              <a:off x="1236968" y="-74076"/>
              <a:ext cx="9794021" cy="5926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title="Boo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482" y="120669"/>
                <a:ext cx="836015" cy="1090786"/>
              </a:xfrm>
              <a:prstGeom prst="rect">
                <a:avLst/>
              </a:prstGeom>
            </p:spPr>
          </p:pic>
          <p:pic>
            <p:nvPicPr>
              <p:cNvPr id="7" name="Picture 6" title="Handshak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0389" y="1401218"/>
                <a:ext cx="955058" cy="955058"/>
              </a:xfrm>
              <a:prstGeom prst="rect">
                <a:avLst/>
              </a:prstGeom>
            </p:spPr>
          </p:pic>
          <p:pic>
            <p:nvPicPr>
              <p:cNvPr id="8" name="Picture 7" title="School"/>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7856" y="3197953"/>
                <a:ext cx="900124" cy="900124"/>
              </a:xfrm>
              <a:prstGeom prst="rect">
                <a:avLst/>
              </a:prstGeom>
            </p:spPr>
          </p:pic>
        </p:grpSp>
        <p:pic>
          <p:nvPicPr>
            <p:cNvPr id="4" name="Picture 3" title="Graphic"/>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0983" y="4632635"/>
              <a:ext cx="934433" cy="934433"/>
            </a:xfrm>
            <a:prstGeom prst="rect">
              <a:avLst/>
            </a:prstGeom>
          </p:spPr>
        </p:pic>
      </p:grpSp>
      <p:sp>
        <p:nvSpPr>
          <p:cNvPr id="12" name="TextBox 11"/>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12</a:t>
            </a:fld>
            <a:endParaRPr lang="en-US" sz="1400" dirty="0"/>
          </a:p>
        </p:txBody>
      </p:sp>
    </p:spTree>
    <p:extLst>
      <p:ext uri="{BB962C8B-B14F-4D97-AF65-F5344CB8AC3E}">
        <p14:creationId xmlns:p14="http://schemas.microsoft.com/office/powerpoint/2010/main" val="1042578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OSPI YouTube Channel</a:t>
            </a:r>
          </a:p>
        </p:txBody>
      </p:sp>
      <p:sp>
        <p:nvSpPr>
          <p:cNvPr id="3" name="Content Placeholder 2"/>
          <p:cNvSpPr>
            <a:spLocks noGrp="1"/>
          </p:cNvSpPr>
          <p:nvPr>
            <p:ph idx="1"/>
          </p:nvPr>
        </p:nvSpPr>
        <p:spPr>
          <a:xfrm>
            <a:off x="838200" y="1882775"/>
            <a:ext cx="4269828" cy="3927475"/>
          </a:xfrm>
        </p:spPr>
        <p:txBody>
          <a:bodyPr/>
          <a:lstStyle/>
          <a:p>
            <a:pPr marL="0" indent="0">
              <a:buNone/>
            </a:pPr>
            <a:r>
              <a:rPr lang="en-US" dirty="0"/>
              <a:t>Did you know you can </a:t>
            </a:r>
            <a:r>
              <a:rPr lang="en-US" b="1" dirty="0"/>
              <a:t>subscribe</a:t>
            </a:r>
            <a:r>
              <a:rPr lang="en-US" dirty="0"/>
              <a:t> to the OSPI YouTube Channel?</a:t>
            </a:r>
          </a:p>
          <a:p>
            <a:pPr marL="0" indent="0">
              <a:buNone/>
            </a:pPr>
            <a:endParaRPr lang="en-US" dirty="0"/>
          </a:p>
          <a:p>
            <a:pPr marL="0" indent="0">
              <a:buNone/>
            </a:pPr>
            <a:r>
              <a:rPr lang="en-US" dirty="0">
                <a:hlinkClick r:id="rId3"/>
              </a:rPr>
              <a:t>Watch our past webinars!</a:t>
            </a:r>
            <a:endParaRPr lang="en-US" dirty="0"/>
          </a:p>
          <a:p>
            <a:pPr marL="0" indent="0">
              <a:buNone/>
            </a:pPr>
            <a:endParaRPr lang="en-US" dirty="0"/>
          </a:p>
          <a:p>
            <a:pPr marL="0" indent="0">
              <a:buNone/>
            </a:pPr>
            <a:r>
              <a:rPr lang="en-US" dirty="0"/>
              <a:t>Youtube.com/</a:t>
            </a:r>
            <a:r>
              <a:rPr lang="en-US" dirty="0" err="1"/>
              <a:t>waOSPI</a:t>
            </a:r>
            <a:endParaRPr lang="en-US" dirty="0"/>
          </a:p>
        </p:txBody>
      </p:sp>
      <p:pic>
        <p:nvPicPr>
          <p:cNvPr id="5" name="Picture 4" title="OSPI YouTube"/>
          <p:cNvPicPr>
            <a:picLocks noChangeAspect="1"/>
          </p:cNvPicPr>
          <p:nvPr/>
        </p:nvPicPr>
        <p:blipFill>
          <a:blip r:embed="rId4"/>
          <a:stretch>
            <a:fillRect/>
          </a:stretch>
        </p:blipFill>
        <p:spPr>
          <a:xfrm>
            <a:off x="5631820" y="1660236"/>
            <a:ext cx="5485056" cy="4530891"/>
          </a:xfrm>
          <a:prstGeom prst="rect">
            <a:avLst/>
          </a:prstGeom>
        </p:spPr>
      </p:pic>
      <p:sp>
        <p:nvSpPr>
          <p:cNvPr id="8" name="TextBox 7"/>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13</a:t>
            </a:fld>
            <a:endParaRPr lang="en-US" sz="1400" dirty="0"/>
          </a:p>
        </p:txBody>
      </p:sp>
    </p:spTree>
    <p:extLst>
      <p:ext uri="{BB962C8B-B14F-4D97-AF65-F5344CB8AC3E}">
        <p14:creationId xmlns:p14="http://schemas.microsoft.com/office/powerpoint/2010/main" val="3875724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This Afternoon</a:t>
            </a:r>
          </a:p>
        </p:txBody>
      </p:sp>
      <p:sp>
        <p:nvSpPr>
          <p:cNvPr id="5" name="Content Placeholder 4"/>
          <p:cNvSpPr>
            <a:spLocks noGrp="1"/>
          </p:cNvSpPr>
          <p:nvPr>
            <p:ph sz="half" idx="1"/>
          </p:nvPr>
        </p:nvSpPr>
        <p:spPr>
          <a:xfrm>
            <a:off x="838200" y="2259724"/>
            <a:ext cx="3671455" cy="3235533"/>
          </a:xfrm>
        </p:spPr>
        <p:txBody>
          <a:bodyPr>
            <a:normAutofit/>
          </a:bodyPr>
          <a:lstStyle/>
          <a:p>
            <a:pPr marL="0" indent="0" algn="ctr">
              <a:buNone/>
            </a:pPr>
            <a:r>
              <a:rPr lang="en-US" b="1" dirty="0"/>
              <a:t>3:00pm</a:t>
            </a:r>
            <a:endParaRPr lang="en-US" b="1" dirty="0">
              <a:hlinkClick r:id=""/>
            </a:endParaRPr>
          </a:p>
          <a:p>
            <a:pPr marL="0" indent="0" algn="ctr">
              <a:buNone/>
            </a:pPr>
            <a:r>
              <a:rPr lang="en-US" b="1" dirty="0">
                <a:hlinkClick r:id=""/>
              </a:rPr>
              <a:t>High School &amp; Beyond Planning 201:</a:t>
            </a:r>
            <a:endParaRPr lang="en-US" b="1" dirty="0"/>
          </a:p>
          <a:p>
            <a:pPr marL="0" indent="0" algn="ctr">
              <a:buNone/>
            </a:pPr>
            <a:r>
              <a:rPr lang="en-US" dirty="0"/>
              <a:t>Aligning High School &amp; Beyond Plans with IEP Transition Plans </a:t>
            </a:r>
          </a:p>
        </p:txBody>
      </p:sp>
      <p:pic>
        <p:nvPicPr>
          <p:cNvPr id="3" name="Picture 2" titl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977" y="2026024"/>
            <a:ext cx="6642237" cy="3321118"/>
          </a:xfrm>
          <a:prstGeom prst="rect">
            <a:avLst/>
          </a:prstGeom>
        </p:spPr>
      </p:pic>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14</a:t>
            </a:fld>
            <a:endParaRPr lang="en-US" sz="1400" dirty="0"/>
          </a:p>
        </p:txBody>
      </p:sp>
    </p:spTree>
    <p:extLst>
      <p:ext uri="{BB962C8B-B14F-4D97-AF65-F5344CB8AC3E}">
        <p14:creationId xmlns:p14="http://schemas.microsoft.com/office/powerpoint/2010/main" val="1579384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6"/>
            <a:ext cx="10515600" cy="987962"/>
          </a:xfrm>
        </p:spPr>
        <p:txBody>
          <a:bodyPr>
            <a:normAutofit/>
          </a:bodyPr>
          <a:lstStyle/>
          <a:p>
            <a:r>
              <a:rPr lang="en-US" sz="4000" dirty="0">
                <a:hlinkClick r:id="rId3"/>
              </a:rPr>
              <a:t>MTSS PLC Webinars</a:t>
            </a:r>
            <a:r>
              <a:rPr lang="en-US" sz="4000" dirty="0"/>
              <a:t> / </a:t>
            </a:r>
            <a:r>
              <a:rPr lang="en-US" sz="4000" dirty="0">
                <a:hlinkClick r:id="rId4"/>
              </a:rPr>
              <a:t>OSPI-WSAC Webinar</a:t>
            </a:r>
            <a:endParaRPr lang="en-US" sz="4000" dirty="0"/>
          </a:p>
        </p:txBody>
      </p:sp>
      <p:graphicFrame>
        <p:nvGraphicFramePr>
          <p:cNvPr id="6" name="Content Placeholder 5" title="Color Blocks"/>
          <p:cNvGraphicFramePr>
            <a:graphicFrameLocks noGrp="1"/>
          </p:cNvGraphicFramePr>
          <p:nvPr>
            <p:ph idx="1"/>
            <p:extLst/>
          </p:nvPr>
        </p:nvGraphicFramePr>
        <p:xfrm>
          <a:off x="771142" y="1511808"/>
          <a:ext cx="10372346"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title="MTSS Triangle "/>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4311" y="2263902"/>
            <a:ext cx="2530929" cy="2476500"/>
          </a:xfrm>
          <a:prstGeom prst="rect">
            <a:avLst/>
          </a:prstGeom>
        </p:spPr>
      </p:pic>
      <p:sp>
        <p:nvSpPr>
          <p:cNvPr id="11" name="TextBox 10"/>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15</a:t>
            </a:fld>
            <a:endParaRPr lang="en-US" sz="1400" dirty="0"/>
          </a:p>
        </p:txBody>
      </p:sp>
    </p:spTree>
    <p:extLst>
      <p:ext uri="{BB962C8B-B14F-4D97-AF65-F5344CB8AC3E}">
        <p14:creationId xmlns:p14="http://schemas.microsoft.com/office/powerpoint/2010/main" val="3949929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6" name="Text Placeholder 5"/>
          <p:cNvSpPr txBox="1">
            <a:spLocks/>
          </p:cNvSpPr>
          <p:nvPr/>
        </p:nvSpPr>
        <p:spPr>
          <a:xfrm>
            <a:off x="873145" y="1992837"/>
            <a:ext cx="5031543" cy="37521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Implications of COVID-19 </a:t>
            </a:r>
            <a:r>
              <a:rPr lang="en-US" sz="3200" dirty="0"/>
              <a:t>on High School &amp; Beyond Plans</a:t>
            </a:r>
          </a:p>
          <a:p>
            <a:r>
              <a:rPr lang="en-US" sz="3200" dirty="0" smtClean="0"/>
              <a:t>Understand </a:t>
            </a:r>
            <a:r>
              <a:rPr lang="en-US" sz="3200" b="1" dirty="0"/>
              <a:t>recent changes </a:t>
            </a:r>
            <a:r>
              <a:rPr lang="en-US" sz="3200" dirty="0"/>
              <a:t>from House Bill 1599 &amp; some </a:t>
            </a:r>
            <a:r>
              <a:rPr lang="en-US" sz="3200" b="1" dirty="0"/>
              <a:t>best practices </a:t>
            </a:r>
            <a:r>
              <a:rPr lang="en-US" sz="3200" dirty="0"/>
              <a:t>for High School &amp; Beyond </a:t>
            </a:r>
            <a:r>
              <a:rPr lang="en-US" sz="3200" dirty="0" smtClean="0"/>
              <a:t>Planning</a:t>
            </a:r>
          </a:p>
          <a:p>
            <a:r>
              <a:rPr lang="en-US" sz="3200" b="1" dirty="0" smtClean="0"/>
              <a:t>Learn </a:t>
            </a:r>
            <a:r>
              <a:rPr lang="en-US" sz="3200" b="1" dirty="0"/>
              <a:t>from a leader </a:t>
            </a:r>
            <a:r>
              <a:rPr lang="en-US" sz="3200" dirty="0"/>
              <a:t>in the field how they are engaging students in </a:t>
            </a:r>
            <a:r>
              <a:rPr lang="en-US" sz="3200" b="1" dirty="0"/>
              <a:t>alternative learning settings </a:t>
            </a:r>
            <a:r>
              <a:rPr lang="en-US" sz="3200" dirty="0"/>
              <a:t>to plan for the future</a:t>
            </a:r>
          </a:p>
          <a:p>
            <a:r>
              <a:rPr lang="en-US" sz="3200" dirty="0"/>
              <a:t>Get </a:t>
            </a:r>
            <a:r>
              <a:rPr lang="en-US" sz="3200" b="1" dirty="0"/>
              <a:t>resources</a:t>
            </a:r>
            <a:r>
              <a:rPr lang="en-US" sz="3200" dirty="0"/>
              <a:t> to get started!</a:t>
            </a:r>
          </a:p>
          <a:p>
            <a:endParaRPr lang="en-US" dirty="0"/>
          </a:p>
        </p:txBody>
      </p:sp>
      <p:pic>
        <p:nvPicPr>
          <p:cNvPr id="5" name="Picture Placeholder 2" title="heart with beat "/>
          <p:cNvPicPr>
            <a:picLocks noChangeAspect="1"/>
          </p:cNvPicPr>
          <p:nvPr/>
        </p:nvPicPr>
        <p:blipFill>
          <a:blip r:embed="rId3">
            <a:duotone>
              <a:schemeClr val="accent2">
                <a:shade val="45000"/>
                <a:satMod val="135000"/>
              </a:schemeClr>
              <a:prstClr val="white"/>
            </a:duotone>
          </a:blip>
          <a:srcRect t="1620" b="1620"/>
          <a:stretch>
            <a:fillRect/>
          </a:stretch>
        </p:blipFill>
        <p:spPr>
          <a:xfrm>
            <a:off x="6440863" y="2083689"/>
            <a:ext cx="4644274" cy="3667160"/>
          </a:xfrm>
          <a:prstGeom prst="rect">
            <a:avLst/>
          </a:prstGeom>
        </p:spPr>
      </p:pic>
      <p:sp>
        <p:nvSpPr>
          <p:cNvPr id="9" name="TextBox 8"/>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16</a:t>
            </a:fld>
            <a:endParaRPr lang="en-US" sz="1400" dirty="0"/>
          </a:p>
        </p:txBody>
      </p:sp>
    </p:spTree>
    <p:extLst>
      <p:ext uri="{BB962C8B-B14F-4D97-AF65-F5344CB8AC3E}">
        <p14:creationId xmlns:p14="http://schemas.microsoft.com/office/powerpoint/2010/main" val="1440552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a:t>
            </a:r>
          </a:p>
        </p:txBody>
      </p:sp>
      <p:graphicFrame>
        <p:nvGraphicFramePr>
          <p:cNvPr id="10" name="Content Placeholder 9" descr="Kefi Andersen, Amber Havens, Kristi Dominguez" title="Photos of presenters"/>
          <p:cNvGraphicFramePr>
            <a:graphicFrameLocks noGrp="1"/>
          </p:cNvGraphicFramePr>
          <p:nvPr>
            <p:ph idx="1"/>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17</a:t>
            </a:fld>
            <a:endParaRPr lang="en-US" sz="1400" dirty="0"/>
          </a:p>
        </p:txBody>
      </p:sp>
    </p:spTree>
    <p:extLst>
      <p:ext uri="{BB962C8B-B14F-4D97-AF65-F5344CB8AC3E}">
        <p14:creationId xmlns:p14="http://schemas.microsoft.com/office/powerpoint/2010/main" val="3782807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774065"/>
          </a:xfrm>
        </p:spPr>
        <p:txBody>
          <a:bodyPr/>
          <a:lstStyle/>
          <a:p>
            <a:r>
              <a:rPr lang="en-US" dirty="0"/>
              <a:t>Questions &amp; Polling 1</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471660" y="3983993"/>
            <a:ext cx="2110740" cy="2043321"/>
          </a:xfrm>
          <a:prstGeom prst="rect">
            <a:avLst/>
          </a:prstGeom>
        </p:spPr>
      </p:pic>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838200" y="1333501"/>
            <a:ext cx="10744200" cy="4476750"/>
          </a:xfrm>
        </p:spPr>
        <p:txBody>
          <a:bodyPr numCol="2">
            <a:noAutofit/>
          </a:bodyPr>
          <a:lstStyle/>
          <a:p>
            <a:pPr marL="0" indent="0">
              <a:buNone/>
            </a:pPr>
            <a:r>
              <a:rPr lang="en-US" sz="1800" b="1" dirty="0"/>
              <a:t>Who’s here?</a:t>
            </a:r>
          </a:p>
          <a:p>
            <a:pPr>
              <a:buFont typeface="Wingdings" panose="05000000000000000000" pitchFamily="2" charset="2"/>
              <a:buChar char="q"/>
            </a:pPr>
            <a:r>
              <a:rPr lang="en-US" sz="1800" dirty="0"/>
              <a:t>Administrator </a:t>
            </a:r>
          </a:p>
          <a:p>
            <a:pPr>
              <a:buFont typeface="Wingdings" panose="05000000000000000000" pitchFamily="2" charset="2"/>
              <a:buChar char="q"/>
            </a:pPr>
            <a:r>
              <a:rPr lang="en-US" sz="1800" dirty="0"/>
              <a:t>School Counselor</a:t>
            </a:r>
          </a:p>
          <a:p>
            <a:pPr>
              <a:buFont typeface="Wingdings" panose="05000000000000000000" pitchFamily="2" charset="2"/>
              <a:buChar char="q"/>
            </a:pPr>
            <a:r>
              <a:rPr lang="en-US" sz="1800" dirty="0"/>
              <a:t>Teacher</a:t>
            </a:r>
          </a:p>
          <a:p>
            <a:pPr>
              <a:buFont typeface="Wingdings" panose="05000000000000000000" pitchFamily="2" charset="2"/>
              <a:buChar char="q"/>
            </a:pPr>
            <a:r>
              <a:rPr lang="en-US" sz="1800" dirty="0"/>
              <a:t>Parent</a:t>
            </a:r>
          </a:p>
          <a:p>
            <a:pPr>
              <a:buFont typeface="Wingdings" panose="05000000000000000000" pitchFamily="2" charset="2"/>
              <a:buChar char="q"/>
            </a:pPr>
            <a:r>
              <a:rPr lang="en-US" sz="1800" dirty="0"/>
              <a:t>ESD</a:t>
            </a:r>
          </a:p>
          <a:p>
            <a:pPr>
              <a:buFont typeface="Wingdings" panose="05000000000000000000" pitchFamily="2" charset="2"/>
              <a:buChar char="q"/>
            </a:pPr>
            <a:r>
              <a:rPr lang="en-US" sz="1800" dirty="0"/>
              <a:t>District</a:t>
            </a:r>
          </a:p>
          <a:p>
            <a:pPr>
              <a:buFont typeface="Wingdings" panose="05000000000000000000" pitchFamily="2" charset="2"/>
              <a:buChar char="q"/>
            </a:pPr>
            <a:r>
              <a:rPr lang="en-US" sz="1800" dirty="0"/>
              <a:t>Continuous Improvement Partner or Coach</a:t>
            </a:r>
          </a:p>
          <a:p>
            <a:pPr>
              <a:buFont typeface="Wingdings" panose="05000000000000000000" pitchFamily="2" charset="2"/>
              <a:buChar char="q"/>
            </a:pPr>
            <a:r>
              <a:rPr lang="en-US" sz="1800" dirty="0"/>
              <a:t>Graduation Specialist</a:t>
            </a:r>
          </a:p>
          <a:p>
            <a:pPr>
              <a:buFont typeface="Wingdings" panose="05000000000000000000" pitchFamily="2" charset="2"/>
              <a:buChar char="q"/>
            </a:pPr>
            <a:r>
              <a:rPr lang="en-US" sz="1800" dirty="0"/>
              <a:t>Community Based Organization</a:t>
            </a:r>
          </a:p>
          <a:p>
            <a:pPr>
              <a:buFont typeface="Wingdings" panose="05000000000000000000" pitchFamily="2" charset="2"/>
              <a:buChar char="q"/>
            </a:pPr>
            <a:r>
              <a:rPr lang="en-US" sz="1800" dirty="0"/>
              <a:t>Paraprofessional </a:t>
            </a:r>
          </a:p>
          <a:p>
            <a:pPr>
              <a:buFont typeface="Wingdings" panose="05000000000000000000" pitchFamily="2" charset="2"/>
              <a:buChar char="q"/>
            </a:pPr>
            <a:r>
              <a:rPr lang="en-US" sz="1800" dirty="0"/>
              <a:t>Other</a:t>
            </a:r>
          </a:p>
          <a:p>
            <a:pPr marL="0" indent="0">
              <a:buNone/>
            </a:pPr>
            <a:r>
              <a:rPr lang="en-US" sz="1800" b="1" dirty="0"/>
              <a:t>Has your school been identified for Comprehensive or Targeted Supports by OSPI?</a:t>
            </a:r>
          </a:p>
          <a:p>
            <a:pPr>
              <a:buFont typeface="Wingdings" panose="05000000000000000000" pitchFamily="2" charset="2"/>
              <a:buChar char="q"/>
            </a:pPr>
            <a:r>
              <a:rPr lang="en-US" sz="1800" dirty="0"/>
              <a:t>Yes</a:t>
            </a:r>
          </a:p>
          <a:p>
            <a:pPr>
              <a:buFont typeface="Wingdings" panose="05000000000000000000" pitchFamily="2" charset="2"/>
              <a:buChar char="q"/>
            </a:pPr>
            <a:r>
              <a:rPr lang="en-US" sz="1800" dirty="0"/>
              <a:t>No</a:t>
            </a:r>
          </a:p>
          <a:p>
            <a:pPr>
              <a:buFont typeface="Wingdings" panose="05000000000000000000" pitchFamily="2" charset="2"/>
              <a:buChar char="q"/>
            </a:pPr>
            <a:r>
              <a:rPr lang="en-US" sz="1800" dirty="0"/>
              <a:t>Not Sure</a:t>
            </a:r>
          </a:p>
          <a:p>
            <a:pPr>
              <a:buFont typeface="Wingdings" panose="05000000000000000000" pitchFamily="2" charset="2"/>
              <a:buChar char="q"/>
            </a:pPr>
            <a:endParaRPr lang="en-US" sz="1800" dirty="0"/>
          </a:p>
          <a:p>
            <a:pPr marL="0" indent="0">
              <a:buNone/>
            </a:pPr>
            <a:r>
              <a:rPr lang="en-US" sz="1800" b="1" dirty="0"/>
              <a:t>How familiar are you with our topic?</a:t>
            </a:r>
          </a:p>
          <a:p>
            <a:pPr marL="514350" indent="-514350">
              <a:buFont typeface="+mj-lt"/>
              <a:buAutoNum type="alphaUcPeriod"/>
            </a:pPr>
            <a:r>
              <a:rPr lang="en-US" sz="1800" dirty="0"/>
              <a:t>Very</a:t>
            </a:r>
          </a:p>
          <a:p>
            <a:pPr marL="514350" indent="-514350">
              <a:buFont typeface="+mj-lt"/>
              <a:buAutoNum type="alphaUcPeriod"/>
            </a:pPr>
            <a:r>
              <a:rPr lang="en-US" sz="1800" dirty="0"/>
              <a:t>Somewhat</a:t>
            </a:r>
          </a:p>
          <a:p>
            <a:pPr marL="514350" indent="-514350">
              <a:buFont typeface="+mj-lt"/>
              <a:buAutoNum type="alphaUcPeriod"/>
            </a:pPr>
            <a:r>
              <a:rPr lang="en-US" sz="1800" dirty="0"/>
              <a:t>It’s new!</a:t>
            </a:r>
          </a:p>
        </p:txBody>
      </p:sp>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18</a:t>
            </a:fld>
            <a:endParaRPr lang="en-US" sz="1400" dirty="0"/>
          </a:p>
        </p:txBody>
      </p:sp>
    </p:spTree>
    <p:extLst>
      <p:ext uri="{BB962C8B-B14F-4D97-AF65-F5344CB8AC3E}">
        <p14:creationId xmlns:p14="http://schemas.microsoft.com/office/powerpoint/2010/main" val="200214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is a High School &amp; Beyond Plan? How can HSBP’s be Used, Even During School Closures, to Increase Engagement?</a:t>
            </a:r>
          </a:p>
        </p:txBody>
      </p:sp>
    </p:spTree>
    <p:extLst>
      <p:ext uri="{BB962C8B-B14F-4D97-AF65-F5344CB8AC3E}">
        <p14:creationId xmlns:p14="http://schemas.microsoft.com/office/powerpoint/2010/main" val="254614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09246"/>
          </a:xfrm>
        </p:spPr>
        <p:txBody>
          <a:bodyPr/>
          <a:lstStyle/>
          <a:p>
            <a:r>
              <a:rPr lang="en-US" dirty="0"/>
              <a:t>Connect to Audio</a:t>
            </a:r>
          </a:p>
        </p:txBody>
      </p:sp>
      <p:sp>
        <p:nvSpPr>
          <p:cNvPr id="7" name="Text Placeholder 6"/>
          <p:cNvSpPr>
            <a:spLocks noGrp="1"/>
          </p:cNvSpPr>
          <p:nvPr>
            <p:ph type="body" sz="half" idx="2"/>
          </p:nvPr>
        </p:nvSpPr>
        <p:spPr>
          <a:xfrm>
            <a:off x="833927" y="1506415"/>
            <a:ext cx="3932237" cy="3811588"/>
          </a:xfrm>
        </p:spPr>
        <p:txBody>
          <a:bodyPr>
            <a:normAutofit/>
          </a:bodyPr>
          <a:lstStyle/>
          <a:p>
            <a:r>
              <a:rPr lang="en-US" sz="2400" dirty="0"/>
              <a:t>You can </a:t>
            </a:r>
            <a:r>
              <a:rPr lang="en-US" sz="2400" b="1" dirty="0"/>
              <a:t>join</a:t>
            </a:r>
            <a:r>
              <a:rPr lang="en-US" sz="2400" dirty="0"/>
              <a:t> by computer audio or call in.</a:t>
            </a:r>
          </a:p>
          <a:p>
            <a:endParaRPr lang="en-US" sz="1400" dirty="0"/>
          </a:p>
          <a:p>
            <a:r>
              <a:rPr lang="en-US" sz="2400" dirty="0"/>
              <a:t>Dial +1 669 900 6833 or </a:t>
            </a:r>
          </a:p>
          <a:p>
            <a:r>
              <a:rPr lang="en-US" sz="2400" dirty="0"/>
              <a:t>+1 646 558 8656 </a:t>
            </a:r>
          </a:p>
          <a:p>
            <a:endParaRPr lang="en-US" sz="1400" dirty="0"/>
          </a:p>
          <a:p>
            <a:r>
              <a:rPr lang="en-US" sz="2400" dirty="0"/>
              <a:t>Webinar ID: 122-657-497</a:t>
            </a:r>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630615" y="1166483"/>
            <a:ext cx="7011260" cy="4832105"/>
          </a:xfrm>
          <a:prstGeom prst="rect">
            <a:avLst/>
          </a:prstGeom>
          <a:ln>
            <a:solidFill>
              <a:schemeClr val="accent6"/>
            </a:solidFill>
          </a:ln>
          <a:effectLst>
            <a:outerShdw blurRad="50800" dist="38100" dir="5400000" algn="t" rotWithShape="0">
              <a:prstClr val="black">
                <a:alpha val="40000"/>
              </a:prstClr>
            </a:outerShdw>
          </a:effectLst>
        </p:spPr>
      </p:pic>
      <p:sp>
        <p:nvSpPr>
          <p:cNvPr id="6" name="Rectangular Callout 5"/>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
        <p:nvSpPr>
          <p:cNvPr id="5" name="TextBox 4"/>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a:t>
            </a:fld>
            <a:endParaRPr lang="en-US" sz="1400" dirty="0"/>
          </a:p>
        </p:txBody>
      </p:sp>
      <p:sp>
        <p:nvSpPr>
          <p:cNvPr id="10" name="Oval 9" title="Oval over the expand sound menu arrow"/>
          <p:cNvSpPr/>
          <p:nvPr/>
        </p:nvSpPr>
        <p:spPr>
          <a:xfrm>
            <a:off x="4905452" y="5402848"/>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a:off x="2532185" y="4988169"/>
            <a:ext cx="2437377" cy="1432"/>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66050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E5AB-5784-463B-9D2C-DD1AACAD0E54}"/>
              </a:ext>
            </a:extLst>
          </p:cNvPr>
          <p:cNvSpPr>
            <a:spLocks noGrp="1"/>
          </p:cNvSpPr>
          <p:nvPr>
            <p:ph type="title"/>
          </p:nvPr>
        </p:nvSpPr>
        <p:spPr>
          <a:xfrm>
            <a:off x="367937" y="116626"/>
            <a:ext cx="11562806" cy="913887"/>
          </a:xfrm>
        </p:spPr>
        <p:txBody>
          <a:bodyPr>
            <a:normAutofit/>
          </a:bodyPr>
          <a:lstStyle/>
          <a:p>
            <a:r>
              <a:rPr lang="en-US" sz="3600" dirty="0"/>
              <a:t>What Do You Know About High School &amp; Beyond Plans?</a:t>
            </a:r>
          </a:p>
        </p:txBody>
      </p:sp>
      <p:sp>
        <p:nvSpPr>
          <p:cNvPr id="15" name="Pentagon 14" title="arrow to chat"/>
          <p:cNvSpPr/>
          <p:nvPr/>
        </p:nvSpPr>
        <p:spPr>
          <a:xfrm>
            <a:off x="1856906" y="1120037"/>
            <a:ext cx="9368971" cy="558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88799F-B1CF-4026-8FFB-DCE9DD024313}"/>
              </a:ext>
            </a:extLst>
          </p:cNvPr>
          <p:cNvSpPr txBox="1"/>
          <p:nvPr/>
        </p:nvSpPr>
        <p:spPr>
          <a:xfrm>
            <a:off x="1985144" y="1160234"/>
            <a:ext cx="8970649" cy="461665"/>
          </a:xfrm>
          <a:prstGeom prst="rect">
            <a:avLst/>
          </a:prstGeom>
          <a:noFill/>
        </p:spPr>
        <p:txBody>
          <a:bodyPr wrap="square" rtlCol="0">
            <a:spAutoFit/>
          </a:bodyPr>
          <a:lstStyle/>
          <a:p>
            <a:r>
              <a:rPr lang="en-US" sz="2400" dirty="0">
                <a:cs typeface="Segoe UI Semibold" panose="020B0702040204020203" pitchFamily="34" charset="0"/>
              </a:rPr>
              <a:t>Type up to 20 words in the chat box that explain what a HSBP is...</a:t>
            </a:r>
          </a:p>
        </p:txBody>
      </p:sp>
      <p:sp>
        <p:nvSpPr>
          <p:cNvPr id="6" name="Speech Bubble: Oval 5" title="speech bubble">
            <a:extLst>
              <a:ext uri="{FF2B5EF4-FFF2-40B4-BE49-F238E27FC236}">
                <a16:creationId xmlns:a16="http://schemas.microsoft.com/office/drawing/2014/main" id="{50C99580-4A47-41F3-B595-DE69BCAC69E6}"/>
              </a:ext>
            </a:extLst>
          </p:cNvPr>
          <p:cNvSpPr/>
          <p:nvPr/>
        </p:nvSpPr>
        <p:spPr>
          <a:xfrm>
            <a:off x="532044" y="2217340"/>
            <a:ext cx="3496491" cy="1968137"/>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AF5F61-031A-49DC-AF49-968D60E2C684}"/>
              </a:ext>
            </a:extLst>
          </p:cNvPr>
          <p:cNvSpPr txBox="1"/>
          <p:nvPr/>
        </p:nvSpPr>
        <p:spPr>
          <a:xfrm>
            <a:off x="1041496" y="2539688"/>
            <a:ext cx="2653938" cy="1323439"/>
          </a:xfrm>
          <a:prstGeom prst="rect">
            <a:avLst/>
          </a:prstGeom>
          <a:noFill/>
        </p:spPr>
        <p:txBody>
          <a:bodyPr wrap="square" rtlCol="0">
            <a:spAutoFit/>
          </a:bodyPr>
          <a:lstStyle/>
          <a:p>
            <a:r>
              <a:rPr lang="en-US" sz="2000" dirty="0">
                <a:solidFill>
                  <a:srgbClr val="FFFFFF"/>
                </a:solidFill>
                <a:latin typeface="Segoe UI Semibold" panose="020B0702040204020203" pitchFamily="34" charset="0"/>
                <a:cs typeface="Segoe UI Semibold" panose="020B0702040204020203" pitchFamily="34" charset="0"/>
              </a:rPr>
              <a:t>A plan that relays a student’s hopes and dreams to the adults that support them</a:t>
            </a:r>
          </a:p>
        </p:txBody>
      </p:sp>
      <p:sp>
        <p:nvSpPr>
          <p:cNvPr id="8" name="Speech Bubble: Oval 7" title="speech bubble">
            <a:extLst>
              <a:ext uri="{FF2B5EF4-FFF2-40B4-BE49-F238E27FC236}">
                <a16:creationId xmlns:a16="http://schemas.microsoft.com/office/drawing/2014/main" id="{537807EF-6F37-4DB2-9C59-7C0C72B0B780}"/>
              </a:ext>
            </a:extLst>
          </p:cNvPr>
          <p:cNvSpPr/>
          <p:nvPr/>
        </p:nvSpPr>
        <p:spPr>
          <a:xfrm flipH="1">
            <a:off x="5655625" y="1937700"/>
            <a:ext cx="3168285" cy="2231759"/>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C56B92-EC51-4410-9A4D-9B5522181568}"/>
              </a:ext>
            </a:extLst>
          </p:cNvPr>
          <p:cNvSpPr txBox="1"/>
          <p:nvPr/>
        </p:nvSpPr>
        <p:spPr>
          <a:xfrm>
            <a:off x="6045876" y="2264832"/>
            <a:ext cx="2708366" cy="1631216"/>
          </a:xfrm>
          <a:prstGeom prst="rect">
            <a:avLst/>
          </a:prstGeom>
          <a:noFill/>
        </p:spPr>
        <p:txBody>
          <a:bodyPr wrap="square" rtlCol="0">
            <a:spAutoFit/>
          </a:bodyPr>
          <a:lstStyle/>
          <a:p>
            <a:r>
              <a:rPr lang="en-US" sz="2000" dirty="0">
                <a:solidFill>
                  <a:srgbClr val="FFFFFF"/>
                </a:solidFill>
                <a:latin typeface="Segoe UI Semibold" panose="020B0702040204020203" pitchFamily="34" charset="0"/>
                <a:cs typeface="Segoe UI Semibold" panose="020B0702040204020203" pitchFamily="34" charset="0"/>
              </a:rPr>
              <a:t>The tool that helps students, and their helpers, plan for their future and achieve their potential </a:t>
            </a:r>
          </a:p>
        </p:txBody>
      </p:sp>
      <p:sp>
        <p:nvSpPr>
          <p:cNvPr id="10" name="Speech Bubble: Rectangle with Corners Rounded 9" title="speech bubble">
            <a:extLst>
              <a:ext uri="{FF2B5EF4-FFF2-40B4-BE49-F238E27FC236}">
                <a16:creationId xmlns:a16="http://schemas.microsoft.com/office/drawing/2014/main" id="{29E63B91-07A2-4875-8970-56DD16B04367}"/>
              </a:ext>
            </a:extLst>
          </p:cNvPr>
          <p:cNvSpPr/>
          <p:nvPr/>
        </p:nvSpPr>
        <p:spPr>
          <a:xfrm>
            <a:off x="3520867" y="4274730"/>
            <a:ext cx="2972885" cy="1894113"/>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09FFB-6058-44D7-A970-B5892DD17546}"/>
              </a:ext>
            </a:extLst>
          </p:cNvPr>
          <p:cNvSpPr txBox="1"/>
          <p:nvPr/>
        </p:nvSpPr>
        <p:spPr>
          <a:xfrm>
            <a:off x="3659114" y="4373748"/>
            <a:ext cx="2738846" cy="1631216"/>
          </a:xfrm>
          <a:prstGeom prst="rect">
            <a:avLst/>
          </a:prstGeom>
          <a:noFill/>
        </p:spPr>
        <p:txBody>
          <a:bodyPr wrap="square" rtlCol="0">
            <a:spAutoFit/>
          </a:bodyPr>
          <a:lstStyle/>
          <a:p>
            <a:r>
              <a:rPr lang="en-US" sz="2000" dirty="0">
                <a:solidFill>
                  <a:srgbClr val="FFFFFF"/>
                </a:solidFill>
                <a:latin typeface="Segoe UI Semibold" panose="020B0702040204020203" pitchFamily="34" charset="0"/>
                <a:cs typeface="Segoe UI Semibold" panose="020B0702040204020203" pitchFamily="34" charset="0"/>
              </a:rPr>
              <a:t>Students visualize their future and relate their high school experience to what they want to achieve</a:t>
            </a:r>
          </a:p>
        </p:txBody>
      </p:sp>
      <p:sp>
        <p:nvSpPr>
          <p:cNvPr id="12" name="Speech Bubble: Rectangle with Corners Rounded 11" title="speech bubble">
            <a:extLst>
              <a:ext uri="{FF2B5EF4-FFF2-40B4-BE49-F238E27FC236}">
                <a16:creationId xmlns:a16="http://schemas.microsoft.com/office/drawing/2014/main" id="{266D8D7B-B755-4DE4-9D48-97BA1A4D5400}"/>
              </a:ext>
            </a:extLst>
          </p:cNvPr>
          <p:cNvSpPr/>
          <p:nvPr/>
        </p:nvSpPr>
        <p:spPr>
          <a:xfrm flipH="1">
            <a:off x="8372401" y="4373748"/>
            <a:ext cx="3257546" cy="1248055"/>
          </a:xfrm>
          <a:prstGeom prst="wedgeRoundRectCallout">
            <a:avLst/>
          </a:prstGeom>
          <a:solidFill>
            <a:schemeClr val="bg1"/>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411E09E-7AA5-43A1-BD34-BC5018EC7EA7}"/>
              </a:ext>
            </a:extLst>
          </p:cNvPr>
          <p:cNvSpPr txBox="1"/>
          <p:nvPr/>
        </p:nvSpPr>
        <p:spPr>
          <a:xfrm>
            <a:off x="8461662" y="4478996"/>
            <a:ext cx="3168285" cy="1015663"/>
          </a:xfrm>
          <a:prstGeom prst="rect">
            <a:avLst/>
          </a:prstGeom>
          <a:noFill/>
        </p:spPr>
        <p:txBody>
          <a:bodyPr wrap="square" rtlCol="0">
            <a:spAutoFit/>
          </a:bodyPr>
          <a:lstStyle/>
          <a:p>
            <a:r>
              <a:rPr lang="en-US" sz="2000" dirty="0">
                <a:solidFill>
                  <a:srgbClr val="40403D"/>
                </a:solidFill>
                <a:latin typeface="Segoe UI Semibold" panose="020B0702040204020203" pitchFamily="34" charset="0"/>
                <a:cs typeface="Segoe UI Semibold" panose="020B0702040204020203" pitchFamily="34" charset="0"/>
              </a:rPr>
              <a:t>A roadmap to graduation and beyond that captures the student’s aspirations</a:t>
            </a:r>
          </a:p>
        </p:txBody>
      </p:sp>
      <p:sp>
        <p:nvSpPr>
          <p:cNvPr id="16" name="TextBox 1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20</a:t>
            </a:fld>
            <a:endParaRPr lang="en-US" sz="1400" dirty="0"/>
          </a:p>
        </p:txBody>
      </p:sp>
    </p:spTree>
    <p:extLst>
      <p:ext uri="{BB962C8B-B14F-4D97-AF65-F5344CB8AC3E}">
        <p14:creationId xmlns:p14="http://schemas.microsoft.com/office/powerpoint/2010/main" val="38502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Framework for Quality High School Beyond Planning</a:t>
            </a:r>
          </a:p>
        </p:txBody>
      </p:sp>
      <p:graphicFrame>
        <p:nvGraphicFramePr>
          <p:cNvPr id="3" name="Diagram 2" title="Color blocks "/>
          <p:cNvGraphicFramePr/>
          <p:nvPr>
            <p:extLst>
              <p:ext uri="{D42A27DB-BD31-4B8C-83A1-F6EECF244321}">
                <p14:modId xmlns:p14="http://schemas.microsoft.com/office/powerpoint/2010/main" val="419340866"/>
              </p:ext>
            </p:extLst>
          </p:nvPr>
        </p:nvGraphicFramePr>
        <p:xfrm>
          <a:off x="771236" y="1770076"/>
          <a:ext cx="10515599" cy="414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21</a:t>
            </a:fld>
            <a:endParaRPr lang="en-US" sz="1400" dirty="0"/>
          </a:p>
        </p:txBody>
      </p:sp>
    </p:spTree>
    <p:extLst>
      <p:ext uri="{BB962C8B-B14F-4D97-AF65-F5344CB8AC3E}">
        <p14:creationId xmlns:p14="http://schemas.microsoft.com/office/powerpoint/2010/main" val="359965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90348"/>
            <a:ext cx="10515600" cy="818396"/>
          </a:xfrm>
        </p:spPr>
        <p:txBody>
          <a:bodyPr>
            <a:normAutofit/>
          </a:bodyPr>
          <a:lstStyle/>
          <a:p>
            <a:pPr algn="ctr"/>
            <a:r>
              <a:rPr lang="en-US" sz="3600" dirty="0"/>
              <a:t>Washington Statewide Trends</a:t>
            </a:r>
          </a:p>
        </p:txBody>
      </p:sp>
      <p:pic>
        <p:nvPicPr>
          <p:cNvPr id="7" name="Picture 6" descr="Created by Dolly Holmes&#10;from the Noun Project" title="Washington State"/>
          <p:cNvPicPr>
            <a:picLocks noChangeAspect="1"/>
          </p:cNvPicPr>
          <p:nvPr/>
        </p:nvPicPr>
        <p:blipFill>
          <a:blip r:embed="rId3">
            <a:duotone>
              <a:schemeClr val="accent3">
                <a:shade val="45000"/>
                <a:satMod val="135000"/>
              </a:schemeClr>
              <a:prstClr val="white"/>
            </a:duotone>
          </a:blip>
          <a:stretch>
            <a:fillRect/>
          </a:stretch>
        </p:blipFill>
        <p:spPr>
          <a:xfrm>
            <a:off x="247316" y="1376508"/>
            <a:ext cx="4899797" cy="3111650"/>
          </a:xfrm>
          <a:prstGeom prst="rect">
            <a:avLst/>
          </a:prstGeom>
        </p:spPr>
      </p:pic>
      <p:sp>
        <p:nvSpPr>
          <p:cNvPr id="13" name="Rectangle 12"/>
          <p:cNvSpPr/>
          <p:nvPr/>
        </p:nvSpPr>
        <p:spPr>
          <a:xfrm>
            <a:off x="2027172" y="1531898"/>
            <a:ext cx="2512489"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cs typeface="Segoe UI" panose="020B0502040204020203" pitchFamily="34" charset="0"/>
              </a:rPr>
              <a:t>81%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cs typeface="Segoe UI Semibold" panose="020B0702040204020203" pitchFamily="34" charset="0"/>
              </a:rPr>
              <a:t>Graduated</a:t>
            </a:r>
            <a:r>
              <a:rPr kumimoji="0" lang="en-US" b="0" i="0" u="none" strike="noStrike" kern="1200" cap="none" spc="0" normalizeH="0" noProof="0" dirty="0">
                <a:ln>
                  <a:noFill/>
                </a:ln>
                <a:solidFill>
                  <a:schemeClr val="bg1"/>
                </a:solidFill>
                <a:effectLst/>
                <a:uLnTx/>
                <a:uFillTx/>
                <a:cs typeface="Segoe UI Semibold" panose="020B0702040204020203" pitchFamily="34" charset="0"/>
              </a:rPr>
              <a:t> in </a:t>
            </a:r>
            <a:r>
              <a:rPr kumimoji="0" lang="en-US" b="0" i="0" u="sng" strike="noStrike" kern="1200" cap="none" spc="0" normalizeH="0" noProof="0" dirty="0">
                <a:ln>
                  <a:noFill/>
                </a:ln>
                <a:solidFill>
                  <a:schemeClr val="bg1"/>
                </a:solidFill>
                <a:effectLst/>
                <a:uLnTx/>
                <a:uFillTx/>
                <a:cs typeface="Segoe UI Semibold" panose="020B0702040204020203" pitchFamily="34" charset="0"/>
              </a:rPr>
              <a:t>4 years </a:t>
            </a:r>
            <a:r>
              <a:rPr kumimoji="0" lang="en-US" b="0" i="0" u="none" strike="noStrike" kern="1200" cap="none" spc="0" normalizeH="0" noProof="0" dirty="0">
                <a:ln>
                  <a:noFill/>
                </a:ln>
                <a:solidFill>
                  <a:schemeClr val="bg1"/>
                </a:solidFill>
                <a:effectLst/>
                <a:uLnTx/>
                <a:uFillTx/>
                <a:cs typeface="Segoe UI Semibold" panose="020B0702040204020203" pitchFamily="34" charset="0"/>
              </a:rPr>
              <a:t>Class of </a:t>
            </a:r>
            <a:r>
              <a:rPr kumimoji="0" lang="en-US" b="0" i="0" u="none" strike="noStrike" kern="1200" cap="none" spc="0" normalizeH="0" baseline="0" noProof="0" dirty="0">
                <a:ln>
                  <a:noFill/>
                </a:ln>
                <a:solidFill>
                  <a:schemeClr val="bg1"/>
                </a:solidFill>
                <a:effectLst/>
                <a:uLnTx/>
                <a:uFillTx/>
                <a:cs typeface="Segoe UI Semibold" panose="020B0702040204020203" pitchFamily="34" charset="0"/>
              </a:rPr>
              <a:t>2019</a:t>
            </a:r>
          </a:p>
        </p:txBody>
      </p:sp>
      <p:sp>
        <p:nvSpPr>
          <p:cNvPr id="15" name="Rectangle 14">
            <a:extLst>
              <a:ext uri="{FF2B5EF4-FFF2-40B4-BE49-F238E27FC236}">
                <a16:creationId xmlns:a16="http://schemas.microsoft.com/office/drawing/2014/main" id="{18E07D2C-D74E-4647-BB87-47FCF48B3D0B}"/>
              </a:ext>
            </a:extLst>
          </p:cNvPr>
          <p:cNvSpPr/>
          <p:nvPr/>
        </p:nvSpPr>
        <p:spPr>
          <a:xfrm>
            <a:off x="1959165" y="2754983"/>
            <a:ext cx="2512489"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cs typeface="Segoe UI" panose="020B0502040204020203" pitchFamily="34" charset="0"/>
              </a:rPr>
              <a:t>84%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cs typeface="Segoe UI Semibold" panose="020B0702040204020203" pitchFamily="34" charset="0"/>
              </a:rPr>
              <a:t>Graduated</a:t>
            </a:r>
            <a:r>
              <a:rPr kumimoji="0" lang="en-US" b="0" i="0" u="none" strike="noStrike" kern="1200" cap="none" spc="0" normalizeH="0" noProof="0" dirty="0">
                <a:ln>
                  <a:noFill/>
                </a:ln>
                <a:solidFill>
                  <a:schemeClr val="bg1"/>
                </a:solidFill>
                <a:effectLst/>
                <a:uLnTx/>
                <a:uFillTx/>
                <a:cs typeface="Segoe UI Semibold" panose="020B0702040204020203" pitchFamily="34" charset="0"/>
              </a:rPr>
              <a:t> in </a:t>
            </a:r>
            <a:r>
              <a:rPr kumimoji="0" lang="en-US" b="0" i="0" u="sng" strike="noStrike" kern="1200" cap="none" spc="0" normalizeH="0" noProof="0" dirty="0">
                <a:ln>
                  <a:noFill/>
                </a:ln>
                <a:solidFill>
                  <a:schemeClr val="bg1"/>
                </a:solidFill>
                <a:effectLst/>
                <a:uLnTx/>
                <a:uFillTx/>
                <a:cs typeface="Segoe UI Semibold" panose="020B0702040204020203" pitchFamily="34" charset="0"/>
              </a:rPr>
              <a:t>5 years </a:t>
            </a:r>
            <a:r>
              <a:rPr kumimoji="0" lang="en-US" b="0" i="0" u="none" strike="noStrike" kern="1200" cap="none" spc="0" normalizeH="0" noProof="0" dirty="0">
                <a:ln>
                  <a:noFill/>
                </a:ln>
                <a:solidFill>
                  <a:schemeClr val="bg1"/>
                </a:solidFill>
                <a:effectLst/>
                <a:uLnTx/>
                <a:uFillTx/>
                <a:cs typeface="Segoe UI Semibold" panose="020B0702040204020203" pitchFamily="34" charset="0"/>
              </a:rPr>
              <a:t>Class of </a:t>
            </a:r>
            <a:r>
              <a:rPr kumimoji="0" lang="en-US" b="0" i="0" u="none" strike="noStrike" kern="1200" cap="none" spc="0" normalizeH="0" baseline="0" noProof="0" dirty="0">
                <a:ln>
                  <a:noFill/>
                </a:ln>
                <a:solidFill>
                  <a:schemeClr val="bg1"/>
                </a:solidFill>
                <a:effectLst/>
                <a:uLnTx/>
                <a:uFillTx/>
                <a:cs typeface="Segoe UI Semibold" panose="020B0702040204020203" pitchFamily="34" charset="0"/>
              </a:rPr>
              <a:t>2018</a:t>
            </a:r>
          </a:p>
        </p:txBody>
      </p:sp>
      <p:grpSp>
        <p:nvGrpSpPr>
          <p:cNvPr id="2" name="Group 1" title="kids "/>
          <p:cNvGrpSpPr/>
          <p:nvPr/>
        </p:nvGrpSpPr>
        <p:grpSpPr>
          <a:xfrm>
            <a:off x="1271777" y="4559212"/>
            <a:ext cx="3055722" cy="1164543"/>
            <a:chOff x="1547549" y="4820469"/>
            <a:chExt cx="3055722" cy="1164543"/>
          </a:xfrm>
        </p:grpSpPr>
        <p:grpSp>
          <p:nvGrpSpPr>
            <p:cNvPr id="9" name="Group 8" title="Students "/>
            <p:cNvGrpSpPr/>
            <p:nvPr/>
          </p:nvGrpSpPr>
          <p:grpSpPr>
            <a:xfrm>
              <a:off x="1547549" y="4827726"/>
              <a:ext cx="2446122" cy="1157286"/>
              <a:chOff x="255547" y="5089072"/>
              <a:chExt cx="2446122" cy="1157286"/>
            </a:xfrm>
          </p:grpSpPr>
          <p:pic>
            <p:nvPicPr>
              <p:cNvPr id="10" name="Picture 9" title="Students"/>
              <p:cNvPicPr>
                <a:picLocks noChangeAspect="1"/>
              </p:cNvPicPr>
              <p:nvPr/>
            </p:nvPicPr>
            <p:blipFill>
              <a:blip r:embed="rId4">
                <a:duotone>
                  <a:schemeClr val="accent1">
                    <a:shade val="45000"/>
                    <a:satMod val="135000"/>
                  </a:schemeClr>
                  <a:prstClr val="white"/>
                </a:duotone>
              </a:blip>
              <a:stretch>
                <a:fillRect/>
              </a:stretch>
            </p:blipFill>
            <p:spPr>
              <a:xfrm>
                <a:off x="255547" y="5089072"/>
                <a:ext cx="1223061" cy="1157286"/>
              </a:xfrm>
              <a:prstGeom prst="rect">
                <a:avLst/>
              </a:prstGeom>
            </p:spPr>
          </p:pic>
          <p:pic>
            <p:nvPicPr>
              <p:cNvPr id="11" name="Picture 10" title="Students"/>
              <p:cNvPicPr>
                <a:picLocks noChangeAspect="1"/>
              </p:cNvPicPr>
              <p:nvPr/>
            </p:nvPicPr>
            <p:blipFill>
              <a:blip r:embed="rId4">
                <a:duotone>
                  <a:schemeClr val="accent2">
                    <a:shade val="45000"/>
                    <a:satMod val="135000"/>
                  </a:schemeClr>
                  <a:prstClr val="white"/>
                </a:duotone>
              </a:blip>
              <a:stretch>
                <a:fillRect/>
              </a:stretch>
            </p:blipFill>
            <p:spPr>
              <a:xfrm>
                <a:off x="1478608" y="5089072"/>
                <a:ext cx="1223061" cy="1157286"/>
              </a:xfrm>
              <a:prstGeom prst="rect">
                <a:avLst/>
              </a:prstGeom>
            </p:spPr>
          </p:pic>
          <p:pic>
            <p:nvPicPr>
              <p:cNvPr id="12" name="Picture 11" title="Students"/>
              <p:cNvPicPr>
                <a:picLocks noChangeAspect="1"/>
              </p:cNvPicPr>
              <p:nvPr/>
            </p:nvPicPr>
            <p:blipFill rotWithShape="1">
              <a:blip r:embed="rId4">
                <a:duotone>
                  <a:schemeClr val="accent2">
                    <a:shade val="45000"/>
                    <a:satMod val="135000"/>
                  </a:schemeClr>
                  <a:prstClr val="white"/>
                </a:duotone>
              </a:blip>
              <a:srcRect l="49864"/>
              <a:stretch/>
            </p:blipFill>
            <p:spPr>
              <a:xfrm>
                <a:off x="865414" y="5089072"/>
                <a:ext cx="613194" cy="1157286"/>
              </a:xfrm>
              <a:prstGeom prst="rect">
                <a:avLst/>
              </a:prstGeom>
            </p:spPr>
          </p:pic>
        </p:grpSp>
        <p:pic>
          <p:nvPicPr>
            <p:cNvPr id="17" name="Picture 16" title="Students"/>
            <p:cNvPicPr>
              <a:picLocks noChangeAspect="1"/>
            </p:cNvPicPr>
            <p:nvPr/>
          </p:nvPicPr>
          <p:blipFill rotWithShape="1">
            <a:blip r:embed="rId4">
              <a:duotone>
                <a:schemeClr val="accent2">
                  <a:shade val="45000"/>
                  <a:satMod val="135000"/>
                </a:schemeClr>
                <a:prstClr val="white"/>
              </a:duotone>
            </a:blip>
            <a:srcRect l="-48062" t="627" r="48062" b="-627"/>
            <a:stretch/>
          </p:blipFill>
          <p:spPr>
            <a:xfrm>
              <a:off x="3380210" y="4820469"/>
              <a:ext cx="1223061" cy="1157286"/>
            </a:xfrm>
            <a:prstGeom prst="rect">
              <a:avLst/>
            </a:prstGeom>
          </p:spPr>
        </p:pic>
      </p:grpSp>
      <p:graphicFrame>
        <p:nvGraphicFramePr>
          <p:cNvPr id="4" name="Content Placeholder 3" title="color blocks "/>
          <p:cNvGraphicFramePr>
            <a:graphicFrameLocks/>
          </p:cNvGraphicFramePr>
          <p:nvPr>
            <p:extLst>
              <p:ext uri="{D42A27DB-BD31-4B8C-83A1-F6EECF244321}">
                <p14:modId xmlns:p14="http://schemas.microsoft.com/office/powerpoint/2010/main" val="4248030318"/>
              </p:ext>
            </p:extLst>
          </p:nvPr>
        </p:nvGraphicFramePr>
        <p:xfrm>
          <a:off x="5489280" y="1209593"/>
          <a:ext cx="6345526" cy="4761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3413179" y="6260760"/>
            <a:ext cx="7215673"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4A5F"/>
                </a:solidFill>
                <a:effectLst/>
                <a:uLnTx/>
                <a:uFillTx/>
              </a:rPr>
              <a:t>*</a:t>
            </a:r>
            <a:r>
              <a:rPr lang="en-US" sz="1400" dirty="0">
                <a:solidFill>
                  <a:srgbClr val="244A5F"/>
                </a:solidFill>
                <a:hlinkClick r:id="rId10"/>
              </a:rPr>
              <a:t>OSPI Report Card</a:t>
            </a:r>
            <a:r>
              <a:rPr lang="en-US" sz="1400" dirty="0">
                <a:solidFill>
                  <a:srgbClr val="244A5F"/>
                </a:solidFill>
              </a:rPr>
              <a:t> , </a:t>
            </a:r>
            <a:r>
              <a:rPr lang="en-US" sz="1400" dirty="0">
                <a:solidFill>
                  <a:srgbClr val="244A5F"/>
                </a:solidFill>
                <a:hlinkClick r:id="rId11"/>
              </a:rPr>
              <a:t>Education Research and Data Center</a:t>
            </a:r>
            <a:r>
              <a:rPr lang="en-US" sz="1400" dirty="0">
                <a:solidFill>
                  <a:srgbClr val="244A5F"/>
                </a:solidFill>
              </a:rPr>
              <a:t> </a:t>
            </a:r>
            <a:r>
              <a:rPr kumimoji="0" lang="en-US" sz="1400" b="0" i="0" u="none" strike="noStrike" kern="1200" cap="none" spc="0" normalizeH="0" baseline="0" noProof="0" dirty="0">
                <a:ln>
                  <a:noFill/>
                </a:ln>
                <a:solidFill>
                  <a:srgbClr val="244A5F"/>
                </a:solidFill>
                <a:effectLst/>
                <a:uLnTx/>
                <a:uFillTx/>
              </a:rPr>
              <a:t>&amp; 2018 </a:t>
            </a:r>
            <a:r>
              <a:rPr kumimoji="0" lang="en-US" sz="1400" b="0" i="0" u="none" strike="noStrike" kern="1200" cap="none" spc="0" normalizeH="0" baseline="0" noProof="0" dirty="0">
                <a:ln>
                  <a:noFill/>
                </a:ln>
                <a:solidFill>
                  <a:srgbClr val="244A5F"/>
                </a:solidFill>
                <a:effectLst/>
                <a:uLnTx/>
                <a:uFillTx/>
                <a:hlinkClick r:id="rId12"/>
              </a:rPr>
              <a:t>Healthy Youth Survey</a:t>
            </a:r>
            <a:endParaRPr kumimoji="0" lang="en-US" sz="1400" b="0" i="0" u="none" strike="noStrike" kern="1200" cap="none" spc="0" normalizeH="0" baseline="0" noProof="0" dirty="0">
              <a:ln>
                <a:noFill/>
              </a:ln>
              <a:solidFill>
                <a:srgbClr val="244A5F"/>
              </a:solidFill>
              <a:effectLst/>
              <a:uLnTx/>
              <a:uFillTx/>
            </a:endParaRPr>
          </a:p>
        </p:txBody>
      </p:sp>
      <p:sp>
        <p:nvSpPr>
          <p:cNvPr id="14" name="TextBox 13"/>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22</a:t>
            </a:fld>
            <a:endParaRPr lang="en-US" sz="1400" dirty="0"/>
          </a:p>
        </p:txBody>
      </p:sp>
    </p:spTree>
    <p:extLst>
      <p:ext uri="{BB962C8B-B14F-4D97-AF65-F5344CB8AC3E}">
        <p14:creationId xmlns:p14="http://schemas.microsoft.com/office/powerpoint/2010/main" val="399012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89262B-0C6F-46CD-9CD5-BDF405CB0ADB}"/>
              </a:ext>
            </a:extLst>
          </p:cNvPr>
          <p:cNvSpPr>
            <a:spLocks noGrp="1"/>
          </p:cNvSpPr>
          <p:nvPr>
            <p:ph type="title"/>
          </p:nvPr>
        </p:nvSpPr>
        <p:spPr>
          <a:xfrm>
            <a:off x="376646" y="142763"/>
            <a:ext cx="10515600" cy="1041802"/>
          </a:xfrm>
        </p:spPr>
        <p:txBody>
          <a:bodyPr/>
          <a:lstStyle/>
          <a:p>
            <a:r>
              <a:rPr lang="en-US" dirty="0"/>
              <a:t>Systems Level Supports and Strategies</a:t>
            </a:r>
            <a:endParaRPr lang="en-US" b="1" dirty="0"/>
          </a:p>
        </p:txBody>
      </p:sp>
      <p:graphicFrame>
        <p:nvGraphicFramePr>
          <p:cNvPr id="4" name="Content Placeholder 6" title="hexagons with icons">
            <a:extLst>
              <a:ext uri="{FF2B5EF4-FFF2-40B4-BE49-F238E27FC236}">
                <a16:creationId xmlns:a16="http://schemas.microsoft.com/office/drawing/2014/main" id="{33D04FAA-6565-473B-929C-A21E2A028A8E}"/>
              </a:ext>
            </a:extLst>
          </p:cNvPr>
          <p:cNvGraphicFramePr>
            <a:graphicFrameLocks/>
          </p:cNvGraphicFramePr>
          <p:nvPr>
            <p:extLst>
              <p:ext uri="{D42A27DB-BD31-4B8C-83A1-F6EECF244321}">
                <p14:modId xmlns:p14="http://schemas.microsoft.com/office/powerpoint/2010/main" val="3664107772"/>
              </p:ext>
            </p:extLst>
          </p:nvPr>
        </p:nvGraphicFramePr>
        <p:xfrm>
          <a:off x="531222" y="1268054"/>
          <a:ext cx="11129555" cy="4502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title="hex ">
            <a:extLst>
              <a:ext uri="{FF2B5EF4-FFF2-40B4-BE49-F238E27FC236}">
                <a16:creationId xmlns:a16="http://schemas.microsoft.com/office/drawing/2014/main" id="{5E12236D-97E0-4751-A0B6-2670FA241F95}"/>
              </a:ext>
            </a:extLst>
          </p:cNvPr>
          <p:cNvGrpSpPr/>
          <p:nvPr/>
        </p:nvGrpSpPr>
        <p:grpSpPr>
          <a:xfrm>
            <a:off x="9361589" y="4086966"/>
            <a:ext cx="1970258" cy="1691525"/>
            <a:chOff x="7128021" y="1878878"/>
            <a:chExt cx="1970258" cy="1691525"/>
          </a:xfrm>
          <a:solidFill>
            <a:srgbClr val="FFC000"/>
          </a:solidFill>
        </p:grpSpPr>
        <p:sp>
          <p:nvSpPr>
            <p:cNvPr id="8" name="Hexagon 7">
              <a:extLst>
                <a:ext uri="{FF2B5EF4-FFF2-40B4-BE49-F238E27FC236}">
                  <a16:creationId xmlns:a16="http://schemas.microsoft.com/office/drawing/2014/main" id="{DE7CA24A-0CB0-4A23-A302-B23EA1A2AF7E}"/>
                </a:ext>
              </a:extLst>
            </p:cNvPr>
            <p:cNvSpPr/>
            <p:nvPr/>
          </p:nvSpPr>
          <p:spPr>
            <a:xfrm>
              <a:off x="7128021" y="1878878"/>
              <a:ext cx="1970258" cy="1691525"/>
            </a:xfrm>
            <a:prstGeom prst="hexagon">
              <a:avLst>
                <a:gd name="adj" fmla="val 25000"/>
                <a:gd name="vf" fmla="val 115470"/>
              </a:avLst>
            </a:prstGeom>
            <a:solidFill>
              <a:schemeClr val="accent1"/>
            </a:solidFill>
            <a:ln>
              <a:solidFill>
                <a:schemeClr val="accent1"/>
              </a:solidFill>
            </a:ln>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9" name="Hexagon 4">
              <a:extLst>
                <a:ext uri="{FF2B5EF4-FFF2-40B4-BE49-F238E27FC236}">
                  <a16:creationId xmlns:a16="http://schemas.microsoft.com/office/drawing/2014/main" id="{C8E41720-08FC-4A3C-BCA0-23395204F901}"/>
                </a:ext>
              </a:extLst>
            </p:cNvPr>
            <p:cNvSpPr txBox="1"/>
            <p:nvPr/>
          </p:nvSpPr>
          <p:spPr>
            <a:xfrm>
              <a:off x="7469029" y="2113963"/>
              <a:ext cx="1359960" cy="11675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29210" rIns="0" bIns="2921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22350">
                <a:lnSpc>
                  <a:spcPct val="90000"/>
                </a:lnSpc>
                <a:spcBef>
                  <a:spcPct val="0"/>
                </a:spcBef>
                <a:spcAft>
                  <a:spcPct val="35000"/>
                </a:spcAft>
                <a:buNone/>
              </a:pPr>
              <a:r>
                <a:rPr lang="en-US" sz="2300" kern="1200" dirty="0">
                  <a:solidFill>
                    <a:schemeClr val="tx1"/>
                  </a:solidFill>
                  <a:latin typeface="Segoe UI Semibold" panose="020B0702040204020203" pitchFamily="34" charset="0"/>
                  <a:cs typeface="Segoe UI Semibold" panose="020B0702040204020203" pitchFamily="34" charset="0"/>
                </a:rPr>
                <a:t>External Partners</a:t>
              </a:r>
            </a:p>
          </p:txBody>
        </p:sp>
      </p:grpSp>
      <p:sp>
        <p:nvSpPr>
          <p:cNvPr id="2" name="Hexagon 1" title="hex">
            <a:extLst>
              <a:ext uri="{FF2B5EF4-FFF2-40B4-BE49-F238E27FC236}">
                <a16:creationId xmlns:a16="http://schemas.microsoft.com/office/drawing/2014/main" id="{FD9F47B6-0BF9-4FC7-872A-FD82FE8C32D5}"/>
              </a:ext>
            </a:extLst>
          </p:cNvPr>
          <p:cNvSpPr/>
          <p:nvPr/>
        </p:nvSpPr>
        <p:spPr>
          <a:xfrm>
            <a:off x="7664419" y="4994972"/>
            <a:ext cx="1970258" cy="1691525"/>
          </a:xfrm>
          <a:prstGeom prst="hexagon">
            <a:avLst/>
          </a:prstGeom>
          <a:blipFill dpi="0" rotWithShape="1">
            <a:blip r:embed="rId7" cstate="print">
              <a:duotone>
                <a:schemeClr val="accent1">
                  <a:shade val="45000"/>
                  <a:satMod val="135000"/>
                </a:schemeClr>
                <a:prstClr val="white"/>
              </a:duotone>
              <a:alphaModFix amt="70000"/>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title="hex"/>
          <p:cNvSpPr/>
          <p:nvPr/>
        </p:nvSpPr>
        <p:spPr>
          <a:xfrm>
            <a:off x="9355658" y="5717549"/>
            <a:ext cx="229828" cy="198102"/>
          </a:xfrm>
          <a:prstGeom prst="hexagon">
            <a:avLst>
              <a:gd name="adj" fmla="val 25000"/>
              <a:gd name="vf" fmla="val 115470"/>
            </a:avLst>
          </a:prstGeom>
          <a:ln>
            <a:solidFill>
              <a:schemeClr val="accent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966293C2-2F0E-447B-B33A-1ED12176AEC8}"/>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23</a:t>
            </a:fld>
            <a:endParaRPr lang="en-US" sz="1400" dirty="0"/>
          </a:p>
        </p:txBody>
      </p:sp>
      <p:sp>
        <p:nvSpPr>
          <p:cNvPr id="12" name="Hexagon 11" title="hex"/>
          <p:cNvSpPr/>
          <p:nvPr/>
        </p:nvSpPr>
        <p:spPr>
          <a:xfrm>
            <a:off x="9776571" y="5536121"/>
            <a:ext cx="229828" cy="198102"/>
          </a:xfrm>
          <a:prstGeom prst="hexagon">
            <a:avLst>
              <a:gd name="adj" fmla="val 25000"/>
              <a:gd name="vf" fmla="val 115470"/>
            </a:avLst>
          </a:prstGeom>
          <a:ln>
            <a:solidFill>
              <a:schemeClr val="accent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998491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02B8D-BFFC-4BD8-93DC-36E53A3DB6DA}"/>
              </a:ext>
            </a:extLst>
          </p:cNvPr>
          <p:cNvSpPr>
            <a:spLocks noGrp="1"/>
          </p:cNvSpPr>
          <p:nvPr>
            <p:ph type="title"/>
          </p:nvPr>
        </p:nvSpPr>
        <p:spPr>
          <a:xfrm>
            <a:off x="533400" y="182144"/>
            <a:ext cx="10515600" cy="1198981"/>
          </a:xfrm>
        </p:spPr>
        <p:txBody>
          <a:bodyPr/>
          <a:lstStyle/>
          <a:p>
            <a:r>
              <a:rPr lang="en-US" dirty="0"/>
              <a:t>Leadership &amp; Staff: Beliefs Matter!</a:t>
            </a:r>
          </a:p>
        </p:txBody>
      </p:sp>
      <p:sp>
        <p:nvSpPr>
          <p:cNvPr id="5" name="Hexagon 4" descr="Users">
            <a:extLst>
              <a:ext uri="{FF2B5EF4-FFF2-40B4-BE49-F238E27FC236}">
                <a16:creationId xmlns:a16="http://schemas.microsoft.com/office/drawing/2014/main" id="{4DBFCDE7-C9EB-4AC4-9E70-F7709C8E270E}"/>
              </a:ext>
            </a:extLst>
          </p:cNvPr>
          <p:cNvSpPr/>
          <p:nvPr/>
        </p:nvSpPr>
        <p:spPr>
          <a:xfrm>
            <a:off x="10743190" y="201711"/>
            <a:ext cx="1334472" cy="1198981"/>
          </a:xfrm>
          <a:prstGeom prst="hexagon">
            <a:avLst>
              <a:gd name="adj" fmla="val 25000"/>
              <a:gd name="vf" fmla="val 1154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t="-8000" b="-8000"/>
            </a:stretch>
          </a:blip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9" name="Diagram 8" title="icons and blocks">
            <a:extLst>
              <a:ext uri="{FF2B5EF4-FFF2-40B4-BE49-F238E27FC236}">
                <a16:creationId xmlns:a16="http://schemas.microsoft.com/office/drawing/2014/main" id="{8472E858-4691-49B9-8992-960281769CD5}"/>
              </a:ext>
            </a:extLst>
          </p:cNvPr>
          <p:cNvGraphicFramePr/>
          <p:nvPr>
            <p:extLst>
              <p:ext uri="{D42A27DB-BD31-4B8C-83A1-F6EECF244321}">
                <p14:modId xmlns:p14="http://schemas.microsoft.com/office/powerpoint/2010/main" val="627153474"/>
              </p:ext>
            </p:extLst>
          </p:nvPr>
        </p:nvGraphicFramePr>
        <p:xfrm>
          <a:off x="0" y="1400692"/>
          <a:ext cx="7896663" cy="4434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Cómo conseguir que los profesores enseñen y que los alumnos aprendan?">
            <a:hlinkClick r:id="rId9"/>
            <a:extLst>
              <a:ext uri="{FF2B5EF4-FFF2-40B4-BE49-F238E27FC236}">
                <a16:creationId xmlns:a16="http://schemas.microsoft.com/office/drawing/2014/main" id="{CC511BC5-6D6B-4001-9AE7-2771BD6C2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3143" y="2229393"/>
            <a:ext cx="4023589" cy="3158517"/>
          </a:xfrm>
          <a:prstGeom prst="rect">
            <a:avLst/>
          </a:prstGeom>
        </p:spPr>
      </p:pic>
      <p:sp>
        <p:nvSpPr>
          <p:cNvPr id="7" name="Rectangle 6">
            <a:extLst>
              <a:ext uri="{FF2B5EF4-FFF2-40B4-BE49-F238E27FC236}">
                <a16:creationId xmlns:a16="http://schemas.microsoft.com/office/drawing/2014/main" id="{E0FB48F4-10FE-4E60-9F6C-3AD00355866E}"/>
              </a:ext>
            </a:extLst>
          </p:cNvPr>
          <p:cNvSpPr/>
          <p:nvPr/>
        </p:nvSpPr>
        <p:spPr>
          <a:xfrm>
            <a:off x="7592908" y="5603449"/>
            <a:ext cx="4204057" cy="646331"/>
          </a:xfrm>
          <a:prstGeom prst="rect">
            <a:avLst/>
          </a:prstGeom>
        </p:spPr>
        <p:txBody>
          <a:bodyPr wrap="square">
            <a:spAutoFit/>
          </a:bodyPr>
          <a:lstStyle/>
          <a:p>
            <a:pPr algn="ctr"/>
            <a:r>
              <a:rPr lang="en-US" dirty="0">
                <a:hlinkClick r:id="rId9"/>
              </a:rPr>
              <a:t>Watch Rita Pierson’s </a:t>
            </a:r>
          </a:p>
          <a:p>
            <a:pPr algn="ctr"/>
            <a:r>
              <a:rPr lang="en-US" i="1" dirty="0">
                <a:hlinkClick r:id="rId9"/>
              </a:rPr>
              <a:t>Every Kid Needs a Champion</a:t>
            </a:r>
            <a:r>
              <a:rPr lang="en-US" i="1" dirty="0"/>
              <a:t> </a:t>
            </a:r>
          </a:p>
        </p:txBody>
      </p:sp>
      <p:sp>
        <p:nvSpPr>
          <p:cNvPr id="8" name="TextBox 7"/>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24</a:t>
            </a:fld>
            <a:endParaRPr lang="en-US" sz="1400" dirty="0"/>
          </a:p>
        </p:txBody>
      </p:sp>
    </p:spTree>
    <p:extLst>
      <p:ext uri="{BB962C8B-B14F-4D97-AF65-F5344CB8AC3E}">
        <p14:creationId xmlns:p14="http://schemas.microsoft.com/office/powerpoint/2010/main" val="32058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B1B7-5B39-4D45-9F6E-73FAC697C044}"/>
              </a:ext>
            </a:extLst>
          </p:cNvPr>
          <p:cNvSpPr>
            <a:spLocks noGrp="1"/>
          </p:cNvSpPr>
          <p:nvPr>
            <p:ph type="title"/>
          </p:nvPr>
        </p:nvSpPr>
        <p:spPr>
          <a:xfrm>
            <a:off x="489857" y="201987"/>
            <a:ext cx="10515600" cy="1099141"/>
          </a:xfrm>
        </p:spPr>
        <p:txBody>
          <a:bodyPr/>
          <a:lstStyle/>
          <a:p>
            <a:r>
              <a:rPr lang="en-US" dirty="0"/>
              <a:t>Guiding Questions: Sequence Matters!</a:t>
            </a:r>
          </a:p>
        </p:txBody>
      </p:sp>
      <p:sp>
        <p:nvSpPr>
          <p:cNvPr id="4" name="Hexagon 3" descr="Questions">
            <a:extLst>
              <a:ext uri="{FF2B5EF4-FFF2-40B4-BE49-F238E27FC236}">
                <a16:creationId xmlns:a16="http://schemas.microsoft.com/office/drawing/2014/main" id="{AF2A1A0A-4829-4F20-AB57-C891FB5942F3}"/>
              </a:ext>
            </a:extLst>
          </p:cNvPr>
          <p:cNvSpPr/>
          <p:nvPr/>
        </p:nvSpPr>
        <p:spPr>
          <a:xfrm>
            <a:off x="10751854" y="201987"/>
            <a:ext cx="1317143" cy="1099141"/>
          </a:xfrm>
          <a:prstGeom prst="hexagon">
            <a:avLst>
              <a:gd name="adj" fmla="val 25000"/>
              <a:gd name="vf" fmla="val 1154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l="11818" t="85" r="11818" b="85"/>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3" name="Diagram 2" descr="Explore: Who am I?&#10;Plan: What can I become?&#10;Act: How do I become that?">
            <a:extLst>
              <a:ext uri="{FF2B5EF4-FFF2-40B4-BE49-F238E27FC236}">
                <a16:creationId xmlns:a16="http://schemas.microsoft.com/office/drawing/2014/main" id="{A40BA355-2E5F-4792-B636-880741905F8B}"/>
              </a:ext>
            </a:extLst>
          </p:cNvPr>
          <p:cNvGraphicFramePr/>
          <p:nvPr>
            <p:extLst>
              <p:ext uri="{D42A27DB-BD31-4B8C-83A1-F6EECF244321}">
                <p14:modId xmlns:p14="http://schemas.microsoft.com/office/powerpoint/2010/main" val="110007796"/>
              </p:ext>
            </p:extLst>
          </p:nvPr>
        </p:nvGraphicFramePr>
        <p:xfrm>
          <a:off x="489857" y="1507528"/>
          <a:ext cx="11128895" cy="4461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25</a:t>
            </a:fld>
            <a:endParaRPr lang="en-US" sz="1400" dirty="0"/>
          </a:p>
        </p:txBody>
      </p:sp>
    </p:spTree>
    <p:extLst>
      <p:ext uri="{BB962C8B-B14F-4D97-AF65-F5344CB8AC3E}">
        <p14:creationId xmlns:p14="http://schemas.microsoft.com/office/powerpoint/2010/main" val="307293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504825" y="182144"/>
            <a:ext cx="10515600" cy="1325563"/>
          </a:xfrm>
        </p:spPr>
        <p:txBody>
          <a:bodyPr/>
          <a:lstStyle/>
          <a:p>
            <a:r>
              <a:rPr lang="en-US" dirty="0"/>
              <a:t>Toolkit &amp; Template: Updates Matter!</a:t>
            </a:r>
          </a:p>
        </p:txBody>
      </p:sp>
      <p:sp>
        <p:nvSpPr>
          <p:cNvPr id="3" name="Hexagon 2" descr="Playbook">
            <a:extLst>
              <a:ext uri="{FF2B5EF4-FFF2-40B4-BE49-F238E27FC236}">
                <a16:creationId xmlns:a16="http://schemas.microsoft.com/office/drawing/2014/main" id="{F5471457-AE80-4A91-B933-41DA5968BAC4}"/>
              </a:ext>
            </a:extLst>
          </p:cNvPr>
          <p:cNvSpPr/>
          <p:nvPr/>
        </p:nvSpPr>
        <p:spPr>
          <a:xfrm>
            <a:off x="10561039" y="182144"/>
            <a:ext cx="1446682" cy="1228646"/>
          </a:xfrm>
          <a:prstGeom prst="hexagon">
            <a:avLst>
              <a:gd name="adj" fmla="val 25000"/>
              <a:gd name="vf" fmla="val 1154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l="5756" t="-5818" r="5756" b="-5818"/>
            </a:stretch>
          </a:blipFill>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4" name="Diagram 3" title="screen shots fo resources"/>
          <p:cNvGraphicFramePr/>
          <p:nvPr>
            <p:extLst>
              <p:ext uri="{D42A27DB-BD31-4B8C-83A1-F6EECF244321}">
                <p14:modId xmlns:p14="http://schemas.microsoft.com/office/powerpoint/2010/main" val="808544793"/>
              </p:ext>
            </p:extLst>
          </p:nvPr>
        </p:nvGraphicFramePr>
        <p:xfrm>
          <a:off x="643666" y="1354323"/>
          <a:ext cx="10904668" cy="4896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26</a:t>
            </a:fld>
            <a:endParaRPr lang="en-US" sz="1400" dirty="0"/>
          </a:p>
        </p:txBody>
      </p:sp>
    </p:spTree>
    <p:extLst>
      <p:ext uri="{BB962C8B-B14F-4D97-AF65-F5344CB8AC3E}">
        <p14:creationId xmlns:p14="http://schemas.microsoft.com/office/powerpoint/2010/main" val="142193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9C01-F1CC-4863-B2EC-64DFBB4E9AED}"/>
              </a:ext>
            </a:extLst>
          </p:cNvPr>
          <p:cNvSpPr>
            <a:spLocks noGrp="1"/>
          </p:cNvSpPr>
          <p:nvPr>
            <p:ph type="title"/>
          </p:nvPr>
        </p:nvSpPr>
        <p:spPr>
          <a:xfrm>
            <a:off x="361325" y="228257"/>
            <a:ext cx="10515600" cy="876534"/>
          </a:xfrm>
        </p:spPr>
        <p:txBody>
          <a:bodyPr/>
          <a:lstStyle/>
          <a:p>
            <a:pPr algn="ctr"/>
            <a:r>
              <a:rPr lang="en-US" dirty="0"/>
              <a:t>HSBP Updates from HB1599</a:t>
            </a:r>
          </a:p>
        </p:txBody>
      </p:sp>
      <p:sp>
        <p:nvSpPr>
          <p:cNvPr id="5" name="Hexagon 4" descr="Playbook">
            <a:extLst>
              <a:ext uri="{FF2B5EF4-FFF2-40B4-BE49-F238E27FC236}">
                <a16:creationId xmlns:a16="http://schemas.microsoft.com/office/drawing/2014/main" id="{AB74148C-A39E-498D-B91B-4DB4953C3603}"/>
              </a:ext>
            </a:extLst>
          </p:cNvPr>
          <p:cNvSpPr/>
          <p:nvPr/>
        </p:nvSpPr>
        <p:spPr>
          <a:xfrm>
            <a:off x="10594427" y="228256"/>
            <a:ext cx="1378137" cy="1161631"/>
          </a:xfrm>
          <a:prstGeom prst="hexagon">
            <a:avLst>
              <a:gd name="adj" fmla="val 25000"/>
              <a:gd name="vf" fmla="val 1154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t="-8000" b="-8000"/>
            </a:stretch>
          </a:blipFill>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6" name="Diagram 5" title="color block from one to the next "/>
          <p:cNvGraphicFramePr/>
          <p:nvPr>
            <p:extLst>
              <p:ext uri="{D42A27DB-BD31-4B8C-83A1-F6EECF244321}">
                <p14:modId xmlns:p14="http://schemas.microsoft.com/office/powerpoint/2010/main" val="1273063020"/>
              </p:ext>
            </p:extLst>
          </p:nvPr>
        </p:nvGraphicFramePr>
        <p:xfrm>
          <a:off x="536448" y="1389888"/>
          <a:ext cx="11033760" cy="4657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988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418253" y="219711"/>
            <a:ext cx="10515600" cy="1228646"/>
          </a:xfrm>
        </p:spPr>
        <p:txBody>
          <a:bodyPr/>
          <a:lstStyle/>
          <a:p>
            <a:r>
              <a:rPr lang="en-US" dirty="0"/>
              <a:t>Data Mining: Engagement Matters!</a:t>
            </a:r>
          </a:p>
        </p:txBody>
      </p:sp>
      <p:sp>
        <p:nvSpPr>
          <p:cNvPr id="4" name="Hexagon 3" descr="Bar chart">
            <a:extLst>
              <a:ext uri="{FF2B5EF4-FFF2-40B4-BE49-F238E27FC236}">
                <a16:creationId xmlns:a16="http://schemas.microsoft.com/office/drawing/2014/main" id="{5A17DB0E-C75D-4EEB-9E7A-C7992EB583F0}"/>
              </a:ext>
            </a:extLst>
          </p:cNvPr>
          <p:cNvSpPr/>
          <p:nvPr/>
        </p:nvSpPr>
        <p:spPr>
          <a:xfrm>
            <a:off x="10508864" y="196482"/>
            <a:ext cx="1446682" cy="1228646"/>
          </a:xfrm>
          <a:prstGeom prst="hexagon">
            <a:avLst>
              <a:gd name="adj" fmla="val 25000"/>
              <a:gd name="vf" fmla="val 115470"/>
            </a:avLst>
          </a:prstGeom>
          <a:blipFill>
            <a:blip r:embed="rId2"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l="8916" t="-2096" r="8916" b="-2096"/>
            </a:stretch>
          </a:blipFill>
          <a:ln>
            <a:solidFill>
              <a:schemeClr val="accent6"/>
            </a:solidFill>
          </a:ln>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5" name="Diagram 4" title="arrow to big ideas">
            <a:extLst>
              <a:ext uri="{FF2B5EF4-FFF2-40B4-BE49-F238E27FC236}">
                <a16:creationId xmlns:a16="http://schemas.microsoft.com/office/drawing/2014/main" id="{90E80BFB-CB60-4A32-8D57-EB65E1AD2C1C}"/>
              </a:ext>
            </a:extLst>
          </p:cNvPr>
          <p:cNvGraphicFramePr/>
          <p:nvPr>
            <p:extLst>
              <p:ext uri="{D42A27DB-BD31-4B8C-83A1-F6EECF244321}">
                <p14:modId xmlns:p14="http://schemas.microsoft.com/office/powerpoint/2010/main" val="661235313"/>
              </p:ext>
            </p:extLst>
          </p:nvPr>
        </p:nvGraphicFramePr>
        <p:xfrm>
          <a:off x="-130985" y="2249880"/>
          <a:ext cx="8724124" cy="3077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Equal 5" title="equals">
            <a:extLst>
              <a:ext uri="{FF2B5EF4-FFF2-40B4-BE49-F238E27FC236}">
                <a16:creationId xmlns:a16="http://schemas.microsoft.com/office/drawing/2014/main" id="{1160E77D-EBB4-4883-BB4B-BCE38995BF81}"/>
              </a:ext>
            </a:extLst>
          </p:cNvPr>
          <p:cNvSpPr/>
          <p:nvPr/>
        </p:nvSpPr>
        <p:spPr>
          <a:xfrm>
            <a:off x="8668957" y="3518323"/>
            <a:ext cx="439017" cy="447529"/>
          </a:xfrm>
          <a:prstGeom prst="mathEqual">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6" name="Oval 5" title="big idea circle">
            <a:extLst>
              <a:ext uri="{FF2B5EF4-FFF2-40B4-BE49-F238E27FC236}">
                <a16:creationId xmlns:a16="http://schemas.microsoft.com/office/drawing/2014/main" id="{0E392F53-8A90-4CD8-B6BE-D8CD62060F29}"/>
              </a:ext>
            </a:extLst>
          </p:cNvPr>
          <p:cNvSpPr/>
          <p:nvPr/>
        </p:nvSpPr>
        <p:spPr>
          <a:xfrm>
            <a:off x="9368862" y="2535936"/>
            <a:ext cx="2567105" cy="24976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extBox 7">
            <a:extLst>
              <a:ext uri="{FF2B5EF4-FFF2-40B4-BE49-F238E27FC236}">
                <a16:creationId xmlns:a16="http://schemas.microsoft.com/office/drawing/2014/main" id="{6EF3F5D7-5D8C-4A40-B415-33A91C0ED910}"/>
              </a:ext>
            </a:extLst>
          </p:cNvPr>
          <p:cNvSpPr txBox="1"/>
          <p:nvPr/>
        </p:nvSpPr>
        <p:spPr>
          <a:xfrm>
            <a:off x="9635245" y="2694432"/>
            <a:ext cx="2008116" cy="2332239"/>
          </a:xfrm>
          <a:prstGeom prst="rect">
            <a:avLst/>
          </a:prstGeom>
          <a:noFill/>
        </p:spPr>
        <p:txBody>
          <a:bodyPr wrap="square" rtlCol="0">
            <a:spAutoFit/>
          </a:bodyPr>
          <a:lstStyle/>
          <a:p>
            <a:pPr algn="ctr"/>
            <a:r>
              <a:rPr lang="en-US" sz="2000" dirty="0">
                <a:solidFill>
                  <a:srgbClr val="40403D"/>
                </a:solidFill>
                <a:latin typeface="Segoe UI Semibold" panose="020B0702040204020203" pitchFamily="34" charset="0"/>
                <a:cs typeface="Segoe UI Semibold" panose="020B0702040204020203" pitchFamily="34" charset="0"/>
              </a:rPr>
              <a:t>Students engaged in </a:t>
            </a:r>
            <a:r>
              <a:rPr lang="en-US" sz="2400" dirty="0">
                <a:solidFill>
                  <a:srgbClr val="40403D"/>
                </a:solidFill>
                <a:latin typeface="Segoe UI Semibold" panose="020B0702040204020203" pitchFamily="34" charset="0"/>
                <a:cs typeface="Segoe UI Semibold" panose="020B0702040204020203" pitchFamily="34" charset="0"/>
              </a:rPr>
              <a:t>HSBP</a:t>
            </a:r>
          </a:p>
          <a:p>
            <a:pPr algn="ctr"/>
            <a:r>
              <a:rPr lang="en-US" sz="2000" dirty="0">
                <a:solidFill>
                  <a:srgbClr val="40403D"/>
                </a:solidFill>
                <a:latin typeface="Segoe UI Semibold" panose="020B0702040204020203" pitchFamily="34" charset="0"/>
                <a:cs typeface="Segoe UI Semibold" panose="020B0702040204020203" pitchFamily="34" charset="0"/>
                <a:sym typeface="Wingdings" panose="05000000000000000000" pitchFamily="2" charset="2"/>
              </a:rPr>
              <a:t>&amp; finding the right fit for  after High School</a:t>
            </a:r>
            <a:endParaRPr lang="en-US" sz="2000" dirty="0">
              <a:solidFill>
                <a:srgbClr val="40403D"/>
              </a:solidFill>
              <a:latin typeface="Segoe UI Semibold" panose="020B0702040204020203" pitchFamily="34" charset="0"/>
              <a:cs typeface="Segoe UI Semibold" panose="020B0702040204020203" pitchFamily="34" charset="0"/>
            </a:endParaRPr>
          </a:p>
        </p:txBody>
      </p:sp>
      <p:sp>
        <p:nvSpPr>
          <p:cNvPr id="16" name="TextBox 1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28</a:t>
            </a:fld>
            <a:endParaRPr lang="en-US" sz="1400" dirty="0"/>
          </a:p>
        </p:txBody>
      </p:sp>
    </p:spTree>
    <p:extLst>
      <p:ext uri="{BB962C8B-B14F-4D97-AF65-F5344CB8AC3E}">
        <p14:creationId xmlns:p14="http://schemas.microsoft.com/office/powerpoint/2010/main" val="2555901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453003" y="318850"/>
            <a:ext cx="10515600" cy="1228646"/>
          </a:xfrm>
        </p:spPr>
        <p:txBody>
          <a:bodyPr/>
          <a:lstStyle/>
          <a:p>
            <a:r>
              <a:rPr lang="en-US" dirty="0"/>
              <a:t>Data Mining: Help Me, Help You!</a:t>
            </a:r>
          </a:p>
        </p:txBody>
      </p:sp>
      <p:sp>
        <p:nvSpPr>
          <p:cNvPr id="4" name="Hexagon 3" descr="Bar chart">
            <a:extLst>
              <a:ext uri="{FF2B5EF4-FFF2-40B4-BE49-F238E27FC236}">
                <a16:creationId xmlns:a16="http://schemas.microsoft.com/office/drawing/2014/main" id="{5A17DB0E-C75D-4EEB-9E7A-C7992EB583F0}"/>
              </a:ext>
            </a:extLst>
          </p:cNvPr>
          <p:cNvSpPr/>
          <p:nvPr/>
        </p:nvSpPr>
        <p:spPr>
          <a:xfrm>
            <a:off x="10548958" y="237370"/>
            <a:ext cx="1446682" cy="1228646"/>
          </a:xfrm>
          <a:prstGeom prst="hexagon">
            <a:avLst>
              <a:gd name="adj" fmla="val 25000"/>
              <a:gd name="vf" fmla="val 115470"/>
            </a:avLst>
          </a:prstGeom>
          <a:blipFill>
            <a:blip r:embed="rId2"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l="5756" t="-2096" r="5756" b="-2096"/>
            </a:stretch>
          </a:blipFill>
          <a:ln>
            <a:solidFill>
              <a:schemeClr val="accent6"/>
            </a:solidFill>
          </a:ln>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9" name="Picture 8" descr="ファイル:Okayama Red Cross Hospital.jpg - Wikipedia">
            <a:extLst>
              <a:ext uri="{FF2B5EF4-FFF2-40B4-BE49-F238E27FC236}">
                <a16:creationId xmlns:a16="http://schemas.microsoft.com/office/drawing/2014/main" id="{118AB378-A9FF-46E1-BFFC-85DA3ED7B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803" y="2657770"/>
            <a:ext cx="4241031" cy="2573924"/>
          </a:xfrm>
          <a:prstGeom prst="rect">
            <a:avLst/>
          </a:prstGeom>
        </p:spPr>
      </p:pic>
      <p:grpSp>
        <p:nvGrpSpPr>
          <p:cNvPr id="16" name="Group 15" title="word bubble "/>
          <p:cNvGrpSpPr/>
          <p:nvPr/>
        </p:nvGrpSpPr>
        <p:grpSpPr>
          <a:xfrm>
            <a:off x="7348581" y="3092518"/>
            <a:ext cx="4121317" cy="1407988"/>
            <a:chOff x="7168911" y="3430630"/>
            <a:chExt cx="4121317" cy="1407988"/>
          </a:xfrm>
        </p:grpSpPr>
        <p:sp>
          <p:nvSpPr>
            <p:cNvPr id="10" name="Rounded Rectangle 5">
              <a:extLst>
                <a:ext uri="{FF2B5EF4-FFF2-40B4-BE49-F238E27FC236}">
                  <a16:creationId xmlns:a16="http://schemas.microsoft.com/office/drawing/2014/main" id="{0C915432-4245-4205-817E-72EEE8142734}"/>
                </a:ext>
              </a:extLst>
            </p:cNvPr>
            <p:cNvSpPr/>
            <p:nvPr/>
          </p:nvSpPr>
          <p:spPr>
            <a:xfrm>
              <a:off x="7168911" y="3430630"/>
              <a:ext cx="4121317" cy="14079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E527C83-8508-4774-91AC-01AFABEA22C5}"/>
                </a:ext>
              </a:extLst>
            </p:cNvPr>
            <p:cNvSpPr txBox="1"/>
            <p:nvPr/>
          </p:nvSpPr>
          <p:spPr>
            <a:xfrm>
              <a:off x="7168911" y="3490574"/>
              <a:ext cx="4121317" cy="1323439"/>
            </a:xfrm>
            <a:prstGeom prst="rect">
              <a:avLst/>
            </a:prstGeom>
            <a:noFill/>
          </p:spPr>
          <p:txBody>
            <a:bodyPr wrap="square" rtlCol="0">
              <a:spAutoFit/>
            </a:bodyPr>
            <a:lstStyle/>
            <a:p>
              <a:pPr algn="ctr"/>
              <a:r>
                <a:rPr lang="en-US" sz="2000" b="1" dirty="0"/>
                <a:t>You are receiving an invite to this field trip because you’ve saved a related career in your  High School and Beyond Plan </a:t>
              </a:r>
            </a:p>
          </p:txBody>
        </p:sp>
      </p:grpSp>
      <p:sp>
        <p:nvSpPr>
          <p:cNvPr id="12" name="TextBox 11">
            <a:extLst>
              <a:ext uri="{FF2B5EF4-FFF2-40B4-BE49-F238E27FC236}">
                <a16:creationId xmlns:a16="http://schemas.microsoft.com/office/drawing/2014/main" id="{59D4DC13-0F7C-45E3-894D-E20771611B9E}"/>
              </a:ext>
            </a:extLst>
          </p:cNvPr>
          <p:cNvSpPr txBox="1"/>
          <p:nvPr/>
        </p:nvSpPr>
        <p:spPr>
          <a:xfrm>
            <a:off x="1400720" y="2692408"/>
            <a:ext cx="4577195" cy="400110"/>
          </a:xfrm>
          <a:prstGeom prst="rect">
            <a:avLst/>
          </a:prstGeom>
          <a:noFill/>
        </p:spPr>
        <p:txBody>
          <a:bodyPr wrap="square" rtlCol="0">
            <a:spAutoFit/>
          </a:bodyPr>
          <a:lstStyle/>
          <a:p>
            <a:pPr algn="ctr"/>
            <a:r>
              <a:rPr lang="en-US" sz="2000" dirty="0">
                <a:solidFill>
                  <a:schemeClr val="bg2"/>
                </a:solidFill>
                <a:latin typeface="Segoe UI Semibold" panose="020B0702040204020203" pitchFamily="34" charset="0"/>
                <a:cs typeface="Segoe UI Semibold" panose="020B0702040204020203" pitchFamily="34" charset="0"/>
              </a:rPr>
              <a:t>Field Trip Jan. 21</a:t>
            </a:r>
            <a:r>
              <a:rPr lang="en-US" sz="2000" baseline="30000" dirty="0">
                <a:solidFill>
                  <a:schemeClr val="bg2"/>
                </a:solidFill>
                <a:latin typeface="Segoe UI Semibold" panose="020B0702040204020203" pitchFamily="34" charset="0"/>
                <a:cs typeface="Segoe UI Semibold" panose="020B0702040204020203" pitchFamily="34" charset="0"/>
              </a:rPr>
              <a:t>st</a:t>
            </a:r>
            <a:r>
              <a:rPr lang="en-US" sz="2000" dirty="0">
                <a:solidFill>
                  <a:schemeClr val="bg2"/>
                </a:solidFill>
                <a:latin typeface="Segoe UI Semibold" panose="020B0702040204020203" pitchFamily="34" charset="0"/>
                <a:cs typeface="Segoe UI Semibold" panose="020B0702040204020203" pitchFamily="34" charset="0"/>
              </a:rPr>
              <a:t>: County Hospital</a:t>
            </a:r>
          </a:p>
        </p:txBody>
      </p:sp>
      <p:pic>
        <p:nvPicPr>
          <p:cNvPr id="13" name="Picture 12" descr="United States one hundred-dollar bill - Wikipedia">
            <a:extLst>
              <a:ext uri="{FF2B5EF4-FFF2-40B4-BE49-F238E27FC236}">
                <a16:creationId xmlns:a16="http://schemas.microsoft.com/office/drawing/2014/main" id="{54B6B9EB-8D6F-4C13-A800-0593C6080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83" y="2624285"/>
            <a:ext cx="6151093" cy="2640894"/>
          </a:xfrm>
          <a:prstGeom prst="rect">
            <a:avLst/>
          </a:prstGeom>
        </p:spPr>
      </p:pic>
      <p:grpSp>
        <p:nvGrpSpPr>
          <p:cNvPr id="3" name="Group 2" title="word bubble "/>
          <p:cNvGrpSpPr/>
          <p:nvPr/>
        </p:nvGrpSpPr>
        <p:grpSpPr>
          <a:xfrm>
            <a:off x="7348581" y="3092518"/>
            <a:ext cx="4128887" cy="1427913"/>
            <a:chOff x="7502000" y="1321928"/>
            <a:chExt cx="4128887" cy="1427913"/>
          </a:xfrm>
        </p:grpSpPr>
        <p:sp>
          <p:nvSpPr>
            <p:cNvPr id="14" name="Rounded Rectangle 5">
              <a:extLst>
                <a:ext uri="{FF2B5EF4-FFF2-40B4-BE49-F238E27FC236}">
                  <a16:creationId xmlns:a16="http://schemas.microsoft.com/office/drawing/2014/main" id="{B6922369-4F78-4719-9BF5-BFE99A35E002}"/>
                </a:ext>
              </a:extLst>
            </p:cNvPr>
            <p:cNvSpPr/>
            <p:nvPr/>
          </p:nvSpPr>
          <p:spPr>
            <a:xfrm>
              <a:off x="7502000" y="1321928"/>
              <a:ext cx="4128887" cy="14279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873F0F-A12A-47C1-85B7-6526D19CD203}"/>
                </a:ext>
              </a:extLst>
            </p:cNvPr>
            <p:cNvSpPr txBox="1"/>
            <p:nvPr/>
          </p:nvSpPr>
          <p:spPr>
            <a:xfrm>
              <a:off x="7590128" y="1463352"/>
              <a:ext cx="3919943" cy="1138773"/>
            </a:xfrm>
            <a:prstGeom prst="rect">
              <a:avLst/>
            </a:prstGeom>
            <a:solidFill>
              <a:schemeClr val="bg1"/>
            </a:solidFill>
          </p:spPr>
          <p:txBody>
            <a:bodyPr wrap="square" rtlCol="0">
              <a:spAutoFit/>
            </a:bodyPr>
            <a:lstStyle/>
            <a:p>
              <a:pPr algn="ctr"/>
              <a:r>
                <a:rPr lang="en-US" sz="1700" b="1" dirty="0"/>
                <a:t>You are receiving this scholarship, paid internship, or job information because it appears to be in line with your High School &amp; Beyond Plan </a:t>
              </a:r>
            </a:p>
          </p:txBody>
        </p:sp>
      </p:grpSp>
      <p:sp>
        <p:nvSpPr>
          <p:cNvPr id="17" name="TextBox 1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29</a:t>
            </a:fld>
            <a:endParaRPr lang="en-US" sz="1400" dirty="0"/>
          </a:p>
        </p:txBody>
      </p:sp>
    </p:spTree>
    <p:extLst>
      <p:ext uri="{BB962C8B-B14F-4D97-AF65-F5344CB8AC3E}">
        <p14:creationId xmlns:p14="http://schemas.microsoft.com/office/powerpoint/2010/main" val="17642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74077"/>
          </a:xfrm>
        </p:spPr>
        <p:txBody>
          <a:bodyPr/>
          <a:lstStyle/>
          <a:p>
            <a:r>
              <a:rPr lang="en-US" dirty="0"/>
              <a:t>Sound Check </a:t>
            </a:r>
          </a:p>
        </p:txBody>
      </p:sp>
      <p:sp>
        <p:nvSpPr>
          <p:cNvPr id="7" name="Text Placeholder 6"/>
          <p:cNvSpPr>
            <a:spLocks noGrp="1"/>
          </p:cNvSpPr>
          <p:nvPr>
            <p:ph type="body" sz="half" idx="2"/>
          </p:nvPr>
        </p:nvSpPr>
        <p:spPr>
          <a:xfrm>
            <a:off x="839788" y="2057400"/>
            <a:ext cx="3558791" cy="3811588"/>
          </a:xfrm>
        </p:spPr>
        <p:txBody>
          <a:bodyPr>
            <a:normAutofit lnSpcReduction="10000"/>
          </a:bodyPr>
          <a:lstStyle/>
          <a:p>
            <a:r>
              <a:rPr lang="en-US" sz="2400" dirty="0"/>
              <a:t>We’re going to get started in a few minutes.</a:t>
            </a:r>
          </a:p>
          <a:p>
            <a:endParaRPr lang="en-US" sz="2400" dirty="0"/>
          </a:p>
          <a:p>
            <a:r>
              <a:rPr lang="en-US" sz="2400" b="1" dirty="0"/>
              <a:t>Can you hear us?</a:t>
            </a:r>
          </a:p>
          <a:p>
            <a:r>
              <a:rPr lang="en-US" sz="2400" dirty="0"/>
              <a:t>Please let us know in the </a:t>
            </a:r>
            <a:r>
              <a:rPr lang="en-US" sz="2400" b="1" dirty="0"/>
              <a:t>chat</a:t>
            </a:r>
            <a:r>
              <a:rPr lang="en-US" sz="2400" dirty="0"/>
              <a:t>!</a:t>
            </a:r>
          </a:p>
          <a:p>
            <a:endParaRPr lang="en-US" sz="2400" dirty="0"/>
          </a:p>
          <a:p>
            <a:endParaRPr lang="en-US" sz="2400" dirty="0"/>
          </a:p>
          <a:p>
            <a:r>
              <a:rPr lang="en-US" sz="2400" dirty="0"/>
              <a:t>Test Audio</a:t>
            </a:r>
          </a:p>
        </p:txBody>
      </p:sp>
      <p:pic>
        <p:nvPicPr>
          <p:cNvPr id="8" name="Picture 7" title="Screenshot of Zoom Platform"/>
          <p:cNvPicPr>
            <a:picLocks noChangeAspect="1"/>
          </p:cNvPicPr>
          <p:nvPr/>
        </p:nvPicPr>
        <p:blipFill>
          <a:blip r:embed="rId3"/>
          <a:stretch>
            <a:fillRect/>
          </a:stretch>
        </p:blipFill>
        <p:spPr>
          <a:xfrm>
            <a:off x="4438817" y="1166483"/>
            <a:ext cx="7203058" cy="4832105"/>
          </a:xfrm>
          <a:prstGeom prst="rect">
            <a:avLst/>
          </a:prstGeom>
          <a:ln>
            <a:solidFill>
              <a:schemeClr val="accent6"/>
            </a:solidFill>
          </a:ln>
          <a:effectLst>
            <a:outerShdw blurRad="50800" dist="38100" dir="5400000" algn="t" rotWithShape="0">
              <a:prstClr val="black">
                <a:alpha val="40000"/>
              </a:prstClr>
            </a:outerShdw>
          </a:effectLst>
        </p:spPr>
      </p:pic>
      <p:sp>
        <p:nvSpPr>
          <p:cNvPr id="10" name="Oval 9" title="Oval over the expand sound menu arrow"/>
          <p:cNvSpPr/>
          <p:nvPr/>
        </p:nvSpPr>
        <p:spPr>
          <a:xfrm>
            <a:off x="4729606" y="5361817"/>
            <a:ext cx="479913" cy="845650"/>
          </a:xfrm>
          <a:prstGeom prst="ellipse">
            <a:avLst/>
          </a:prstGeom>
          <a:noFill/>
          <a:ln w="5715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Elbow Connector 8" descr="pointing to test speaker &amp; microphone" title="Arrow from test audio to sound menu"/>
          <p:cNvCxnSpPr/>
          <p:nvPr/>
        </p:nvCxnSpPr>
        <p:spPr>
          <a:xfrm flipV="1">
            <a:off x="2475186" y="4989601"/>
            <a:ext cx="2494376" cy="372216"/>
          </a:xfrm>
          <a:prstGeom prst="bentConnector3">
            <a:avLst/>
          </a:prstGeom>
          <a:ln w="57150">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3</a:t>
            </a:fld>
            <a:endParaRPr lang="en-US" sz="1400" dirty="0"/>
          </a:p>
        </p:txBody>
      </p:sp>
      <p:sp>
        <p:nvSpPr>
          <p:cNvPr id="11" name="Rectangular Callout 10"/>
          <p:cNvSpPr/>
          <p:nvPr/>
        </p:nvSpPr>
        <p:spPr>
          <a:xfrm>
            <a:off x="9595338" y="568569"/>
            <a:ext cx="2168770" cy="1565031"/>
          </a:xfrm>
          <a:prstGeom prst="wedgeRectCallout">
            <a:avLst>
              <a:gd name="adj1" fmla="val 46194"/>
              <a:gd name="adj2" fmla="val 842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Welcome to the GATE Equity Webinar!</a:t>
            </a:r>
          </a:p>
          <a:p>
            <a:pPr algn="ctr"/>
            <a:r>
              <a:rPr lang="en-US" dirty="0"/>
              <a:t>We’ll be starting in a few minutes. </a:t>
            </a:r>
          </a:p>
        </p:txBody>
      </p:sp>
    </p:spTree>
    <p:extLst>
      <p:ext uri="{BB962C8B-B14F-4D97-AF65-F5344CB8AC3E}">
        <p14:creationId xmlns:p14="http://schemas.microsoft.com/office/powerpoint/2010/main" val="3074101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958C-738F-4701-8A87-3F903548B679}"/>
              </a:ext>
            </a:extLst>
          </p:cNvPr>
          <p:cNvSpPr>
            <a:spLocks noGrp="1"/>
          </p:cNvSpPr>
          <p:nvPr>
            <p:ph type="title"/>
          </p:nvPr>
        </p:nvSpPr>
        <p:spPr>
          <a:xfrm>
            <a:off x="488620" y="170061"/>
            <a:ext cx="9469112" cy="1228646"/>
          </a:xfrm>
        </p:spPr>
        <p:txBody>
          <a:bodyPr/>
          <a:lstStyle/>
          <a:p>
            <a:r>
              <a:rPr lang="en-US" dirty="0"/>
              <a:t>Delivery Strategies: Buy-In Matters!</a:t>
            </a:r>
          </a:p>
        </p:txBody>
      </p:sp>
      <p:sp>
        <p:nvSpPr>
          <p:cNvPr id="4" name="Hexagon 3" descr="Connections">
            <a:extLst>
              <a:ext uri="{FF2B5EF4-FFF2-40B4-BE49-F238E27FC236}">
                <a16:creationId xmlns:a16="http://schemas.microsoft.com/office/drawing/2014/main" id="{637C7C13-BCEB-4BE2-BDF9-47FAD4C275FF}"/>
              </a:ext>
            </a:extLst>
          </p:cNvPr>
          <p:cNvSpPr/>
          <p:nvPr/>
        </p:nvSpPr>
        <p:spPr>
          <a:xfrm>
            <a:off x="10579424" y="170061"/>
            <a:ext cx="1446683" cy="1228646"/>
          </a:xfrm>
          <a:prstGeom prst="hexagon">
            <a:avLst>
              <a:gd name="adj" fmla="val 25000"/>
              <a:gd name="vf" fmla="val 11547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8915" t="-2096" r="8915" b="-2096"/>
            </a:stretch>
          </a:blipFill>
          <a:ln>
            <a:solidFill>
              <a:schemeClr val="accent5"/>
            </a:solidFill>
          </a:ln>
        </p:spPr>
        <p:style>
          <a:lnRef idx="2">
            <a:schemeClr val="accent6">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3" name="Diagram 2" title="color blocks"/>
          <p:cNvGraphicFramePr/>
          <p:nvPr>
            <p:extLst>
              <p:ext uri="{D42A27DB-BD31-4B8C-83A1-F6EECF244321}">
                <p14:modId xmlns:p14="http://schemas.microsoft.com/office/powerpoint/2010/main" val="3362728791"/>
              </p:ext>
            </p:extLst>
          </p:nvPr>
        </p:nvGraphicFramePr>
        <p:xfrm>
          <a:off x="833717" y="1136526"/>
          <a:ext cx="10847293" cy="50132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30</a:t>
            </a:fld>
            <a:endParaRPr lang="en-US" sz="1400" dirty="0"/>
          </a:p>
        </p:txBody>
      </p:sp>
      <p:sp>
        <p:nvSpPr>
          <p:cNvPr id="5" name="Rectangle 4">
            <a:extLst>
              <a:ext uri="{FF2B5EF4-FFF2-40B4-BE49-F238E27FC236}">
                <a16:creationId xmlns:a16="http://schemas.microsoft.com/office/drawing/2014/main" id="{EFB07D31-68E6-4700-83B8-057C40509FCD}"/>
              </a:ext>
            </a:extLst>
          </p:cNvPr>
          <p:cNvSpPr/>
          <p:nvPr/>
        </p:nvSpPr>
        <p:spPr>
          <a:xfrm>
            <a:off x="4383822" y="5721474"/>
            <a:ext cx="3747082" cy="923330"/>
          </a:xfrm>
          <a:prstGeom prst="rect">
            <a:avLst/>
          </a:prstGeom>
          <a:solidFill>
            <a:schemeClr val="accent1">
              <a:lumMod val="20000"/>
              <a:lumOff val="80000"/>
            </a:schemeClr>
          </a:solidFill>
          <a:ln w="38100">
            <a:solidFill>
              <a:schemeClr val="accent1">
                <a:lumMod val="60000"/>
                <a:lumOff val="40000"/>
              </a:schemeClr>
            </a:solidFill>
          </a:ln>
        </p:spPr>
        <p:txBody>
          <a:bodyPr wrap="square">
            <a:spAutoFit/>
          </a:bodyPr>
          <a:lstStyle/>
          <a:p>
            <a:pPr algn="ctr"/>
            <a:r>
              <a:rPr lang="en-US" dirty="0"/>
              <a:t>Check out the NEW District HSBP Implementation Analysis Guide on OSPI’s Graduation webpage!</a:t>
            </a:r>
            <a:endParaRPr lang="en-US" sz="3200" dirty="0"/>
          </a:p>
        </p:txBody>
      </p:sp>
    </p:spTree>
    <p:extLst>
      <p:ext uri="{BB962C8B-B14F-4D97-AF65-F5344CB8AC3E}">
        <p14:creationId xmlns:p14="http://schemas.microsoft.com/office/powerpoint/2010/main" val="29529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B3BB-5719-45E3-8130-4A4A29314EA9}"/>
              </a:ext>
            </a:extLst>
          </p:cNvPr>
          <p:cNvSpPr>
            <a:spLocks noGrp="1"/>
          </p:cNvSpPr>
          <p:nvPr>
            <p:ph type="title"/>
          </p:nvPr>
        </p:nvSpPr>
        <p:spPr>
          <a:xfrm>
            <a:off x="540327" y="163328"/>
            <a:ext cx="10515600" cy="1235379"/>
          </a:xfrm>
        </p:spPr>
        <p:txBody>
          <a:bodyPr/>
          <a:lstStyle/>
          <a:p>
            <a:r>
              <a:rPr lang="en-US" dirty="0"/>
              <a:t>External Partners: Community Matters!</a:t>
            </a:r>
          </a:p>
        </p:txBody>
      </p:sp>
      <p:graphicFrame>
        <p:nvGraphicFramePr>
          <p:cNvPr id="7" name="Content Placeholder 6" title="color block with icons ">
            <a:extLst>
              <a:ext uri="{FF2B5EF4-FFF2-40B4-BE49-F238E27FC236}">
                <a16:creationId xmlns:a16="http://schemas.microsoft.com/office/drawing/2014/main" id="{E70A1A14-8C5D-4C6A-9E32-5DA89FD6AE25}"/>
              </a:ext>
            </a:extLst>
          </p:cNvPr>
          <p:cNvGraphicFramePr>
            <a:graphicFrameLocks/>
          </p:cNvGraphicFramePr>
          <p:nvPr>
            <p:extLst>
              <p:ext uri="{D42A27DB-BD31-4B8C-83A1-F6EECF244321}">
                <p14:modId xmlns:p14="http://schemas.microsoft.com/office/powerpoint/2010/main" val="3104180241"/>
              </p:ext>
            </p:extLst>
          </p:nvPr>
        </p:nvGraphicFramePr>
        <p:xfrm>
          <a:off x="443345" y="851647"/>
          <a:ext cx="11412682" cy="5922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31</a:t>
            </a:fld>
            <a:endParaRPr lang="en-US" sz="1400" dirty="0"/>
          </a:p>
        </p:txBody>
      </p:sp>
      <p:sp>
        <p:nvSpPr>
          <p:cNvPr id="8" name="Hexagon 7" title="hex">
            <a:extLst>
              <a:ext uri="{FF2B5EF4-FFF2-40B4-BE49-F238E27FC236}">
                <a16:creationId xmlns:a16="http://schemas.microsoft.com/office/drawing/2014/main" id="{2C90E0A6-AE6B-46E3-B9C7-591601716AC5}"/>
              </a:ext>
            </a:extLst>
          </p:cNvPr>
          <p:cNvSpPr/>
          <p:nvPr/>
        </p:nvSpPr>
        <p:spPr>
          <a:xfrm>
            <a:off x="10666348" y="163328"/>
            <a:ext cx="1374963" cy="1235379"/>
          </a:xfrm>
          <a:prstGeom prst="hexagon">
            <a:avLst/>
          </a:prstGeom>
          <a:blipFill dpi="0" rotWithShape="1">
            <a:blip r:embed="rId8" cstate="print">
              <a:duotone>
                <a:schemeClr val="accent1">
                  <a:shade val="45000"/>
                  <a:satMod val="135000"/>
                </a:schemeClr>
                <a:prstClr val="white"/>
              </a:duotone>
              <a:alphaModFix amt="50000"/>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a:bli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98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Advice Would You Give To Schools Starting This Work?</a:t>
            </a:r>
          </a:p>
        </p:txBody>
      </p:sp>
      <p:graphicFrame>
        <p:nvGraphicFramePr>
          <p:cNvPr id="4" name="Content Placeholder 1" title="color block with arrows"/>
          <p:cNvGraphicFramePr>
            <a:graphicFrameLocks noGrp="1"/>
          </p:cNvGraphicFramePr>
          <p:nvPr>
            <p:ph idx="1"/>
            <p:extLst>
              <p:ext uri="{D42A27DB-BD31-4B8C-83A1-F6EECF244321}">
                <p14:modId xmlns:p14="http://schemas.microsoft.com/office/powerpoint/2010/main" val="626309852"/>
              </p:ext>
            </p:extLst>
          </p:nvPr>
        </p:nvGraphicFramePr>
        <p:xfrm>
          <a:off x="838200" y="1882775"/>
          <a:ext cx="10515600" cy="4123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53133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85514" cy="1325563"/>
          </a:xfrm>
        </p:spPr>
        <p:txBody>
          <a:bodyPr/>
          <a:lstStyle/>
          <a:p>
            <a:r>
              <a:rPr lang="en-US" dirty="0"/>
              <a:t>High Leverage Supports Examples </a:t>
            </a:r>
          </a:p>
        </p:txBody>
      </p:sp>
      <p:graphicFrame>
        <p:nvGraphicFramePr>
          <p:cNvPr id="4" name="Content Placeholder 6" title="color block with triangles"/>
          <p:cNvGraphicFramePr>
            <a:graphicFrameLocks noGrp="1"/>
          </p:cNvGraphicFramePr>
          <p:nvPr>
            <p:ph idx="1"/>
            <p:extLst>
              <p:ext uri="{D42A27DB-BD31-4B8C-83A1-F6EECF244321}">
                <p14:modId xmlns:p14="http://schemas.microsoft.com/office/powerpoint/2010/main" val="1781341392"/>
              </p:ext>
            </p:extLst>
          </p:nvPr>
        </p:nvGraphicFramePr>
        <p:xfrm>
          <a:off x="297025" y="1522737"/>
          <a:ext cx="11459546" cy="4537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33</a:t>
            </a:fld>
            <a:endParaRPr lang="en-US" sz="1400" dirty="0"/>
          </a:p>
        </p:txBody>
      </p:sp>
      <p:sp>
        <p:nvSpPr>
          <p:cNvPr id="3" name="TextBox 2">
            <a:extLst>
              <a:ext uri="{FF2B5EF4-FFF2-40B4-BE49-F238E27FC236}">
                <a16:creationId xmlns:a16="http://schemas.microsoft.com/office/drawing/2014/main" id="{46BD648C-6C56-4AFD-B3E6-3802DCA9BA61}"/>
              </a:ext>
            </a:extLst>
          </p:cNvPr>
          <p:cNvSpPr txBox="1"/>
          <p:nvPr/>
        </p:nvSpPr>
        <p:spPr>
          <a:xfrm>
            <a:off x="666037" y="1702479"/>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1</a:t>
            </a:r>
          </a:p>
        </p:txBody>
      </p:sp>
      <p:sp>
        <p:nvSpPr>
          <p:cNvPr id="7" name="TextBox 6">
            <a:extLst>
              <a:ext uri="{FF2B5EF4-FFF2-40B4-BE49-F238E27FC236}">
                <a16:creationId xmlns:a16="http://schemas.microsoft.com/office/drawing/2014/main" id="{64A7FEA9-4F07-42E5-9EB8-A4031E80C320}"/>
              </a:ext>
            </a:extLst>
          </p:cNvPr>
          <p:cNvSpPr txBox="1"/>
          <p:nvPr/>
        </p:nvSpPr>
        <p:spPr>
          <a:xfrm>
            <a:off x="4248048" y="1666618"/>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2</a:t>
            </a:r>
          </a:p>
        </p:txBody>
      </p:sp>
      <p:sp>
        <p:nvSpPr>
          <p:cNvPr id="8" name="TextBox 7">
            <a:extLst>
              <a:ext uri="{FF2B5EF4-FFF2-40B4-BE49-F238E27FC236}">
                <a16:creationId xmlns:a16="http://schemas.microsoft.com/office/drawing/2014/main" id="{4AEB7005-4E91-4A83-853A-AB186A4C65C0}"/>
              </a:ext>
            </a:extLst>
          </p:cNvPr>
          <p:cNvSpPr txBox="1"/>
          <p:nvPr/>
        </p:nvSpPr>
        <p:spPr>
          <a:xfrm>
            <a:off x="8190887" y="1666617"/>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2644110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8089"/>
            <a:ext cx="10515600" cy="1325563"/>
          </a:xfrm>
        </p:spPr>
        <p:txBody>
          <a:bodyPr/>
          <a:lstStyle/>
          <a:p>
            <a:r>
              <a:rPr lang="en-US" dirty="0"/>
              <a:t>Questions &amp; Polling 2</a:t>
            </a:r>
          </a:p>
        </p:txBody>
      </p:sp>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903008" y="1300087"/>
            <a:ext cx="7387552" cy="4610100"/>
          </a:xfrm>
        </p:spPr>
        <p:txBody>
          <a:bodyPr>
            <a:noAutofit/>
          </a:bodyPr>
          <a:lstStyle/>
          <a:p>
            <a:pPr marL="0" indent="0">
              <a:lnSpc>
                <a:spcPct val="120000"/>
              </a:lnSpc>
              <a:buNone/>
            </a:pPr>
            <a:r>
              <a:rPr lang="en-US" sz="2400" b="1" dirty="0" smtClean="0"/>
              <a:t>Let’s help each other out! Do you have ideas you want to share?</a:t>
            </a:r>
            <a:endParaRPr lang="en-US" sz="2400" b="1" dirty="0"/>
          </a:p>
          <a:p>
            <a:pPr marL="346075" indent="-346075">
              <a:lnSpc>
                <a:spcPct val="120000"/>
              </a:lnSpc>
              <a:buFont typeface="+mj-lt"/>
              <a:buAutoNum type="alphaUcPeriod"/>
            </a:pPr>
            <a:r>
              <a:rPr lang="en-US" sz="1800" dirty="0" smtClean="0"/>
              <a:t>Something innovative your school or district is doing that may help your colleagues</a:t>
            </a:r>
          </a:p>
          <a:p>
            <a:pPr marL="346075" indent="-346075">
              <a:lnSpc>
                <a:spcPct val="120000"/>
              </a:lnSpc>
              <a:buFont typeface="+mj-lt"/>
              <a:buAutoNum type="alphaUcPeriod"/>
            </a:pPr>
            <a:r>
              <a:rPr lang="en-US" sz="1800" dirty="0" smtClean="0"/>
              <a:t>Ways to connect to students</a:t>
            </a:r>
          </a:p>
          <a:p>
            <a:pPr marL="346075" indent="-346075">
              <a:lnSpc>
                <a:spcPct val="120000"/>
              </a:lnSpc>
              <a:buFont typeface="+mj-lt"/>
              <a:buAutoNum type="alphaUcPeriod"/>
            </a:pPr>
            <a:r>
              <a:rPr lang="en-US" sz="1800" dirty="0" smtClean="0"/>
              <a:t>Strategies for offering student supports</a:t>
            </a:r>
          </a:p>
          <a:p>
            <a:pPr marL="0" indent="0">
              <a:lnSpc>
                <a:spcPct val="120000"/>
              </a:lnSpc>
              <a:buNone/>
            </a:pPr>
            <a:endParaRPr lang="en-US" sz="1800" dirty="0"/>
          </a:p>
          <a:p>
            <a:pPr marL="0" indent="0">
              <a:lnSpc>
                <a:spcPct val="120000"/>
              </a:lnSpc>
              <a:buNone/>
            </a:pPr>
            <a:r>
              <a:rPr lang="en-US" sz="2400" b="1" dirty="0"/>
              <a:t>Tell us in the chat!</a:t>
            </a:r>
            <a:endParaRPr lang="en-US" sz="2400" b="1" dirty="0"/>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8363350" y="2087575"/>
            <a:ext cx="3563474" cy="3449653"/>
          </a:xfrm>
          <a:prstGeom prst="rect">
            <a:avLst/>
          </a:prstGeom>
        </p:spPr>
      </p:pic>
      <p:sp>
        <p:nvSpPr>
          <p:cNvPr id="7" name="TextBox 6"/>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7800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3072" y="221063"/>
            <a:ext cx="10515600" cy="1126791"/>
          </a:xfrm>
        </p:spPr>
        <p:txBody>
          <a:bodyPr/>
          <a:lstStyle/>
          <a:p>
            <a:r>
              <a:rPr lang="en-US" dirty="0"/>
              <a:t>Implications for School Closures</a:t>
            </a:r>
          </a:p>
        </p:txBody>
      </p:sp>
      <p:graphicFrame>
        <p:nvGraphicFramePr>
          <p:cNvPr id="5" name="Content Placeholder 4" title="colorblock with icons ">
            <a:extLst>
              <a:ext uri="{FF2B5EF4-FFF2-40B4-BE49-F238E27FC236}">
                <a16:creationId xmlns:a16="http://schemas.microsoft.com/office/drawing/2014/main" id="{82C9C569-7A6F-4731-9537-DA81F301EF44}"/>
              </a:ext>
            </a:extLst>
          </p:cNvPr>
          <p:cNvGraphicFramePr>
            <a:graphicFrameLocks noGrp="1"/>
          </p:cNvGraphicFramePr>
          <p:nvPr>
            <p:ph idx="1"/>
            <p:extLst>
              <p:ext uri="{D42A27DB-BD31-4B8C-83A1-F6EECF244321}">
                <p14:modId xmlns:p14="http://schemas.microsoft.com/office/powerpoint/2010/main" val="2380427623"/>
              </p:ext>
            </p:extLst>
          </p:nvPr>
        </p:nvGraphicFramePr>
        <p:xfrm>
          <a:off x="448626" y="1230223"/>
          <a:ext cx="11267123" cy="5437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547976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8089"/>
            <a:ext cx="10515600" cy="1325563"/>
          </a:xfrm>
        </p:spPr>
        <p:txBody>
          <a:bodyPr/>
          <a:lstStyle/>
          <a:p>
            <a:r>
              <a:rPr lang="en-US" dirty="0"/>
              <a:t>Questions &amp; Polling </a:t>
            </a:r>
            <a:r>
              <a:rPr lang="en-US" dirty="0" smtClean="0"/>
              <a:t>3</a:t>
            </a:r>
            <a:endParaRPr lang="en-US" dirty="0"/>
          </a:p>
        </p:txBody>
      </p:sp>
      <p:sp>
        <p:nvSpPr>
          <p:cNvPr id="3" name="Content Placeholder 2">
            <a:extLst>
              <a:ext uri="{FF2B5EF4-FFF2-40B4-BE49-F238E27FC236}">
                <a16:creationId xmlns:a16="http://schemas.microsoft.com/office/drawing/2014/main" id="{2F23AE95-4D0A-284B-9D54-62B8D4F484DE}"/>
              </a:ext>
            </a:extLst>
          </p:cNvPr>
          <p:cNvSpPr>
            <a:spLocks noGrp="1"/>
          </p:cNvSpPr>
          <p:nvPr>
            <p:ph idx="1"/>
          </p:nvPr>
        </p:nvSpPr>
        <p:spPr>
          <a:xfrm>
            <a:off x="903008" y="1300087"/>
            <a:ext cx="7387552" cy="4610100"/>
          </a:xfrm>
        </p:spPr>
        <p:txBody>
          <a:bodyPr>
            <a:noAutofit/>
          </a:bodyPr>
          <a:lstStyle/>
          <a:p>
            <a:pPr marL="0" indent="0">
              <a:lnSpc>
                <a:spcPct val="120000"/>
              </a:lnSpc>
              <a:buNone/>
            </a:pPr>
            <a:r>
              <a:rPr lang="en-US" sz="2400" b="1" dirty="0"/>
              <a:t>Which description is closest to your school’s approach to providing High School and Beyond Planning?</a:t>
            </a:r>
          </a:p>
          <a:p>
            <a:pPr marL="346075" indent="-346075">
              <a:lnSpc>
                <a:spcPct val="120000"/>
              </a:lnSpc>
              <a:buFont typeface="+mj-lt"/>
              <a:buAutoNum type="alphaUcPeriod"/>
            </a:pPr>
            <a:r>
              <a:rPr lang="en-US" sz="1800" dirty="0"/>
              <a:t>We use a tiered approach so every student gets the basics, some get  additional small group help, and a few have 1:1 support.</a:t>
            </a:r>
          </a:p>
          <a:p>
            <a:pPr marL="346075" indent="-346075">
              <a:lnSpc>
                <a:spcPct val="120000"/>
              </a:lnSpc>
              <a:buFont typeface="+mj-lt"/>
              <a:buAutoNum type="alphaUcPeriod"/>
            </a:pPr>
            <a:r>
              <a:rPr lang="en-US" sz="1800" dirty="0"/>
              <a:t>The students do HSBP activities in their advisory class as a group.</a:t>
            </a:r>
          </a:p>
          <a:p>
            <a:pPr marL="346075" indent="-346075">
              <a:lnSpc>
                <a:spcPct val="120000"/>
              </a:lnSpc>
              <a:buFont typeface="+mj-lt"/>
              <a:buAutoNum type="alphaUcPeriod"/>
            </a:pPr>
            <a:r>
              <a:rPr lang="en-US" sz="1800" dirty="0"/>
              <a:t>We set a plan when they enter our school and revise as needed. </a:t>
            </a:r>
          </a:p>
          <a:p>
            <a:pPr marL="346075" indent="-346075">
              <a:lnSpc>
                <a:spcPct val="120000"/>
              </a:lnSpc>
              <a:buFont typeface="+mj-lt"/>
              <a:buAutoNum type="alphaUcPeriod"/>
            </a:pPr>
            <a:r>
              <a:rPr lang="en-US" sz="1800" dirty="0"/>
              <a:t>We offer a course during which students develop their HSBP.</a:t>
            </a:r>
          </a:p>
          <a:p>
            <a:pPr marL="346075" indent="-346075">
              <a:lnSpc>
                <a:spcPct val="120000"/>
              </a:lnSpc>
              <a:buFont typeface="+mj-lt"/>
              <a:buAutoNum type="alphaUcPeriod"/>
            </a:pPr>
            <a:r>
              <a:rPr lang="en-US" sz="1800" dirty="0"/>
              <a:t>We have another method </a:t>
            </a:r>
            <a:r>
              <a:rPr lang="en-US" sz="1800" b="1" dirty="0"/>
              <a:t>(tell us in the chat!)</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8363350" y="2087575"/>
            <a:ext cx="3563474" cy="3449653"/>
          </a:xfrm>
          <a:prstGeom prst="rect">
            <a:avLst/>
          </a:prstGeom>
        </p:spPr>
      </p:pic>
      <p:sp>
        <p:nvSpPr>
          <p:cNvPr id="7" name="TextBox 6"/>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962661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3031" y="4462341"/>
            <a:ext cx="10515600" cy="1325563"/>
          </a:xfrm>
        </p:spPr>
        <p:txBody>
          <a:bodyPr/>
          <a:lstStyle/>
          <a:p>
            <a:r>
              <a:rPr lang="en-US" dirty="0"/>
              <a:t>What Does it Look Like in Real Life?</a:t>
            </a:r>
            <a:br>
              <a:rPr lang="en-US" dirty="0"/>
            </a:br>
            <a:r>
              <a:rPr lang="en-US" sz="3600" dirty="0"/>
              <a:t>Open Doors at Green River College</a:t>
            </a:r>
            <a:endParaRPr lang="en-US" dirty="0"/>
          </a:p>
        </p:txBody>
      </p:sp>
    </p:spTree>
    <p:extLst>
      <p:ext uri="{BB962C8B-B14F-4D97-AF65-F5344CB8AC3E}">
        <p14:creationId xmlns:p14="http://schemas.microsoft.com/office/powerpoint/2010/main" val="3328143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 Where Am I From?</a:t>
            </a:r>
          </a:p>
        </p:txBody>
      </p:sp>
      <p:graphicFrame>
        <p:nvGraphicFramePr>
          <p:cNvPr id="4" name="Content Placeholder 1" title="presenters"/>
          <p:cNvGraphicFramePr>
            <a:graphicFrameLocks noGrp="1"/>
          </p:cNvGraphicFramePr>
          <p:nvPr>
            <p:ph idx="1"/>
            <p:extLst>
              <p:ext uri="{D42A27DB-BD31-4B8C-83A1-F6EECF244321}">
                <p14:modId xmlns:p14="http://schemas.microsoft.com/office/powerpoint/2010/main" val="1755545295"/>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651273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Who We Serve in Open Doors</a:t>
            </a:r>
          </a:p>
        </p:txBody>
      </p:sp>
      <p:graphicFrame>
        <p:nvGraphicFramePr>
          <p:cNvPr id="8" name="Content Placeholder 7" title="color block with icons "/>
          <p:cNvGraphicFramePr>
            <a:graphicFrameLocks noGrp="1"/>
          </p:cNvGraphicFramePr>
          <p:nvPr>
            <p:ph idx="1"/>
            <p:extLst>
              <p:ext uri="{D42A27DB-BD31-4B8C-83A1-F6EECF244321}">
                <p14:modId xmlns:p14="http://schemas.microsoft.com/office/powerpoint/2010/main" val="2001154690"/>
              </p:ext>
            </p:extLst>
          </p:nvPr>
        </p:nvGraphicFramePr>
        <p:xfrm>
          <a:off x="838200" y="1524001"/>
          <a:ext cx="10515600" cy="427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277016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195141"/>
            <a:ext cx="4976446" cy="1325563"/>
          </a:xfrm>
        </p:spPr>
        <p:txBody>
          <a:bodyPr/>
          <a:lstStyle/>
          <a:p>
            <a:r>
              <a:rPr lang="en-US" dirty="0"/>
              <a:t>Tips for Participating </a:t>
            </a:r>
          </a:p>
        </p:txBody>
      </p:sp>
      <p:sp>
        <p:nvSpPr>
          <p:cNvPr id="4" name="Content Placeholder 3"/>
          <p:cNvSpPr>
            <a:spLocks noGrp="1"/>
          </p:cNvSpPr>
          <p:nvPr>
            <p:ph sz="half" idx="1"/>
          </p:nvPr>
        </p:nvSpPr>
        <p:spPr>
          <a:xfrm>
            <a:off x="767862" y="1702071"/>
            <a:ext cx="5181600" cy="4351338"/>
          </a:xfrm>
        </p:spPr>
        <p:txBody>
          <a:bodyPr>
            <a:normAutofit/>
          </a:bodyPr>
          <a:lstStyle/>
          <a:p>
            <a:pPr>
              <a:spcAft>
                <a:spcPts val="1200"/>
              </a:spcAft>
            </a:pPr>
            <a:r>
              <a:rPr lang="en-US" sz="2400" dirty="0"/>
              <a:t>Share comments and ideas in the </a:t>
            </a:r>
            <a:r>
              <a:rPr lang="en-US" sz="2400" b="1" dirty="0"/>
              <a:t>Chat</a:t>
            </a:r>
            <a:r>
              <a:rPr lang="en-US" sz="2400" dirty="0"/>
              <a:t> panel (send to “All”) </a:t>
            </a:r>
          </a:p>
          <a:p>
            <a:pPr>
              <a:spcAft>
                <a:spcPts val="1200"/>
              </a:spcAft>
            </a:pPr>
            <a:r>
              <a:rPr lang="en-US" sz="2400" dirty="0"/>
              <a:t>Ask presenters questions in the </a:t>
            </a:r>
            <a:r>
              <a:rPr lang="en-US" sz="2400" b="1" dirty="0"/>
              <a:t>Q&amp;A</a:t>
            </a:r>
            <a:r>
              <a:rPr lang="en-US" sz="2400" dirty="0"/>
              <a:t> panel </a:t>
            </a:r>
          </a:p>
          <a:p>
            <a:pPr>
              <a:spcAft>
                <a:spcPts val="1200"/>
              </a:spcAft>
            </a:pPr>
            <a:r>
              <a:rPr lang="en-US" sz="2400" b="1" dirty="0"/>
              <a:t>Slides</a:t>
            </a:r>
            <a:r>
              <a:rPr lang="en-US" sz="2400" dirty="0"/>
              <a:t> are available on the </a:t>
            </a:r>
            <a:r>
              <a:rPr lang="en-US" sz="2400" dirty="0">
                <a:hlinkClick r:id="rId3"/>
              </a:rPr>
              <a:t>GATE Equity Webinar page </a:t>
            </a:r>
            <a:r>
              <a:rPr lang="en-US" sz="2400" dirty="0"/>
              <a:t>in the Archive now.</a:t>
            </a:r>
          </a:p>
          <a:p>
            <a:pPr>
              <a:spcAft>
                <a:spcPts val="1200"/>
              </a:spcAft>
            </a:pPr>
            <a:r>
              <a:rPr lang="en-US" sz="2400" b="1" dirty="0"/>
              <a:t>Recording</a:t>
            </a:r>
            <a:r>
              <a:rPr lang="en-US" sz="2400" dirty="0"/>
              <a:t> will be available at the end of the month. </a:t>
            </a:r>
          </a:p>
        </p:txBody>
      </p:sp>
      <p:pic>
        <p:nvPicPr>
          <p:cNvPr id="7" name="Picture 6" title="screenshot of zoom platform "/>
          <p:cNvPicPr>
            <a:picLocks noChangeAspect="1"/>
          </p:cNvPicPr>
          <p:nvPr/>
        </p:nvPicPr>
        <p:blipFill>
          <a:blip r:embed="rId4"/>
          <a:stretch>
            <a:fillRect/>
          </a:stretch>
        </p:blipFill>
        <p:spPr>
          <a:xfrm>
            <a:off x="6019800" y="467875"/>
            <a:ext cx="5571750" cy="5590200"/>
          </a:xfrm>
          <a:prstGeom prst="rect">
            <a:avLst/>
          </a:prstGeom>
          <a:ln>
            <a:solidFill>
              <a:schemeClr val="accent6"/>
            </a:solidFill>
          </a:ln>
          <a:effectLst>
            <a:outerShdw blurRad="50800" dist="38100" dir="18900000" algn="bl" rotWithShape="0">
              <a:prstClr val="black">
                <a:alpha val="40000"/>
              </a:prstClr>
            </a:outerShdw>
          </a:effectLst>
        </p:spPr>
      </p:pic>
      <p:sp>
        <p:nvSpPr>
          <p:cNvPr id="10" name="Oval 9" descr="around chat icon" title="Circle "/>
          <p:cNvSpPr/>
          <p:nvPr/>
        </p:nvSpPr>
        <p:spPr>
          <a:xfrm>
            <a:off x="10656652" y="5200068"/>
            <a:ext cx="1192695" cy="1152940"/>
          </a:xfrm>
          <a:prstGeom prst="ellipse">
            <a:avLst/>
          </a:prstGeom>
          <a:noFill/>
          <a:ln w="76200">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TextBox 7"/>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4</a:t>
            </a:fld>
            <a:endParaRPr lang="en-US" sz="1400" dirty="0"/>
          </a:p>
        </p:txBody>
      </p:sp>
    </p:spTree>
    <p:extLst>
      <p:ext uri="{BB962C8B-B14F-4D97-AF65-F5344CB8AC3E}">
        <p14:creationId xmlns:p14="http://schemas.microsoft.com/office/powerpoint/2010/main" val="2565152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Pathways Available:</a:t>
            </a:r>
          </a:p>
        </p:txBody>
      </p:sp>
      <p:graphicFrame>
        <p:nvGraphicFramePr>
          <p:cNvPr id="4" name="Content Placeholder 3" title="color block with arrows to a circle"/>
          <p:cNvGraphicFramePr>
            <a:graphicFrameLocks noGrp="1"/>
          </p:cNvGraphicFramePr>
          <p:nvPr>
            <p:ph idx="1"/>
            <p:extLst>
              <p:ext uri="{D42A27DB-BD31-4B8C-83A1-F6EECF244321}">
                <p14:modId xmlns:p14="http://schemas.microsoft.com/office/powerpoint/2010/main" val="3289535703"/>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158523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Onboarding Process for Students</a:t>
            </a:r>
          </a:p>
        </p:txBody>
      </p:sp>
      <p:graphicFrame>
        <p:nvGraphicFramePr>
          <p:cNvPr id="4" name="Content Placeholder 3" title="steps up"/>
          <p:cNvGraphicFramePr>
            <a:graphicFrameLocks noGrp="1"/>
          </p:cNvGraphicFramePr>
          <p:nvPr>
            <p:ph idx="1"/>
            <p:extLst>
              <p:ext uri="{D42A27DB-BD31-4B8C-83A1-F6EECF244321}">
                <p14:modId xmlns:p14="http://schemas.microsoft.com/office/powerpoint/2010/main" val="135568335"/>
              </p:ext>
            </p:extLst>
          </p:nvPr>
        </p:nvGraphicFramePr>
        <p:xfrm>
          <a:off x="1058949" y="2019636"/>
          <a:ext cx="9961016"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70516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Supports Related to HSBP</a:t>
            </a:r>
          </a:p>
        </p:txBody>
      </p:sp>
      <p:graphicFrame>
        <p:nvGraphicFramePr>
          <p:cNvPr id="4" name="Content Placeholder 6" title="color block with triangles"/>
          <p:cNvGraphicFramePr>
            <a:graphicFrameLocks noGrp="1"/>
          </p:cNvGraphicFramePr>
          <p:nvPr>
            <p:ph idx="1"/>
            <p:extLst>
              <p:ext uri="{D42A27DB-BD31-4B8C-83A1-F6EECF244321}">
                <p14:modId xmlns:p14="http://schemas.microsoft.com/office/powerpoint/2010/main" val="1209062016"/>
              </p:ext>
            </p:extLst>
          </p:nvPr>
        </p:nvGraphicFramePr>
        <p:xfrm>
          <a:off x="440253" y="1848344"/>
          <a:ext cx="10970173"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TextBox 4">
            <a:extLst>
              <a:ext uri="{FF2B5EF4-FFF2-40B4-BE49-F238E27FC236}">
                <a16:creationId xmlns:a16="http://schemas.microsoft.com/office/drawing/2014/main" id="{37F04049-744B-41E2-932A-3E0EA8F28536}"/>
              </a:ext>
            </a:extLst>
          </p:cNvPr>
          <p:cNvSpPr txBox="1"/>
          <p:nvPr/>
        </p:nvSpPr>
        <p:spPr>
          <a:xfrm>
            <a:off x="808737" y="2313003"/>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1</a:t>
            </a:r>
          </a:p>
        </p:txBody>
      </p:sp>
      <p:sp>
        <p:nvSpPr>
          <p:cNvPr id="7" name="TextBox 6">
            <a:extLst>
              <a:ext uri="{FF2B5EF4-FFF2-40B4-BE49-F238E27FC236}">
                <a16:creationId xmlns:a16="http://schemas.microsoft.com/office/drawing/2014/main" id="{0660F2D7-455D-48DA-A57F-A8E6AEB35038}"/>
              </a:ext>
            </a:extLst>
          </p:cNvPr>
          <p:cNvSpPr txBox="1"/>
          <p:nvPr/>
        </p:nvSpPr>
        <p:spPr>
          <a:xfrm>
            <a:off x="4673717" y="2313004"/>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2</a:t>
            </a:r>
          </a:p>
        </p:txBody>
      </p:sp>
      <p:sp>
        <p:nvSpPr>
          <p:cNvPr id="8" name="TextBox 7">
            <a:extLst>
              <a:ext uri="{FF2B5EF4-FFF2-40B4-BE49-F238E27FC236}">
                <a16:creationId xmlns:a16="http://schemas.microsoft.com/office/drawing/2014/main" id="{0D44A404-11AB-41C6-A767-411C5F58E39B}"/>
              </a:ext>
            </a:extLst>
          </p:cNvPr>
          <p:cNvSpPr txBox="1"/>
          <p:nvPr/>
        </p:nvSpPr>
        <p:spPr>
          <a:xfrm>
            <a:off x="8538697" y="2313002"/>
            <a:ext cx="415637" cy="584775"/>
          </a:xfrm>
          <a:prstGeom prst="rect">
            <a:avLst/>
          </a:prstGeom>
          <a:noFill/>
        </p:spPr>
        <p:txBody>
          <a:bodyPr wrap="square" rtlCol="0">
            <a:spAutoFit/>
          </a:bodyPr>
          <a:lstStyle/>
          <a:p>
            <a:pPr algn="ctr"/>
            <a:r>
              <a:rPr lang="en-US" sz="3200" dirty="0">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9433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plan is individual, but the steps are uniform:</a:t>
            </a:r>
          </a:p>
        </p:txBody>
      </p:sp>
      <p:graphicFrame>
        <p:nvGraphicFramePr>
          <p:cNvPr id="4" name="Content Placeholder 1" title="color block with arrows"/>
          <p:cNvGraphicFramePr>
            <a:graphicFrameLocks noGrp="1"/>
          </p:cNvGraphicFramePr>
          <p:nvPr>
            <p:ph idx="1"/>
            <p:extLst>
              <p:ext uri="{D42A27DB-BD31-4B8C-83A1-F6EECF244321}">
                <p14:modId xmlns:p14="http://schemas.microsoft.com/office/powerpoint/2010/main" val="182961697"/>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35676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p:txBody>
          <a:bodyPr>
            <a:normAutofit/>
          </a:bodyPr>
          <a:lstStyle/>
          <a:p>
            <a:pPr lvl="0"/>
            <a:r>
              <a:rPr lang="en-US" dirty="0"/>
              <a:t>Flexibility is Key</a:t>
            </a:r>
          </a:p>
        </p:txBody>
      </p:sp>
      <p:sp>
        <p:nvSpPr>
          <p:cNvPr id="6" name="Rectangle 5"/>
          <p:cNvSpPr/>
          <p:nvPr/>
        </p:nvSpPr>
        <p:spPr>
          <a:xfrm>
            <a:off x="838200" y="1595735"/>
            <a:ext cx="9209690" cy="206210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0403D"/>
                </a:solidFill>
                <a:effectLst/>
                <a:uLnTx/>
                <a:uFillTx/>
                <a:latin typeface="Segoe UI"/>
                <a:ea typeface="+mn-ea"/>
                <a:cs typeface="+mn-cs"/>
              </a:rPr>
              <a:t>Plans are fluid &amp; constantly changing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0403D"/>
                </a:solidFill>
                <a:effectLst/>
                <a:uLnTx/>
                <a:uFillTx/>
                <a:latin typeface="Segoe UI"/>
                <a:ea typeface="+mn-ea"/>
                <a:cs typeface="+mn-cs"/>
              </a:rPr>
              <a:t>All based on unique situation and readiness of each student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40403D"/>
              </a:solidFill>
              <a:effectLst/>
              <a:uLnTx/>
              <a:uFillTx/>
              <a:latin typeface="Segoe UI"/>
              <a:ea typeface="+mn-ea"/>
              <a:cs typeface="+mn-cs"/>
            </a:endParaRPr>
          </a:p>
        </p:txBody>
      </p:sp>
      <p:graphicFrame>
        <p:nvGraphicFramePr>
          <p:cNvPr id="5" name="Content Placeholder 4" title="arrows"/>
          <p:cNvGraphicFramePr>
            <a:graphicFrameLocks noGrp="1"/>
          </p:cNvGraphicFramePr>
          <p:nvPr>
            <p:ph idx="1"/>
            <p:extLst>
              <p:ext uri="{D42A27DB-BD31-4B8C-83A1-F6EECF244321}">
                <p14:modId xmlns:p14="http://schemas.microsoft.com/office/powerpoint/2010/main" val="2162255412"/>
              </p:ext>
            </p:extLst>
          </p:nvPr>
        </p:nvGraphicFramePr>
        <p:xfrm>
          <a:off x="838200" y="2650030"/>
          <a:ext cx="105156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551597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for our Presenters</a:t>
            </a:r>
            <a:endParaRPr lang="en-US" dirty="0"/>
          </a:p>
        </p:txBody>
      </p:sp>
      <p:pic>
        <p:nvPicPr>
          <p:cNvPr id="4" name="Content Placeholder 3" title="Question Mark "/>
          <p:cNvPicPr>
            <a:picLocks noGrp="1" noChangeAspect="1"/>
          </p:cNvPicPr>
          <p:nvPr>
            <p:ph idx="1"/>
          </p:nvPr>
        </p:nvPicPr>
        <p:blipFill>
          <a:blip r:embed="rId2">
            <a:duotone>
              <a:schemeClr val="accent2">
                <a:shade val="45000"/>
                <a:satMod val="135000"/>
              </a:schemeClr>
              <a:prstClr val="white"/>
            </a:duotone>
          </a:blip>
          <a:stretch>
            <a:fillRect/>
          </a:stretch>
        </p:blipFill>
        <p:spPr>
          <a:xfrm>
            <a:off x="4157662" y="2077244"/>
            <a:ext cx="3876675" cy="3752850"/>
          </a:xfrm>
          <a:prstGeom prst="rect">
            <a:avLst/>
          </a:prstGeom>
        </p:spPr>
      </p:pic>
    </p:spTree>
    <p:extLst>
      <p:ext uri="{BB962C8B-B14F-4D97-AF65-F5344CB8AC3E}">
        <p14:creationId xmlns:p14="http://schemas.microsoft.com/office/powerpoint/2010/main" val="1137409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 Evaluation </a:t>
            </a:r>
          </a:p>
        </p:txBody>
      </p:sp>
      <p:pic>
        <p:nvPicPr>
          <p:cNvPr id="4" name="Picture 3" title="Question Mark "/>
          <p:cNvPicPr>
            <a:picLocks noChangeAspect="1"/>
          </p:cNvPicPr>
          <p:nvPr/>
        </p:nvPicPr>
        <p:blipFill>
          <a:blip r:embed="rId3">
            <a:duotone>
              <a:schemeClr val="accent2">
                <a:shade val="45000"/>
                <a:satMod val="135000"/>
              </a:schemeClr>
              <a:prstClr val="white"/>
            </a:duotone>
          </a:blip>
          <a:stretch>
            <a:fillRect/>
          </a:stretch>
        </p:blipFill>
        <p:spPr>
          <a:xfrm>
            <a:off x="9391336" y="3776728"/>
            <a:ext cx="2424205" cy="2346773"/>
          </a:xfrm>
          <a:prstGeom prst="rect">
            <a:avLst/>
          </a:prstGeom>
        </p:spPr>
      </p:pic>
      <p:sp>
        <p:nvSpPr>
          <p:cNvPr id="3" name="Content Placeholder 2"/>
          <p:cNvSpPr>
            <a:spLocks noGrp="1"/>
          </p:cNvSpPr>
          <p:nvPr>
            <p:ph idx="1"/>
          </p:nvPr>
        </p:nvSpPr>
        <p:spPr>
          <a:xfrm>
            <a:off x="838199" y="1882775"/>
            <a:ext cx="9464817" cy="3927475"/>
          </a:xfrm>
        </p:spPr>
        <p:txBody>
          <a:bodyPr numCol="2">
            <a:normAutofit fontScale="62500" lnSpcReduction="20000"/>
          </a:bodyPr>
          <a:lstStyle/>
          <a:p>
            <a:pPr marL="0" indent="0">
              <a:buNone/>
            </a:pPr>
            <a:r>
              <a:rPr lang="en-US" b="1" dirty="0"/>
              <a:t>This presentation will change my practice in the future:</a:t>
            </a:r>
            <a:endParaRPr lang="en-US" dirty="0"/>
          </a:p>
          <a:p>
            <a:r>
              <a:rPr lang="en-US" dirty="0"/>
              <a:t>Definitely</a:t>
            </a:r>
          </a:p>
          <a:p>
            <a:r>
              <a:rPr lang="en-US" dirty="0"/>
              <a:t>Probably </a:t>
            </a:r>
          </a:p>
          <a:p>
            <a:r>
              <a:rPr lang="en-US" dirty="0"/>
              <a:t>Not Sure</a:t>
            </a:r>
          </a:p>
          <a:p>
            <a:r>
              <a:rPr lang="en-US" dirty="0"/>
              <a:t>No – not helpful</a:t>
            </a:r>
          </a:p>
          <a:p>
            <a:pPr marL="0" indent="0">
              <a:buNone/>
            </a:pPr>
            <a:endParaRPr lang="en-US" dirty="0"/>
          </a:p>
          <a:p>
            <a:pPr marL="0" indent="0">
              <a:buNone/>
            </a:pPr>
            <a:r>
              <a:rPr lang="en-US" b="1" dirty="0"/>
              <a:t>This presentation was well organized with a variety of participant involvement:</a:t>
            </a:r>
            <a:endParaRPr lang="en-US" dirty="0"/>
          </a:p>
          <a:p>
            <a:r>
              <a:rPr lang="en-US" dirty="0"/>
              <a:t>Strongly agree</a:t>
            </a:r>
          </a:p>
          <a:p>
            <a:r>
              <a:rPr lang="en-US" dirty="0"/>
              <a:t>Agree </a:t>
            </a:r>
          </a:p>
          <a:p>
            <a:r>
              <a:rPr lang="en-US" dirty="0"/>
              <a:t>Disagree</a:t>
            </a:r>
          </a:p>
          <a:p>
            <a:r>
              <a:rPr lang="en-US" dirty="0"/>
              <a:t>Strongly Disagree</a:t>
            </a:r>
          </a:p>
          <a:p>
            <a:pPr marL="0" indent="0">
              <a:buNone/>
            </a:pPr>
            <a:r>
              <a:rPr lang="en-US" b="1" dirty="0"/>
              <a:t>The presenters were content experts:</a:t>
            </a:r>
            <a:endParaRPr lang="en-US" dirty="0"/>
          </a:p>
          <a:p>
            <a:r>
              <a:rPr lang="en-US" dirty="0"/>
              <a:t>Strongly agree</a:t>
            </a:r>
          </a:p>
          <a:p>
            <a:r>
              <a:rPr lang="en-US" dirty="0"/>
              <a:t>Agree</a:t>
            </a:r>
          </a:p>
          <a:p>
            <a:r>
              <a:rPr lang="en-US" dirty="0"/>
              <a:t>Disagree</a:t>
            </a:r>
          </a:p>
          <a:p>
            <a:r>
              <a:rPr lang="en-US" dirty="0"/>
              <a:t>Strongly Disagree</a:t>
            </a:r>
          </a:p>
          <a:p>
            <a:pPr marL="0" indent="0">
              <a:buNone/>
            </a:pPr>
            <a:endParaRPr lang="en-US" b="1" dirty="0"/>
          </a:p>
          <a:p>
            <a:pPr marL="0" indent="0">
              <a:buNone/>
            </a:pPr>
            <a:r>
              <a:rPr lang="en-US" b="1" dirty="0"/>
              <a:t>The presentation met the stated learning objectives:</a:t>
            </a:r>
            <a:endParaRPr lang="en-US" dirty="0"/>
          </a:p>
          <a:p>
            <a:r>
              <a:rPr lang="en-US" dirty="0"/>
              <a:t>Strongly agree</a:t>
            </a:r>
          </a:p>
          <a:p>
            <a:r>
              <a:rPr lang="en-US" dirty="0"/>
              <a:t>Agree</a:t>
            </a:r>
          </a:p>
          <a:p>
            <a:r>
              <a:rPr lang="en-US" dirty="0"/>
              <a:t>Disagree</a:t>
            </a:r>
          </a:p>
          <a:p>
            <a:r>
              <a:rPr lang="en-US" dirty="0"/>
              <a:t>Strongly Disagree</a:t>
            </a:r>
          </a:p>
        </p:txBody>
      </p:sp>
      <p:sp>
        <p:nvSpPr>
          <p:cNvPr id="5" name="Rectangle 4"/>
          <p:cNvSpPr/>
          <p:nvPr/>
        </p:nvSpPr>
        <p:spPr>
          <a:xfrm>
            <a:off x="8293305" y="6212516"/>
            <a:ext cx="2484526" cy="369332"/>
          </a:xfrm>
          <a:prstGeom prst="rect">
            <a:avLst/>
          </a:prstGeom>
        </p:spPr>
        <p:txBody>
          <a:bodyPr wrap="none">
            <a:spAutoFit/>
          </a:bodyPr>
          <a:lstStyle/>
          <a:p>
            <a:pPr algn="ctr"/>
            <a:r>
              <a:rPr lang="en-US" u="sng" dirty="0">
                <a:hlinkClick r:id="rId4"/>
              </a:rPr>
              <a:t>GATE Feedback Survey</a:t>
            </a:r>
            <a:endParaRPr lang="en-US" dirty="0"/>
          </a:p>
        </p:txBody>
      </p:sp>
      <p:sp>
        <p:nvSpPr>
          <p:cNvPr id="8" name="TextBox 7"/>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46</a:t>
            </a:fld>
            <a:endParaRPr lang="en-US" sz="1400" dirty="0"/>
          </a:p>
        </p:txBody>
      </p:sp>
    </p:spTree>
    <p:extLst>
      <p:ext uri="{BB962C8B-B14F-4D97-AF65-F5344CB8AC3E}">
        <p14:creationId xmlns:p14="http://schemas.microsoft.com/office/powerpoint/2010/main" val="2237772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99957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40" y="290274"/>
            <a:ext cx="3088908" cy="847658"/>
          </a:xfrm>
        </p:spPr>
        <p:txBody>
          <a:bodyPr/>
          <a:lstStyle/>
          <a:p>
            <a:r>
              <a:rPr lang="en-US" dirty="0"/>
              <a:t>Resources </a:t>
            </a:r>
          </a:p>
        </p:txBody>
      </p:sp>
      <p:graphicFrame>
        <p:nvGraphicFramePr>
          <p:cNvPr id="4" name="Content Placeholder 6" title="color blocks"/>
          <p:cNvGraphicFramePr>
            <a:graphicFrameLocks noGrp="1"/>
          </p:cNvGraphicFramePr>
          <p:nvPr>
            <p:ph idx="1"/>
            <p:extLst>
              <p:ext uri="{D42A27DB-BD31-4B8C-83A1-F6EECF244321}">
                <p14:modId xmlns:p14="http://schemas.microsoft.com/office/powerpoint/2010/main" val="879918993"/>
              </p:ext>
            </p:extLst>
          </p:nvPr>
        </p:nvGraphicFramePr>
        <p:xfrm>
          <a:off x="667752" y="1377696"/>
          <a:ext cx="10856495" cy="4437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772396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graphicFrame>
        <p:nvGraphicFramePr>
          <p:cNvPr id="10" name="Content Placeholder 9" title="Photos of presenters"/>
          <p:cNvGraphicFramePr>
            <a:graphicFrameLocks noGrp="1"/>
          </p:cNvGraphicFramePr>
          <p:nvPr>
            <p:ph idx="1"/>
            <p:extLst>
              <p:ext uri="{D42A27DB-BD31-4B8C-83A1-F6EECF244321}">
                <p14:modId xmlns:p14="http://schemas.microsoft.com/office/powerpoint/2010/main" val="192805185"/>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49</a:t>
            </a:fld>
            <a:endParaRPr lang="en-US" sz="1400" dirty="0"/>
          </a:p>
        </p:txBody>
      </p:sp>
    </p:spTree>
    <p:extLst>
      <p:ext uri="{BB962C8B-B14F-4D97-AF65-F5344CB8AC3E}">
        <p14:creationId xmlns:p14="http://schemas.microsoft.com/office/powerpoint/2010/main" val="320254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Virtual Etiquette</a:t>
            </a:r>
          </a:p>
        </p:txBody>
      </p:sp>
      <p:graphicFrame>
        <p:nvGraphicFramePr>
          <p:cNvPr id="4" name="Diagram 3" title="icons and color blocks graphic "/>
          <p:cNvGraphicFramePr/>
          <p:nvPr>
            <p:extLst/>
          </p:nvPr>
        </p:nvGraphicFramePr>
        <p:xfrm>
          <a:off x="1997159" y="1317950"/>
          <a:ext cx="8128000" cy="4390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5</a:t>
            </a:fld>
            <a:endParaRPr lang="en-US" sz="1400" dirty="0"/>
          </a:p>
        </p:txBody>
      </p:sp>
    </p:spTree>
    <p:extLst>
      <p:ext uri="{BB962C8B-B14F-4D97-AF65-F5344CB8AC3E}">
        <p14:creationId xmlns:p14="http://schemas.microsoft.com/office/powerpoint/2010/main" val="26771628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Personalized Assistance</a:t>
            </a:r>
          </a:p>
        </p:txBody>
      </p:sp>
      <p:sp>
        <p:nvSpPr>
          <p:cNvPr id="3" name="Content Placeholder 2"/>
          <p:cNvSpPr>
            <a:spLocks noGrp="1"/>
          </p:cNvSpPr>
          <p:nvPr>
            <p:ph idx="1"/>
          </p:nvPr>
        </p:nvSpPr>
        <p:spPr>
          <a:xfrm>
            <a:off x="2218766" y="1730375"/>
            <a:ext cx="4972396" cy="3927475"/>
          </a:xfrm>
        </p:spPr>
        <p:txBody>
          <a:bodyPr/>
          <a:lstStyle/>
          <a:p>
            <a:r>
              <a:rPr lang="en-US" dirty="0"/>
              <a:t>Do you want personalized support? </a:t>
            </a:r>
          </a:p>
          <a:p>
            <a:endParaRPr lang="en-US" dirty="0"/>
          </a:p>
          <a:p>
            <a:r>
              <a:rPr lang="en-US" dirty="0"/>
              <a:t>We want to help connect you to the right people! </a:t>
            </a:r>
          </a:p>
          <a:p>
            <a:endParaRPr lang="en-US" dirty="0"/>
          </a:p>
          <a:p>
            <a:r>
              <a:rPr lang="en-US" dirty="0"/>
              <a:t>Use the </a:t>
            </a:r>
            <a:r>
              <a:rPr lang="en-US" dirty="0">
                <a:hlinkClick r:id="rId3"/>
              </a:rPr>
              <a:t>Green Button</a:t>
            </a:r>
            <a:r>
              <a:rPr lang="en-US" dirty="0"/>
              <a:t>!</a:t>
            </a:r>
          </a:p>
        </p:txBody>
      </p:sp>
      <p:pic>
        <p:nvPicPr>
          <p:cNvPr id="6" name="Picture 5" title="Get Personalized support from our team button">
            <a:hlinkClick r:id="rId3"/>
            <a:extLst>
              <a:ext uri="{FF2B5EF4-FFF2-40B4-BE49-F238E27FC236}">
                <a16:creationId xmlns:a16="http://schemas.microsoft.com/office/drawing/2014/main" id="{FCE1097B-5DE7-4DD1-890D-62FDAC4873B0}"/>
              </a:ext>
            </a:extLst>
          </p:cNvPr>
          <p:cNvPicPr>
            <a:picLocks noChangeAspect="1"/>
          </p:cNvPicPr>
          <p:nvPr/>
        </p:nvPicPr>
        <p:blipFill>
          <a:blip r:embed="rId4">
            <a:duotone>
              <a:schemeClr val="accent2">
                <a:shade val="45000"/>
                <a:satMod val="135000"/>
              </a:schemeClr>
              <a:prstClr val="white"/>
            </a:duotone>
          </a:blip>
          <a:stretch>
            <a:fillRect/>
          </a:stretch>
        </p:blipFill>
        <p:spPr>
          <a:xfrm>
            <a:off x="7889602" y="1690688"/>
            <a:ext cx="2472500" cy="4231779"/>
          </a:xfrm>
          <a:prstGeom prst="rect">
            <a:avLst/>
          </a:prstGeom>
        </p:spPr>
      </p:pic>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50</a:t>
            </a:fld>
            <a:endParaRPr lang="en-US" sz="1400" dirty="0"/>
          </a:p>
        </p:txBody>
      </p:sp>
    </p:spTree>
    <p:extLst>
      <p:ext uri="{BB962C8B-B14F-4D97-AF65-F5344CB8AC3E}">
        <p14:creationId xmlns:p14="http://schemas.microsoft.com/office/powerpoint/2010/main" val="150484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Creative Commons</a:t>
            </a:r>
          </a:p>
        </p:txBody>
      </p:sp>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2147977" y="1946394"/>
            <a:ext cx="9592573" cy="1357523"/>
          </a:xfrm>
        </p:spPr>
        <p:txBody>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51</a:t>
            </a:fld>
            <a:endParaRPr lang="en-US" sz="1400" dirty="0"/>
          </a:p>
        </p:txBody>
      </p:sp>
    </p:spTree>
    <p:extLst>
      <p:ext uri="{BB962C8B-B14F-4D97-AF65-F5344CB8AC3E}">
        <p14:creationId xmlns:p14="http://schemas.microsoft.com/office/powerpoint/2010/main" val="4012646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27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 for the Chat </a:t>
            </a:r>
          </a:p>
        </p:txBody>
      </p:sp>
      <p:graphicFrame>
        <p:nvGraphicFramePr>
          <p:cNvPr id="4" name="Content Placeholder 3" title="color blocks "/>
          <p:cNvGraphicFramePr>
            <a:graphicFrameLocks noGrp="1"/>
          </p:cNvGraphicFramePr>
          <p:nvPr>
            <p:ph idx="1"/>
            <p:extLst>
              <p:ext uri="{D42A27DB-BD31-4B8C-83A1-F6EECF244321}">
                <p14:modId xmlns:p14="http://schemas.microsoft.com/office/powerpoint/2010/main" val="1198785782"/>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53</a:t>
            </a:fld>
            <a:endParaRPr lang="en-US" sz="1400" dirty="0"/>
          </a:p>
        </p:txBody>
      </p:sp>
    </p:spTree>
    <p:extLst>
      <p:ext uri="{BB962C8B-B14F-4D97-AF65-F5344CB8AC3E}">
        <p14:creationId xmlns:p14="http://schemas.microsoft.com/office/powerpoint/2010/main" val="217548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t>April GATE Equity Webinar </a:t>
            </a:r>
            <a:r>
              <a:rPr lang="en-US" sz="4400" dirty="0"/>
              <a:t/>
            </a:r>
            <a:br>
              <a:rPr lang="en-US" sz="4400" dirty="0"/>
            </a:br>
            <a:r>
              <a:rPr lang="en-US" sz="4400" dirty="0"/>
              <a:t>High School &amp; Beyond: </a:t>
            </a:r>
            <a:br>
              <a:rPr lang="en-US" sz="4400" dirty="0"/>
            </a:br>
            <a:r>
              <a:rPr lang="en-US" sz="4400" dirty="0"/>
              <a:t>Increasing Engagement with High School &amp; Beyond Planning </a:t>
            </a:r>
          </a:p>
        </p:txBody>
      </p:sp>
      <p:sp>
        <p:nvSpPr>
          <p:cNvPr id="3" name="Subtitle 2"/>
          <p:cNvSpPr>
            <a:spLocks noGrp="1"/>
          </p:cNvSpPr>
          <p:nvPr>
            <p:ph type="subTitle" idx="1"/>
          </p:nvPr>
        </p:nvSpPr>
        <p:spPr/>
        <p:txBody>
          <a:bodyPr/>
          <a:lstStyle/>
          <a:p>
            <a:r>
              <a:rPr lang="en-US" dirty="0"/>
              <a:t>Exploring topics related to equity in graduation success</a:t>
            </a:r>
          </a:p>
        </p:txBody>
      </p:sp>
      <p:sp>
        <p:nvSpPr>
          <p:cNvPr id="4" name="Rounded Rectangular Callout 3"/>
          <p:cNvSpPr/>
          <p:nvPr/>
        </p:nvSpPr>
        <p:spPr>
          <a:xfrm>
            <a:off x="5204460" y="4344758"/>
            <a:ext cx="6639540" cy="1729131"/>
          </a:xfrm>
          <a:prstGeom prst="wedgeRoundRectCallout">
            <a:avLst>
              <a:gd name="adj1" fmla="val 49184"/>
              <a:gd name="adj2" fmla="val 87085"/>
              <a:gd name="adj3" fmla="val 16667"/>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The webinar will begin soon. </a:t>
            </a:r>
          </a:p>
          <a:p>
            <a:pPr algn="ctr"/>
            <a:r>
              <a:rPr lang="en-US" i="1" dirty="0"/>
              <a:t>While you wait, please share in the chat panel: </a:t>
            </a:r>
          </a:p>
          <a:p>
            <a:pPr algn="ctr"/>
            <a:r>
              <a:rPr lang="en-US" sz="2800" dirty="0"/>
              <a:t>Use 6 words to describe your connection to HSBP.</a:t>
            </a:r>
          </a:p>
        </p:txBody>
      </p:sp>
    </p:spTree>
    <p:extLst>
      <p:ext uri="{BB962C8B-B14F-4D97-AF65-F5344CB8AC3E}">
        <p14:creationId xmlns:p14="http://schemas.microsoft.com/office/powerpoint/2010/main" val="2648349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hlinkClick r:id="rId3"/>
              </a:rPr>
              <a:t>Novel Coronavirus (COVID-19) Guidance &amp; Resources Page </a:t>
            </a:r>
            <a:endParaRPr lang="en-US" dirty="0"/>
          </a:p>
        </p:txBody>
      </p:sp>
      <p:graphicFrame>
        <p:nvGraphicFramePr>
          <p:cNvPr id="4" name="Diagram 3" title="color blocks "/>
          <p:cNvGraphicFramePr/>
          <p:nvPr>
            <p:extLst>
              <p:ext uri="{D42A27DB-BD31-4B8C-83A1-F6EECF244321}">
                <p14:modId xmlns:p14="http://schemas.microsoft.com/office/powerpoint/2010/main" val="2566421038"/>
              </p:ext>
            </p:extLst>
          </p:nvPr>
        </p:nvGraphicFramePr>
        <p:xfrm>
          <a:off x="676656" y="1682496"/>
          <a:ext cx="10753344" cy="4261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051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Need Clock Hours?  </a:t>
            </a:r>
          </a:p>
        </p:txBody>
      </p:sp>
      <p:pic>
        <p:nvPicPr>
          <p:cNvPr id="4" name="Picture 3" descr="Created by Vectplus&#10;from the Noun Project" title="clock"/>
          <p:cNvPicPr>
            <a:picLocks noChangeAspect="1"/>
          </p:cNvPicPr>
          <p:nvPr/>
        </p:nvPicPr>
        <p:blipFill>
          <a:blip r:embed="rId3">
            <a:duotone>
              <a:schemeClr val="accent2">
                <a:shade val="45000"/>
                <a:satMod val="135000"/>
              </a:schemeClr>
              <a:prstClr val="white"/>
            </a:duotone>
          </a:blip>
          <a:stretch>
            <a:fillRect/>
          </a:stretch>
        </p:blipFill>
        <p:spPr>
          <a:xfrm>
            <a:off x="908920" y="2016691"/>
            <a:ext cx="3332867" cy="3105008"/>
          </a:xfrm>
          <a:prstGeom prst="rect">
            <a:avLst/>
          </a:prstGeom>
        </p:spPr>
      </p:pic>
      <p:sp>
        <p:nvSpPr>
          <p:cNvPr id="3" name="Content Placeholder 2"/>
          <p:cNvSpPr>
            <a:spLocks noGrp="1"/>
          </p:cNvSpPr>
          <p:nvPr>
            <p:ph idx="1"/>
          </p:nvPr>
        </p:nvSpPr>
        <p:spPr>
          <a:xfrm>
            <a:off x="4659682" y="1559491"/>
            <a:ext cx="6694118" cy="4250760"/>
          </a:xfrm>
        </p:spPr>
        <p:txBody>
          <a:bodyPr>
            <a:normAutofit fontScale="70000" lnSpcReduction="20000"/>
          </a:bodyPr>
          <a:lstStyle/>
          <a:p>
            <a:pPr marL="0" indent="0">
              <a:buNone/>
            </a:pPr>
            <a:r>
              <a:rPr lang="en-US" dirty="0"/>
              <a:t>We are offering 3 free Clock Hours for attending both of today’s webinars.  </a:t>
            </a:r>
          </a:p>
          <a:p>
            <a:endParaRPr lang="en-US" dirty="0"/>
          </a:p>
          <a:p>
            <a:pPr marL="514350" indent="-514350">
              <a:buFont typeface="+mj-lt"/>
              <a:buAutoNum type="arabicPeriod"/>
            </a:pPr>
            <a:r>
              <a:rPr lang="en-US" dirty="0"/>
              <a:t>Register for clock hours.</a:t>
            </a:r>
          </a:p>
          <a:p>
            <a:pPr marL="514350" indent="-514350">
              <a:buFont typeface="+mj-lt"/>
              <a:buAutoNum type="arabicPeriod"/>
            </a:pPr>
            <a:r>
              <a:rPr lang="en-US" dirty="0"/>
              <a:t>Complete the pre-reading assignment.</a:t>
            </a:r>
          </a:p>
          <a:p>
            <a:pPr marL="514350" indent="-514350">
              <a:buFont typeface="+mj-lt"/>
              <a:buAutoNum type="arabicPeriod"/>
            </a:pPr>
            <a:r>
              <a:rPr lang="en-US" dirty="0"/>
              <a:t>Attend both the morning and afternoon live GATE Equity Webinars. </a:t>
            </a:r>
          </a:p>
          <a:p>
            <a:pPr marL="514350" indent="-514350">
              <a:buFont typeface="+mj-lt"/>
              <a:buAutoNum type="arabicPeriod"/>
            </a:pPr>
            <a:r>
              <a:rPr lang="en-US" dirty="0"/>
              <a:t>Complete the PDEnroller Evaluation.</a:t>
            </a:r>
          </a:p>
          <a:p>
            <a:pPr marL="514350" indent="-514350">
              <a:buFont typeface="+mj-lt"/>
              <a:buAutoNum type="arabicPeriod"/>
            </a:pPr>
            <a:r>
              <a:rPr lang="en-US" dirty="0"/>
              <a:t>Clock Hours will be released when attendance is verified, usually within a week. </a:t>
            </a:r>
          </a:p>
          <a:p>
            <a:pPr marL="514350" indent="-514350">
              <a:buFont typeface="+mj-lt"/>
              <a:buAutoNum type="arabicPeriod"/>
            </a:pPr>
            <a:r>
              <a:rPr lang="en-US" dirty="0"/>
              <a:t>Questions? Contact </a:t>
            </a:r>
            <a:r>
              <a:rPr lang="en-US" u="sng" dirty="0">
                <a:hlinkClick r:id="rId4"/>
              </a:rPr>
              <a:t>Ronnie.Larson@k12.wa.us</a:t>
            </a:r>
            <a:endParaRPr lang="en-US" dirty="0"/>
          </a:p>
          <a:p>
            <a:pPr marL="0" indent="0">
              <a:buNone/>
            </a:pPr>
            <a:r>
              <a:rPr lang="en-US" dirty="0"/>
              <a:t> </a:t>
            </a:r>
          </a:p>
          <a:p>
            <a:pPr marL="0" indent="0">
              <a:buNone/>
            </a:pPr>
            <a:r>
              <a:rPr lang="en-US" u="sng" dirty="0">
                <a:hlinkClick r:id="rId5"/>
              </a:rPr>
              <a:t>Clock Hour Instructions and Registration Here!</a:t>
            </a:r>
            <a:r>
              <a:rPr lang="en-US" dirty="0"/>
              <a:t> </a:t>
            </a:r>
          </a:p>
        </p:txBody>
      </p:sp>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4/7/2020</a:t>
            </a:fld>
            <a:r>
              <a:rPr lang="en-US" sz="1400" dirty="0"/>
              <a:t>  |  </a:t>
            </a:r>
            <a:fld id="{F1B50846-C5CC-4F37-A96F-6F914AFF4F68}" type="slidenum">
              <a:rPr lang="en-US" sz="1400" smtClean="0"/>
              <a:pPr algn="r"/>
              <a:t>8</a:t>
            </a:fld>
            <a:endParaRPr lang="en-US" sz="1400" dirty="0"/>
          </a:p>
        </p:txBody>
      </p:sp>
    </p:spTree>
    <p:extLst>
      <p:ext uri="{BB962C8B-B14F-4D97-AF65-F5344CB8AC3E}">
        <p14:creationId xmlns:p14="http://schemas.microsoft.com/office/powerpoint/2010/main" val="172993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Land Acknowledgement </a:t>
            </a:r>
          </a:p>
        </p:txBody>
      </p:sp>
      <p:pic>
        <p:nvPicPr>
          <p:cNvPr id="4" name="Content Placeholder 3" title="WA"/>
          <p:cNvPicPr>
            <a:picLocks noGrp="1" noChangeAspect="1"/>
          </p:cNvPicPr>
          <p:nvPr>
            <p:ph idx="1"/>
          </p:nvPr>
        </p:nvPicPr>
        <p:blipFill>
          <a:blip r:embed="rId3">
            <a:duotone>
              <a:schemeClr val="accent2">
                <a:shade val="45000"/>
                <a:satMod val="135000"/>
              </a:schemeClr>
              <a:prstClr val="white"/>
            </a:duotone>
          </a:blip>
          <a:stretch>
            <a:fillRect/>
          </a:stretch>
        </p:blipFill>
        <p:spPr>
          <a:xfrm>
            <a:off x="2724912" y="1335813"/>
            <a:ext cx="6784848" cy="4836796"/>
          </a:xfrm>
          <a:prstGeom prst="rect">
            <a:avLst/>
          </a:prstGeom>
        </p:spPr>
      </p:pic>
      <p:sp>
        <p:nvSpPr>
          <p:cNvPr id="6" name="5-Point Star 5" title="Olympia "/>
          <p:cNvSpPr/>
          <p:nvPr/>
        </p:nvSpPr>
        <p:spPr>
          <a:xfrm>
            <a:off x="4132730" y="3926541"/>
            <a:ext cx="295835" cy="34065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3D"/>
                </a:solidFill>
                <a:effectLst/>
                <a:uLnTx/>
                <a:uFillTx/>
                <a:latin typeface="Segoe UI"/>
                <a:ea typeface="+mn-ea"/>
                <a:cs typeface="+mn-cs"/>
              </a:rPr>
              <a:t>|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7" name="Pentagon 6"/>
          <p:cNvSpPr/>
          <p:nvPr/>
        </p:nvSpPr>
        <p:spPr>
          <a:xfrm>
            <a:off x="9723864" y="5430645"/>
            <a:ext cx="2230244" cy="85864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hlinkClick r:id="rId4"/>
              </a:rPr>
              <a:t>Washington Tribes Map</a:t>
            </a:r>
            <a:endParaRPr lang="en-US" dirty="0">
              <a:solidFill>
                <a:schemeClr val="tx1"/>
              </a:solidFill>
            </a:endParaRPr>
          </a:p>
        </p:txBody>
      </p:sp>
      <p:sp>
        <p:nvSpPr>
          <p:cNvPr id="8" name="Pentagon 7"/>
          <p:cNvSpPr/>
          <p:nvPr/>
        </p:nvSpPr>
        <p:spPr>
          <a:xfrm>
            <a:off x="9731298" y="4125951"/>
            <a:ext cx="2230244" cy="11783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hlinkClick r:id="rId5"/>
              </a:rPr>
              <a:t>School District &amp; Nearest Federally Recognized Tribes</a:t>
            </a:r>
            <a:endParaRPr lang="en-US" dirty="0">
              <a:solidFill>
                <a:schemeClr val="tx1"/>
              </a:solidFill>
            </a:endParaRPr>
          </a:p>
        </p:txBody>
      </p:sp>
    </p:spTree>
    <p:extLst>
      <p:ext uri="{BB962C8B-B14F-4D97-AF65-F5344CB8AC3E}">
        <p14:creationId xmlns:p14="http://schemas.microsoft.com/office/powerpoint/2010/main" val="934724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15916</TotalTime>
  <Words>4908</Words>
  <Application>Microsoft Office PowerPoint</Application>
  <PresentationFormat>Widescreen</PresentationFormat>
  <Paragraphs>657</Paragraphs>
  <Slides>53</Slides>
  <Notes>35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Segoe UI</vt:lpstr>
      <vt:lpstr>Segoe UI Black</vt:lpstr>
      <vt:lpstr>Segoe UI Semibold</vt:lpstr>
      <vt:lpstr>Selawik Semibold</vt:lpstr>
      <vt:lpstr>Source Sans Pro SemiBold</vt:lpstr>
      <vt:lpstr>Wingdings</vt:lpstr>
      <vt:lpstr>Office Theme</vt:lpstr>
      <vt:lpstr>April GATE Equity Webinar  High School &amp; Beyond 101:  Increasing Engagement with High School &amp; Beyond Planning </vt:lpstr>
      <vt:lpstr>Connect to Audio</vt:lpstr>
      <vt:lpstr>Sound Check </vt:lpstr>
      <vt:lpstr>Tips for Participating </vt:lpstr>
      <vt:lpstr>Virtual Etiquette</vt:lpstr>
      <vt:lpstr>April GATE Equity Webinar  High School &amp; Beyond:  Increasing Engagement with High School &amp; Beyond Planning </vt:lpstr>
      <vt:lpstr>Novel Coronavirus (COVID-19) Guidance &amp; Resources Page </vt:lpstr>
      <vt:lpstr>Do You Need Clock Hours?  </vt:lpstr>
      <vt:lpstr>Land Acknowledgement </vt:lpstr>
      <vt:lpstr>PowerPoint Presentation</vt:lpstr>
      <vt:lpstr>PowerPoint Presentation</vt:lpstr>
      <vt:lpstr>Office of System &amp; School Improvement </vt:lpstr>
      <vt:lpstr>OSPI YouTube Channel</vt:lpstr>
      <vt:lpstr>More This Afternoon</vt:lpstr>
      <vt:lpstr>MTSS PLC Webinars / OSPI-WSAC Webinar</vt:lpstr>
      <vt:lpstr>Objectives</vt:lpstr>
      <vt:lpstr>Who Are We?</vt:lpstr>
      <vt:lpstr>Questions &amp; Polling 1</vt:lpstr>
      <vt:lpstr>What is a High School &amp; Beyond Plan? How can HSBP’s be Used, Even During School Closures, to Increase Engagement?</vt:lpstr>
      <vt:lpstr>What Do You Know About High School &amp; Beyond Plans?</vt:lpstr>
      <vt:lpstr>Framework for Quality High School Beyond Planning</vt:lpstr>
      <vt:lpstr>Washington Statewide Trends</vt:lpstr>
      <vt:lpstr>Systems Level Supports and Strategies</vt:lpstr>
      <vt:lpstr>Leadership &amp; Staff: Beliefs Matter!</vt:lpstr>
      <vt:lpstr>Guiding Questions: Sequence Matters!</vt:lpstr>
      <vt:lpstr>Toolkit &amp; Template: Updates Matter!</vt:lpstr>
      <vt:lpstr>HSBP Updates from HB1599</vt:lpstr>
      <vt:lpstr>Data Mining: Engagement Matters!</vt:lpstr>
      <vt:lpstr>Data Mining: Help Me, Help You!</vt:lpstr>
      <vt:lpstr>Delivery Strategies: Buy-In Matters!</vt:lpstr>
      <vt:lpstr>External Partners: Community Matters!</vt:lpstr>
      <vt:lpstr>What Advice Would You Give To Schools Starting This Work?</vt:lpstr>
      <vt:lpstr>High Leverage Supports Examples </vt:lpstr>
      <vt:lpstr>Questions &amp; Polling 2</vt:lpstr>
      <vt:lpstr>Implications for School Closures</vt:lpstr>
      <vt:lpstr>Questions &amp; Polling 3</vt:lpstr>
      <vt:lpstr>What Does it Look Like in Real Life? Open Doors at Green River College</vt:lpstr>
      <vt:lpstr>Who Am I? Where Am I From?</vt:lpstr>
      <vt:lpstr>Who We Serve in Open Doors</vt:lpstr>
      <vt:lpstr>Educational Pathways Available:</vt:lpstr>
      <vt:lpstr>Onboarding Process for Students</vt:lpstr>
      <vt:lpstr>Our Supports Related to HSBP</vt:lpstr>
      <vt:lpstr>Every plan is individual, but the steps are uniform:</vt:lpstr>
      <vt:lpstr>Flexibility is Key</vt:lpstr>
      <vt:lpstr>Questions for our Presenters</vt:lpstr>
      <vt:lpstr>GATE Evaluation </vt:lpstr>
      <vt:lpstr>Resources</vt:lpstr>
      <vt:lpstr>Resources </vt:lpstr>
      <vt:lpstr>Contact</vt:lpstr>
      <vt:lpstr>Get Personalized Assistance</vt:lpstr>
      <vt:lpstr>Creative Commons</vt:lpstr>
      <vt:lpstr>PowerPoint Presentation</vt:lpstr>
      <vt:lpstr>Discussion Questions for the Chat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King</dc:creator>
  <cp:lastModifiedBy>Kefi Andersen</cp:lastModifiedBy>
  <cp:revision>162</cp:revision>
  <dcterms:created xsi:type="dcterms:W3CDTF">2019-11-24T05:28:55Z</dcterms:created>
  <dcterms:modified xsi:type="dcterms:W3CDTF">2020-04-07T21:28:07Z</dcterms:modified>
</cp:coreProperties>
</file>