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DD1C89-6FEB-4DD2-8743-F064EF715D0E}" v="16" dt="2021-06-23T20:57:05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385" autoAdjust="0"/>
  </p:normalViewPr>
  <p:slideViewPr>
    <p:cSldViewPr snapToGrid="0">
      <p:cViewPr varScale="1">
        <p:scale>
          <a:sx n="81" d="100"/>
          <a:sy n="81" d="100"/>
        </p:scale>
        <p:origin x="126" y="7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wn, Shana R" userId="8a4296a0-261f-4b84-a6fc-256fc67bee7d" providerId="ADAL" clId="{F3DD1C89-6FEB-4DD2-8743-F064EF715D0E}"/>
    <pc:docChg chg="undo custSel modSld">
      <pc:chgData name="Brown, Shana R" userId="8a4296a0-261f-4b84-a6fc-256fc67bee7d" providerId="ADAL" clId="{F3DD1C89-6FEB-4DD2-8743-F064EF715D0E}" dt="2021-06-23T20:57:10.637" v="79" actId="1076"/>
      <pc:docMkLst>
        <pc:docMk/>
      </pc:docMkLst>
      <pc:sldChg chg="addSp delSp modSp mod">
        <pc:chgData name="Brown, Shana R" userId="8a4296a0-261f-4b84-a6fc-256fc67bee7d" providerId="ADAL" clId="{F3DD1C89-6FEB-4DD2-8743-F064EF715D0E}" dt="2021-06-23T20:57:10.637" v="79" actId="1076"/>
        <pc:sldMkLst>
          <pc:docMk/>
          <pc:sldMk cId="2161068658" sldId="261"/>
        </pc:sldMkLst>
        <pc:spChg chg="add mod">
          <ac:chgData name="Brown, Shana R" userId="8a4296a0-261f-4b84-a6fc-256fc67bee7d" providerId="ADAL" clId="{F3DD1C89-6FEB-4DD2-8743-F064EF715D0E}" dt="2021-06-23T20:52:20.876" v="15" actId="1076"/>
          <ac:spMkLst>
            <pc:docMk/>
            <pc:sldMk cId="2161068658" sldId="261"/>
            <ac:spMk id="2" creationId="{513278F1-D4E8-4048-B0BE-7D2453BBB76C}"/>
          </ac:spMkLst>
        </pc:spChg>
        <pc:spChg chg="add mod">
          <ac:chgData name="Brown, Shana R" userId="8a4296a0-261f-4b84-a6fc-256fc67bee7d" providerId="ADAL" clId="{F3DD1C89-6FEB-4DD2-8743-F064EF715D0E}" dt="2021-06-23T20:55:30.010" v="74" actId="1076"/>
          <ac:spMkLst>
            <pc:docMk/>
            <pc:sldMk cId="2161068658" sldId="261"/>
            <ac:spMk id="4" creationId="{1494A777-78F4-4FB8-B773-3A7241AA29CC}"/>
          </ac:spMkLst>
        </pc:spChg>
        <pc:spChg chg="mod">
          <ac:chgData name="Brown, Shana R" userId="8a4296a0-261f-4b84-a6fc-256fc67bee7d" providerId="ADAL" clId="{F3DD1C89-6FEB-4DD2-8743-F064EF715D0E}" dt="2021-06-23T20:57:10.637" v="79" actId="1076"/>
          <ac:spMkLst>
            <pc:docMk/>
            <pc:sldMk cId="2161068658" sldId="261"/>
            <ac:spMk id="5" creationId="{A2A4B855-BACB-41FF-9EB2-4755161F3588}"/>
          </ac:spMkLst>
        </pc:spChg>
        <pc:spChg chg="mod">
          <ac:chgData name="Brown, Shana R" userId="8a4296a0-261f-4b84-a6fc-256fc67bee7d" providerId="ADAL" clId="{F3DD1C89-6FEB-4DD2-8743-F064EF715D0E}" dt="2021-06-23T20:54:38.439" v="26" actId="113"/>
          <ac:spMkLst>
            <pc:docMk/>
            <pc:sldMk cId="2161068658" sldId="261"/>
            <ac:spMk id="7" creationId="{F32CD3D9-75B8-43E6-8FE5-23DC778519E9}"/>
          </ac:spMkLst>
        </pc:spChg>
        <pc:spChg chg="del mod">
          <ac:chgData name="Brown, Shana R" userId="8a4296a0-261f-4b84-a6fc-256fc67bee7d" providerId="ADAL" clId="{F3DD1C89-6FEB-4DD2-8743-F064EF715D0E}" dt="2021-06-23T20:51:06.921" v="13" actId="478"/>
          <ac:spMkLst>
            <pc:docMk/>
            <pc:sldMk cId="2161068658" sldId="261"/>
            <ac:spMk id="9" creationId="{9695B21A-DBFA-4113-9C05-0863772D5E4B}"/>
          </ac:spMkLst>
        </pc:spChg>
        <pc:graphicFrameChg chg="modGraphic">
          <ac:chgData name="Brown, Shana R" userId="8a4296a0-261f-4b84-a6fc-256fc67bee7d" providerId="ADAL" clId="{F3DD1C89-6FEB-4DD2-8743-F064EF715D0E}" dt="2021-06-23T20:56:09.785" v="78" actId="113"/>
          <ac:graphicFrameMkLst>
            <pc:docMk/>
            <pc:sldMk cId="2161068658" sldId="261"/>
            <ac:graphicFrameMk id="3" creationId="{44B9FE3B-5384-48BA-8CCA-9B079E5385A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C802C-2577-458E-88C4-88A39235D9CE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4BAFB-E8A4-459E-A481-DF0677E2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52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7B63F-B470-471A-830A-73637F820501}" type="datetime1">
              <a:rPr lang="en-US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Shana Brown,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E4E0-991E-4448-AD23-1840A02A7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70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A35D-AB2E-44CB-8147-F2BFCB3CC5D4}" type="datetime1">
              <a:rPr lang="en-US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Shana Brown,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E4E0-991E-4448-AD23-1840A02A7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5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7580-4D4E-440D-950E-AE312547486C}" type="datetime1">
              <a:rPr lang="en-US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Shana Brown,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E4E0-991E-4448-AD23-1840A02A7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19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BCEE-F073-46DE-9E12-D32767903F14}" type="datetime1">
              <a:rPr lang="en-US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Shana Brown,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E4E0-991E-4448-AD23-1840A02A7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15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A38-0825-4D3E-96CE-93C8B22AAAAA}" type="datetime1">
              <a:rPr lang="en-US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Shana Brown,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E4E0-991E-4448-AD23-1840A02A7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27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D7B1-317A-4BDB-BFAA-51444BE9EB49}" type="datetime1">
              <a:rPr lang="en-US" smtClean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Shana Brown,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E4E0-991E-4448-AD23-1840A02A7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9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CF7C9-DA2C-406C-BD5B-767BFBD13E38}" type="datetime1">
              <a:rPr lang="en-US" smtClean="0"/>
              <a:t>7/1/2021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Shana Brown, 2021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E4E0-991E-4448-AD23-1840A02A7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5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CC9-06F1-44DC-820D-1D3117870B82}" type="datetime1">
              <a:rPr lang="en-US" smtClean="0"/>
              <a:t>7/1/2021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Shana Brown,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E4E0-991E-4448-AD23-1840A02A7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1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988B-ECB4-4CF3-B85E-1F835CC14175}" type="datetime1">
              <a:rPr lang="en-US" smtClean="0"/>
              <a:t>7/1/2021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Shana Brown,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E4E0-991E-4448-AD23-1840A02A7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7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75D8-77AF-4F6D-B7C3-F16944CEAB87}" type="datetime1">
              <a:rPr lang="en-US" smtClean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Shana Brown,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E4E0-991E-4448-AD23-1840A02A7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0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F538-5AB4-4E80-9465-85405B103448}" type="datetime1">
              <a:rPr lang="en-US" smtClean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Shana Brown,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E4E0-991E-4448-AD23-1840A02A7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0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D48A0-95F5-416A-9821-063040EDF2FA}" type="datetime1">
              <a:rPr lang="en-US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Created by Shana Brown,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FE4E0-991E-4448-AD23-1840A02A7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6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7019D-2AEC-4082-9E5F-5248627DC0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5412"/>
            <a:ext cx="9144000" cy="978811"/>
          </a:xfrm>
        </p:spPr>
        <p:txBody>
          <a:bodyPr/>
          <a:lstStyle/>
          <a:p>
            <a:r>
              <a:rPr lang="en-US" dirty="0"/>
              <a:t>Global History Timeline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C4710E-1A65-46B0-AEB7-1652B5B90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12068"/>
            <a:ext cx="9144000" cy="3545732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Works Cited</a:t>
            </a:r>
          </a:p>
          <a:p>
            <a:r>
              <a:rPr lang="en-US" dirty="0"/>
              <a:t> </a:t>
            </a:r>
          </a:p>
          <a:p>
            <a:pPr marL="350838" indent="-350838" algn="l"/>
            <a:r>
              <a:rPr lang="en-US" dirty="0"/>
              <a:t>Davis, Photograph by Loren. “15,000-Year-Old Idaho Archaeology Site Now among America's Oldest.” </a:t>
            </a:r>
            <a:r>
              <a:rPr lang="fr-FR" i="1" dirty="0"/>
              <a:t>National Geographic</a:t>
            </a:r>
            <a:r>
              <a:rPr lang="fr-FR" dirty="0"/>
              <a:t>, 30 Aug. 2019, www.nationalgeographic.com/culture/2019/08/coopers-landing-idaho-site-americas-oldest/.</a:t>
            </a:r>
            <a:endParaRPr lang="en-US" dirty="0"/>
          </a:p>
          <a:p>
            <a:pPr marL="350838" indent="-350838" algn="l"/>
            <a:r>
              <a:rPr lang="fr-FR" dirty="0"/>
              <a:t>Deloria, Vine, et al. </a:t>
            </a:r>
            <a:r>
              <a:rPr lang="en-US" i="1" dirty="0"/>
              <a:t>Spirit &amp; Reason the Vine Deloria, Jr</a:t>
            </a:r>
            <a:r>
              <a:rPr lang="en-US" dirty="0"/>
              <a:t>. </a:t>
            </a:r>
            <a:r>
              <a:rPr lang="de-DE" dirty="0"/>
              <a:t>Fulcrum Pub., 1999, p. 37.</a:t>
            </a:r>
            <a:endParaRPr lang="en-US" dirty="0"/>
          </a:p>
          <a:p>
            <a:pPr marL="350838" indent="-350838" algn="l"/>
            <a:r>
              <a:rPr lang="de-DE" dirty="0"/>
              <a:t>Fen Montaigne, Jennie Rothenberg Gritz. </a:t>
            </a:r>
            <a:r>
              <a:rPr lang="en-US" dirty="0"/>
              <a:t>“The Story of How Humans Came to the Americas Is Constantly Evolving.” </a:t>
            </a:r>
            <a:r>
              <a:rPr lang="en-US" i="1" dirty="0"/>
              <a:t>Smithsonian.com</a:t>
            </a:r>
            <a:r>
              <a:rPr lang="en-US" dirty="0"/>
              <a:t>, Smithsonian Institution, www.smithsonianmag.com/science-nature/how-humans-came-to-americas-180973739/.</a:t>
            </a:r>
          </a:p>
          <a:p>
            <a:pPr marL="350838" indent="-350838" algn="l"/>
            <a:r>
              <a:rPr lang="en-US" dirty="0"/>
              <a:t>“New Evidence Puts Man In North America 50,000 Years Ago.” </a:t>
            </a:r>
            <a:r>
              <a:rPr lang="en-US" i="1" dirty="0"/>
              <a:t>ScienceDaily</a:t>
            </a:r>
            <a:r>
              <a:rPr lang="en-US" dirty="0"/>
              <a:t>, ScienceDaily, 18 Nov. 2004, www.sciencedaily.com/releases/2004/11/041118104010.htm.</a:t>
            </a:r>
          </a:p>
          <a:p>
            <a:pPr marL="350838" indent="-350838" algn="l"/>
            <a:r>
              <a:rPr lang="en-US" dirty="0"/>
              <a:t> “Humans in California 130,000 Years Ago? Get the Facts.” </a:t>
            </a:r>
            <a:r>
              <a:rPr lang="en-US" i="1" dirty="0"/>
              <a:t>National Geographic</a:t>
            </a:r>
            <a:r>
              <a:rPr lang="en-US" dirty="0"/>
              <a:t>, 7 May 2020, www.nationalgeographic.com/news/2017/04/mastodons-americas-peopling-migrations-archaeology-science/.</a:t>
            </a:r>
          </a:p>
          <a:p>
            <a:pPr marL="350838" indent="-350838" algn="l"/>
            <a:r>
              <a:rPr lang="en-US" dirty="0"/>
              <a:t>Sonneborn, Liz. </a:t>
            </a:r>
            <a:r>
              <a:rPr lang="en-US" i="1" dirty="0"/>
              <a:t>Chronology of American Indian History</a:t>
            </a:r>
            <a:r>
              <a:rPr lang="en-US" dirty="0"/>
              <a:t>. Facts On File, 2007.</a:t>
            </a:r>
          </a:p>
          <a:p>
            <a:pPr marL="350838" indent="-350838" algn="l"/>
            <a:r>
              <a:rPr lang="en-US" dirty="0"/>
              <a:t>Valadez, Jamie, and Carmen Watson-Charles. “Tse-Whit-Zen.” </a:t>
            </a:r>
            <a:r>
              <a:rPr lang="en-US" i="1" dirty="0"/>
              <a:t>Lower Elwha Klallam Tribe</a:t>
            </a:r>
            <a:r>
              <a:rPr lang="en-US" dirty="0"/>
              <a:t>, www.elwha.org/culture-history/tse-whit-zen/.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F093A1-9636-4757-831E-EB96BCDFF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Shana Brown,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12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4B9FE3B-5384-48BA-8CCA-9B079E5385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505274"/>
              </p:ext>
            </p:extLst>
          </p:nvPr>
        </p:nvGraphicFramePr>
        <p:xfrm>
          <a:off x="151112" y="116958"/>
          <a:ext cx="11889775" cy="6716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591">
                  <a:extLst>
                    <a:ext uri="{9D8B030D-6E8A-4147-A177-3AD203B41FA5}">
                      <a16:colId xmlns:a16="http://schemas.microsoft.com/office/drawing/2014/main" val="3879710705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395808666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2693845274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2212039754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592783725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2570178198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328641058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1441434768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1882784736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2909080009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522426864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3451022030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2269761055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1693861712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1968929445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235725660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3330715308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2557747868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3361210223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2290573699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2185449592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3894401466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2337669011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885563965"/>
                    </a:ext>
                  </a:extLst>
                </a:gridCol>
                <a:gridCol w="475591">
                  <a:extLst>
                    <a:ext uri="{9D8B030D-6E8A-4147-A177-3AD203B41FA5}">
                      <a16:colId xmlns:a16="http://schemas.microsoft.com/office/drawing/2014/main" val="2560455865"/>
                    </a:ext>
                  </a:extLst>
                </a:gridCol>
              </a:tblGrid>
              <a:tr h="272597"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STI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3500 BCE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3000 BCE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2500 BCE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2000 BCE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1500 BCE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1000 BCE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500 BCE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 1 CE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500 CE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1000 CE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1500 CE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685141"/>
                  </a:ext>
                </a:extLst>
              </a:tr>
              <a:tr h="272597">
                <a:tc gridSpan="2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NW Indians begin preserving fish 4000 BCE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120307"/>
                  </a:ext>
                </a:extLst>
              </a:tr>
              <a:tr h="57548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800" b="1" dirty="0"/>
                        <a:t>Old Copper Culture (Great Lakes) 3000-2500 BCE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sz="1200" b="1" dirty="0"/>
                        <a:t>Olmec Civilization  1500 BCE – CE 300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Maya CE 250-900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Aztec CE 1350-1521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4605822"/>
                  </a:ext>
                </a:extLst>
              </a:tr>
              <a:tr h="27259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lang="en-US" sz="1200" b="1" dirty="0"/>
                        <a:t>Adena Culture (now Ohio) 1000 BCE – CE200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dirty="0"/>
                        <a:t>Inca CD 1200-1532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911053"/>
                  </a:ext>
                </a:extLst>
              </a:tr>
              <a:tr h="36346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900" dirty="0"/>
                        <a:t>Ancient Greece 800-338 BCE</a:t>
                      </a:r>
                    </a:p>
                  </a:txBody>
                  <a:tcPr anchor="ctr"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900" b="1" dirty="0"/>
                        <a:t>Iroquois Confederacy (NE US) CE 1400 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4705505"/>
                  </a:ext>
                </a:extLst>
              </a:tr>
              <a:tr h="36346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Mesopotamia 3500-2000 BCE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r>
                        <a:rPr lang="en-US" sz="900" b="1" dirty="0"/>
                        <a:t>Poverty Point Trade Center (Louisiana) 1800 BCE-500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Islamic Empire CE 670--1500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6309709"/>
                  </a:ext>
                </a:extLst>
              </a:tr>
              <a:tr h="36346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r>
                        <a:rPr lang="en-US" sz="1200" dirty="0"/>
                        <a:t>Ancient Egypt 3100-1070 BCE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900" b="1" dirty="0"/>
                        <a:t>Hopewell (MI, OH) 200 BCE-CE400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Zimbabwe CE  700-1450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914156"/>
                  </a:ext>
                </a:extLst>
              </a:tr>
              <a:tr h="36346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Ancient Rome 509 CE-476 CE</a:t>
                      </a:r>
                    </a:p>
                  </a:txBody>
                  <a:tcPr anchor="ctr"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900" b="1" dirty="0"/>
                        <a:t>Toltec (Mexico) CE 900-1200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110328"/>
                  </a:ext>
                </a:extLst>
              </a:tr>
              <a:tr h="272597">
                <a:tc gridSpan="17">
                  <a:txBody>
                    <a:bodyPr/>
                    <a:lstStyle/>
                    <a:p>
                      <a:r>
                        <a:rPr lang="en-US" sz="1200" b="1" dirty="0"/>
                        <a:t>Cochise Desert Culture 7000 BCE-CE 1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Medieval Europe CE 476-1492</a:t>
                      </a:r>
                    </a:p>
                  </a:txBody>
                  <a:tcPr anchor="ctr"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967676"/>
                  </a:ext>
                </a:extLst>
              </a:tr>
              <a:tr h="27259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Mali CE 1200-1450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7370664"/>
                  </a:ext>
                </a:extLst>
              </a:tr>
              <a:tr h="27259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Huang Ho Valley 1799-1122 BCE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Patayan (Arizona) CE 875-1500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258645"/>
                  </a:ext>
                </a:extLst>
              </a:tr>
              <a:tr h="45432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r>
                        <a:rPr lang="en-US" sz="1200" dirty="0"/>
                        <a:t>Ancient China Dynasties 2000 BCE-CE 200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900" dirty="0"/>
                        <a:t>Ghana CE 400-1200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Mississippian CE 700-1550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6291872"/>
                  </a:ext>
                </a:extLst>
              </a:tr>
              <a:tr h="28098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16">
                  <a:txBody>
                    <a:bodyPr/>
                    <a:lstStyle/>
                    <a:p>
                      <a:r>
                        <a:rPr lang="en-US" sz="1200" dirty="0"/>
                        <a:t>Ancient India 3000 BCE-CE 500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Hohokam (Arizona) CD 400-1500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493044"/>
                  </a:ext>
                </a:extLst>
              </a:tr>
              <a:tr h="20952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dirty="0"/>
                        <a:t>Songhai CE 1000-1600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0607487"/>
                  </a:ext>
                </a:extLst>
              </a:tr>
              <a:tr h="45432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Dine (SW US) CE 1450-present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06613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Axum CE 100-1400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221714"/>
                  </a:ext>
                </a:extLst>
              </a:tr>
              <a:tr h="45432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Viet 200 BCE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SE Asian Empires and Kingdoms 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83103"/>
                  </a:ext>
                </a:extLst>
              </a:tr>
              <a:tr h="27856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Japan CE 500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621736"/>
                  </a:ext>
                </a:extLst>
              </a:tr>
              <a:tr h="27259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Korea 2333-100 BCE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lang="en-US" sz="1200" dirty="0"/>
                        <a:t>Korea CE 200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32386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dirty="0"/>
                        <a:t>Khmer (Cambodia) CE 1100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98157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32CD3D9-75B8-43E6-8FE5-23DC778519E9}"/>
              </a:ext>
            </a:extLst>
          </p:cNvPr>
          <p:cNvSpPr txBox="1"/>
          <p:nvPr/>
        </p:nvSpPr>
        <p:spPr>
          <a:xfrm>
            <a:off x="6719710" y="5436451"/>
            <a:ext cx="9144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00" b="1" dirty="0"/>
              <a:t>Coast Salish village č̕ixʷícən (ch-WHEET-son),  Washington ca. 750 BCE-? </a:t>
            </a:r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513278F1-D4E8-4048-B0BE-7D2453BBB76C}"/>
              </a:ext>
            </a:extLst>
          </p:cNvPr>
          <p:cNvSpPr/>
          <p:nvPr/>
        </p:nvSpPr>
        <p:spPr>
          <a:xfrm>
            <a:off x="151112" y="5222835"/>
            <a:ext cx="2333297" cy="1135117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Clovis infant “Anzick Boy” buried with wealth of artifacts (Montana) ca. 12,960 – 12,565 BCE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94A777-78F4-4FB8-B773-3A7241AA29CC}"/>
              </a:ext>
            </a:extLst>
          </p:cNvPr>
          <p:cNvSpPr txBox="1"/>
          <p:nvPr/>
        </p:nvSpPr>
        <p:spPr>
          <a:xfrm>
            <a:off x="2977239" y="4605454"/>
            <a:ext cx="3421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Global</a:t>
            </a:r>
          </a:p>
          <a:p>
            <a:pPr algn="ctr"/>
            <a:r>
              <a:rPr lang="en-US" sz="2400" b="1" dirty="0"/>
              <a:t>Ancient History Timeline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4B855-BACB-41FF-9EB2-4755161F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468340"/>
            <a:ext cx="4114800" cy="365125"/>
          </a:xfrm>
        </p:spPr>
        <p:txBody>
          <a:bodyPr/>
          <a:lstStyle/>
          <a:p>
            <a:r>
              <a:rPr lang="en-US" dirty="0"/>
              <a:t>Created by Shana Brown, 2021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A06EF97-18C7-4EF5-A6F6-F22113BB9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Global Ancient History Timeline</a:t>
            </a:r>
          </a:p>
        </p:txBody>
      </p:sp>
    </p:spTree>
    <p:extLst>
      <p:ext uri="{BB962C8B-B14F-4D97-AF65-F5344CB8AC3E}">
        <p14:creationId xmlns:p14="http://schemas.microsoft.com/office/powerpoint/2010/main" val="216106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fedcafbc-a456-433a-ba4e-8ab58d197ec0" xsi:nil="true"/>
    <Student_Groups xmlns="fedcafbc-a456-433a-ba4e-8ab58d197ec0">
      <UserInfo>
        <DisplayName/>
        <AccountId xsi:nil="true"/>
        <AccountType/>
      </UserInfo>
    </Student_Groups>
    <Teams_Channel_Section_Location xmlns="fedcafbc-a456-433a-ba4e-8ab58d197ec0" xsi:nil="true"/>
    <Owner xmlns="fedcafbc-a456-433a-ba4e-8ab58d197ec0">
      <UserInfo>
        <DisplayName/>
        <AccountId xsi:nil="true"/>
        <AccountType/>
      </UserInfo>
    </Owner>
    <Students xmlns="fedcafbc-a456-433a-ba4e-8ab58d197ec0">
      <UserInfo>
        <DisplayName/>
        <AccountId xsi:nil="true"/>
        <AccountType/>
      </UserInfo>
    </Students>
    <Math_Settings xmlns="fedcafbc-a456-433a-ba4e-8ab58d197ec0" xsi:nil="true"/>
    <TeamsChannelId xmlns="fedcafbc-a456-433a-ba4e-8ab58d197ec0" xsi:nil="true"/>
    <FolderType xmlns="fedcafbc-a456-433a-ba4e-8ab58d197ec0" xsi:nil="true"/>
    <Distribution_Groups xmlns="fedcafbc-a456-433a-ba4e-8ab58d197ec0" xsi:nil="true"/>
    <Has_Teacher_Only_SectionGroup xmlns="fedcafbc-a456-433a-ba4e-8ab58d197ec0" xsi:nil="true"/>
    <AppVersion xmlns="fedcafbc-a456-433a-ba4e-8ab58d197ec0" xsi:nil="true"/>
    <Invited_Teachers xmlns="fedcafbc-a456-433a-ba4e-8ab58d197ec0" xsi:nil="true"/>
    <Invited_Students xmlns="fedcafbc-a456-433a-ba4e-8ab58d197ec0" xsi:nil="true"/>
    <IsNotebookLocked xmlns="fedcafbc-a456-433a-ba4e-8ab58d197ec0" xsi:nil="true"/>
    <Teachers xmlns="fedcafbc-a456-433a-ba4e-8ab58d197ec0">
      <UserInfo>
        <DisplayName/>
        <AccountId xsi:nil="true"/>
        <AccountType/>
      </UserInfo>
    </Teachers>
    <DefaultSectionNames xmlns="fedcafbc-a456-433a-ba4e-8ab58d197ec0" xsi:nil="true"/>
    <LMS_Mappings xmlns="fedcafbc-a456-433a-ba4e-8ab58d197ec0" xsi:nil="true"/>
    <CultureName xmlns="fedcafbc-a456-433a-ba4e-8ab58d197ec0" xsi:nil="true"/>
    <Templates xmlns="fedcafbc-a456-433a-ba4e-8ab58d197ec0" xsi:nil="true"/>
    <Self_Registration_Enabled xmlns="fedcafbc-a456-433a-ba4e-8ab58d197ec0" xsi:nil="true"/>
    <Is_Collaboration_Space_Locked xmlns="fedcafbc-a456-433a-ba4e-8ab58d197ec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7CC2EBD834BC4F86E9D37CE24954DD" ma:contentTypeVersion="34" ma:contentTypeDescription="Create a new document." ma:contentTypeScope="" ma:versionID="4d6d79c5837cfb06164faf099f487fbd">
  <xsd:schema xmlns:xsd="http://www.w3.org/2001/XMLSchema" xmlns:xs="http://www.w3.org/2001/XMLSchema" xmlns:p="http://schemas.microsoft.com/office/2006/metadata/properties" xmlns:ns3="fedcafbc-a456-433a-ba4e-8ab58d197ec0" xmlns:ns4="aa60effc-5e59-4fd7-9e3c-26ad58a4496f" targetNamespace="http://schemas.microsoft.com/office/2006/metadata/properties" ma:root="true" ma:fieldsID="5146067848cabcd2da61e659e0dfecf6" ns3:_="" ns4:_="">
    <xsd:import namespace="fedcafbc-a456-433a-ba4e-8ab58d197ec0"/>
    <xsd:import namespace="aa60effc-5e59-4fd7-9e3c-26ad58a449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dcafbc-a456-433a-ba4e-8ab58d197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60effc-5e59-4fd7-9e3c-26ad58a449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317576-975A-453F-8BEE-7F963AE2CA91}">
  <ds:schemaRefs>
    <ds:schemaRef ds:uri="http://schemas.microsoft.com/office/2006/metadata/properties"/>
    <ds:schemaRef ds:uri="http://schemas.microsoft.com/office/infopath/2007/PartnerControls"/>
    <ds:schemaRef ds:uri="fedcafbc-a456-433a-ba4e-8ab58d197ec0"/>
  </ds:schemaRefs>
</ds:datastoreItem>
</file>

<file path=customXml/itemProps2.xml><?xml version="1.0" encoding="utf-8"?>
<ds:datastoreItem xmlns:ds="http://schemas.openxmlformats.org/officeDocument/2006/customXml" ds:itemID="{C3D19CC3-6E52-4C86-9030-7D20C1A2BC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dcafbc-a456-433a-ba4e-8ab58d197ec0"/>
    <ds:schemaRef ds:uri="aa60effc-5e59-4fd7-9e3c-26ad58a449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D6B062-CA27-463B-BD50-4896C7172C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472</Words>
  <Application>Microsoft Office PowerPoint</Application>
  <PresentationFormat>Widescreen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Global History Timeline</vt:lpstr>
      <vt:lpstr>Global Ancient History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History Timeline</dc:title>
  <dc:creator>Brown, Shana R</dc:creator>
  <cp:lastModifiedBy>Kathy Wilcox</cp:lastModifiedBy>
  <cp:revision>2</cp:revision>
  <dcterms:created xsi:type="dcterms:W3CDTF">2020-09-02T17:46:31Z</dcterms:created>
  <dcterms:modified xsi:type="dcterms:W3CDTF">2021-07-01T14:56:13Z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0x010100AE7CC2EBD834BC4F86E9D37CE24954DD</vt:lpwstr>
  </property>
</Properties>
</file>