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57"/>
  </p:notesMasterIdLst>
  <p:sldIdLst>
    <p:sldId id="304" r:id="rId3"/>
    <p:sldId id="269" r:id="rId4"/>
    <p:sldId id="270" r:id="rId5"/>
    <p:sldId id="271" r:id="rId6"/>
    <p:sldId id="257" r:id="rId7"/>
    <p:sldId id="307" r:id="rId8"/>
    <p:sldId id="272" r:id="rId9"/>
    <p:sldId id="258" r:id="rId10"/>
    <p:sldId id="259" r:id="rId11"/>
    <p:sldId id="273" r:id="rId12"/>
    <p:sldId id="274" r:id="rId13"/>
    <p:sldId id="277" r:id="rId14"/>
    <p:sldId id="260" r:id="rId15"/>
    <p:sldId id="275" r:id="rId16"/>
    <p:sldId id="279" r:id="rId17"/>
    <p:sldId id="261" r:id="rId18"/>
    <p:sldId id="330" r:id="rId19"/>
    <p:sldId id="331" r:id="rId20"/>
    <p:sldId id="332" r:id="rId21"/>
    <p:sldId id="333" r:id="rId22"/>
    <p:sldId id="334" r:id="rId23"/>
    <p:sldId id="335" r:id="rId24"/>
    <p:sldId id="336" r:id="rId25"/>
    <p:sldId id="349" r:id="rId26"/>
    <p:sldId id="338" r:id="rId27"/>
    <p:sldId id="302" r:id="rId28"/>
    <p:sldId id="339" r:id="rId29"/>
    <p:sldId id="340" r:id="rId30"/>
    <p:sldId id="341" r:id="rId31"/>
    <p:sldId id="342" r:id="rId32"/>
    <p:sldId id="343" r:id="rId33"/>
    <p:sldId id="344" r:id="rId34"/>
    <p:sldId id="345" r:id="rId35"/>
    <p:sldId id="346" r:id="rId36"/>
    <p:sldId id="322" r:id="rId37"/>
    <p:sldId id="323" r:id="rId38"/>
    <p:sldId id="347" r:id="rId39"/>
    <p:sldId id="348" r:id="rId40"/>
    <p:sldId id="326" r:id="rId41"/>
    <p:sldId id="320" r:id="rId42"/>
    <p:sldId id="321" r:id="rId43"/>
    <p:sldId id="327" r:id="rId44"/>
    <p:sldId id="328" r:id="rId45"/>
    <p:sldId id="329" r:id="rId46"/>
    <p:sldId id="295" r:id="rId47"/>
    <p:sldId id="296" r:id="rId48"/>
    <p:sldId id="350" r:id="rId49"/>
    <p:sldId id="309" r:id="rId50"/>
    <p:sldId id="298" r:id="rId51"/>
    <p:sldId id="268" r:id="rId52"/>
    <p:sldId id="267" r:id="rId53"/>
    <p:sldId id="278" r:id="rId54"/>
    <p:sldId id="305" r:id="rId55"/>
    <p:sldId id="301" r:id="rId5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Kefi/Bonnie" id="{7B7C2506-C6CA-4C13-80AD-7B07DF7E08FE}">
          <p14:sldIdLst>
            <p14:sldId id="304"/>
            <p14:sldId id="269"/>
            <p14:sldId id="270"/>
            <p14:sldId id="271"/>
            <p14:sldId id="257"/>
            <p14:sldId id="307"/>
            <p14:sldId id="272"/>
            <p14:sldId id="258"/>
            <p14:sldId id="259"/>
            <p14:sldId id="273"/>
            <p14:sldId id="274"/>
            <p14:sldId id="277"/>
            <p14:sldId id="260"/>
            <p14:sldId id="275"/>
            <p14:sldId id="279"/>
          </p14:sldIdLst>
        </p14:section>
        <p14:section name="Paula" id="{0800CC9E-E960-413E-8C17-CF98935DD619}">
          <p14:sldIdLst>
            <p14:sldId id="261"/>
            <p14:sldId id="330"/>
            <p14:sldId id="331"/>
            <p14:sldId id="332"/>
            <p14:sldId id="333"/>
            <p14:sldId id="334"/>
            <p14:sldId id="335"/>
            <p14:sldId id="336"/>
            <p14:sldId id="349"/>
            <p14:sldId id="338"/>
          </p14:sldIdLst>
        </p14:section>
        <p14:section name="Cassie, Megan, Alex" id="{414A2100-2E0A-41D5-9880-A108D3988E1A}">
          <p14:sldIdLst>
            <p14:sldId id="302"/>
            <p14:sldId id="339"/>
            <p14:sldId id="340"/>
            <p14:sldId id="341"/>
            <p14:sldId id="342"/>
            <p14:sldId id="343"/>
            <p14:sldId id="344"/>
            <p14:sldId id="345"/>
            <p14:sldId id="346"/>
            <p14:sldId id="322"/>
            <p14:sldId id="323"/>
            <p14:sldId id="347"/>
            <p14:sldId id="348"/>
            <p14:sldId id="326"/>
            <p14:sldId id="320"/>
            <p14:sldId id="321"/>
            <p14:sldId id="327"/>
            <p14:sldId id="328"/>
            <p14:sldId id="329"/>
          </p14:sldIdLst>
        </p14:section>
        <p14:section name="Kefi/Bonnie" id="{AF3E6F85-55D3-4926-A609-59014252A656}">
          <p14:sldIdLst>
            <p14:sldId id="295"/>
            <p14:sldId id="296"/>
            <p14:sldId id="350"/>
            <p14:sldId id="309"/>
            <p14:sldId id="298"/>
            <p14:sldId id="268"/>
            <p14:sldId id="267"/>
            <p14:sldId id="278"/>
            <p14:sldId id="305"/>
            <p14:sldId id="30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fi Andersen" initials="KA" lastIdx="2" clrIdx="0">
    <p:extLst>
      <p:ext uri="{19B8F6BF-5375-455C-9EA6-DF929625EA0E}">
        <p15:presenceInfo xmlns:p15="http://schemas.microsoft.com/office/powerpoint/2012/main" userId="S-1-5-21-1606980848-1425521274-839522115-197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A7A7"/>
    <a:srgbClr val="F0D4D1"/>
    <a:srgbClr val="ECDAD0"/>
    <a:srgbClr val="FBC639"/>
    <a:srgbClr val="40403D"/>
    <a:srgbClr val="F7F5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99" autoAdjust="0"/>
    <p:restoredTop sz="74808" autoAdjust="0"/>
  </p:normalViewPr>
  <p:slideViewPr>
    <p:cSldViewPr snapToGrid="0">
      <p:cViewPr varScale="1">
        <p:scale>
          <a:sx n="64" d="100"/>
          <a:sy n="64" d="100"/>
        </p:scale>
        <p:origin x="84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_rels/data13.xml.rels><?xml version="1.0" encoding="UTF-8" standalone="yes"?>
<Relationships xmlns="http://schemas.openxmlformats.org/package/2006/relationships"><Relationship Id="rId8" Type="http://schemas.openxmlformats.org/officeDocument/2006/relationships/hyperlink" Target="https://www.youtube.com/watch?v=A_qI3yGOJAU" TargetMode="External"/><Relationship Id="rId3" Type="http://schemas.openxmlformats.org/officeDocument/2006/relationships/hyperlink" Target="https://iris.peabody.vanderbilt.edu/module/inc/#content" TargetMode="External"/><Relationship Id="rId7" Type="http://schemas.openxmlformats.org/officeDocument/2006/relationships/hyperlink" Target="http://c/sites/default/files/public/specialed/programreview/monitoring/placement/IPP-LRE-Self-Assess-Tool.xlsx" TargetMode="External"/><Relationship Id="rId2" Type="http://schemas.openxmlformats.org/officeDocument/2006/relationships/hyperlink" Target="https://www.k12.wa.us/sites/default/files/public/specialed/inclusion/IPP-2Page-Flyer.pdf" TargetMode="External"/><Relationship Id="rId1" Type="http://schemas.openxmlformats.org/officeDocument/2006/relationships/hyperlink" Target="http://www.ncesd.org/wp-content/uploads/2017/03/Unlocking-State-Federal-Program-Funds-May-17-2018-DRAFT.pdf" TargetMode="External"/><Relationship Id="rId6" Type="http://schemas.openxmlformats.org/officeDocument/2006/relationships/hyperlink" Target="http://udlguidelines.cast.org/" TargetMode="External"/><Relationship Id="rId5" Type="http://schemas.openxmlformats.org/officeDocument/2006/relationships/hyperlink" Target="https://ncd.gov/sites/default/files/NCD_Segregation-SWD_508.pdf" TargetMode="External"/><Relationship Id="rId4" Type="http://schemas.openxmlformats.org/officeDocument/2006/relationships/hyperlink" Target="https://wasa-oly.org/equity20" TargetMode="External"/><Relationship Id="rId9" Type="http://schemas.openxmlformats.org/officeDocument/2006/relationships/hyperlink" Target="https://www.youtube.com/watch?v=KWBhWd6Ar5c" TargetMode="External"/></Relationships>
</file>

<file path=ppt/diagrams/_rels/data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mailto:Cassie%20Martin%20%3ccassiem@uw.edu%3e" TargetMode="External"/><Relationship Id="rId7" Type="http://schemas.microsoft.com/office/2007/relationships/hdphoto" Target="../media/hdphoto1.wdp"/><Relationship Id="rId12" Type="http://schemas.openxmlformats.org/officeDocument/2006/relationships/image" Target="../media/image34.jpg"/><Relationship Id="rId2" Type="http://schemas.openxmlformats.org/officeDocument/2006/relationships/hyperlink" Target="mailto:Paula.Kitzke@k12.wa.us" TargetMode="External"/><Relationship Id="rId1" Type="http://schemas.openxmlformats.org/officeDocument/2006/relationships/hyperlink" Target="mailto:Bonnie.Zimmerman@k12.wa.us" TargetMode="External"/><Relationship Id="rId6" Type="http://schemas.openxmlformats.org/officeDocument/2006/relationships/image" Target="../media/image65.png"/><Relationship Id="rId11" Type="http://schemas.openxmlformats.org/officeDocument/2006/relationships/image" Target="../media/image66.jpeg"/><Relationship Id="rId5" Type="http://schemas.openxmlformats.org/officeDocument/2006/relationships/hyperlink" Target="mailto:Alexandria.Haas@highlineschools.org" TargetMode="External"/><Relationship Id="rId10" Type="http://schemas.openxmlformats.org/officeDocument/2006/relationships/image" Target="../media/image32.jpeg"/><Relationship Id="rId4" Type="http://schemas.openxmlformats.org/officeDocument/2006/relationships/hyperlink" Target="mailto:mailto:%20FunesM@issaquah.wednet.edu" TargetMode="External"/><Relationship Id="rId9" Type="http://schemas.microsoft.com/office/2007/relationships/hdphoto" Target="../media/hdphoto2.wdp"/></Relationships>
</file>

<file path=ppt/diagrams/_rels/data15.xml.rels><?xml version="1.0" encoding="UTF-8" standalone="yes"?>
<Relationships xmlns="http://schemas.openxmlformats.org/package/2006/relationships"><Relationship Id="rId2" Type="http://schemas.openxmlformats.org/officeDocument/2006/relationships/hyperlink" Target="http://cfs.cbcs.usf.edu/faculty-staff/detail.cfm?id=1158" TargetMode="External"/><Relationship Id="rId1" Type="http://schemas.openxmlformats.org/officeDocument/2006/relationships/hyperlink" Target="https://education.uoregon.edu/people/faculty/rnese" TargetMode="External"/></Relationships>
</file>

<file path=ppt/diagrams/_rels/data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jpg"/><Relationship Id="rId2" Type="http://schemas.microsoft.com/office/2007/relationships/hdphoto" Target="../media/hdphoto1.wdp"/><Relationship Id="rId1" Type="http://schemas.openxmlformats.org/officeDocument/2006/relationships/image" Target="../media/image30.png"/><Relationship Id="rId6" Type="http://schemas.openxmlformats.org/officeDocument/2006/relationships/image" Target="../media/image33.jpeg"/><Relationship Id="rId5" Type="http://schemas.openxmlformats.org/officeDocument/2006/relationships/image" Target="../media/image32.jpeg"/><Relationship Id="rId4" Type="http://schemas.microsoft.com/office/2007/relationships/hdphoto" Target="../media/hdphoto2.wdp"/></Relationships>
</file>

<file path=ppt/diagrams/_rels/data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43.png"/></Relationships>
</file>

<file path=ppt/diagrams/_rels/data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sv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_rels/drawing13.xml.rels><?xml version="1.0" encoding="UTF-8" standalone="yes"?>
<Relationships xmlns="http://schemas.openxmlformats.org/package/2006/relationships"><Relationship Id="rId8" Type="http://schemas.openxmlformats.org/officeDocument/2006/relationships/hyperlink" Target="http://c/sites/default/files/public/specialed/programreview/monitoring/placement/IPP-LRE-Self-Assess-Tool.xlsx" TargetMode="External"/><Relationship Id="rId3" Type="http://schemas.openxmlformats.org/officeDocument/2006/relationships/hyperlink" Target="https://iris.peabody.vanderbilt.edu/module/inc/#content" TargetMode="External"/><Relationship Id="rId7" Type="http://schemas.openxmlformats.org/officeDocument/2006/relationships/hyperlink" Target="http://udlguidelines.cast.org/" TargetMode="External"/><Relationship Id="rId2" Type="http://schemas.openxmlformats.org/officeDocument/2006/relationships/hyperlink" Target="https://www.k12.wa.us/sites/default/files/public/specialed/inclusion/IPP-2Page-Flyer.pdf" TargetMode="External"/><Relationship Id="rId1" Type="http://schemas.openxmlformats.org/officeDocument/2006/relationships/hyperlink" Target="http://www.ncesd.org/wp-content/uploads/2017/03/Unlocking-State-Federal-Program-Funds-May-17-2018-DRAFT.pdf" TargetMode="External"/><Relationship Id="rId6" Type="http://schemas.openxmlformats.org/officeDocument/2006/relationships/hyperlink" Target="https://www.youtube.com/watch?v=KWBhWd6Ar5c" TargetMode="External"/><Relationship Id="rId5" Type="http://schemas.openxmlformats.org/officeDocument/2006/relationships/hyperlink" Target="https://www.youtube.com/watch?v=A_qI3yGOJAU" TargetMode="External"/><Relationship Id="rId4" Type="http://schemas.openxmlformats.org/officeDocument/2006/relationships/hyperlink" Target="https://ncd.gov/sites/default/files/NCD_Segregation-SWD_508.pdf" TargetMode="External"/><Relationship Id="rId9" Type="http://schemas.openxmlformats.org/officeDocument/2006/relationships/hyperlink" Target="https://wasa-oly.org/equity20" TargetMode="External"/></Relationships>
</file>

<file path=ppt/diagrams/_rels/drawing14.xml.rels><?xml version="1.0" encoding="UTF-8" standalone="yes"?>
<Relationships xmlns="http://schemas.openxmlformats.org/package/2006/relationships"><Relationship Id="rId8" Type="http://schemas.openxmlformats.org/officeDocument/2006/relationships/hyperlink" Target="mailto:Cassie%20Martin%20%3ccassiem@uw.edu%3e" TargetMode="External"/><Relationship Id="rId3" Type="http://schemas.openxmlformats.org/officeDocument/2006/relationships/hyperlink" Target="mailto:Bonnie.Zimmerman@k12.wa.us" TargetMode="External"/><Relationship Id="rId7" Type="http://schemas.openxmlformats.org/officeDocument/2006/relationships/image" Target="../media/image32.jpeg"/><Relationship Id="rId12" Type="http://schemas.openxmlformats.org/officeDocument/2006/relationships/hyperlink" Target="mailto:mailto:%20FunesM@issaquah.wednet.edu" TargetMode="External"/><Relationship Id="rId2" Type="http://schemas.microsoft.com/office/2007/relationships/hdphoto" Target="../media/hdphoto1.wdp"/><Relationship Id="rId1" Type="http://schemas.openxmlformats.org/officeDocument/2006/relationships/image" Target="../media/image65.png"/><Relationship Id="rId6" Type="http://schemas.openxmlformats.org/officeDocument/2006/relationships/hyperlink" Target="mailto:Paula.Kitzke@k12.wa.us" TargetMode="External"/><Relationship Id="rId11" Type="http://schemas.openxmlformats.org/officeDocument/2006/relationships/image" Target="../media/image34.jpg"/><Relationship Id="rId5" Type="http://schemas.microsoft.com/office/2007/relationships/hdphoto" Target="../media/hdphoto2.wdp"/><Relationship Id="rId10" Type="http://schemas.openxmlformats.org/officeDocument/2006/relationships/hyperlink" Target="mailto:Alexandria.Haas@highlineschools.org" TargetMode="External"/><Relationship Id="rId4" Type="http://schemas.openxmlformats.org/officeDocument/2006/relationships/image" Target="../media/image31.png"/><Relationship Id="rId9" Type="http://schemas.openxmlformats.org/officeDocument/2006/relationships/image" Target="../media/image66.jpeg"/></Relationships>
</file>

<file path=ppt/diagrams/_rels/drawing15.xml.rels><?xml version="1.0" encoding="UTF-8" standalone="yes"?>
<Relationships xmlns="http://schemas.openxmlformats.org/package/2006/relationships"><Relationship Id="rId2" Type="http://schemas.openxmlformats.org/officeDocument/2006/relationships/hyperlink" Target="http://cfs.cbcs.usf.edu/faculty-staff/detail.cfm?id=1158" TargetMode="External"/><Relationship Id="rId1" Type="http://schemas.openxmlformats.org/officeDocument/2006/relationships/hyperlink" Target="https://education.uoregon.edu/people/faculty/rnese" TargetMode="External"/></Relationships>
</file>

<file path=ppt/diagrams/_rels/drawing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jpg"/><Relationship Id="rId2" Type="http://schemas.microsoft.com/office/2007/relationships/hdphoto" Target="../media/hdphoto1.wdp"/><Relationship Id="rId1" Type="http://schemas.openxmlformats.org/officeDocument/2006/relationships/image" Target="../media/image30.png"/><Relationship Id="rId6" Type="http://schemas.openxmlformats.org/officeDocument/2006/relationships/image" Target="../media/image33.jpeg"/><Relationship Id="rId5" Type="http://schemas.openxmlformats.org/officeDocument/2006/relationships/image" Target="../media/image32.jpeg"/><Relationship Id="rId4" Type="http://schemas.microsoft.com/office/2007/relationships/hdphoto" Target="../media/hdphoto2.wdp"/></Relationships>
</file>

<file path=ppt/diagrams/_rels/drawing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42.png"/></Relationships>
</file>

<file path=ppt/diagrams/_rels/drawing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svg"/><Relationship Id="rId7" Type="http://schemas.openxmlformats.org/officeDocument/2006/relationships/image" Target="../media/image51.png"/><Relationship Id="rId2" Type="http://schemas.openxmlformats.org/officeDocument/2006/relationships/image" Target="../media/image54.pn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72CDC9-4ABC-4E32-875E-9F6AD10F7020}"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0982B7B1-0B32-4879-B493-56EB1C121DEE}">
      <dgm:prSet/>
      <dgm:spPr/>
      <dgm:t>
        <a:bodyPr/>
        <a:lstStyle/>
        <a:p>
          <a:r>
            <a:rPr lang="en-US" dirty="0"/>
            <a:t>Focus on the topic, stay present</a:t>
          </a:r>
        </a:p>
      </dgm:t>
    </dgm:pt>
    <dgm:pt modelId="{116C6F29-7D7B-46F8-B24E-FED24AE2F24F}" type="parTrans" cxnId="{5029284E-0D55-4211-9176-89D46553D7FF}">
      <dgm:prSet/>
      <dgm:spPr/>
      <dgm:t>
        <a:bodyPr/>
        <a:lstStyle/>
        <a:p>
          <a:endParaRPr lang="en-US"/>
        </a:p>
      </dgm:t>
    </dgm:pt>
    <dgm:pt modelId="{F4D52EEB-CE11-42B0-BB04-FFDD5CE8049F}" type="sibTrans" cxnId="{5029284E-0D55-4211-9176-89D46553D7FF}">
      <dgm:prSet/>
      <dgm:spPr/>
      <dgm:t>
        <a:bodyPr/>
        <a:lstStyle/>
        <a:p>
          <a:endParaRPr lang="en-US"/>
        </a:p>
      </dgm:t>
    </dgm:pt>
    <dgm:pt modelId="{0F94F90D-4F72-47B0-BB5C-4F63F6FF71D8}">
      <dgm:prSet/>
      <dgm:spPr/>
      <dgm:t>
        <a:bodyPr/>
        <a:lstStyle/>
        <a:p>
          <a:r>
            <a:rPr lang="en-US" dirty="0"/>
            <a:t>Assume positive intent</a:t>
          </a:r>
        </a:p>
      </dgm:t>
    </dgm:pt>
    <dgm:pt modelId="{DB3A22A8-01C6-4277-B24B-D095FE112B09}" type="parTrans" cxnId="{12D2BBF7-09F4-4B16-A7D2-CC66C23C7E03}">
      <dgm:prSet/>
      <dgm:spPr/>
      <dgm:t>
        <a:bodyPr/>
        <a:lstStyle/>
        <a:p>
          <a:endParaRPr lang="en-US"/>
        </a:p>
      </dgm:t>
    </dgm:pt>
    <dgm:pt modelId="{F79E99DD-7CB6-43B4-99CB-2F0562444AF1}" type="sibTrans" cxnId="{12D2BBF7-09F4-4B16-A7D2-CC66C23C7E03}">
      <dgm:prSet/>
      <dgm:spPr/>
      <dgm:t>
        <a:bodyPr/>
        <a:lstStyle/>
        <a:p>
          <a:endParaRPr lang="en-US"/>
        </a:p>
      </dgm:t>
    </dgm:pt>
    <dgm:pt modelId="{1D0AE302-A7F1-485A-8FFF-B348F8B852FB}">
      <dgm:prSet phldrT="[Text]"/>
      <dgm:spPr/>
      <dgm:t>
        <a:bodyPr/>
        <a:lstStyle/>
        <a:p>
          <a:r>
            <a:rPr lang="en-US" dirty="0"/>
            <a:t>Growth mindset</a:t>
          </a:r>
        </a:p>
      </dgm:t>
    </dgm:pt>
    <dgm:pt modelId="{C0B44CDE-7A46-48CB-8F6E-1D73D8C5A859}" type="parTrans" cxnId="{ACA68356-AF7C-49A0-AE54-F5DA3AA0E27D}">
      <dgm:prSet/>
      <dgm:spPr/>
      <dgm:t>
        <a:bodyPr/>
        <a:lstStyle/>
        <a:p>
          <a:endParaRPr lang="en-US"/>
        </a:p>
      </dgm:t>
    </dgm:pt>
    <dgm:pt modelId="{0DCC4008-F59F-473F-B53F-8E6463600D32}" type="sibTrans" cxnId="{ACA68356-AF7C-49A0-AE54-F5DA3AA0E27D}">
      <dgm:prSet/>
      <dgm:spPr/>
      <dgm:t>
        <a:bodyPr/>
        <a:lstStyle/>
        <a:p>
          <a:endParaRPr lang="en-US"/>
        </a:p>
      </dgm:t>
    </dgm:pt>
    <dgm:pt modelId="{E8D88780-F0E3-4818-B03E-D47E7DB18569}" type="pres">
      <dgm:prSet presAssocID="{6672CDC9-4ABC-4E32-875E-9F6AD10F7020}" presName="Name0" presStyleCnt="0">
        <dgm:presLayoutVars>
          <dgm:chMax val="7"/>
          <dgm:chPref val="7"/>
          <dgm:dir/>
        </dgm:presLayoutVars>
      </dgm:prSet>
      <dgm:spPr/>
    </dgm:pt>
    <dgm:pt modelId="{85AC116B-0FC8-469E-9FFE-6BC01245016C}" type="pres">
      <dgm:prSet presAssocID="{6672CDC9-4ABC-4E32-875E-9F6AD10F7020}" presName="Name1" presStyleCnt="0"/>
      <dgm:spPr/>
    </dgm:pt>
    <dgm:pt modelId="{D236CFB1-BC0D-4262-AE87-900B70BEA7C0}" type="pres">
      <dgm:prSet presAssocID="{6672CDC9-4ABC-4E32-875E-9F6AD10F7020}" presName="cycle" presStyleCnt="0"/>
      <dgm:spPr/>
    </dgm:pt>
    <dgm:pt modelId="{785AE65D-9D14-4D94-958A-8455A79EFE83}" type="pres">
      <dgm:prSet presAssocID="{6672CDC9-4ABC-4E32-875E-9F6AD10F7020}" presName="srcNode" presStyleLbl="node1" presStyleIdx="0" presStyleCnt="3"/>
      <dgm:spPr/>
    </dgm:pt>
    <dgm:pt modelId="{98FF42A5-160E-4AE6-BBF6-B076A4D3855B}" type="pres">
      <dgm:prSet presAssocID="{6672CDC9-4ABC-4E32-875E-9F6AD10F7020}" presName="conn" presStyleLbl="parChTrans1D2" presStyleIdx="0" presStyleCnt="1"/>
      <dgm:spPr/>
    </dgm:pt>
    <dgm:pt modelId="{71D8D68B-396A-45DB-A535-1930CF662A0A}" type="pres">
      <dgm:prSet presAssocID="{6672CDC9-4ABC-4E32-875E-9F6AD10F7020}" presName="extraNode" presStyleLbl="node1" presStyleIdx="0" presStyleCnt="3"/>
      <dgm:spPr/>
    </dgm:pt>
    <dgm:pt modelId="{6F9F4972-4836-42E2-B2AB-C207104CA564}" type="pres">
      <dgm:prSet presAssocID="{6672CDC9-4ABC-4E32-875E-9F6AD10F7020}" presName="dstNode" presStyleLbl="node1" presStyleIdx="0" presStyleCnt="3"/>
      <dgm:spPr/>
    </dgm:pt>
    <dgm:pt modelId="{A56F1EF8-B284-4336-AC1D-820CD5AEA4AB}" type="pres">
      <dgm:prSet presAssocID="{1D0AE302-A7F1-485A-8FFF-B348F8B852FB}" presName="text_1" presStyleLbl="node1" presStyleIdx="0" presStyleCnt="3">
        <dgm:presLayoutVars>
          <dgm:bulletEnabled val="1"/>
        </dgm:presLayoutVars>
      </dgm:prSet>
      <dgm:spPr/>
    </dgm:pt>
    <dgm:pt modelId="{6936092D-54F9-41A7-98D2-82DF8BA2F716}" type="pres">
      <dgm:prSet presAssocID="{1D0AE302-A7F1-485A-8FFF-B348F8B852FB}" presName="accent_1" presStyleCnt="0"/>
      <dgm:spPr/>
    </dgm:pt>
    <dgm:pt modelId="{1ADB0F7C-9A0E-43ED-991A-4D70D9627E2A}" type="pres">
      <dgm:prSet presAssocID="{1D0AE302-A7F1-485A-8FFF-B348F8B852FB}" presName="accentRepeatNode" presStyleLbl="solidFgAcc1" presStyleIdx="0" presStyleCnt="3"/>
      <dgm:spPr>
        <a:blipFill rotWithShape="0">
          <a:blip xmlns:r="http://schemas.openxmlformats.org/officeDocument/2006/relationships" r:embed="rId1">
            <a:duotone>
              <a:schemeClr val="accent2">
                <a:shade val="45000"/>
                <a:satMod val="135000"/>
              </a:schemeClr>
              <a:prstClr val="white"/>
            </a:duotone>
          </a:blip>
          <a:stretch>
            <a:fillRect/>
          </a:stretch>
        </a:blipFill>
      </dgm:spPr>
      <dgm:extLst>
        <a:ext uri="{E40237B7-FDA0-4F09-8148-C483321AD2D9}">
          <dgm14:cNvPr xmlns:dgm14="http://schemas.microsoft.com/office/drawing/2010/diagram" id="0" name="" descr="Created by Wes Breazell&#10;from the Noun Project" title="head with gears icon"/>
        </a:ext>
      </dgm:extLst>
    </dgm:pt>
    <dgm:pt modelId="{874FB886-9A87-4CBB-A609-F7CC52B4E27A}" type="pres">
      <dgm:prSet presAssocID="{0982B7B1-0B32-4879-B493-56EB1C121DEE}" presName="text_2" presStyleLbl="node1" presStyleIdx="1" presStyleCnt="3">
        <dgm:presLayoutVars>
          <dgm:bulletEnabled val="1"/>
        </dgm:presLayoutVars>
      </dgm:prSet>
      <dgm:spPr/>
    </dgm:pt>
    <dgm:pt modelId="{545D6E51-459C-4D3C-8937-42705C93FE6A}" type="pres">
      <dgm:prSet presAssocID="{0982B7B1-0B32-4879-B493-56EB1C121DEE}" presName="accent_2" presStyleCnt="0"/>
      <dgm:spPr/>
    </dgm:pt>
    <dgm:pt modelId="{81B677A4-93FF-468A-9859-7CA5F4915185}" type="pres">
      <dgm:prSet presAssocID="{0982B7B1-0B32-4879-B493-56EB1C121DEE}" presName="accentRepeatNode" presStyleLbl="solidFgAcc1" presStyleIdx="1" presStyleCnt="3"/>
      <dgm:spPr>
        <a:blipFill rotWithShape="0">
          <a:blip xmlns:r="http://schemas.openxmlformats.org/officeDocument/2006/relationships" r:embed="rId2">
            <a:duotone>
              <a:schemeClr val="accent3">
                <a:shade val="45000"/>
                <a:satMod val="135000"/>
              </a:schemeClr>
              <a:prstClr val="white"/>
            </a:duotone>
          </a:blip>
          <a:stretch>
            <a:fillRect/>
          </a:stretch>
        </a:blipFill>
      </dgm:spPr>
      <dgm:extLst>
        <a:ext uri="{E40237B7-FDA0-4F09-8148-C483321AD2D9}">
          <dgm14:cNvPr xmlns:dgm14="http://schemas.microsoft.com/office/drawing/2010/diagram" id="0" name="" descr="Created by Adi Kurniawan&#10;from the Noun Project" title="target"/>
        </a:ext>
      </dgm:extLst>
    </dgm:pt>
    <dgm:pt modelId="{356655EF-386E-4E47-8AC4-38AB2D02EA93}" type="pres">
      <dgm:prSet presAssocID="{0F94F90D-4F72-47B0-BB5C-4F63F6FF71D8}" presName="text_3" presStyleLbl="node1" presStyleIdx="2" presStyleCnt="3">
        <dgm:presLayoutVars>
          <dgm:bulletEnabled val="1"/>
        </dgm:presLayoutVars>
      </dgm:prSet>
      <dgm:spPr/>
    </dgm:pt>
    <dgm:pt modelId="{4D19168C-30C6-45F9-B745-350B6BB59918}" type="pres">
      <dgm:prSet presAssocID="{0F94F90D-4F72-47B0-BB5C-4F63F6FF71D8}" presName="accent_3" presStyleCnt="0"/>
      <dgm:spPr/>
    </dgm:pt>
    <dgm:pt modelId="{65A13891-8559-47CA-8402-DF4E98A2E471}" type="pres">
      <dgm:prSet presAssocID="{0F94F90D-4F72-47B0-BB5C-4F63F6FF71D8}" presName="accentRepeatNode" presStyleLbl="solidFgAcc1" presStyleIdx="2" presStyleCnt="3" custLinFactNeighborX="-2562"/>
      <dgm:spPr>
        <a:blipFill rotWithShape="0">
          <a:blip xmlns:r="http://schemas.openxmlformats.org/officeDocument/2006/relationships" r:embed="rId3">
            <a:duotone>
              <a:schemeClr val="accent4">
                <a:shade val="45000"/>
                <a:satMod val="135000"/>
              </a:schemeClr>
              <a:prstClr val="white"/>
            </a:duotone>
          </a:blip>
          <a:stretch>
            <a:fillRect/>
          </a:stretch>
        </a:blipFill>
      </dgm:spPr>
      <dgm:extLst>
        <a:ext uri="{E40237B7-FDA0-4F09-8148-C483321AD2D9}">
          <dgm14:cNvPr xmlns:dgm14="http://schemas.microsoft.com/office/drawing/2010/diagram" id="0" name="" descr="Created by Numero Uno&#10;from the Noun Project" title="thumbs up"/>
        </a:ext>
      </dgm:extLst>
    </dgm:pt>
  </dgm:ptLst>
  <dgm:cxnLst>
    <dgm:cxn modelId="{CEDDE90E-0FD9-46D7-91C9-3B0E6F3A6DC8}" type="presOf" srcId="{0F94F90D-4F72-47B0-BB5C-4F63F6FF71D8}" destId="{356655EF-386E-4E47-8AC4-38AB2D02EA93}" srcOrd="0" destOrd="0" presId="urn:microsoft.com/office/officeart/2008/layout/VerticalCurvedList"/>
    <dgm:cxn modelId="{5029284E-0D55-4211-9176-89D46553D7FF}" srcId="{6672CDC9-4ABC-4E32-875E-9F6AD10F7020}" destId="{0982B7B1-0B32-4879-B493-56EB1C121DEE}" srcOrd="1" destOrd="0" parTransId="{116C6F29-7D7B-46F8-B24E-FED24AE2F24F}" sibTransId="{F4D52EEB-CE11-42B0-BB04-FFDD5CE8049F}"/>
    <dgm:cxn modelId="{221D3071-B20C-46A1-8D03-025BB23FDB46}" type="presOf" srcId="{0982B7B1-0B32-4879-B493-56EB1C121DEE}" destId="{874FB886-9A87-4CBB-A609-F7CC52B4E27A}" srcOrd="0" destOrd="0" presId="urn:microsoft.com/office/officeart/2008/layout/VerticalCurvedList"/>
    <dgm:cxn modelId="{ACA68356-AF7C-49A0-AE54-F5DA3AA0E27D}" srcId="{6672CDC9-4ABC-4E32-875E-9F6AD10F7020}" destId="{1D0AE302-A7F1-485A-8FFF-B348F8B852FB}" srcOrd="0" destOrd="0" parTransId="{C0B44CDE-7A46-48CB-8F6E-1D73D8C5A859}" sibTransId="{0DCC4008-F59F-473F-B53F-8E6463600D32}"/>
    <dgm:cxn modelId="{334EDEA7-B191-4D7E-AAA7-75659987C14F}" type="presOf" srcId="{0DCC4008-F59F-473F-B53F-8E6463600D32}" destId="{98FF42A5-160E-4AE6-BBF6-B076A4D3855B}" srcOrd="0" destOrd="0" presId="urn:microsoft.com/office/officeart/2008/layout/VerticalCurvedList"/>
    <dgm:cxn modelId="{222D16C0-0512-4C04-9079-D7FB7E7D4C38}" type="presOf" srcId="{6672CDC9-4ABC-4E32-875E-9F6AD10F7020}" destId="{E8D88780-F0E3-4818-B03E-D47E7DB18569}" srcOrd="0" destOrd="0" presId="urn:microsoft.com/office/officeart/2008/layout/VerticalCurvedList"/>
    <dgm:cxn modelId="{12D2BBF7-09F4-4B16-A7D2-CC66C23C7E03}" srcId="{6672CDC9-4ABC-4E32-875E-9F6AD10F7020}" destId="{0F94F90D-4F72-47B0-BB5C-4F63F6FF71D8}" srcOrd="2" destOrd="0" parTransId="{DB3A22A8-01C6-4277-B24B-D095FE112B09}" sibTransId="{F79E99DD-7CB6-43B4-99CB-2F0562444AF1}"/>
    <dgm:cxn modelId="{3150CDFA-9A36-4BF6-B76E-C9AF23C2C9C1}" type="presOf" srcId="{1D0AE302-A7F1-485A-8FFF-B348F8B852FB}" destId="{A56F1EF8-B284-4336-AC1D-820CD5AEA4AB}" srcOrd="0" destOrd="0" presId="urn:microsoft.com/office/officeart/2008/layout/VerticalCurvedList"/>
    <dgm:cxn modelId="{9B37722D-3F74-41D7-B052-5799450EF511}" type="presParOf" srcId="{E8D88780-F0E3-4818-B03E-D47E7DB18569}" destId="{85AC116B-0FC8-469E-9FFE-6BC01245016C}" srcOrd="0" destOrd="0" presId="urn:microsoft.com/office/officeart/2008/layout/VerticalCurvedList"/>
    <dgm:cxn modelId="{DA8488D0-642A-4200-A7A9-8F86B81A2D84}" type="presParOf" srcId="{85AC116B-0FC8-469E-9FFE-6BC01245016C}" destId="{D236CFB1-BC0D-4262-AE87-900B70BEA7C0}" srcOrd="0" destOrd="0" presId="urn:microsoft.com/office/officeart/2008/layout/VerticalCurvedList"/>
    <dgm:cxn modelId="{8AFAB8E3-E83E-48B2-942B-AB1C5C0EA6F7}" type="presParOf" srcId="{D236CFB1-BC0D-4262-AE87-900B70BEA7C0}" destId="{785AE65D-9D14-4D94-958A-8455A79EFE83}" srcOrd="0" destOrd="0" presId="urn:microsoft.com/office/officeart/2008/layout/VerticalCurvedList"/>
    <dgm:cxn modelId="{017D49F4-1BD1-4B0C-B734-77FD4F045088}" type="presParOf" srcId="{D236CFB1-BC0D-4262-AE87-900B70BEA7C0}" destId="{98FF42A5-160E-4AE6-BBF6-B076A4D3855B}" srcOrd="1" destOrd="0" presId="urn:microsoft.com/office/officeart/2008/layout/VerticalCurvedList"/>
    <dgm:cxn modelId="{66457355-BA75-467E-B0CE-3F1344A9978F}" type="presParOf" srcId="{D236CFB1-BC0D-4262-AE87-900B70BEA7C0}" destId="{71D8D68B-396A-45DB-A535-1930CF662A0A}" srcOrd="2" destOrd="0" presId="urn:microsoft.com/office/officeart/2008/layout/VerticalCurvedList"/>
    <dgm:cxn modelId="{5FFC999D-7137-4BB7-BAFE-1FC4A656BE1D}" type="presParOf" srcId="{D236CFB1-BC0D-4262-AE87-900B70BEA7C0}" destId="{6F9F4972-4836-42E2-B2AB-C207104CA564}" srcOrd="3" destOrd="0" presId="urn:microsoft.com/office/officeart/2008/layout/VerticalCurvedList"/>
    <dgm:cxn modelId="{29B5D3D8-0A8E-45EF-A01A-995602A68214}" type="presParOf" srcId="{85AC116B-0FC8-469E-9FFE-6BC01245016C}" destId="{A56F1EF8-B284-4336-AC1D-820CD5AEA4AB}" srcOrd="1" destOrd="0" presId="urn:microsoft.com/office/officeart/2008/layout/VerticalCurvedList"/>
    <dgm:cxn modelId="{636D4CA1-4A83-4663-9983-579D0A3CDB77}" type="presParOf" srcId="{85AC116B-0FC8-469E-9FFE-6BC01245016C}" destId="{6936092D-54F9-41A7-98D2-82DF8BA2F716}" srcOrd="2" destOrd="0" presId="urn:microsoft.com/office/officeart/2008/layout/VerticalCurvedList"/>
    <dgm:cxn modelId="{AC363626-A0B6-4EF2-83DC-5B969EC1672F}" type="presParOf" srcId="{6936092D-54F9-41A7-98D2-82DF8BA2F716}" destId="{1ADB0F7C-9A0E-43ED-991A-4D70D9627E2A}" srcOrd="0" destOrd="0" presId="urn:microsoft.com/office/officeart/2008/layout/VerticalCurvedList"/>
    <dgm:cxn modelId="{963A59F9-C8A3-4B2F-8C8B-A82C0925905C}" type="presParOf" srcId="{85AC116B-0FC8-469E-9FFE-6BC01245016C}" destId="{874FB886-9A87-4CBB-A609-F7CC52B4E27A}" srcOrd="3" destOrd="0" presId="urn:microsoft.com/office/officeart/2008/layout/VerticalCurvedList"/>
    <dgm:cxn modelId="{E501A7C8-AAF4-4F2D-BC1E-CAB89F61BA6B}" type="presParOf" srcId="{85AC116B-0FC8-469E-9FFE-6BC01245016C}" destId="{545D6E51-459C-4D3C-8937-42705C93FE6A}" srcOrd="4" destOrd="0" presId="urn:microsoft.com/office/officeart/2008/layout/VerticalCurvedList"/>
    <dgm:cxn modelId="{9D9ECDEC-23E2-443A-833D-F4A5AC1A3448}" type="presParOf" srcId="{545D6E51-459C-4D3C-8937-42705C93FE6A}" destId="{81B677A4-93FF-468A-9859-7CA5F4915185}" srcOrd="0" destOrd="0" presId="urn:microsoft.com/office/officeart/2008/layout/VerticalCurvedList"/>
    <dgm:cxn modelId="{5F0451BA-63B7-485D-ADF2-9C92930F6CF0}" type="presParOf" srcId="{85AC116B-0FC8-469E-9FFE-6BC01245016C}" destId="{356655EF-386E-4E47-8AC4-38AB2D02EA93}" srcOrd="5" destOrd="0" presId="urn:microsoft.com/office/officeart/2008/layout/VerticalCurvedList"/>
    <dgm:cxn modelId="{368C7B8E-0540-451E-9719-92BF840CCBA8}" type="presParOf" srcId="{85AC116B-0FC8-469E-9FFE-6BC01245016C}" destId="{4D19168C-30C6-45F9-B745-350B6BB59918}" srcOrd="6" destOrd="0" presId="urn:microsoft.com/office/officeart/2008/layout/VerticalCurvedList"/>
    <dgm:cxn modelId="{184C3793-9761-43E4-9A55-B5B7ACD11B14}" type="presParOf" srcId="{4D19168C-30C6-45F9-B745-350B6BB59918}" destId="{65A13891-8559-47CA-8402-DF4E98A2E47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9756A0E-D754-411F-99CF-8DE685AE1D0A}" type="doc">
      <dgm:prSet loTypeId="urn:microsoft.com/office/officeart/2005/8/layout/chevron1" loCatId="process" qsTypeId="urn:microsoft.com/office/officeart/2005/8/quickstyle/simple1" qsCatId="simple" csTypeId="urn:microsoft.com/office/officeart/2005/8/colors/colorful1" csCatId="colorful" phldr="1"/>
      <dgm:spPr/>
      <dgm:t>
        <a:bodyPr/>
        <a:lstStyle/>
        <a:p>
          <a:endParaRPr lang="en-US"/>
        </a:p>
      </dgm:t>
    </dgm:pt>
    <dgm:pt modelId="{C3A538E2-4846-45A4-A6FA-2BC83BC4AF34}">
      <dgm:prSet phldrT="[Text]"/>
      <dgm:spPr/>
      <dgm:t>
        <a:bodyPr/>
        <a:lstStyle/>
        <a:p>
          <a:r>
            <a:rPr lang="en-US" dirty="0"/>
            <a:t>Support Staff (Recess, Lunch, In-Class Support)</a:t>
          </a:r>
        </a:p>
      </dgm:t>
    </dgm:pt>
    <dgm:pt modelId="{298AC79F-9C81-47BD-A15B-F7FA55FB1AE5}" type="parTrans" cxnId="{806283A5-9D5C-4C7A-B7C2-E087A1D5385D}">
      <dgm:prSet/>
      <dgm:spPr/>
      <dgm:t>
        <a:bodyPr/>
        <a:lstStyle/>
        <a:p>
          <a:endParaRPr lang="en-US"/>
        </a:p>
      </dgm:t>
    </dgm:pt>
    <dgm:pt modelId="{22904785-8BAE-46EE-A995-C423D2946637}" type="sibTrans" cxnId="{806283A5-9D5C-4C7A-B7C2-E087A1D5385D}">
      <dgm:prSet/>
      <dgm:spPr/>
      <dgm:t>
        <a:bodyPr/>
        <a:lstStyle/>
        <a:p>
          <a:endParaRPr lang="en-US"/>
        </a:p>
      </dgm:t>
    </dgm:pt>
    <dgm:pt modelId="{B0FE2454-0772-42FA-9C5B-71A98CD4A2A9}">
      <dgm:prSet phldrT="[Text]"/>
      <dgm:spPr/>
      <dgm:t>
        <a:bodyPr/>
        <a:lstStyle/>
        <a:p>
          <a:r>
            <a:rPr lang="en-US" dirty="0"/>
            <a:t>Intervention/</a:t>
          </a:r>
        </a:p>
        <a:p>
          <a:r>
            <a:rPr lang="en-US" dirty="0" err="1"/>
            <a:t>SpEd</a:t>
          </a:r>
          <a:r>
            <a:rPr lang="en-US" dirty="0"/>
            <a:t> Schedules</a:t>
          </a:r>
        </a:p>
      </dgm:t>
    </dgm:pt>
    <dgm:pt modelId="{0285E493-6FC0-4C87-8DF6-3D04E6297FFF}" type="parTrans" cxnId="{1C69965F-AF06-4D6A-8DF5-7C077DA1EFFE}">
      <dgm:prSet/>
      <dgm:spPr/>
      <dgm:t>
        <a:bodyPr/>
        <a:lstStyle/>
        <a:p>
          <a:endParaRPr lang="en-US"/>
        </a:p>
      </dgm:t>
    </dgm:pt>
    <dgm:pt modelId="{24E5E8D6-C508-4240-A24F-BA7F9F7905C7}" type="sibTrans" cxnId="{1C69965F-AF06-4D6A-8DF5-7C077DA1EFFE}">
      <dgm:prSet/>
      <dgm:spPr/>
      <dgm:t>
        <a:bodyPr/>
        <a:lstStyle/>
        <a:p>
          <a:endParaRPr lang="en-US"/>
        </a:p>
      </dgm:t>
    </dgm:pt>
    <dgm:pt modelId="{C5AFAA41-D2DD-4AF5-A6D8-4DF7A7092BC1}">
      <dgm:prSet phldrT="[Text]"/>
      <dgm:spPr/>
      <dgm:t>
        <a:bodyPr/>
        <a:lstStyle/>
        <a:p>
          <a:r>
            <a:rPr lang="en-US" dirty="0"/>
            <a:t>Grade Level Block Schedules</a:t>
          </a:r>
        </a:p>
      </dgm:t>
    </dgm:pt>
    <dgm:pt modelId="{5CA36926-C687-4FF2-AE84-4B71F2E7B543}" type="parTrans" cxnId="{887F9AF5-9F6F-422E-B1E8-83C3997D7577}">
      <dgm:prSet/>
      <dgm:spPr/>
      <dgm:t>
        <a:bodyPr/>
        <a:lstStyle/>
        <a:p>
          <a:endParaRPr lang="en-US"/>
        </a:p>
      </dgm:t>
    </dgm:pt>
    <dgm:pt modelId="{4AD0C691-59E9-4D6B-BC22-78AF441627AA}" type="sibTrans" cxnId="{887F9AF5-9F6F-422E-B1E8-83C3997D7577}">
      <dgm:prSet/>
      <dgm:spPr/>
      <dgm:t>
        <a:bodyPr/>
        <a:lstStyle/>
        <a:p>
          <a:endParaRPr lang="en-US"/>
        </a:p>
      </dgm:t>
    </dgm:pt>
    <dgm:pt modelId="{405F414D-F684-4FEE-A738-F2051AC622E8}" type="pres">
      <dgm:prSet presAssocID="{79756A0E-D754-411F-99CF-8DE685AE1D0A}" presName="Name0" presStyleCnt="0">
        <dgm:presLayoutVars>
          <dgm:dir/>
          <dgm:animLvl val="lvl"/>
          <dgm:resizeHandles val="exact"/>
        </dgm:presLayoutVars>
      </dgm:prSet>
      <dgm:spPr/>
    </dgm:pt>
    <dgm:pt modelId="{BEDA0881-0B71-4627-904D-D998DAB4BC2F}" type="pres">
      <dgm:prSet presAssocID="{C3A538E2-4846-45A4-A6FA-2BC83BC4AF34}" presName="parTxOnly" presStyleLbl="node1" presStyleIdx="0" presStyleCnt="3" custLinFactY="-3813" custLinFactNeighborX="10481" custLinFactNeighborY="-100000">
        <dgm:presLayoutVars>
          <dgm:chMax val="0"/>
          <dgm:chPref val="0"/>
          <dgm:bulletEnabled val="1"/>
        </dgm:presLayoutVars>
      </dgm:prSet>
      <dgm:spPr/>
    </dgm:pt>
    <dgm:pt modelId="{E0F6FC54-1EDB-4C95-BBBA-E7703CD50BC5}" type="pres">
      <dgm:prSet presAssocID="{22904785-8BAE-46EE-A995-C423D2946637}" presName="parTxOnlySpace" presStyleCnt="0"/>
      <dgm:spPr/>
    </dgm:pt>
    <dgm:pt modelId="{3D4664AB-89D2-4F17-8EA8-A8A985EE3AAD}" type="pres">
      <dgm:prSet presAssocID="{B0FE2454-0772-42FA-9C5B-71A98CD4A2A9}" presName="parTxOnly" presStyleLbl="node1" presStyleIdx="1" presStyleCnt="3" custLinFactY="-2487" custLinFactNeighborX="-24088" custLinFactNeighborY="-100000">
        <dgm:presLayoutVars>
          <dgm:chMax val="0"/>
          <dgm:chPref val="0"/>
          <dgm:bulletEnabled val="1"/>
        </dgm:presLayoutVars>
      </dgm:prSet>
      <dgm:spPr/>
    </dgm:pt>
    <dgm:pt modelId="{5AEF8481-9F27-4938-9126-580FCE49AC60}" type="pres">
      <dgm:prSet presAssocID="{24E5E8D6-C508-4240-A24F-BA7F9F7905C7}" presName="parTxOnlySpace" presStyleCnt="0"/>
      <dgm:spPr/>
    </dgm:pt>
    <dgm:pt modelId="{570BE9F9-960F-41D9-BAF7-533E835A36B8}" type="pres">
      <dgm:prSet presAssocID="{C5AFAA41-D2DD-4AF5-A6D8-4DF7A7092BC1}" presName="parTxOnly" presStyleLbl="node1" presStyleIdx="2" presStyleCnt="3" custLinFactY="-2487" custLinFactNeighborX="-58657" custLinFactNeighborY="-100000">
        <dgm:presLayoutVars>
          <dgm:chMax val="0"/>
          <dgm:chPref val="0"/>
          <dgm:bulletEnabled val="1"/>
        </dgm:presLayoutVars>
      </dgm:prSet>
      <dgm:spPr/>
    </dgm:pt>
  </dgm:ptLst>
  <dgm:cxnLst>
    <dgm:cxn modelId="{1C69965F-AF06-4D6A-8DF5-7C077DA1EFFE}" srcId="{79756A0E-D754-411F-99CF-8DE685AE1D0A}" destId="{B0FE2454-0772-42FA-9C5B-71A98CD4A2A9}" srcOrd="1" destOrd="0" parTransId="{0285E493-6FC0-4C87-8DF6-3D04E6297FFF}" sibTransId="{24E5E8D6-C508-4240-A24F-BA7F9F7905C7}"/>
    <dgm:cxn modelId="{D10AFD48-6D81-4481-A850-35DF09077AE7}" type="presOf" srcId="{B0FE2454-0772-42FA-9C5B-71A98CD4A2A9}" destId="{3D4664AB-89D2-4F17-8EA8-A8A985EE3AAD}" srcOrd="0" destOrd="0" presId="urn:microsoft.com/office/officeart/2005/8/layout/chevron1"/>
    <dgm:cxn modelId="{E9D93794-BC1C-494F-A360-EE139618A163}" type="presOf" srcId="{C3A538E2-4846-45A4-A6FA-2BC83BC4AF34}" destId="{BEDA0881-0B71-4627-904D-D998DAB4BC2F}" srcOrd="0" destOrd="0" presId="urn:microsoft.com/office/officeart/2005/8/layout/chevron1"/>
    <dgm:cxn modelId="{806283A5-9D5C-4C7A-B7C2-E087A1D5385D}" srcId="{79756A0E-D754-411F-99CF-8DE685AE1D0A}" destId="{C3A538E2-4846-45A4-A6FA-2BC83BC4AF34}" srcOrd="0" destOrd="0" parTransId="{298AC79F-9C81-47BD-A15B-F7FA55FB1AE5}" sibTransId="{22904785-8BAE-46EE-A995-C423D2946637}"/>
    <dgm:cxn modelId="{173828C0-5764-418C-B8A5-BE8FE5B0669B}" type="presOf" srcId="{79756A0E-D754-411F-99CF-8DE685AE1D0A}" destId="{405F414D-F684-4FEE-A738-F2051AC622E8}" srcOrd="0" destOrd="0" presId="urn:microsoft.com/office/officeart/2005/8/layout/chevron1"/>
    <dgm:cxn modelId="{119A6FEE-EF56-42CB-89D3-43334EEA05FB}" type="presOf" srcId="{C5AFAA41-D2DD-4AF5-A6D8-4DF7A7092BC1}" destId="{570BE9F9-960F-41D9-BAF7-533E835A36B8}" srcOrd="0" destOrd="0" presId="urn:microsoft.com/office/officeart/2005/8/layout/chevron1"/>
    <dgm:cxn modelId="{887F9AF5-9F6F-422E-B1E8-83C3997D7577}" srcId="{79756A0E-D754-411F-99CF-8DE685AE1D0A}" destId="{C5AFAA41-D2DD-4AF5-A6D8-4DF7A7092BC1}" srcOrd="2" destOrd="0" parTransId="{5CA36926-C687-4FF2-AE84-4B71F2E7B543}" sibTransId="{4AD0C691-59E9-4D6B-BC22-78AF441627AA}"/>
    <dgm:cxn modelId="{0E52F172-FD6D-4FC1-B32C-71C9F22AF224}" type="presParOf" srcId="{405F414D-F684-4FEE-A738-F2051AC622E8}" destId="{BEDA0881-0B71-4627-904D-D998DAB4BC2F}" srcOrd="0" destOrd="0" presId="urn:microsoft.com/office/officeart/2005/8/layout/chevron1"/>
    <dgm:cxn modelId="{6567F25E-4C7D-47DD-B990-10F838FDFEF6}" type="presParOf" srcId="{405F414D-F684-4FEE-A738-F2051AC622E8}" destId="{E0F6FC54-1EDB-4C95-BBBA-E7703CD50BC5}" srcOrd="1" destOrd="0" presId="urn:microsoft.com/office/officeart/2005/8/layout/chevron1"/>
    <dgm:cxn modelId="{932ED2AD-67CA-4E30-8F7F-437CABE84AA3}" type="presParOf" srcId="{405F414D-F684-4FEE-A738-F2051AC622E8}" destId="{3D4664AB-89D2-4F17-8EA8-A8A985EE3AAD}" srcOrd="2" destOrd="0" presId="urn:microsoft.com/office/officeart/2005/8/layout/chevron1"/>
    <dgm:cxn modelId="{06AABD5F-54BF-44D0-A401-48BCFAFC934A}" type="presParOf" srcId="{405F414D-F684-4FEE-A738-F2051AC622E8}" destId="{5AEF8481-9F27-4938-9126-580FCE49AC60}" srcOrd="3" destOrd="0" presId="urn:microsoft.com/office/officeart/2005/8/layout/chevron1"/>
    <dgm:cxn modelId="{233DD275-2BD7-4371-B29E-A0E0029D1653}" type="presParOf" srcId="{405F414D-F684-4FEE-A738-F2051AC622E8}" destId="{570BE9F9-960F-41D9-BAF7-533E835A36B8}"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4358872-9EDD-4DC3-9772-71DE7387FC2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62D225E-8E42-4413-A706-EFDA28F836D3}">
      <dgm:prSet/>
      <dgm:spPr/>
      <dgm:t>
        <a:bodyPr/>
        <a:lstStyle/>
        <a:p>
          <a:r>
            <a:rPr lang="en-US" b="1"/>
            <a:t>Changing mindsets</a:t>
          </a:r>
          <a:r>
            <a:rPr lang="en-US"/>
            <a:t>: educating the whole community</a:t>
          </a:r>
        </a:p>
      </dgm:t>
    </dgm:pt>
    <dgm:pt modelId="{0189024A-18FA-4500-B7D6-FB25E6AE8C53}" type="parTrans" cxnId="{07F7069A-6F5E-407D-8FAB-CB112B96D2F3}">
      <dgm:prSet/>
      <dgm:spPr/>
      <dgm:t>
        <a:bodyPr/>
        <a:lstStyle/>
        <a:p>
          <a:endParaRPr lang="en-US"/>
        </a:p>
      </dgm:t>
    </dgm:pt>
    <dgm:pt modelId="{792C3252-CC19-44F6-9E58-A410103EB600}" type="sibTrans" cxnId="{07F7069A-6F5E-407D-8FAB-CB112B96D2F3}">
      <dgm:prSet/>
      <dgm:spPr/>
      <dgm:t>
        <a:bodyPr/>
        <a:lstStyle/>
        <a:p>
          <a:endParaRPr lang="en-US"/>
        </a:p>
      </dgm:t>
    </dgm:pt>
    <dgm:pt modelId="{93D78B56-CAC6-47FE-94B8-BDFFC6C3218A}">
      <dgm:prSet/>
      <dgm:spPr/>
      <dgm:t>
        <a:bodyPr/>
        <a:lstStyle/>
        <a:p>
          <a:r>
            <a:rPr lang="en-US" b="1"/>
            <a:t>Budget constraints</a:t>
          </a:r>
          <a:r>
            <a:rPr lang="en-US"/>
            <a:t>: creative resource allocation</a:t>
          </a:r>
        </a:p>
      </dgm:t>
    </dgm:pt>
    <dgm:pt modelId="{DFAE52BE-E62E-4A9F-88A4-53DE9ECE87BE}" type="parTrans" cxnId="{C404AB65-8D00-44D7-AFB8-07A4E7494B71}">
      <dgm:prSet/>
      <dgm:spPr/>
      <dgm:t>
        <a:bodyPr/>
        <a:lstStyle/>
        <a:p>
          <a:endParaRPr lang="en-US"/>
        </a:p>
      </dgm:t>
    </dgm:pt>
    <dgm:pt modelId="{6BA7FD4C-C4B5-49B7-9544-0D68F6D0707A}" type="sibTrans" cxnId="{C404AB65-8D00-44D7-AFB8-07A4E7494B71}">
      <dgm:prSet/>
      <dgm:spPr/>
      <dgm:t>
        <a:bodyPr/>
        <a:lstStyle/>
        <a:p>
          <a:endParaRPr lang="en-US"/>
        </a:p>
      </dgm:t>
    </dgm:pt>
    <dgm:pt modelId="{C33F06F2-8B3B-43BD-860E-4F5D98CEDF78}">
      <dgm:prSet/>
      <dgm:spPr/>
      <dgm:t>
        <a:bodyPr/>
        <a:lstStyle/>
        <a:p>
          <a:r>
            <a:rPr lang="en-US" b="1" dirty="0"/>
            <a:t>Tighten up </a:t>
          </a:r>
          <a:r>
            <a:rPr lang="en-US" b="0" dirty="0"/>
            <a:t>tiered supports</a:t>
          </a:r>
        </a:p>
      </dgm:t>
    </dgm:pt>
    <dgm:pt modelId="{9C1E4AFA-5E71-4FFD-9191-3683A8859C2E}" type="parTrans" cxnId="{EF9C2DE9-ED24-4F32-84E8-ADC9D52D5B52}">
      <dgm:prSet/>
      <dgm:spPr/>
      <dgm:t>
        <a:bodyPr/>
        <a:lstStyle/>
        <a:p>
          <a:endParaRPr lang="en-US"/>
        </a:p>
      </dgm:t>
    </dgm:pt>
    <dgm:pt modelId="{2FC9F367-3FB7-4EEB-BFAD-79528BE95627}" type="sibTrans" cxnId="{EF9C2DE9-ED24-4F32-84E8-ADC9D52D5B52}">
      <dgm:prSet/>
      <dgm:spPr/>
      <dgm:t>
        <a:bodyPr/>
        <a:lstStyle/>
        <a:p>
          <a:endParaRPr lang="en-US"/>
        </a:p>
      </dgm:t>
    </dgm:pt>
    <dgm:pt modelId="{2E065A79-7A7C-47F8-9BD8-42F11CFAB5E9}">
      <dgm:prSet/>
      <dgm:spPr/>
      <dgm:t>
        <a:bodyPr/>
        <a:lstStyle/>
        <a:p>
          <a:r>
            <a:rPr lang="en-US" b="1" dirty="0"/>
            <a:t>Inclusion as a cultural initiative: </a:t>
          </a:r>
          <a:r>
            <a:rPr lang="en-US" b="0" dirty="0"/>
            <a:t>Inclusionary practices are embedded in everything we do</a:t>
          </a:r>
        </a:p>
      </dgm:t>
    </dgm:pt>
    <dgm:pt modelId="{551A09F3-2360-412D-8BC9-4F3731C97BE7}" type="parTrans" cxnId="{CEE0D433-3873-4863-A277-BBE1CA8FBE05}">
      <dgm:prSet/>
      <dgm:spPr/>
      <dgm:t>
        <a:bodyPr/>
        <a:lstStyle/>
        <a:p>
          <a:endParaRPr lang="en-US"/>
        </a:p>
      </dgm:t>
    </dgm:pt>
    <dgm:pt modelId="{721A2D48-DE0D-49B3-9706-94D9A52AAE06}" type="sibTrans" cxnId="{CEE0D433-3873-4863-A277-BBE1CA8FBE05}">
      <dgm:prSet/>
      <dgm:spPr/>
      <dgm:t>
        <a:bodyPr/>
        <a:lstStyle/>
        <a:p>
          <a:endParaRPr lang="en-US"/>
        </a:p>
      </dgm:t>
    </dgm:pt>
    <dgm:pt modelId="{A6153209-8D0B-4C43-AA6C-E6AACC19AC68}" type="pres">
      <dgm:prSet presAssocID="{C4358872-9EDD-4DC3-9772-71DE7387FC22}" presName="linear" presStyleCnt="0">
        <dgm:presLayoutVars>
          <dgm:animLvl val="lvl"/>
          <dgm:resizeHandles val="exact"/>
        </dgm:presLayoutVars>
      </dgm:prSet>
      <dgm:spPr/>
    </dgm:pt>
    <dgm:pt modelId="{3657B620-BC5E-1041-A941-614220111F8A}" type="pres">
      <dgm:prSet presAssocID="{462D225E-8E42-4413-A706-EFDA28F836D3}" presName="parentText" presStyleLbl="node1" presStyleIdx="0" presStyleCnt="4">
        <dgm:presLayoutVars>
          <dgm:chMax val="0"/>
          <dgm:bulletEnabled val="1"/>
        </dgm:presLayoutVars>
      </dgm:prSet>
      <dgm:spPr/>
    </dgm:pt>
    <dgm:pt modelId="{DF60899A-491E-144E-9EB7-99E9295C7E66}" type="pres">
      <dgm:prSet presAssocID="{792C3252-CC19-44F6-9E58-A410103EB600}" presName="spacer" presStyleCnt="0"/>
      <dgm:spPr/>
    </dgm:pt>
    <dgm:pt modelId="{9A996C36-D201-8141-BD59-83EDB83A69CD}" type="pres">
      <dgm:prSet presAssocID="{93D78B56-CAC6-47FE-94B8-BDFFC6C3218A}" presName="parentText" presStyleLbl="node1" presStyleIdx="1" presStyleCnt="4">
        <dgm:presLayoutVars>
          <dgm:chMax val="0"/>
          <dgm:bulletEnabled val="1"/>
        </dgm:presLayoutVars>
      </dgm:prSet>
      <dgm:spPr/>
    </dgm:pt>
    <dgm:pt modelId="{78EAC0C9-C30A-C941-83D8-FF38E3A67844}" type="pres">
      <dgm:prSet presAssocID="{6BA7FD4C-C4B5-49B7-9544-0D68F6D0707A}" presName="spacer" presStyleCnt="0"/>
      <dgm:spPr/>
    </dgm:pt>
    <dgm:pt modelId="{AA4691C8-9F7E-964B-BFF3-F261398E9BE1}" type="pres">
      <dgm:prSet presAssocID="{C33F06F2-8B3B-43BD-860E-4F5D98CEDF78}" presName="parentText" presStyleLbl="node1" presStyleIdx="2" presStyleCnt="4" custLinFactNeighborX="0" custLinFactNeighborY="-28662">
        <dgm:presLayoutVars>
          <dgm:chMax val="0"/>
          <dgm:bulletEnabled val="1"/>
        </dgm:presLayoutVars>
      </dgm:prSet>
      <dgm:spPr/>
    </dgm:pt>
    <dgm:pt modelId="{321E7D5A-36F3-4C40-8195-E88640EDD259}" type="pres">
      <dgm:prSet presAssocID="{2FC9F367-3FB7-4EEB-BFAD-79528BE95627}" presName="spacer" presStyleCnt="0"/>
      <dgm:spPr/>
    </dgm:pt>
    <dgm:pt modelId="{B8F2607D-CDF5-A741-9B18-8415C8DB0AEF}" type="pres">
      <dgm:prSet presAssocID="{2E065A79-7A7C-47F8-9BD8-42F11CFAB5E9}" presName="parentText" presStyleLbl="node1" presStyleIdx="3" presStyleCnt="4">
        <dgm:presLayoutVars>
          <dgm:chMax val="0"/>
          <dgm:bulletEnabled val="1"/>
        </dgm:presLayoutVars>
      </dgm:prSet>
      <dgm:spPr/>
    </dgm:pt>
  </dgm:ptLst>
  <dgm:cxnLst>
    <dgm:cxn modelId="{BD910313-1AF4-8D4A-9B32-744DD7AB1DEF}" type="presOf" srcId="{2E065A79-7A7C-47F8-9BD8-42F11CFAB5E9}" destId="{B8F2607D-CDF5-A741-9B18-8415C8DB0AEF}" srcOrd="0" destOrd="0" presId="urn:microsoft.com/office/officeart/2005/8/layout/vList2"/>
    <dgm:cxn modelId="{CEE0D433-3873-4863-A277-BBE1CA8FBE05}" srcId="{C4358872-9EDD-4DC3-9772-71DE7387FC22}" destId="{2E065A79-7A7C-47F8-9BD8-42F11CFAB5E9}" srcOrd="3" destOrd="0" parTransId="{551A09F3-2360-412D-8BC9-4F3731C97BE7}" sibTransId="{721A2D48-DE0D-49B3-9706-94D9A52AAE06}"/>
    <dgm:cxn modelId="{DE662245-68C0-C149-AFCE-E0A792C5F417}" type="presOf" srcId="{C33F06F2-8B3B-43BD-860E-4F5D98CEDF78}" destId="{AA4691C8-9F7E-964B-BFF3-F261398E9BE1}" srcOrd="0" destOrd="0" presId="urn:microsoft.com/office/officeart/2005/8/layout/vList2"/>
    <dgm:cxn modelId="{C404AB65-8D00-44D7-AFB8-07A4E7494B71}" srcId="{C4358872-9EDD-4DC3-9772-71DE7387FC22}" destId="{93D78B56-CAC6-47FE-94B8-BDFFC6C3218A}" srcOrd="1" destOrd="0" parTransId="{DFAE52BE-E62E-4A9F-88A4-53DE9ECE87BE}" sibTransId="{6BA7FD4C-C4B5-49B7-9544-0D68F6D0707A}"/>
    <dgm:cxn modelId="{C1FEAA4A-351C-C54E-8FC8-770F5B5E1D3C}" type="presOf" srcId="{93D78B56-CAC6-47FE-94B8-BDFFC6C3218A}" destId="{9A996C36-D201-8141-BD59-83EDB83A69CD}" srcOrd="0" destOrd="0" presId="urn:microsoft.com/office/officeart/2005/8/layout/vList2"/>
    <dgm:cxn modelId="{07F7069A-6F5E-407D-8FAB-CB112B96D2F3}" srcId="{C4358872-9EDD-4DC3-9772-71DE7387FC22}" destId="{462D225E-8E42-4413-A706-EFDA28F836D3}" srcOrd="0" destOrd="0" parTransId="{0189024A-18FA-4500-B7D6-FB25E6AE8C53}" sibTransId="{792C3252-CC19-44F6-9E58-A410103EB600}"/>
    <dgm:cxn modelId="{FD3AAEB7-C703-9447-ACF1-064ED33C3110}" type="presOf" srcId="{462D225E-8E42-4413-A706-EFDA28F836D3}" destId="{3657B620-BC5E-1041-A941-614220111F8A}" srcOrd="0" destOrd="0" presId="urn:microsoft.com/office/officeart/2005/8/layout/vList2"/>
    <dgm:cxn modelId="{304E59B8-3921-7C4C-B7D7-0234BEFFA798}" type="presOf" srcId="{C4358872-9EDD-4DC3-9772-71DE7387FC22}" destId="{A6153209-8D0B-4C43-AA6C-E6AACC19AC68}" srcOrd="0" destOrd="0" presId="urn:microsoft.com/office/officeart/2005/8/layout/vList2"/>
    <dgm:cxn modelId="{EF9C2DE9-ED24-4F32-84E8-ADC9D52D5B52}" srcId="{C4358872-9EDD-4DC3-9772-71DE7387FC22}" destId="{C33F06F2-8B3B-43BD-860E-4F5D98CEDF78}" srcOrd="2" destOrd="0" parTransId="{9C1E4AFA-5E71-4FFD-9191-3683A8859C2E}" sibTransId="{2FC9F367-3FB7-4EEB-BFAD-79528BE95627}"/>
    <dgm:cxn modelId="{63807B7B-B1BD-8D48-B7F5-F8DA44954101}" type="presParOf" srcId="{A6153209-8D0B-4C43-AA6C-E6AACC19AC68}" destId="{3657B620-BC5E-1041-A941-614220111F8A}" srcOrd="0" destOrd="0" presId="urn:microsoft.com/office/officeart/2005/8/layout/vList2"/>
    <dgm:cxn modelId="{5AE3857C-49E4-3649-B982-C1CA0696D6FB}" type="presParOf" srcId="{A6153209-8D0B-4C43-AA6C-E6AACC19AC68}" destId="{DF60899A-491E-144E-9EB7-99E9295C7E66}" srcOrd="1" destOrd="0" presId="urn:microsoft.com/office/officeart/2005/8/layout/vList2"/>
    <dgm:cxn modelId="{A6933D71-BB59-FD49-9AFD-2909623A10F9}" type="presParOf" srcId="{A6153209-8D0B-4C43-AA6C-E6AACC19AC68}" destId="{9A996C36-D201-8141-BD59-83EDB83A69CD}" srcOrd="2" destOrd="0" presId="urn:microsoft.com/office/officeart/2005/8/layout/vList2"/>
    <dgm:cxn modelId="{A75FBFB5-1A56-F24A-A6E5-8EBB3FAF61AB}" type="presParOf" srcId="{A6153209-8D0B-4C43-AA6C-E6AACC19AC68}" destId="{78EAC0C9-C30A-C941-83D8-FF38E3A67844}" srcOrd="3" destOrd="0" presId="urn:microsoft.com/office/officeart/2005/8/layout/vList2"/>
    <dgm:cxn modelId="{A5A3F6E7-0EF8-984D-9FDD-C1FDC936CA99}" type="presParOf" srcId="{A6153209-8D0B-4C43-AA6C-E6AACC19AC68}" destId="{AA4691C8-9F7E-964B-BFF3-F261398E9BE1}" srcOrd="4" destOrd="0" presId="urn:microsoft.com/office/officeart/2005/8/layout/vList2"/>
    <dgm:cxn modelId="{B919D878-9719-D741-B99E-3F876EC69D06}" type="presParOf" srcId="{A6153209-8D0B-4C43-AA6C-E6AACC19AC68}" destId="{321E7D5A-36F3-4C40-8195-E88640EDD259}" srcOrd="5" destOrd="0" presId="urn:microsoft.com/office/officeart/2005/8/layout/vList2"/>
    <dgm:cxn modelId="{B8E01BBA-7A88-AB42-8BE0-43AB36F67B88}" type="presParOf" srcId="{A6153209-8D0B-4C43-AA6C-E6AACC19AC68}" destId="{B8F2607D-CDF5-A741-9B18-8415C8DB0AE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AE3DAA9-864C-496C-A07C-8D2509CD694B}"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en-US"/>
        </a:p>
      </dgm:t>
    </dgm:pt>
    <dgm:pt modelId="{73309258-3433-4873-B63F-AF825F678E5F}">
      <dgm:prSet phldrT="[Text]"/>
      <dgm:spPr/>
      <dgm:t>
        <a:bodyPr/>
        <a:lstStyle/>
        <a:p>
          <a:pPr rtl="0"/>
          <a:r>
            <a:rPr lang="en-US" dirty="0"/>
            <a:t>Takeaway 1</a:t>
          </a:r>
        </a:p>
      </dgm:t>
    </dgm:pt>
    <dgm:pt modelId="{AA9BD4F4-F13B-4C05-B8E1-96B661049246}" type="parTrans" cxnId="{86B7E451-9BCC-43DD-975B-8B7B731ABE41}">
      <dgm:prSet/>
      <dgm:spPr/>
      <dgm:t>
        <a:bodyPr/>
        <a:lstStyle/>
        <a:p>
          <a:endParaRPr lang="en-US"/>
        </a:p>
      </dgm:t>
    </dgm:pt>
    <dgm:pt modelId="{7A1946F0-C61A-40ED-8DD3-F5803DE95CBB}" type="sibTrans" cxnId="{86B7E451-9BCC-43DD-975B-8B7B731ABE41}">
      <dgm:prSet/>
      <dgm:spPr/>
      <dgm:t>
        <a:bodyPr/>
        <a:lstStyle/>
        <a:p>
          <a:endParaRPr lang="en-US"/>
        </a:p>
      </dgm:t>
    </dgm:pt>
    <dgm:pt modelId="{22E0AB64-5BB2-4FB7-A069-F24334AD5537}">
      <dgm:prSet phldrT="[Text]" custT="1"/>
      <dgm:spPr/>
      <dgm:t>
        <a:bodyPr/>
        <a:lstStyle/>
        <a:p>
          <a:pPr>
            <a:buClr>
              <a:schemeClr val="dk1"/>
            </a:buClr>
            <a:buSzPts val="2700"/>
            <a:buFont typeface="Arial"/>
            <a:buChar char="•"/>
          </a:pPr>
          <a:r>
            <a:rPr lang="en-US" sz="2200" i="0" u="none" dirty="0">
              <a:solidFill>
                <a:srgbClr val="000000"/>
              </a:solidFill>
              <a:latin typeface="Indie Flower"/>
              <a:ea typeface="Indie Flower"/>
              <a:cs typeface="Indie Flower"/>
              <a:sym typeface="Indie Flower"/>
            </a:rPr>
            <a:t>Focus on what is working to aid in school based reform</a:t>
          </a:r>
          <a:endParaRPr lang="en-US" sz="2200" dirty="0"/>
        </a:p>
      </dgm:t>
    </dgm:pt>
    <dgm:pt modelId="{91D48129-5DC5-46D9-A189-752C1222FD21}" type="parTrans" cxnId="{A67AEDEC-AF4B-4BE4-888C-FCD68088C5F3}">
      <dgm:prSet/>
      <dgm:spPr/>
      <dgm:t>
        <a:bodyPr/>
        <a:lstStyle/>
        <a:p>
          <a:endParaRPr lang="en-US"/>
        </a:p>
      </dgm:t>
    </dgm:pt>
    <dgm:pt modelId="{A3FECAA7-6B11-470E-BAD2-CD06789820F4}" type="sibTrans" cxnId="{A67AEDEC-AF4B-4BE4-888C-FCD68088C5F3}">
      <dgm:prSet/>
      <dgm:spPr/>
      <dgm:t>
        <a:bodyPr/>
        <a:lstStyle/>
        <a:p>
          <a:endParaRPr lang="en-US"/>
        </a:p>
      </dgm:t>
    </dgm:pt>
    <dgm:pt modelId="{5E0C3F06-9F62-44BF-B63A-CDFFC6FA7814}">
      <dgm:prSet phldrT="[Text]"/>
      <dgm:spPr/>
      <dgm:t>
        <a:bodyPr/>
        <a:lstStyle/>
        <a:p>
          <a:pPr rtl="0"/>
          <a:r>
            <a:rPr lang="en-US" dirty="0"/>
            <a:t>Takeaway 2</a:t>
          </a:r>
        </a:p>
      </dgm:t>
    </dgm:pt>
    <dgm:pt modelId="{2A58EAC8-D234-4C64-A32C-136CCECED48B}" type="parTrans" cxnId="{E1D0A8FC-CF48-44D1-B738-2676EBFF02F5}">
      <dgm:prSet/>
      <dgm:spPr/>
      <dgm:t>
        <a:bodyPr/>
        <a:lstStyle/>
        <a:p>
          <a:endParaRPr lang="en-US"/>
        </a:p>
      </dgm:t>
    </dgm:pt>
    <dgm:pt modelId="{A660EA34-944E-421F-8C8C-1616E04C2580}" type="sibTrans" cxnId="{E1D0A8FC-CF48-44D1-B738-2676EBFF02F5}">
      <dgm:prSet/>
      <dgm:spPr/>
      <dgm:t>
        <a:bodyPr/>
        <a:lstStyle/>
        <a:p>
          <a:endParaRPr lang="en-US"/>
        </a:p>
      </dgm:t>
    </dgm:pt>
    <dgm:pt modelId="{C26AE30F-2273-4687-ACA3-A11E454FDD92}">
      <dgm:prSet phldrT="[Text]" custT="1"/>
      <dgm:spPr/>
      <dgm:t>
        <a:bodyPr/>
        <a:lstStyle/>
        <a:p>
          <a:pPr>
            <a:buClr>
              <a:schemeClr val="dk1"/>
            </a:buClr>
            <a:buSzPts val="2700"/>
            <a:buFont typeface="Arial"/>
            <a:buChar char="•"/>
          </a:pPr>
          <a:r>
            <a:rPr lang="en-US" sz="2200" i="0" u="none" dirty="0">
              <a:solidFill>
                <a:srgbClr val="000000"/>
              </a:solidFill>
              <a:latin typeface="Indie Flower"/>
              <a:ea typeface="Indie Flower"/>
              <a:cs typeface="Indie Flower"/>
              <a:sym typeface="Indie Flower"/>
            </a:rPr>
            <a:t>Approach inclusion as a cultural initiative instead of a special education initiative</a:t>
          </a:r>
          <a:endParaRPr lang="en-US" sz="2200" dirty="0"/>
        </a:p>
      </dgm:t>
    </dgm:pt>
    <dgm:pt modelId="{DE860243-1F2D-40A6-87F4-0391F841D0DD}" type="parTrans" cxnId="{9531ED89-0067-41C4-AE52-72A67C1B3715}">
      <dgm:prSet/>
      <dgm:spPr/>
      <dgm:t>
        <a:bodyPr/>
        <a:lstStyle/>
        <a:p>
          <a:endParaRPr lang="en-US"/>
        </a:p>
      </dgm:t>
    </dgm:pt>
    <dgm:pt modelId="{55A53BD1-BA4A-44B6-AD06-574DB4E14023}" type="sibTrans" cxnId="{9531ED89-0067-41C4-AE52-72A67C1B3715}">
      <dgm:prSet/>
      <dgm:spPr/>
      <dgm:t>
        <a:bodyPr/>
        <a:lstStyle/>
        <a:p>
          <a:endParaRPr lang="en-US"/>
        </a:p>
      </dgm:t>
    </dgm:pt>
    <dgm:pt modelId="{2740CDCF-B46B-4933-826E-3D1603CA9D96}">
      <dgm:prSet/>
      <dgm:spPr/>
      <dgm:t>
        <a:bodyPr/>
        <a:lstStyle/>
        <a:p>
          <a:r>
            <a:rPr lang="en-US" dirty="0"/>
            <a:t>Takeaway 3</a:t>
          </a:r>
        </a:p>
      </dgm:t>
    </dgm:pt>
    <dgm:pt modelId="{0119F5E5-53CC-476D-9193-E3D0D5F54E7E}" type="parTrans" cxnId="{A1FDDADC-A343-47A5-A661-FAB3DB5F4EE6}">
      <dgm:prSet/>
      <dgm:spPr/>
      <dgm:t>
        <a:bodyPr/>
        <a:lstStyle/>
        <a:p>
          <a:endParaRPr lang="en-US"/>
        </a:p>
      </dgm:t>
    </dgm:pt>
    <dgm:pt modelId="{97A18560-D89F-41F5-A654-AC0A0817A0C0}" type="sibTrans" cxnId="{A1FDDADC-A343-47A5-A661-FAB3DB5F4EE6}">
      <dgm:prSet/>
      <dgm:spPr/>
      <dgm:t>
        <a:bodyPr/>
        <a:lstStyle/>
        <a:p>
          <a:endParaRPr lang="en-US"/>
        </a:p>
      </dgm:t>
    </dgm:pt>
    <dgm:pt modelId="{5BAC3912-1CD2-4544-B004-FC908AB11B27}">
      <dgm:prSet custT="1"/>
      <dgm:spPr/>
      <dgm:t>
        <a:bodyPr/>
        <a:lstStyle/>
        <a:p>
          <a:pPr>
            <a:buClr>
              <a:schemeClr val="dk1"/>
            </a:buClr>
            <a:buSzPts val="2700"/>
            <a:buFont typeface="Arial"/>
            <a:buChar char="•"/>
          </a:pPr>
          <a:r>
            <a:rPr lang="en-US" sz="2200" i="0" u="none" dirty="0">
              <a:solidFill>
                <a:srgbClr val="000000"/>
              </a:solidFill>
              <a:latin typeface="Indie Flower"/>
              <a:ea typeface="Indie Flower"/>
              <a:cs typeface="Indie Flower"/>
              <a:sym typeface="Indie Flower"/>
            </a:rPr>
            <a:t>Identify which changes will have the greatest impact on student learning</a:t>
          </a:r>
          <a:endParaRPr lang="en-US" sz="2200" dirty="0"/>
        </a:p>
      </dgm:t>
    </dgm:pt>
    <dgm:pt modelId="{F6DC9638-0822-4621-86AF-83014F1A1312}" type="parTrans" cxnId="{A1601FA4-204C-4615-A6D5-C0BFDFA1010E}">
      <dgm:prSet/>
      <dgm:spPr/>
      <dgm:t>
        <a:bodyPr/>
        <a:lstStyle/>
        <a:p>
          <a:endParaRPr lang="en-US"/>
        </a:p>
      </dgm:t>
    </dgm:pt>
    <dgm:pt modelId="{D2EF906E-DC0A-423E-BFC3-50D294EC4941}" type="sibTrans" cxnId="{A1601FA4-204C-4615-A6D5-C0BFDFA1010E}">
      <dgm:prSet/>
      <dgm:spPr/>
      <dgm:t>
        <a:bodyPr/>
        <a:lstStyle/>
        <a:p>
          <a:endParaRPr lang="en-US"/>
        </a:p>
      </dgm:t>
    </dgm:pt>
    <dgm:pt modelId="{612CD444-2A12-4AFC-93DC-F3A43E4156F1}">
      <dgm:prSet/>
      <dgm:spPr/>
      <dgm:t>
        <a:bodyPr/>
        <a:lstStyle/>
        <a:p>
          <a:pPr rtl="0"/>
          <a:endParaRPr lang="en-US" sz="1300" dirty="0"/>
        </a:p>
      </dgm:t>
    </dgm:pt>
    <dgm:pt modelId="{94CA737A-3058-4566-90FF-636379629CD9}" type="parTrans" cxnId="{5CD8E906-CB72-4F11-8A45-7A68E3F6B523}">
      <dgm:prSet/>
      <dgm:spPr/>
      <dgm:t>
        <a:bodyPr/>
        <a:lstStyle/>
        <a:p>
          <a:endParaRPr lang="en-US"/>
        </a:p>
      </dgm:t>
    </dgm:pt>
    <dgm:pt modelId="{1064B126-097E-4D39-ACA6-B4C48E53BE92}" type="sibTrans" cxnId="{5CD8E906-CB72-4F11-8A45-7A68E3F6B523}">
      <dgm:prSet/>
      <dgm:spPr/>
      <dgm:t>
        <a:bodyPr/>
        <a:lstStyle/>
        <a:p>
          <a:endParaRPr lang="en-US"/>
        </a:p>
      </dgm:t>
    </dgm:pt>
    <dgm:pt modelId="{42B51A60-672D-5A48-BBBF-E3E4B33D2D64}">
      <dgm:prSet/>
      <dgm:spPr/>
      <dgm:t>
        <a:bodyPr/>
        <a:lstStyle/>
        <a:p>
          <a:r>
            <a:rPr lang="en-US" dirty="0"/>
            <a:t>Takeaway 4</a:t>
          </a:r>
        </a:p>
      </dgm:t>
    </dgm:pt>
    <dgm:pt modelId="{D7410C18-B8B9-2A40-B8B7-0C9DCD24C580}" type="parTrans" cxnId="{513803D5-DC94-934B-AA73-F072D2AE9AE2}">
      <dgm:prSet/>
      <dgm:spPr/>
      <dgm:t>
        <a:bodyPr/>
        <a:lstStyle/>
        <a:p>
          <a:endParaRPr lang="en-US"/>
        </a:p>
      </dgm:t>
    </dgm:pt>
    <dgm:pt modelId="{13F63781-5961-7D4B-BBC7-1C746F71BA69}" type="sibTrans" cxnId="{513803D5-DC94-934B-AA73-F072D2AE9AE2}">
      <dgm:prSet/>
      <dgm:spPr/>
      <dgm:t>
        <a:bodyPr/>
        <a:lstStyle/>
        <a:p>
          <a:endParaRPr lang="en-US"/>
        </a:p>
      </dgm:t>
    </dgm:pt>
    <dgm:pt modelId="{DC47AF32-4C73-8F41-AE5A-3DB076E37EA9}">
      <dgm:prSet/>
      <dgm:spPr/>
      <dgm:t>
        <a:bodyPr/>
        <a:lstStyle/>
        <a:p>
          <a:r>
            <a:rPr lang="en-US" dirty="0"/>
            <a:t>Takeaway 5</a:t>
          </a:r>
        </a:p>
      </dgm:t>
    </dgm:pt>
    <dgm:pt modelId="{1DDD31E9-EB52-364A-9F33-9B2BCD9F0C14}" type="parTrans" cxnId="{A4458B8A-18FC-3541-84B6-7DBDA560EF4A}">
      <dgm:prSet/>
      <dgm:spPr/>
      <dgm:t>
        <a:bodyPr/>
        <a:lstStyle/>
        <a:p>
          <a:endParaRPr lang="en-US"/>
        </a:p>
      </dgm:t>
    </dgm:pt>
    <dgm:pt modelId="{C418B70E-56EE-F44D-8227-A223BFB2E0C2}" type="sibTrans" cxnId="{A4458B8A-18FC-3541-84B6-7DBDA560EF4A}">
      <dgm:prSet/>
      <dgm:spPr/>
      <dgm:t>
        <a:bodyPr/>
        <a:lstStyle/>
        <a:p>
          <a:endParaRPr lang="en-US"/>
        </a:p>
      </dgm:t>
    </dgm:pt>
    <dgm:pt modelId="{D6DEDD57-A9A0-0742-B163-1FD46795EA0B}">
      <dgm:prSet custT="1"/>
      <dgm:spPr/>
      <dgm:t>
        <a:bodyPr/>
        <a:lstStyle/>
        <a:p>
          <a:pPr>
            <a:buClr>
              <a:schemeClr val="dk1"/>
            </a:buClr>
            <a:buSzPts val="2700"/>
            <a:buFont typeface="Arial"/>
            <a:buChar char="•"/>
          </a:pPr>
          <a:r>
            <a:rPr lang="en-US" sz="2200" i="0" u="none" dirty="0">
              <a:solidFill>
                <a:srgbClr val="000000"/>
              </a:solidFill>
              <a:latin typeface="Indie Flower"/>
              <a:ea typeface="Indie Flower"/>
              <a:cs typeface="Indie Flower"/>
              <a:sym typeface="Indie Flower"/>
            </a:rPr>
            <a:t>Consider how the master schedule serves as the foundation for making it all work</a:t>
          </a:r>
          <a:endParaRPr lang="en-US" sz="2200" dirty="0"/>
        </a:p>
      </dgm:t>
    </dgm:pt>
    <dgm:pt modelId="{6D3AC84D-F45B-9A49-90E3-DF7E470A288B}" type="parTrans" cxnId="{D7E1C0E9-DE08-A649-B115-A3109D45C564}">
      <dgm:prSet/>
      <dgm:spPr/>
      <dgm:t>
        <a:bodyPr/>
        <a:lstStyle/>
        <a:p>
          <a:endParaRPr lang="en-US"/>
        </a:p>
      </dgm:t>
    </dgm:pt>
    <dgm:pt modelId="{932B2819-047C-4E4A-8FF6-8AC9E7CCD065}" type="sibTrans" cxnId="{D7E1C0E9-DE08-A649-B115-A3109D45C564}">
      <dgm:prSet/>
      <dgm:spPr/>
      <dgm:t>
        <a:bodyPr/>
        <a:lstStyle/>
        <a:p>
          <a:endParaRPr lang="en-US"/>
        </a:p>
      </dgm:t>
    </dgm:pt>
    <dgm:pt modelId="{A43EDBE1-4562-9A42-B84B-289E7BC0C52E}">
      <dgm:prSet/>
      <dgm:spPr/>
      <dgm:t>
        <a:bodyPr/>
        <a:lstStyle/>
        <a:p>
          <a:pPr rtl="0"/>
          <a:endParaRPr lang="en-US" sz="1500" dirty="0"/>
        </a:p>
      </dgm:t>
    </dgm:pt>
    <dgm:pt modelId="{E0BF4907-8621-5949-A3FE-5E3D9B47C869}" type="parTrans" cxnId="{96BA308F-066C-614D-826D-217039D15E73}">
      <dgm:prSet/>
      <dgm:spPr/>
      <dgm:t>
        <a:bodyPr/>
        <a:lstStyle/>
        <a:p>
          <a:endParaRPr lang="en-US"/>
        </a:p>
      </dgm:t>
    </dgm:pt>
    <dgm:pt modelId="{745236F4-FAA4-684B-8F92-6BD121885DBD}" type="sibTrans" cxnId="{96BA308F-066C-614D-826D-217039D15E73}">
      <dgm:prSet/>
      <dgm:spPr/>
      <dgm:t>
        <a:bodyPr/>
        <a:lstStyle/>
        <a:p>
          <a:endParaRPr lang="en-US"/>
        </a:p>
      </dgm:t>
    </dgm:pt>
    <dgm:pt modelId="{3F5F0734-4094-F542-8E93-2A80FFBBF112}">
      <dgm:prSet custT="1"/>
      <dgm:spPr/>
      <dgm:t>
        <a:bodyPr/>
        <a:lstStyle/>
        <a:p>
          <a:pPr>
            <a:buClr>
              <a:schemeClr val="dk1"/>
            </a:buClr>
            <a:buSzPts val="2700"/>
            <a:buFont typeface="Arial"/>
            <a:buChar char="•"/>
          </a:pPr>
          <a:r>
            <a:rPr lang="en-US" sz="2200" i="0" u="none" dirty="0">
              <a:solidFill>
                <a:srgbClr val="000000"/>
              </a:solidFill>
              <a:latin typeface="Indie Flower"/>
              <a:ea typeface="Indie Flower"/>
              <a:cs typeface="Indie Flower"/>
              <a:sym typeface="Indie Flower"/>
            </a:rPr>
            <a:t>Continuously improve</a:t>
          </a:r>
          <a:endParaRPr lang="en-US" sz="2200" dirty="0"/>
        </a:p>
      </dgm:t>
    </dgm:pt>
    <dgm:pt modelId="{70C49CBB-B4C6-A445-A8C5-30C95B6301D7}" type="parTrans" cxnId="{D1E0005F-F946-BB4C-BFE5-E46F4D2D643E}">
      <dgm:prSet/>
      <dgm:spPr/>
      <dgm:t>
        <a:bodyPr/>
        <a:lstStyle/>
        <a:p>
          <a:endParaRPr lang="en-US"/>
        </a:p>
      </dgm:t>
    </dgm:pt>
    <dgm:pt modelId="{AB5C843F-0CB5-6E4F-97E5-E86295D6AFA9}" type="sibTrans" cxnId="{D1E0005F-F946-BB4C-BFE5-E46F4D2D643E}">
      <dgm:prSet/>
      <dgm:spPr/>
      <dgm:t>
        <a:bodyPr/>
        <a:lstStyle/>
        <a:p>
          <a:endParaRPr lang="en-US"/>
        </a:p>
      </dgm:t>
    </dgm:pt>
    <dgm:pt modelId="{A731090D-2F60-A94C-8B1F-13CB266540E9}">
      <dgm:prSet/>
      <dgm:spPr/>
      <dgm:t>
        <a:bodyPr/>
        <a:lstStyle/>
        <a:p>
          <a:pPr rtl="0"/>
          <a:endParaRPr lang="en-US" sz="2000" dirty="0"/>
        </a:p>
      </dgm:t>
    </dgm:pt>
    <dgm:pt modelId="{FE189073-5DE0-D042-9894-774C4940D701}" type="parTrans" cxnId="{BEE3A3C1-5B8C-F34E-945E-A2E052894F5C}">
      <dgm:prSet/>
      <dgm:spPr/>
      <dgm:t>
        <a:bodyPr/>
        <a:lstStyle/>
        <a:p>
          <a:endParaRPr lang="en-US"/>
        </a:p>
      </dgm:t>
    </dgm:pt>
    <dgm:pt modelId="{85410543-797B-A743-AEBF-29B3096CFA85}" type="sibTrans" cxnId="{BEE3A3C1-5B8C-F34E-945E-A2E052894F5C}">
      <dgm:prSet/>
      <dgm:spPr/>
      <dgm:t>
        <a:bodyPr/>
        <a:lstStyle/>
        <a:p>
          <a:endParaRPr lang="en-US"/>
        </a:p>
      </dgm:t>
    </dgm:pt>
    <dgm:pt modelId="{103A81E3-3EA3-4738-A733-072DC8E15135}" type="pres">
      <dgm:prSet presAssocID="{7AE3DAA9-864C-496C-A07C-8D2509CD694B}" presName="Name0" presStyleCnt="0">
        <dgm:presLayoutVars>
          <dgm:dir/>
          <dgm:animLvl val="lvl"/>
          <dgm:resizeHandles/>
        </dgm:presLayoutVars>
      </dgm:prSet>
      <dgm:spPr/>
    </dgm:pt>
    <dgm:pt modelId="{C14A6134-B980-42B5-8CC0-8976F637DC1E}" type="pres">
      <dgm:prSet presAssocID="{73309258-3433-4873-B63F-AF825F678E5F}" presName="linNode" presStyleCnt="0"/>
      <dgm:spPr/>
    </dgm:pt>
    <dgm:pt modelId="{223C0F52-CD3D-4424-9836-567CCACDC56C}" type="pres">
      <dgm:prSet presAssocID="{73309258-3433-4873-B63F-AF825F678E5F}" presName="parentShp" presStyleLbl="node1" presStyleIdx="0" presStyleCnt="5">
        <dgm:presLayoutVars>
          <dgm:bulletEnabled val="1"/>
        </dgm:presLayoutVars>
      </dgm:prSet>
      <dgm:spPr/>
    </dgm:pt>
    <dgm:pt modelId="{9AFE444A-F6AD-42D4-BA35-E42117B7C4EC}" type="pres">
      <dgm:prSet presAssocID="{73309258-3433-4873-B63F-AF825F678E5F}" presName="childShp" presStyleLbl="bgAccFollowNode1" presStyleIdx="0" presStyleCnt="5">
        <dgm:presLayoutVars>
          <dgm:bulletEnabled val="1"/>
        </dgm:presLayoutVars>
      </dgm:prSet>
      <dgm:spPr/>
    </dgm:pt>
    <dgm:pt modelId="{2E58E42C-4DCB-4A22-9B05-850238F1F582}" type="pres">
      <dgm:prSet presAssocID="{7A1946F0-C61A-40ED-8DD3-F5803DE95CBB}" presName="spacing" presStyleCnt="0"/>
      <dgm:spPr/>
    </dgm:pt>
    <dgm:pt modelId="{2BD2316F-F734-4DD5-AD6A-B617E30EA892}" type="pres">
      <dgm:prSet presAssocID="{5E0C3F06-9F62-44BF-B63A-CDFFC6FA7814}" presName="linNode" presStyleCnt="0"/>
      <dgm:spPr/>
    </dgm:pt>
    <dgm:pt modelId="{525974CA-23C3-4174-8754-A5A0EBDD9AEB}" type="pres">
      <dgm:prSet presAssocID="{5E0C3F06-9F62-44BF-B63A-CDFFC6FA7814}" presName="parentShp" presStyleLbl="node1" presStyleIdx="1" presStyleCnt="5">
        <dgm:presLayoutVars>
          <dgm:bulletEnabled val="1"/>
        </dgm:presLayoutVars>
      </dgm:prSet>
      <dgm:spPr/>
    </dgm:pt>
    <dgm:pt modelId="{CDA84BB0-D124-4B00-9825-00B2AA8EFD41}" type="pres">
      <dgm:prSet presAssocID="{5E0C3F06-9F62-44BF-B63A-CDFFC6FA7814}" presName="childShp" presStyleLbl="bgAccFollowNode1" presStyleIdx="1" presStyleCnt="5">
        <dgm:presLayoutVars>
          <dgm:bulletEnabled val="1"/>
        </dgm:presLayoutVars>
      </dgm:prSet>
      <dgm:spPr/>
    </dgm:pt>
    <dgm:pt modelId="{C4D08E1D-85B8-40A8-A65A-5275C6E55025}" type="pres">
      <dgm:prSet presAssocID="{A660EA34-944E-421F-8C8C-1616E04C2580}" presName="spacing" presStyleCnt="0"/>
      <dgm:spPr/>
    </dgm:pt>
    <dgm:pt modelId="{6327F1CF-3AE5-4553-8BCD-4E46122E7FD0}" type="pres">
      <dgm:prSet presAssocID="{2740CDCF-B46B-4933-826E-3D1603CA9D96}" presName="linNode" presStyleCnt="0"/>
      <dgm:spPr/>
    </dgm:pt>
    <dgm:pt modelId="{18694548-9792-4463-964E-5DA73D834736}" type="pres">
      <dgm:prSet presAssocID="{2740CDCF-B46B-4933-826E-3D1603CA9D96}" presName="parentShp" presStyleLbl="node1" presStyleIdx="2" presStyleCnt="5">
        <dgm:presLayoutVars>
          <dgm:bulletEnabled val="1"/>
        </dgm:presLayoutVars>
      </dgm:prSet>
      <dgm:spPr/>
    </dgm:pt>
    <dgm:pt modelId="{356E6CE9-4664-4CF6-B546-D7987BDF0D6C}" type="pres">
      <dgm:prSet presAssocID="{2740CDCF-B46B-4933-826E-3D1603CA9D96}" presName="childShp" presStyleLbl="bgAccFollowNode1" presStyleIdx="2" presStyleCnt="5">
        <dgm:presLayoutVars>
          <dgm:bulletEnabled val="1"/>
        </dgm:presLayoutVars>
      </dgm:prSet>
      <dgm:spPr/>
    </dgm:pt>
    <dgm:pt modelId="{9AF8EA81-EE5B-4B4D-9402-3D23E820012D}" type="pres">
      <dgm:prSet presAssocID="{97A18560-D89F-41F5-A654-AC0A0817A0C0}" presName="spacing" presStyleCnt="0"/>
      <dgm:spPr/>
    </dgm:pt>
    <dgm:pt modelId="{49AD64A1-FB97-8148-A160-E8C12FAB0B62}" type="pres">
      <dgm:prSet presAssocID="{42B51A60-672D-5A48-BBBF-E3E4B33D2D64}" presName="linNode" presStyleCnt="0"/>
      <dgm:spPr/>
    </dgm:pt>
    <dgm:pt modelId="{17BDE9D0-7666-1C41-9896-8825E4C412A2}" type="pres">
      <dgm:prSet presAssocID="{42B51A60-672D-5A48-BBBF-E3E4B33D2D64}" presName="parentShp" presStyleLbl="node1" presStyleIdx="3" presStyleCnt="5">
        <dgm:presLayoutVars>
          <dgm:bulletEnabled val="1"/>
        </dgm:presLayoutVars>
      </dgm:prSet>
      <dgm:spPr/>
    </dgm:pt>
    <dgm:pt modelId="{88205772-A4AB-DA4B-9755-1EDDF3416F93}" type="pres">
      <dgm:prSet presAssocID="{42B51A60-672D-5A48-BBBF-E3E4B33D2D64}" presName="childShp" presStyleLbl="bgAccFollowNode1" presStyleIdx="3" presStyleCnt="5">
        <dgm:presLayoutVars>
          <dgm:bulletEnabled val="1"/>
        </dgm:presLayoutVars>
      </dgm:prSet>
      <dgm:spPr/>
    </dgm:pt>
    <dgm:pt modelId="{9A5B1704-E1EE-F741-AA2B-FACED1858735}" type="pres">
      <dgm:prSet presAssocID="{13F63781-5961-7D4B-BBC7-1C746F71BA69}" presName="spacing" presStyleCnt="0"/>
      <dgm:spPr/>
    </dgm:pt>
    <dgm:pt modelId="{B8BED476-B4F6-2540-BE74-518982D0F501}" type="pres">
      <dgm:prSet presAssocID="{DC47AF32-4C73-8F41-AE5A-3DB076E37EA9}" presName="linNode" presStyleCnt="0"/>
      <dgm:spPr/>
    </dgm:pt>
    <dgm:pt modelId="{8D4BC0ED-2E28-D74F-A105-A645AF8E8119}" type="pres">
      <dgm:prSet presAssocID="{DC47AF32-4C73-8F41-AE5A-3DB076E37EA9}" presName="parentShp" presStyleLbl="node1" presStyleIdx="4" presStyleCnt="5">
        <dgm:presLayoutVars>
          <dgm:bulletEnabled val="1"/>
        </dgm:presLayoutVars>
      </dgm:prSet>
      <dgm:spPr/>
    </dgm:pt>
    <dgm:pt modelId="{6DC3160E-A119-384A-AD7F-22664E9499EB}" type="pres">
      <dgm:prSet presAssocID="{DC47AF32-4C73-8F41-AE5A-3DB076E37EA9}" presName="childShp" presStyleLbl="bgAccFollowNode1" presStyleIdx="4" presStyleCnt="5" custLinFactNeighborY="-8035">
        <dgm:presLayoutVars>
          <dgm:bulletEnabled val="1"/>
        </dgm:presLayoutVars>
      </dgm:prSet>
      <dgm:spPr/>
    </dgm:pt>
  </dgm:ptLst>
  <dgm:cxnLst>
    <dgm:cxn modelId="{5CD8E906-CB72-4F11-8A45-7A68E3F6B523}" srcId="{2740CDCF-B46B-4933-826E-3D1603CA9D96}" destId="{612CD444-2A12-4AFC-93DC-F3A43E4156F1}" srcOrd="1" destOrd="0" parTransId="{94CA737A-3058-4566-90FF-636379629CD9}" sibTransId="{1064B126-097E-4D39-ACA6-B4C48E53BE92}"/>
    <dgm:cxn modelId="{5D09DA08-F486-4B56-8FC5-48F8D997D69F}" type="presOf" srcId="{7AE3DAA9-864C-496C-A07C-8D2509CD694B}" destId="{103A81E3-3EA3-4738-A733-072DC8E15135}" srcOrd="0" destOrd="0" presId="urn:microsoft.com/office/officeart/2005/8/layout/vList6"/>
    <dgm:cxn modelId="{C879FD1D-B037-4A2B-A77B-58B10F2F075E}" type="presOf" srcId="{2740CDCF-B46B-4933-826E-3D1603CA9D96}" destId="{18694548-9792-4463-964E-5DA73D834736}" srcOrd="0" destOrd="0" presId="urn:microsoft.com/office/officeart/2005/8/layout/vList6"/>
    <dgm:cxn modelId="{7AEACC21-1CFE-5A42-B463-198C6F9285CD}" type="presOf" srcId="{A731090D-2F60-A94C-8B1F-13CB266540E9}" destId="{6DC3160E-A119-384A-AD7F-22664E9499EB}" srcOrd="0" destOrd="1" presId="urn:microsoft.com/office/officeart/2005/8/layout/vList6"/>
    <dgm:cxn modelId="{C87C382B-79DA-43FC-9466-5EB4107E5D4E}" type="presOf" srcId="{5E0C3F06-9F62-44BF-B63A-CDFFC6FA7814}" destId="{525974CA-23C3-4174-8754-A5A0EBDD9AEB}" srcOrd="0" destOrd="0" presId="urn:microsoft.com/office/officeart/2005/8/layout/vList6"/>
    <dgm:cxn modelId="{D1E0005F-F946-BB4C-BFE5-E46F4D2D643E}" srcId="{DC47AF32-4C73-8F41-AE5A-3DB076E37EA9}" destId="{3F5F0734-4094-F542-8E93-2A80FFBBF112}" srcOrd="0" destOrd="0" parTransId="{70C49CBB-B4C6-A445-A8C5-30C95B6301D7}" sibTransId="{AB5C843F-0CB5-6E4F-97E5-E86295D6AFA9}"/>
    <dgm:cxn modelId="{E0DF2F69-88D4-2E4D-96CB-E57D8147750A}" type="presOf" srcId="{3F5F0734-4094-F542-8E93-2A80FFBBF112}" destId="{6DC3160E-A119-384A-AD7F-22664E9499EB}" srcOrd="0" destOrd="0" presId="urn:microsoft.com/office/officeart/2005/8/layout/vList6"/>
    <dgm:cxn modelId="{86B7E451-9BCC-43DD-975B-8B7B731ABE41}" srcId="{7AE3DAA9-864C-496C-A07C-8D2509CD694B}" destId="{73309258-3433-4873-B63F-AF825F678E5F}" srcOrd="0" destOrd="0" parTransId="{AA9BD4F4-F13B-4C05-B8E1-96B661049246}" sibTransId="{7A1946F0-C61A-40ED-8DD3-F5803DE95CBB}"/>
    <dgm:cxn modelId="{ECB0BB53-8C68-4844-B631-23F3B4911D0C}" type="presOf" srcId="{73309258-3433-4873-B63F-AF825F678E5F}" destId="{223C0F52-CD3D-4424-9836-567CCACDC56C}" srcOrd="0" destOrd="0" presId="urn:microsoft.com/office/officeart/2005/8/layout/vList6"/>
    <dgm:cxn modelId="{E185247A-7F94-4D63-BB63-D33025A1286D}" type="presOf" srcId="{C26AE30F-2273-4687-ACA3-A11E454FDD92}" destId="{CDA84BB0-D124-4B00-9825-00B2AA8EFD41}" srcOrd="0" destOrd="0" presId="urn:microsoft.com/office/officeart/2005/8/layout/vList6"/>
    <dgm:cxn modelId="{54AD447B-4DE5-48B3-BC63-AA7F3BED5A80}" type="presOf" srcId="{612CD444-2A12-4AFC-93DC-F3A43E4156F1}" destId="{356E6CE9-4664-4CF6-B546-D7987BDF0D6C}" srcOrd="0" destOrd="1" presId="urn:microsoft.com/office/officeart/2005/8/layout/vList6"/>
    <dgm:cxn modelId="{61D59A7F-4A6C-48C9-B5BA-8B254E6C53E7}" type="presOf" srcId="{5BAC3912-1CD2-4544-B004-FC908AB11B27}" destId="{356E6CE9-4664-4CF6-B546-D7987BDF0D6C}" srcOrd="0" destOrd="0" presId="urn:microsoft.com/office/officeart/2005/8/layout/vList6"/>
    <dgm:cxn modelId="{9531ED89-0067-41C4-AE52-72A67C1B3715}" srcId="{5E0C3F06-9F62-44BF-B63A-CDFFC6FA7814}" destId="{C26AE30F-2273-4687-ACA3-A11E454FDD92}" srcOrd="0" destOrd="0" parTransId="{DE860243-1F2D-40A6-87F4-0391F841D0DD}" sibTransId="{55A53BD1-BA4A-44B6-AD06-574DB4E14023}"/>
    <dgm:cxn modelId="{A4458B8A-18FC-3541-84B6-7DBDA560EF4A}" srcId="{7AE3DAA9-864C-496C-A07C-8D2509CD694B}" destId="{DC47AF32-4C73-8F41-AE5A-3DB076E37EA9}" srcOrd="4" destOrd="0" parTransId="{1DDD31E9-EB52-364A-9F33-9B2BCD9F0C14}" sibTransId="{C418B70E-56EE-F44D-8227-A223BFB2E0C2}"/>
    <dgm:cxn modelId="{0545B08B-3BE9-4C4F-8009-7B3E4AFFBF61}" type="presOf" srcId="{A43EDBE1-4562-9A42-B84B-289E7BC0C52E}" destId="{88205772-A4AB-DA4B-9755-1EDDF3416F93}" srcOrd="0" destOrd="1" presId="urn:microsoft.com/office/officeart/2005/8/layout/vList6"/>
    <dgm:cxn modelId="{96BA308F-066C-614D-826D-217039D15E73}" srcId="{42B51A60-672D-5A48-BBBF-E3E4B33D2D64}" destId="{A43EDBE1-4562-9A42-B84B-289E7BC0C52E}" srcOrd="1" destOrd="0" parTransId="{E0BF4907-8621-5949-A3FE-5E3D9B47C869}" sibTransId="{745236F4-FAA4-684B-8F92-6BD121885DBD}"/>
    <dgm:cxn modelId="{6DF8859D-A410-451B-8A15-C779BB257104}" type="presOf" srcId="{22E0AB64-5BB2-4FB7-A069-F24334AD5537}" destId="{9AFE444A-F6AD-42D4-BA35-E42117B7C4EC}" srcOrd="0" destOrd="0" presId="urn:microsoft.com/office/officeart/2005/8/layout/vList6"/>
    <dgm:cxn modelId="{A1601FA4-204C-4615-A6D5-C0BFDFA1010E}" srcId="{2740CDCF-B46B-4933-826E-3D1603CA9D96}" destId="{5BAC3912-1CD2-4544-B004-FC908AB11B27}" srcOrd="0" destOrd="0" parTransId="{F6DC9638-0822-4621-86AF-83014F1A1312}" sibTransId="{D2EF906E-DC0A-423E-BFC3-50D294EC4941}"/>
    <dgm:cxn modelId="{BEE3A3C1-5B8C-F34E-945E-A2E052894F5C}" srcId="{DC47AF32-4C73-8F41-AE5A-3DB076E37EA9}" destId="{A731090D-2F60-A94C-8B1F-13CB266540E9}" srcOrd="1" destOrd="0" parTransId="{FE189073-5DE0-D042-9894-774C4940D701}" sibTransId="{85410543-797B-A743-AEBF-29B3096CFA85}"/>
    <dgm:cxn modelId="{B892D3C3-5F67-1E46-80C1-342EA1BED39D}" type="presOf" srcId="{42B51A60-672D-5A48-BBBF-E3E4B33D2D64}" destId="{17BDE9D0-7666-1C41-9896-8825E4C412A2}" srcOrd="0" destOrd="0" presId="urn:microsoft.com/office/officeart/2005/8/layout/vList6"/>
    <dgm:cxn modelId="{AE3204CA-81DD-004B-A1D4-0087D404654F}" type="presOf" srcId="{D6DEDD57-A9A0-0742-B163-1FD46795EA0B}" destId="{88205772-A4AB-DA4B-9755-1EDDF3416F93}" srcOrd="0" destOrd="0" presId="urn:microsoft.com/office/officeart/2005/8/layout/vList6"/>
    <dgm:cxn modelId="{513803D5-DC94-934B-AA73-F072D2AE9AE2}" srcId="{7AE3DAA9-864C-496C-A07C-8D2509CD694B}" destId="{42B51A60-672D-5A48-BBBF-E3E4B33D2D64}" srcOrd="3" destOrd="0" parTransId="{D7410C18-B8B9-2A40-B8B7-0C9DCD24C580}" sibTransId="{13F63781-5961-7D4B-BBC7-1C746F71BA69}"/>
    <dgm:cxn modelId="{473017DA-6973-8442-A62B-69BC4DB037BE}" type="presOf" srcId="{DC47AF32-4C73-8F41-AE5A-3DB076E37EA9}" destId="{8D4BC0ED-2E28-D74F-A105-A645AF8E8119}" srcOrd="0" destOrd="0" presId="urn:microsoft.com/office/officeart/2005/8/layout/vList6"/>
    <dgm:cxn modelId="{A1FDDADC-A343-47A5-A661-FAB3DB5F4EE6}" srcId="{7AE3DAA9-864C-496C-A07C-8D2509CD694B}" destId="{2740CDCF-B46B-4933-826E-3D1603CA9D96}" srcOrd="2" destOrd="0" parTransId="{0119F5E5-53CC-476D-9193-E3D0D5F54E7E}" sibTransId="{97A18560-D89F-41F5-A654-AC0A0817A0C0}"/>
    <dgm:cxn modelId="{D7E1C0E9-DE08-A649-B115-A3109D45C564}" srcId="{42B51A60-672D-5A48-BBBF-E3E4B33D2D64}" destId="{D6DEDD57-A9A0-0742-B163-1FD46795EA0B}" srcOrd="0" destOrd="0" parTransId="{6D3AC84D-F45B-9A49-90E3-DF7E470A288B}" sibTransId="{932B2819-047C-4E4A-8FF6-8AC9E7CCD065}"/>
    <dgm:cxn modelId="{A67AEDEC-AF4B-4BE4-888C-FCD68088C5F3}" srcId="{73309258-3433-4873-B63F-AF825F678E5F}" destId="{22E0AB64-5BB2-4FB7-A069-F24334AD5537}" srcOrd="0" destOrd="0" parTransId="{91D48129-5DC5-46D9-A189-752C1222FD21}" sibTransId="{A3FECAA7-6B11-470E-BAD2-CD06789820F4}"/>
    <dgm:cxn modelId="{E1D0A8FC-CF48-44D1-B738-2676EBFF02F5}" srcId="{7AE3DAA9-864C-496C-A07C-8D2509CD694B}" destId="{5E0C3F06-9F62-44BF-B63A-CDFFC6FA7814}" srcOrd="1" destOrd="0" parTransId="{2A58EAC8-D234-4C64-A32C-136CCECED48B}" sibTransId="{A660EA34-944E-421F-8C8C-1616E04C2580}"/>
    <dgm:cxn modelId="{9DFB229F-601E-46F0-8A88-569ADAE88B49}" type="presParOf" srcId="{103A81E3-3EA3-4738-A733-072DC8E15135}" destId="{C14A6134-B980-42B5-8CC0-8976F637DC1E}" srcOrd="0" destOrd="0" presId="urn:microsoft.com/office/officeart/2005/8/layout/vList6"/>
    <dgm:cxn modelId="{3690486B-BE36-46AD-A780-3AFA54E8F398}" type="presParOf" srcId="{C14A6134-B980-42B5-8CC0-8976F637DC1E}" destId="{223C0F52-CD3D-4424-9836-567CCACDC56C}" srcOrd="0" destOrd="0" presId="urn:microsoft.com/office/officeart/2005/8/layout/vList6"/>
    <dgm:cxn modelId="{6FEB6541-B5CA-458C-923B-49D021C7B332}" type="presParOf" srcId="{C14A6134-B980-42B5-8CC0-8976F637DC1E}" destId="{9AFE444A-F6AD-42D4-BA35-E42117B7C4EC}" srcOrd="1" destOrd="0" presId="urn:microsoft.com/office/officeart/2005/8/layout/vList6"/>
    <dgm:cxn modelId="{E21D7098-8EE9-4AA3-BA02-AD24A8885D14}" type="presParOf" srcId="{103A81E3-3EA3-4738-A733-072DC8E15135}" destId="{2E58E42C-4DCB-4A22-9B05-850238F1F582}" srcOrd="1" destOrd="0" presId="urn:microsoft.com/office/officeart/2005/8/layout/vList6"/>
    <dgm:cxn modelId="{3A4A4826-52ED-41F2-83C1-E270ABFC28D9}" type="presParOf" srcId="{103A81E3-3EA3-4738-A733-072DC8E15135}" destId="{2BD2316F-F734-4DD5-AD6A-B617E30EA892}" srcOrd="2" destOrd="0" presId="urn:microsoft.com/office/officeart/2005/8/layout/vList6"/>
    <dgm:cxn modelId="{EE786BDF-D5E6-4728-8B45-535EB26EE898}" type="presParOf" srcId="{2BD2316F-F734-4DD5-AD6A-B617E30EA892}" destId="{525974CA-23C3-4174-8754-A5A0EBDD9AEB}" srcOrd="0" destOrd="0" presId="urn:microsoft.com/office/officeart/2005/8/layout/vList6"/>
    <dgm:cxn modelId="{5326BB7F-23CA-4240-A35D-996B713BD0B9}" type="presParOf" srcId="{2BD2316F-F734-4DD5-AD6A-B617E30EA892}" destId="{CDA84BB0-D124-4B00-9825-00B2AA8EFD41}" srcOrd="1" destOrd="0" presId="urn:microsoft.com/office/officeart/2005/8/layout/vList6"/>
    <dgm:cxn modelId="{D6E032E8-8FC1-4AC2-BAA2-B0E535D6A16D}" type="presParOf" srcId="{103A81E3-3EA3-4738-A733-072DC8E15135}" destId="{C4D08E1D-85B8-40A8-A65A-5275C6E55025}" srcOrd="3" destOrd="0" presId="urn:microsoft.com/office/officeart/2005/8/layout/vList6"/>
    <dgm:cxn modelId="{3C65EE8A-FB64-43C1-95E7-ECD4D2AD3194}" type="presParOf" srcId="{103A81E3-3EA3-4738-A733-072DC8E15135}" destId="{6327F1CF-3AE5-4553-8BCD-4E46122E7FD0}" srcOrd="4" destOrd="0" presId="urn:microsoft.com/office/officeart/2005/8/layout/vList6"/>
    <dgm:cxn modelId="{5B2A6C1C-D88B-4462-BF24-959AD1A5B21F}" type="presParOf" srcId="{6327F1CF-3AE5-4553-8BCD-4E46122E7FD0}" destId="{18694548-9792-4463-964E-5DA73D834736}" srcOrd="0" destOrd="0" presId="urn:microsoft.com/office/officeart/2005/8/layout/vList6"/>
    <dgm:cxn modelId="{32A0FC50-5028-49A9-ADCE-F7D92EF941FE}" type="presParOf" srcId="{6327F1CF-3AE5-4553-8BCD-4E46122E7FD0}" destId="{356E6CE9-4664-4CF6-B546-D7987BDF0D6C}" srcOrd="1" destOrd="0" presId="urn:microsoft.com/office/officeart/2005/8/layout/vList6"/>
    <dgm:cxn modelId="{A86003F2-7D47-D747-8E71-DA29F751317F}" type="presParOf" srcId="{103A81E3-3EA3-4738-A733-072DC8E15135}" destId="{9AF8EA81-EE5B-4B4D-9402-3D23E820012D}" srcOrd="5" destOrd="0" presId="urn:microsoft.com/office/officeart/2005/8/layout/vList6"/>
    <dgm:cxn modelId="{28AE01E1-4647-8A4B-839A-A6185A1244D2}" type="presParOf" srcId="{103A81E3-3EA3-4738-A733-072DC8E15135}" destId="{49AD64A1-FB97-8148-A160-E8C12FAB0B62}" srcOrd="6" destOrd="0" presId="urn:microsoft.com/office/officeart/2005/8/layout/vList6"/>
    <dgm:cxn modelId="{302E9853-BBD2-CE45-A05A-429AF91AFDFF}" type="presParOf" srcId="{49AD64A1-FB97-8148-A160-E8C12FAB0B62}" destId="{17BDE9D0-7666-1C41-9896-8825E4C412A2}" srcOrd="0" destOrd="0" presId="urn:microsoft.com/office/officeart/2005/8/layout/vList6"/>
    <dgm:cxn modelId="{C397F186-FBAF-D244-935A-1FD1C3358414}" type="presParOf" srcId="{49AD64A1-FB97-8148-A160-E8C12FAB0B62}" destId="{88205772-A4AB-DA4B-9755-1EDDF3416F93}" srcOrd="1" destOrd="0" presId="urn:microsoft.com/office/officeart/2005/8/layout/vList6"/>
    <dgm:cxn modelId="{62198E29-FE00-B04E-A7AE-6F077407882C}" type="presParOf" srcId="{103A81E3-3EA3-4738-A733-072DC8E15135}" destId="{9A5B1704-E1EE-F741-AA2B-FACED1858735}" srcOrd="7" destOrd="0" presId="urn:microsoft.com/office/officeart/2005/8/layout/vList6"/>
    <dgm:cxn modelId="{5101563A-B398-A74B-A200-C5CAB24B1123}" type="presParOf" srcId="{103A81E3-3EA3-4738-A733-072DC8E15135}" destId="{B8BED476-B4F6-2540-BE74-518982D0F501}" srcOrd="8" destOrd="0" presId="urn:microsoft.com/office/officeart/2005/8/layout/vList6"/>
    <dgm:cxn modelId="{02D78E31-22AD-1A40-B7D5-E23284A6FD1F}" type="presParOf" srcId="{B8BED476-B4F6-2540-BE74-518982D0F501}" destId="{8D4BC0ED-2E28-D74F-A105-A645AF8E8119}" srcOrd="0" destOrd="0" presId="urn:microsoft.com/office/officeart/2005/8/layout/vList6"/>
    <dgm:cxn modelId="{C9421A7B-5525-CB49-A89E-C4EDD88458FE}" type="presParOf" srcId="{B8BED476-B4F6-2540-BE74-518982D0F501}" destId="{6DC3160E-A119-384A-AD7F-22664E9499EB}"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9ABF891-A8E8-4612-8926-7ACED1C77D21}"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8E59F38D-5E08-4AA0-8A05-BDD923B6F34A}">
      <dgm:prSet phldrT="[Text]" custT="1"/>
      <dgm:spPr/>
      <dgm:t>
        <a:bodyPr/>
        <a:lstStyle/>
        <a:p>
          <a:r>
            <a:rPr lang="en-US" sz="1600" dirty="0"/>
            <a:t>Funding</a:t>
          </a:r>
        </a:p>
      </dgm:t>
      <dgm:extLst>
        <a:ext uri="{E40237B7-FDA0-4F09-8148-C483321AD2D9}">
          <dgm14:cNvPr xmlns:dgm14="http://schemas.microsoft.com/office/drawing/2010/diagram" id="0" name="" title="color blocks "/>
        </a:ext>
      </dgm:extLst>
    </dgm:pt>
    <dgm:pt modelId="{9D355A82-D7A5-48B2-B098-79DE90539FC9}" type="parTrans" cxnId="{04F7B8E1-12F1-41C0-90D0-D7974A3D1A61}">
      <dgm:prSet/>
      <dgm:spPr/>
      <dgm:t>
        <a:bodyPr/>
        <a:lstStyle/>
        <a:p>
          <a:endParaRPr lang="en-US"/>
        </a:p>
      </dgm:t>
    </dgm:pt>
    <dgm:pt modelId="{E5B11EF3-33E3-4E7D-9ABA-B65916B8A37A}" type="sibTrans" cxnId="{04F7B8E1-12F1-41C0-90D0-D7974A3D1A61}">
      <dgm:prSet/>
      <dgm:spPr/>
      <dgm:t>
        <a:bodyPr/>
        <a:lstStyle/>
        <a:p>
          <a:endParaRPr lang="en-US"/>
        </a:p>
      </dgm:t>
    </dgm:pt>
    <dgm:pt modelId="{0D00573D-0EF8-4CF9-9DD0-AC0EED72E55C}">
      <dgm:prSet phldrT="[Text]" custT="1"/>
      <dgm:spPr/>
      <dgm:t>
        <a:bodyPr/>
        <a:lstStyle/>
        <a:p>
          <a:r>
            <a:rPr lang="en-US" sz="1600" dirty="0">
              <a:hlinkClick xmlns:r="http://schemas.openxmlformats.org/officeDocument/2006/relationships" r:id="rId1"/>
            </a:rPr>
            <a:t>OSPI Unlocking Federal and State Program Funds to Support Student Success</a:t>
          </a:r>
          <a:endParaRPr lang="en-US" sz="1600" dirty="0"/>
        </a:p>
      </dgm:t>
      <dgm:extLst>
        <a:ext uri="{E40237B7-FDA0-4F09-8148-C483321AD2D9}">
          <dgm14:cNvPr xmlns:dgm14="http://schemas.microsoft.com/office/drawing/2010/diagram" id="0" name="" title="color blocks "/>
        </a:ext>
      </dgm:extLst>
    </dgm:pt>
    <dgm:pt modelId="{BCF1E478-9558-4519-8583-5A8FF7839757}" type="parTrans" cxnId="{D845D25E-9DBC-46D0-B4F9-5F9EA6A4EFA2}">
      <dgm:prSet/>
      <dgm:spPr/>
      <dgm:t>
        <a:bodyPr/>
        <a:lstStyle/>
        <a:p>
          <a:endParaRPr lang="en-US"/>
        </a:p>
      </dgm:t>
    </dgm:pt>
    <dgm:pt modelId="{2C458234-06D2-4D20-9D07-44A446A9C6EE}" type="sibTrans" cxnId="{D845D25E-9DBC-46D0-B4F9-5F9EA6A4EFA2}">
      <dgm:prSet/>
      <dgm:spPr/>
      <dgm:t>
        <a:bodyPr/>
        <a:lstStyle/>
        <a:p>
          <a:endParaRPr lang="en-US"/>
        </a:p>
      </dgm:t>
    </dgm:pt>
    <dgm:pt modelId="{D72437BE-B619-46C7-BC3B-8CD05326C2D7}">
      <dgm:prSet phldrT="[Text]" custT="1"/>
      <dgm:spPr/>
      <dgm:t>
        <a:bodyPr/>
        <a:lstStyle/>
        <a:p>
          <a:r>
            <a:rPr lang="en-US" sz="1600" dirty="0"/>
            <a:t>Tools &amp; Videos </a:t>
          </a:r>
        </a:p>
      </dgm:t>
      <dgm:extLst>
        <a:ext uri="{E40237B7-FDA0-4F09-8148-C483321AD2D9}">
          <dgm14:cNvPr xmlns:dgm14="http://schemas.microsoft.com/office/drawing/2010/diagram" id="0" name="" title="color blocks "/>
        </a:ext>
      </dgm:extLst>
    </dgm:pt>
    <dgm:pt modelId="{2CBA99ED-2628-4D63-9444-55F82ABE775C}" type="parTrans" cxnId="{F748C1C1-DC9B-4F44-99EF-7F11BC9F13D4}">
      <dgm:prSet/>
      <dgm:spPr/>
      <dgm:t>
        <a:bodyPr/>
        <a:lstStyle/>
        <a:p>
          <a:endParaRPr lang="en-US"/>
        </a:p>
      </dgm:t>
    </dgm:pt>
    <dgm:pt modelId="{8E06A7B5-D530-4480-9034-7E1544D39CAD}" type="sibTrans" cxnId="{F748C1C1-DC9B-4F44-99EF-7F11BC9F13D4}">
      <dgm:prSet/>
      <dgm:spPr/>
      <dgm:t>
        <a:bodyPr/>
        <a:lstStyle/>
        <a:p>
          <a:endParaRPr lang="en-US"/>
        </a:p>
      </dgm:t>
    </dgm:pt>
    <dgm:pt modelId="{5BF4B6A7-CC60-4B2F-8A5E-441128163875}">
      <dgm:prSet phldrT="[Text]"/>
      <dgm:spPr/>
      <dgm:t>
        <a:bodyPr/>
        <a:lstStyle/>
        <a:p>
          <a:r>
            <a:rPr lang="en-US" dirty="0">
              <a:hlinkClick xmlns:r="http://schemas.openxmlformats.org/officeDocument/2006/relationships" r:id="rId2"/>
            </a:rPr>
            <a:t>About Inclusion</a:t>
          </a:r>
          <a:endParaRPr lang="en-US" dirty="0"/>
        </a:p>
      </dgm:t>
      <dgm:extLst>
        <a:ext uri="{E40237B7-FDA0-4F09-8148-C483321AD2D9}">
          <dgm14:cNvPr xmlns:dgm14="http://schemas.microsoft.com/office/drawing/2010/diagram" id="0" name="" title="color blocks "/>
        </a:ext>
      </dgm:extLst>
    </dgm:pt>
    <dgm:pt modelId="{0C35AED2-8C32-418D-8D70-009B73C142AF}" type="parTrans" cxnId="{BE687BB6-71F7-4EE2-81F1-65D60F08055A}">
      <dgm:prSet/>
      <dgm:spPr/>
      <dgm:t>
        <a:bodyPr/>
        <a:lstStyle/>
        <a:p>
          <a:endParaRPr lang="en-US"/>
        </a:p>
      </dgm:t>
    </dgm:pt>
    <dgm:pt modelId="{5CD6C7D7-5245-441C-B85F-56AE03BFE9C6}" type="sibTrans" cxnId="{BE687BB6-71F7-4EE2-81F1-65D60F08055A}">
      <dgm:prSet/>
      <dgm:spPr/>
      <dgm:t>
        <a:bodyPr/>
        <a:lstStyle/>
        <a:p>
          <a:endParaRPr lang="en-US"/>
        </a:p>
      </dgm:t>
    </dgm:pt>
    <dgm:pt modelId="{B9CC2D8A-5800-45B5-B481-6FD0AE148C96}">
      <dgm:prSet phldrT="[Text]"/>
      <dgm:spPr/>
      <dgm:t>
        <a:bodyPr/>
        <a:lstStyle/>
        <a:p>
          <a:r>
            <a:rPr lang="en-US" dirty="0">
              <a:hlinkClick xmlns:r="http://schemas.openxmlformats.org/officeDocument/2006/relationships" r:id="rId3"/>
            </a:rPr>
            <a:t>Creating an Inclusive Environment : A model for school Leaders </a:t>
          </a:r>
          <a:endParaRPr lang="en-US" dirty="0"/>
        </a:p>
      </dgm:t>
    </dgm:pt>
    <dgm:pt modelId="{5130513F-0850-445D-8B23-250371B566FE}" type="parTrans" cxnId="{640B6F27-B31A-4B9E-9D4D-551D16E9E4A6}">
      <dgm:prSet/>
      <dgm:spPr/>
      <dgm:t>
        <a:bodyPr/>
        <a:lstStyle/>
        <a:p>
          <a:endParaRPr lang="en-US"/>
        </a:p>
      </dgm:t>
    </dgm:pt>
    <dgm:pt modelId="{29B723D4-CB31-44EC-9327-238056BD80FC}" type="sibTrans" cxnId="{640B6F27-B31A-4B9E-9D4D-551D16E9E4A6}">
      <dgm:prSet/>
      <dgm:spPr/>
      <dgm:t>
        <a:bodyPr/>
        <a:lstStyle/>
        <a:p>
          <a:endParaRPr lang="en-US"/>
        </a:p>
      </dgm:t>
    </dgm:pt>
    <dgm:pt modelId="{DA5F5738-FE44-4254-9A9B-8F9D7B3CEDB5}">
      <dgm:prSet phldrT="[Text]" custT="1"/>
      <dgm:spPr/>
      <dgm:t>
        <a:bodyPr/>
        <a:lstStyle/>
        <a:p>
          <a:r>
            <a:rPr lang="en-US" sz="1600" dirty="0"/>
            <a:t>Websites</a:t>
          </a:r>
        </a:p>
      </dgm:t>
      <dgm:extLst>
        <a:ext uri="{E40237B7-FDA0-4F09-8148-C483321AD2D9}">
          <dgm14:cNvPr xmlns:dgm14="http://schemas.microsoft.com/office/drawing/2010/diagram" id="0" name="" title="color blocks "/>
        </a:ext>
      </dgm:extLst>
    </dgm:pt>
    <dgm:pt modelId="{0850BAF5-7862-47E6-94E2-4D8FE6CF0FC4}" type="parTrans" cxnId="{A095FE46-BCC3-44F4-B096-897A0A8D979D}">
      <dgm:prSet/>
      <dgm:spPr/>
      <dgm:t>
        <a:bodyPr/>
        <a:lstStyle/>
        <a:p>
          <a:endParaRPr lang="en-US"/>
        </a:p>
      </dgm:t>
    </dgm:pt>
    <dgm:pt modelId="{89325497-8876-4B2D-A2EA-D8619D147E96}" type="sibTrans" cxnId="{A095FE46-BCC3-44F4-B096-897A0A8D979D}">
      <dgm:prSet/>
      <dgm:spPr/>
      <dgm:t>
        <a:bodyPr/>
        <a:lstStyle/>
        <a:p>
          <a:endParaRPr lang="en-US"/>
        </a:p>
      </dgm:t>
    </dgm:pt>
    <dgm:pt modelId="{6AEAAABF-BC3F-4BC8-B5FA-625FC16A9510}">
      <dgm:prSet phldrT="[Text]" custT="1"/>
      <dgm:spPr/>
      <dgm:t>
        <a:bodyPr/>
        <a:lstStyle/>
        <a:p>
          <a:r>
            <a:rPr lang="en-US" sz="1600" dirty="0"/>
            <a:t>IRIS Center– </a:t>
          </a:r>
          <a:r>
            <a:rPr lang="en-US" sz="1600" dirty="0">
              <a:hlinkClick xmlns:r="http://schemas.openxmlformats.org/officeDocument/2006/relationships" r:id="rId3"/>
            </a:rPr>
            <a:t>Creating an Inclusive School Environment: A Model for School Leaders</a:t>
          </a:r>
          <a:endParaRPr lang="en-US" sz="1600" dirty="0"/>
        </a:p>
      </dgm:t>
      <dgm:extLst>
        <a:ext uri="{E40237B7-FDA0-4F09-8148-C483321AD2D9}">
          <dgm14:cNvPr xmlns:dgm14="http://schemas.microsoft.com/office/drawing/2010/diagram" id="0" name="" title="color blocks "/>
        </a:ext>
      </dgm:extLst>
    </dgm:pt>
    <dgm:pt modelId="{CCA1EAB1-9650-4F6F-9C3E-40E84A4A5936}" type="parTrans" cxnId="{3A76ACDF-CEB7-4C11-89EA-C147C5DEDBD6}">
      <dgm:prSet/>
      <dgm:spPr/>
      <dgm:t>
        <a:bodyPr/>
        <a:lstStyle/>
        <a:p>
          <a:endParaRPr lang="en-US"/>
        </a:p>
      </dgm:t>
    </dgm:pt>
    <dgm:pt modelId="{714C2A6E-404E-4B81-82DF-5B53154C67CB}" type="sibTrans" cxnId="{3A76ACDF-CEB7-4C11-89EA-C147C5DEDBD6}">
      <dgm:prSet/>
      <dgm:spPr/>
      <dgm:t>
        <a:bodyPr/>
        <a:lstStyle/>
        <a:p>
          <a:endParaRPr lang="en-US"/>
        </a:p>
      </dgm:t>
    </dgm:pt>
    <dgm:pt modelId="{DAED5D03-8DCA-48A3-B2E3-8322AC9A9933}">
      <dgm:prSet phldrT="[Text]" custT="1"/>
      <dgm:spPr/>
      <dgm:t>
        <a:bodyPr/>
        <a:lstStyle/>
        <a:p>
          <a:r>
            <a:rPr lang="en-US" sz="1600" dirty="0">
              <a:hlinkClick xmlns:r="http://schemas.openxmlformats.org/officeDocument/2006/relationships" r:id="rId4"/>
            </a:rPr>
            <a:t>May 20 – WASA/AWSP/WSSDA Equity Conference</a:t>
          </a:r>
          <a:endParaRPr lang="en-US" sz="1600" dirty="0"/>
        </a:p>
      </dgm:t>
      <dgm:extLst>
        <a:ext uri="{E40237B7-FDA0-4F09-8148-C483321AD2D9}">
          <dgm14:cNvPr xmlns:dgm14="http://schemas.microsoft.com/office/drawing/2010/diagram" id="0" name="" title="color blocks "/>
        </a:ext>
      </dgm:extLst>
    </dgm:pt>
    <dgm:pt modelId="{8E709D94-5D1E-4122-8268-A5F44F19599D}" type="parTrans" cxnId="{21E267A0-20AE-4B50-940A-8EF61C5890D9}">
      <dgm:prSet/>
      <dgm:spPr/>
      <dgm:t>
        <a:bodyPr/>
        <a:lstStyle/>
        <a:p>
          <a:endParaRPr lang="en-US"/>
        </a:p>
      </dgm:t>
    </dgm:pt>
    <dgm:pt modelId="{AB6D006A-0EAD-40FF-AB48-DDB2F042B87E}" type="sibTrans" cxnId="{21E267A0-20AE-4B50-940A-8EF61C5890D9}">
      <dgm:prSet/>
      <dgm:spPr/>
      <dgm:t>
        <a:bodyPr/>
        <a:lstStyle/>
        <a:p>
          <a:endParaRPr lang="en-US"/>
        </a:p>
      </dgm:t>
    </dgm:pt>
    <dgm:pt modelId="{E110061F-67F8-4AF7-A16C-2E8FBC5A0953}">
      <dgm:prSet phldrT="[Text]" custT="1"/>
      <dgm:spPr/>
      <dgm:t>
        <a:bodyPr/>
        <a:lstStyle/>
        <a:p>
          <a:r>
            <a:rPr lang="en-US" sz="1600" dirty="0"/>
            <a:t>Events</a:t>
          </a:r>
        </a:p>
      </dgm:t>
      <dgm:extLst>
        <a:ext uri="{E40237B7-FDA0-4F09-8148-C483321AD2D9}">
          <dgm14:cNvPr xmlns:dgm14="http://schemas.microsoft.com/office/drawing/2010/diagram" id="0" name="" title="color blocks "/>
        </a:ext>
      </dgm:extLst>
    </dgm:pt>
    <dgm:pt modelId="{59B276B2-5634-4376-B239-BDCCFA51DB14}" type="parTrans" cxnId="{461BE04A-7A80-4B4D-81D9-095CADD19582}">
      <dgm:prSet/>
      <dgm:spPr/>
      <dgm:t>
        <a:bodyPr/>
        <a:lstStyle/>
        <a:p>
          <a:endParaRPr lang="en-US"/>
        </a:p>
      </dgm:t>
    </dgm:pt>
    <dgm:pt modelId="{DE5D6BC4-CBB0-4B05-A5F2-14E27188EC93}" type="sibTrans" cxnId="{461BE04A-7A80-4B4D-81D9-095CADD19582}">
      <dgm:prSet/>
      <dgm:spPr/>
      <dgm:t>
        <a:bodyPr/>
        <a:lstStyle/>
        <a:p>
          <a:endParaRPr lang="en-US"/>
        </a:p>
      </dgm:t>
    </dgm:pt>
    <dgm:pt modelId="{479DE82B-6C5C-48BE-9302-A94DA5483BA7}">
      <dgm:prSet phldrT="[Text]"/>
      <dgm:spPr/>
      <dgm:t>
        <a:bodyPr/>
        <a:lstStyle/>
        <a:p>
          <a:r>
            <a:rPr lang="en-US" dirty="0">
              <a:hlinkClick xmlns:r="http://schemas.openxmlformats.org/officeDocument/2006/relationships" r:id="rId5"/>
            </a:rPr>
            <a:t>NCD – Segregation and SWD </a:t>
          </a:r>
          <a:endParaRPr lang="en-US" dirty="0"/>
        </a:p>
      </dgm:t>
    </dgm:pt>
    <dgm:pt modelId="{21CFE4B9-42A5-48D1-93F6-4E355FB3EDF5}" type="parTrans" cxnId="{E6638BFC-0B5D-4CE3-BBB5-8488C92285B3}">
      <dgm:prSet/>
      <dgm:spPr/>
      <dgm:t>
        <a:bodyPr/>
        <a:lstStyle/>
        <a:p>
          <a:endParaRPr lang="en-US"/>
        </a:p>
      </dgm:t>
    </dgm:pt>
    <dgm:pt modelId="{8085464D-9745-4CCE-B581-125502EE2657}" type="sibTrans" cxnId="{E6638BFC-0B5D-4CE3-BBB5-8488C92285B3}">
      <dgm:prSet/>
      <dgm:spPr/>
      <dgm:t>
        <a:bodyPr/>
        <a:lstStyle/>
        <a:p>
          <a:endParaRPr lang="en-US"/>
        </a:p>
      </dgm:t>
    </dgm:pt>
    <dgm:pt modelId="{4C25FD58-AF4E-4A44-B382-D37CFE5E5BC5}">
      <dgm:prSet custT="1"/>
      <dgm:spPr/>
      <dgm:t>
        <a:bodyPr/>
        <a:lstStyle/>
        <a:p>
          <a:r>
            <a:rPr lang="en-US" sz="1600" dirty="0"/>
            <a:t>CAST–</a:t>
          </a:r>
          <a:r>
            <a:rPr lang="en-US" sz="1600" dirty="0">
              <a:hlinkClick xmlns:r="http://schemas.openxmlformats.org/officeDocument/2006/relationships" r:id="rId6"/>
            </a:rPr>
            <a:t>The Universal Design for Learning Guidelines</a:t>
          </a:r>
          <a:endParaRPr lang="en-US" sz="1600" dirty="0"/>
        </a:p>
      </dgm:t>
    </dgm:pt>
    <dgm:pt modelId="{713D2B4D-A551-42C9-93EB-4EE249BE5183}" type="parTrans" cxnId="{1080556C-EC54-4261-A839-A2541BC32443}">
      <dgm:prSet/>
      <dgm:spPr/>
      <dgm:t>
        <a:bodyPr/>
        <a:lstStyle/>
        <a:p>
          <a:endParaRPr lang="en-US"/>
        </a:p>
      </dgm:t>
    </dgm:pt>
    <dgm:pt modelId="{F1843A6F-8F81-4D79-87D1-5660B453B3E0}" type="sibTrans" cxnId="{1080556C-EC54-4261-A839-A2541BC32443}">
      <dgm:prSet/>
      <dgm:spPr/>
      <dgm:t>
        <a:bodyPr/>
        <a:lstStyle/>
        <a:p>
          <a:endParaRPr lang="en-US"/>
        </a:p>
      </dgm:t>
    </dgm:pt>
    <dgm:pt modelId="{9FA654F7-FA1A-41E5-998C-35F115E8A25A}">
      <dgm:prSet custT="1"/>
      <dgm:spPr/>
      <dgm:t>
        <a:bodyPr/>
        <a:lstStyle/>
        <a:p>
          <a:r>
            <a:rPr lang="en-US" sz="1600" dirty="0">
              <a:hlinkClick xmlns:r="http://schemas.openxmlformats.org/officeDocument/2006/relationships" r:id="rId7"/>
            </a:rPr>
            <a:t>LRE Self-Assessment</a:t>
          </a:r>
          <a:r>
            <a:rPr lang="en-US" sz="1600" dirty="0"/>
            <a:t> (adapted from </a:t>
          </a:r>
          <a:r>
            <a:rPr lang="en-US" sz="1600" dirty="0" err="1"/>
            <a:t>WestEd</a:t>
          </a:r>
          <a:r>
            <a:rPr lang="en-US" sz="1600" dirty="0"/>
            <a:t>)</a:t>
          </a:r>
        </a:p>
      </dgm:t>
    </dgm:pt>
    <dgm:pt modelId="{567FE422-24D5-4490-B4C7-FF15A99DCC1A}" type="parTrans" cxnId="{38E2EA12-E602-49FD-9745-6A17E294DE0B}">
      <dgm:prSet/>
      <dgm:spPr/>
      <dgm:t>
        <a:bodyPr/>
        <a:lstStyle/>
        <a:p>
          <a:endParaRPr lang="en-US"/>
        </a:p>
      </dgm:t>
    </dgm:pt>
    <dgm:pt modelId="{A61CFEC4-2870-43C9-8BD7-31F5336208EC}" type="sibTrans" cxnId="{38E2EA12-E602-49FD-9745-6A17E294DE0B}">
      <dgm:prSet/>
      <dgm:spPr/>
      <dgm:t>
        <a:bodyPr/>
        <a:lstStyle/>
        <a:p>
          <a:endParaRPr lang="en-US"/>
        </a:p>
      </dgm:t>
    </dgm:pt>
    <dgm:pt modelId="{5B7E03FE-C46E-43E1-94E6-3D72C7C870FB}">
      <dgm:prSet phldrT="[Text]"/>
      <dgm:spPr/>
      <dgm:t>
        <a:bodyPr/>
        <a:lstStyle/>
        <a:p>
          <a:r>
            <a:rPr lang="en-US" dirty="0"/>
            <a:t>Trainer: Elise </a:t>
          </a:r>
          <a:r>
            <a:rPr lang="en-US" dirty="0" err="1"/>
            <a:t>Brente</a:t>
          </a:r>
          <a:r>
            <a:rPr lang="en-US" dirty="0"/>
            <a:t>, Visions for Learning LLC</a:t>
          </a:r>
        </a:p>
      </dgm:t>
    </dgm:pt>
    <dgm:pt modelId="{57CA4833-BEC1-4BA7-B1A7-CE9117D1AE1E}" type="parTrans" cxnId="{928C3695-2585-4BCF-9E31-F310C90CE199}">
      <dgm:prSet/>
      <dgm:spPr/>
      <dgm:t>
        <a:bodyPr/>
        <a:lstStyle/>
        <a:p>
          <a:endParaRPr lang="en-US"/>
        </a:p>
      </dgm:t>
    </dgm:pt>
    <dgm:pt modelId="{BC338CD1-D76C-4F96-AED2-595A074A6A75}" type="sibTrans" cxnId="{928C3695-2585-4BCF-9E31-F310C90CE199}">
      <dgm:prSet/>
      <dgm:spPr/>
      <dgm:t>
        <a:bodyPr/>
        <a:lstStyle/>
        <a:p>
          <a:endParaRPr lang="en-US"/>
        </a:p>
      </dgm:t>
    </dgm:pt>
    <dgm:pt modelId="{A50E3F73-EAAD-4B5A-8232-23B8E9950702}">
      <dgm:prSet phldrT="[Text]"/>
      <dgm:spPr/>
      <dgm:t>
        <a:bodyPr/>
        <a:lstStyle/>
        <a:p>
          <a:r>
            <a:rPr lang="en-US">
              <a:hlinkClick xmlns:r="http://schemas.openxmlformats.org/officeDocument/2006/relationships" r:id="rId8"/>
            </a:rPr>
            <a:t>Washington Middle School’s Peer Mentor Program</a:t>
          </a:r>
          <a:r>
            <a:rPr lang="en-US"/>
            <a:t> – Featuring Melissa Charette ESD 113 Regional Teacher of the Year </a:t>
          </a:r>
          <a:endParaRPr lang="en-US" dirty="0"/>
        </a:p>
      </dgm:t>
    </dgm:pt>
    <dgm:pt modelId="{C28625AD-03BB-4616-9D48-56B9208FF47C}" type="parTrans" cxnId="{FF81CE6E-3D07-41BA-986D-F91B82B00960}">
      <dgm:prSet/>
      <dgm:spPr/>
      <dgm:t>
        <a:bodyPr/>
        <a:lstStyle/>
        <a:p>
          <a:endParaRPr lang="en-US"/>
        </a:p>
      </dgm:t>
    </dgm:pt>
    <dgm:pt modelId="{FE6F49C5-A0D0-4DE3-91CF-2C1726F7778F}" type="sibTrans" cxnId="{FF81CE6E-3D07-41BA-986D-F91B82B00960}">
      <dgm:prSet/>
      <dgm:spPr/>
      <dgm:t>
        <a:bodyPr/>
        <a:lstStyle/>
        <a:p>
          <a:endParaRPr lang="en-US"/>
        </a:p>
      </dgm:t>
    </dgm:pt>
    <dgm:pt modelId="{09C9CA71-F25C-40AD-9638-E34E77300971}">
      <dgm:prSet/>
      <dgm:spPr/>
      <dgm:t>
        <a:bodyPr/>
        <a:lstStyle/>
        <a:p>
          <a:r>
            <a:rPr lang="en-US">
              <a:hlinkClick xmlns:r="http://schemas.openxmlformats.org/officeDocument/2006/relationships" r:id="rId9"/>
            </a:rPr>
            <a:t>GATE Equity Webinar: Building Inclusion into Culture: Mentoring Students with Disabilities</a:t>
          </a:r>
          <a:r>
            <a:rPr lang="en-US"/>
            <a:t> - Featuring Melissa Charette ESD 113 Regional Teacher of the Year</a:t>
          </a:r>
        </a:p>
      </dgm:t>
    </dgm:pt>
    <dgm:pt modelId="{D01DC450-95D8-4E8D-A6EF-D35393E8D0CA}" type="parTrans" cxnId="{3A1F3AE1-A0FE-44BB-B269-28536BA7679E}">
      <dgm:prSet/>
      <dgm:spPr/>
      <dgm:t>
        <a:bodyPr/>
        <a:lstStyle/>
        <a:p>
          <a:endParaRPr lang="en-US"/>
        </a:p>
      </dgm:t>
    </dgm:pt>
    <dgm:pt modelId="{AE95CDC9-7A77-499C-8907-3ADDAF06C7EA}" type="sibTrans" cxnId="{3A1F3AE1-A0FE-44BB-B269-28536BA7679E}">
      <dgm:prSet/>
      <dgm:spPr/>
      <dgm:t>
        <a:bodyPr/>
        <a:lstStyle/>
        <a:p>
          <a:endParaRPr lang="en-US"/>
        </a:p>
      </dgm:t>
    </dgm:pt>
    <dgm:pt modelId="{94DAC623-C16D-4A5A-8CA7-6289661B3863}" type="pres">
      <dgm:prSet presAssocID="{F9ABF891-A8E8-4612-8926-7ACED1C77D21}" presName="Name0" presStyleCnt="0">
        <dgm:presLayoutVars>
          <dgm:dir/>
          <dgm:animLvl val="lvl"/>
          <dgm:resizeHandles val="exact"/>
        </dgm:presLayoutVars>
      </dgm:prSet>
      <dgm:spPr/>
    </dgm:pt>
    <dgm:pt modelId="{8746635F-FBA5-400D-97F2-16A0A56725E5}" type="pres">
      <dgm:prSet presAssocID="{8E59F38D-5E08-4AA0-8A05-BDD923B6F34A}" presName="composite" presStyleCnt="0"/>
      <dgm:spPr/>
    </dgm:pt>
    <dgm:pt modelId="{ABC5F66E-9F67-45C0-AB73-78E05472201D}" type="pres">
      <dgm:prSet presAssocID="{8E59F38D-5E08-4AA0-8A05-BDD923B6F34A}" presName="parTx" presStyleLbl="alignNode1" presStyleIdx="0" presStyleCnt="4">
        <dgm:presLayoutVars>
          <dgm:chMax val="0"/>
          <dgm:chPref val="0"/>
          <dgm:bulletEnabled val="1"/>
        </dgm:presLayoutVars>
      </dgm:prSet>
      <dgm:spPr/>
    </dgm:pt>
    <dgm:pt modelId="{0C846FBC-7437-43B1-AB41-D26871F632DD}" type="pres">
      <dgm:prSet presAssocID="{8E59F38D-5E08-4AA0-8A05-BDD923B6F34A}" presName="desTx" presStyleLbl="alignAccFollowNode1" presStyleIdx="0" presStyleCnt="4">
        <dgm:presLayoutVars>
          <dgm:bulletEnabled val="1"/>
        </dgm:presLayoutVars>
      </dgm:prSet>
      <dgm:spPr/>
    </dgm:pt>
    <dgm:pt modelId="{5DB72BC9-C4FC-4EAC-8D0A-AC850D8530A5}" type="pres">
      <dgm:prSet presAssocID="{E5B11EF3-33E3-4E7D-9ABA-B65916B8A37A}" presName="space" presStyleCnt="0"/>
      <dgm:spPr/>
    </dgm:pt>
    <dgm:pt modelId="{7C67B152-6B09-429E-90A3-344710355965}" type="pres">
      <dgm:prSet presAssocID="{D72437BE-B619-46C7-BC3B-8CD05326C2D7}" presName="composite" presStyleCnt="0"/>
      <dgm:spPr/>
    </dgm:pt>
    <dgm:pt modelId="{5A1DAC72-1E09-4DE0-A7C8-592F74FDB5D4}" type="pres">
      <dgm:prSet presAssocID="{D72437BE-B619-46C7-BC3B-8CD05326C2D7}" presName="parTx" presStyleLbl="alignNode1" presStyleIdx="1" presStyleCnt="4">
        <dgm:presLayoutVars>
          <dgm:chMax val="0"/>
          <dgm:chPref val="0"/>
          <dgm:bulletEnabled val="1"/>
        </dgm:presLayoutVars>
      </dgm:prSet>
      <dgm:spPr/>
    </dgm:pt>
    <dgm:pt modelId="{8C231383-9B5A-478D-87E8-2AED124A73AB}" type="pres">
      <dgm:prSet presAssocID="{D72437BE-B619-46C7-BC3B-8CD05326C2D7}" presName="desTx" presStyleLbl="alignAccFollowNode1" presStyleIdx="1" presStyleCnt="4">
        <dgm:presLayoutVars>
          <dgm:bulletEnabled val="1"/>
        </dgm:presLayoutVars>
      </dgm:prSet>
      <dgm:spPr/>
    </dgm:pt>
    <dgm:pt modelId="{B67DAD70-C0FC-471E-9549-8B33DE05D037}" type="pres">
      <dgm:prSet presAssocID="{8E06A7B5-D530-4480-9034-7E1544D39CAD}" presName="space" presStyleCnt="0"/>
      <dgm:spPr/>
    </dgm:pt>
    <dgm:pt modelId="{59B0AFAF-C8FA-4AD9-8842-E07D377A18E7}" type="pres">
      <dgm:prSet presAssocID="{DA5F5738-FE44-4254-9A9B-8F9D7B3CEDB5}" presName="composite" presStyleCnt="0"/>
      <dgm:spPr/>
    </dgm:pt>
    <dgm:pt modelId="{C3661ADE-B9B8-49BA-9A39-A7735A80D792}" type="pres">
      <dgm:prSet presAssocID="{DA5F5738-FE44-4254-9A9B-8F9D7B3CEDB5}" presName="parTx" presStyleLbl="alignNode1" presStyleIdx="2" presStyleCnt="4">
        <dgm:presLayoutVars>
          <dgm:chMax val="0"/>
          <dgm:chPref val="0"/>
          <dgm:bulletEnabled val="1"/>
        </dgm:presLayoutVars>
      </dgm:prSet>
      <dgm:spPr/>
    </dgm:pt>
    <dgm:pt modelId="{3C810FDF-E254-46C4-AC08-ACE3A403DCF2}" type="pres">
      <dgm:prSet presAssocID="{DA5F5738-FE44-4254-9A9B-8F9D7B3CEDB5}" presName="desTx" presStyleLbl="alignAccFollowNode1" presStyleIdx="2" presStyleCnt="4">
        <dgm:presLayoutVars>
          <dgm:bulletEnabled val="1"/>
        </dgm:presLayoutVars>
      </dgm:prSet>
      <dgm:spPr/>
    </dgm:pt>
    <dgm:pt modelId="{09D490BA-B8B7-4F89-B337-9B6B85936E4C}" type="pres">
      <dgm:prSet presAssocID="{89325497-8876-4B2D-A2EA-D8619D147E96}" presName="space" presStyleCnt="0"/>
      <dgm:spPr/>
    </dgm:pt>
    <dgm:pt modelId="{10470B91-48DA-4AC7-98D2-F573CBCB57DC}" type="pres">
      <dgm:prSet presAssocID="{E110061F-67F8-4AF7-A16C-2E8FBC5A0953}" presName="composite" presStyleCnt="0"/>
      <dgm:spPr/>
    </dgm:pt>
    <dgm:pt modelId="{6FA4B128-3826-4A1E-84E5-8018D2154B7D}" type="pres">
      <dgm:prSet presAssocID="{E110061F-67F8-4AF7-A16C-2E8FBC5A0953}" presName="parTx" presStyleLbl="alignNode1" presStyleIdx="3" presStyleCnt="4">
        <dgm:presLayoutVars>
          <dgm:chMax val="0"/>
          <dgm:chPref val="0"/>
          <dgm:bulletEnabled val="1"/>
        </dgm:presLayoutVars>
      </dgm:prSet>
      <dgm:spPr/>
    </dgm:pt>
    <dgm:pt modelId="{E0BF8379-1C85-4915-A528-94EA867FC5A1}" type="pres">
      <dgm:prSet presAssocID="{E110061F-67F8-4AF7-A16C-2E8FBC5A0953}" presName="desTx" presStyleLbl="alignAccFollowNode1" presStyleIdx="3" presStyleCnt="4">
        <dgm:presLayoutVars>
          <dgm:bulletEnabled val="1"/>
        </dgm:presLayoutVars>
      </dgm:prSet>
      <dgm:spPr/>
    </dgm:pt>
  </dgm:ptLst>
  <dgm:cxnLst>
    <dgm:cxn modelId="{38E2EA12-E602-49FD-9745-6A17E294DE0B}" srcId="{DA5F5738-FE44-4254-9A9B-8F9D7B3CEDB5}" destId="{9FA654F7-FA1A-41E5-998C-35F115E8A25A}" srcOrd="2" destOrd="0" parTransId="{567FE422-24D5-4490-B4C7-FF15A99DCC1A}" sibTransId="{A61CFEC4-2870-43C9-8BD7-31F5336208EC}"/>
    <dgm:cxn modelId="{4E4AF919-5CB2-48B1-9369-C17803A9DE25}" type="presOf" srcId="{E110061F-67F8-4AF7-A16C-2E8FBC5A0953}" destId="{6FA4B128-3826-4A1E-84E5-8018D2154B7D}" srcOrd="0" destOrd="0" presId="urn:microsoft.com/office/officeart/2005/8/layout/hList1"/>
    <dgm:cxn modelId="{640B6F27-B31A-4B9E-9D4D-551D16E9E4A6}" srcId="{D72437BE-B619-46C7-BC3B-8CD05326C2D7}" destId="{B9CC2D8A-5800-45B5-B481-6FD0AE148C96}" srcOrd="1" destOrd="0" parTransId="{5130513F-0850-445D-8B23-250371B566FE}" sibTransId="{29B723D4-CB31-44EC-9327-238056BD80FC}"/>
    <dgm:cxn modelId="{FFFDD733-6018-4D15-B4A2-F3AC5BA9B8DF}" type="presOf" srcId="{0D00573D-0EF8-4CF9-9DD0-AC0EED72E55C}" destId="{0C846FBC-7437-43B1-AB41-D26871F632DD}" srcOrd="0" destOrd="0" presId="urn:microsoft.com/office/officeart/2005/8/layout/hList1"/>
    <dgm:cxn modelId="{4AE60038-87E0-43C4-8802-8EEA74D5B842}" type="presOf" srcId="{A50E3F73-EAAD-4B5A-8232-23B8E9950702}" destId="{8C231383-9B5A-478D-87E8-2AED124A73AB}" srcOrd="0" destOrd="4" presId="urn:microsoft.com/office/officeart/2005/8/layout/hList1"/>
    <dgm:cxn modelId="{A393C05E-1B6A-4BB8-AC94-C3C85B3ACE55}" type="presOf" srcId="{9FA654F7-FA1A-41E5-998C-35F115E8A25A}" destId="{3C810FDF-E254-46C4-AC08-ACE3A403DCF2}" srcOrd="0" destOrd="2" presId="urn:microsoft.com/office/officeart/2005/8/layout/hList1"/>
    <dgm:cxn modelId="{D845D25E-9DBC-46D0-B4F9-5F9EA6A4EFA2}" srcId="{8E59F38D-5E08-4AA0-8A05-BDD923B6F34A}" destId="{0D00573D-0EF8-4CF9-9DD0-AC0EED72E55C}" srcOrd="0" destOrd="0" parTransId="{BCF1E478-9558-4519-8583-5A8FF7839757}" sibTransId="{2C458234-06D2-4D20-9D07-44A446A9C6EE}"/>
    <dgm:cxn modelId="{A5A50B45-D458-42A7-96F6-E689276786D9}" type="presOf" srcId="{B9CC2D8A-5800-45B5-B481-6FD0AE148C96}" destId="{8C231383-9B5A-478D-87E8-2AED124A73AB}" srcOrd="0" destOrd="1" presId="urn:microsoft.com/office/officeart/2005/8/layout/hList1"/>
    <dgm:cxn modelId="{A095FE46-BCC3-44F4-B096-897A0A8D979D}" srcId="{F9ABF891-A8E8-4612-8926-7ACED1C77D21}" destId="{DA5F5738-FE44-4254-9A9B-8F9D7B3CEDB5}" srcOrd="2" destOrd="0" parTransId="{0850BAF5-7862-47E6-94E2-4D8FE6CF0FC4}" sibTransId="{89325497-8876-4B2D-A2EA-D8619D147E96}"/>
    <dgm:cxn modelId="{461BE04A-7A80-4B4D-81D9-095CADD19582}" srcId="{F9ABF891-A8E8-4612-8926-7ACED1C77D21}" destId="{E110061F-67F8-4AF7-A16C-2E8FBC5A0953}" srcOrd="3" destOrd="0" parTransId="{59B276B2-5634-4376-B239-BDCCFA51DB14}" sibTransId="{DE5D6BC4-CBB0-4B05-A5F2-14E27188EC93}"/>
    <dgm:cxn modelId="{1080556C-EC54-4261-A839-A2541BC32443}" srcId="{DA5F5738-FE44-4254-9A9B-8F9D7B3CEDB5}" destId="{4C25FD58-AF4E-4A44-B382-D37CFE5E5BC5}" srcOrd="1" destOrd="0" parTransId="{713D2B4D-A551-42C9-93EB-4EE249BE5183}" sibTransId="{F1843A6F-8F81-4D79-87D1-5660B453B3E0}"/>
    <dgm:cxn modelId="{FF81CE6E-3D07-41BA-986D-F91B82B00960}" srcId="{D72437BE-B619-46C7-BC3B-8CD05326C2D7}" destId="{A50E3F73-EAAD-4B5A-8232-23B8E9950702}" srcOrd="4" destOrd="0" parTransId="{C28625AD-03BB-4616-9D48-56B9208FF47C}" sibTransId="{FE6F49C5-A0D0-4DE3-91CF-2C1726F7778F}"/>
    <dgm:cxn modelId="{CB9ABF5A-8BDA-4A15-B769-BF9D85DE3891}" type="presOf" srcId="{09C9CA71-F25C-40AD-9638-E34E77300971}" destId="{8C231383-9B5A-478D-87E8-2AED124A73AB}" srcOrd="0" destOrd="5" presId="urn:microsoft.com/office/officeart/2005/8/layout/hList1"/>
    <dgm:cxn modelId="{B3883D87-0818-4C3C-92E0-9B44338E270C}" type="presOf" srcId="{DA5F5738-FE44-4254-9A9B-8F9D7B3CEDB5}" destId="{C3661ADE-B9B8-49BA-9A39-A7735A80D792}" srcOrd="0" destOrd="0" presId="urn:microsoft.com/office/officeart/2005/8/layout/hList1"/>
    <dgm:cxn modelId="{4B3BAF91-ACE5-4E66-ADFF-1B1E01F85349}" type="presOf" srcId="{5BF4B6A7-CC60-4B2F-8A5E-441128163875}" destId="{8C231383-9B5A-478D-87E8-2AED124A73AB}" srcOrd="0" destOrd="0" presId="urn:microsoft.com/office/officeart/2005/8/layout/hList1"/>
    <dgm:cxn modelId="{5ED59B94-E4BD-4ACE-8B07-ED7508AE58E4}" type="presOf" srcId="{4C25FD58-AF4E-4A44-B382-D37CFE5E5BC5}" destId="{3C810FDF-E254-46C4-AC08-ACE3A403DCF2}" srcOrd="0" destOrd="1" presId="urn:microsoft.com/office/officeart/2005/8/layout/hList1"/>
    <dgm:cxn modelId="{928C3695-2585-4BCF-9E31-F310C90CE199}" srcId="{D72437BE-B619-46C7-BC3B-8CD05326C2D7}" destId="{5B7E03FE-C46E-43E1-94E6-3D72C7C870FB}" srcOrd="3" destOrd="0" parTransId="{57CA4833-BEC1-4BA7-B1A7-CE9117D1AE1E}" sibTransId="{BC338CD1-D76C-4F96-AED2-595A074A6A75}"/>
    <dgm:cxn modelId="{CE1A289C-3497-4E1D-9B50-46E7E765987F}" type="presOf" srcId="{8E59F38D-5E08-4AA0-8A05-BDD923B6F34A}" destId="{ABC5F66E-9F67-45C0-AB73-78E05472201D}" srcOrd="0" destOrd="0" presId="urn:microsoft.com/office/officeart/2005/8/layout/hList1"/>
    <dgm:cxn modelId="{21E267A0-20AE-4B50-940A-8EF61C5890D9}" srcId="{E110061F-67F8-4AF7-A16C-2E8FBC5A0953}" destId="{DAED5D03-8DCA-48A3-B2E3-8322AC9A9933}" srcOrd="0" destOrd="0" parTransId="{8E709D94-5D1E-4122-8268-A5F44F19599D}" sibTransId="{AB6D006A-0EAD-40FF-AB48-DDB2F042B87E}"/>
    <dgm:cxn modelId="{5C46C2AC-2E2A-4E80-A72D-95A30EA2E629}" type="presOf" srcId="{F9ABF891-A8E8-4612-8926-7ACED1C77D21}" destId="{94DAC623-C16D-4A5A-8CA7-6289661B3863}" srcOrd="0" destOrd="0" presId="urn:microsoft.com/office/officeart/2005/8/layout/hList1"/>
    <dgm:cxn modelId="{BE687BB6-71F7-4EE2-81F1-65D60F08055A}" srcId="{D72437BE-B619-46C7-BC3B-8CD05326C2D7}" destId="{5BF4B6A7-CC60-4B2F-8A5E-441128163875}" srcOrd="0" destOrd="0" parTransId="{0C35AED2-8C32-418D-8D70-009B73C142AF}" sibTransId="{5CD6C7D7-5245-441C-B85F-56AE03BFE9C6}"/>
    <dgm:cxn modelId="{F748C1C1-DC9B-4F44-99EF-7F11BC9F13D4}" srcId="{F9ABF891-A8E8-4612-8926-7ACED1C77D21}" destId="{D72437BE-B619-46C7-BC3B-8CD05326C2D7}" srcOrd="1" destOrd="0" parTransId="{2CBA99ED-2628-4D63-9444-55F82ABE775C}" sibTransId="{8E06A7B5-D530-4480-9034-7E1544D39CAD}"/>
    <dgm:cxn modelId="{23A7BDC6-FFBF-4761-B863-62E164A0ADE8}" type="presOf" srcId="{DAED5D03-8DCA-48A3-B2E3-8322AC9A9933}" destId="{E0BF8379-1C85-4915-A528-94EA867FC5A1}" srcOrd="0" destOrd="0" presId="urn:microsoft.com/office/officeart/2005/8/layout/hList1"/>
    <dgm:cxn modelId="{2FA797D5-EB7B-4F4A-AF66-29547099D734}" type="presOf" srcId="{6AEAAABF-BC3F-4BC8-B5FA-625FC16A9510}" destId="{3C810FDF-E254-46C4-AC08-ACE3A403DCF2}" srcOrd="0" destOrd="0" presId="urn:microsoft.com/office/officeart/2005/8/layout/hList1"/>
    <dgm:cxn modelId="{9FA8D6DD-3008-47AC-B683-A325EA36EDF5}" type="presOf" srcId="{D72437BE-B619-46C7-BC3B-8CD05326C2D7}" destId="{5A1DAC72-1E09-4DE0-A7C8-592F74FDB5D4}" srcOrd="0" destOrd="0" presId="urn:microsoft.com/office/officeart/2005/8/layout/hList1"/>
    <dgm:cxn modelId="{3A76ACDF-CEB7-4C11-89EA-C147C5DEDBD6}" srcId="{DA5F5738-FE44-4254-9A9B-8F9D7B3CEDB5}" destId="{6AEAAABF-BC3F-4BC8-B5FA-625FC16A9510}" srcOrd="0" destOrd="0" parTransId="{CCA1EAB1-9650-4F6F-9C3E-40E84A4A5936}" sibTransId="{714C2A6E-404E-4B81-82DF-5B53154C67CB}"/>
    <dgm:cxn modelId="{3A1F3AE1-A0FE-44BB-B269-28536BA7679E}" srcId="{D72437BE-B619-46C7-BC3B-8CD05326C2D7}" destId="{09C9CA71-F25C-40AD-9638-E34E77300971}" srcOrd="5" destOrd="0" parTransId="{D01DC450-95D8-4E8D-A6EF-D35393E8D0CA}" sibTransId="{AE95CDC9-7A77-499C-8907-3ADDAF06C7EA}"/>
    <dgm:cxn modelId="{04F7B8E1-12F1-41C0-90D0-D7974A3D1A61}" srcId="{F9ABF891-A8E8-4612-8926-7ACED1C77D21}" destId="{8E59F38D-5E08-4AA0-8A05-BDD923B6F34A}" srcOrd="0" destOrd="0" parTransId="{9D355A82-D7A5-48B2-B098-79DE90539FC9}" sibTransId="{E5B11EF3-33E3-4E7D-9ABA-B65916B8A37A}"/>
    <dgm:cxn modelId="{373019E5-DFB4-4288-BEE0-24B627759226}" type="presOf" srcId="{479DE82B-6C5C-48BE-9302-A94DA5483BA7}" destId="{8C231383-9B5A-478D-87E8-2AED124A73AB}" srcOrd="0" destOrd="2" presId="urn:microsoft.com/office/officeart/2005/8/layout/hList1"/>
    <dgm:cxn modelId="{E6638BFC-0B5D-4CE3-BBB5-8488C92285B3}" srcId="{D72437BE-B619-46C7-BC3B-8CD05326C2D7}" destId="{479DE82B-6C5C-48BE-9302-A94DA5483BA7}" srcOrd="2" destOrd="0" parTransId="{21CFE4B9-42A5-48D1-93F6-4E355FB3EDF5}" sibTransId="{8085464D-9745-4CCE-B581-125502EE2657}"/>
    <dgm:cxn modelId="{3FB857FD-E32C-44A8-8D22-CE94AB966B2F}" type="presOf" srcId="{5B7E03FE-C46E-43E1-94E6-3D72C7C870FB}" destId="{8C231383-9B5A-478D-87E8-2AED124A73AB}" srcOrd="0" destOrd="3" presId="urn:microsoft.com/office/officeart/2005/8/layout/hList1"/>
    <dgm:cxn modelId="{58A61D8B-58BB-45B2-8D83-C774C80175A4}" type="presParOf" srcId="{94DAC623-C16D-4A5A-8CA7-6289661B3863}" destId="{8746635F-FBA5-400D-97F2-16A0A56725E5}" srcOrd="0" destOrd="0" presId="urn:microsoft.com/office/officeart/2005/8/layout/hList1"/>
    <dgm:cxn modelId="{AF856175-B3FA-4C9F-B943-7239D0066736}" type="presParOf" srcId="{8746635F-FBA5-400D-97F2-16A0A56725E5}" destId="{ABC5F66E-9F67-45C0-AB73-78E05472201D}" srcOrd="0" destOrd="0" presId="urn:microsoft.com/office/officeart/2005/8/layout/hList1"/>
    <dgm:cxn modelId="{37E74A26-3B69-49F9-818E-3015F4BC6F4F}" type="presParOf" srcId="{8746635F-FBA5-400D-97F2-16A0A56725E5}" destId="{0C846FBC-7437-43B1-AB41-D26871F632DD}" srcOrd="1" destOrd="0" presId="urn:microsoft.com/office/officeart/2005/8/layout/hList1"/>
    <dgm:cxn modelId="{704C860E-7F14-4F89-B1E2-07D3A27CBB48}" type="presParOf" srcId="{94DAC623-C16D-4A5A-8CA7-6289661B3863}" destId="{5DB72BC9-C4FC-4EAC-8D0A-AC850D8530A5}" srcOrd="1" destOrd="0" presId="urn:microsoft.com/office/officeart/2005/8/layout/hList1"/>
    <dgm:cxn modelId="{E7ADF93C-B5B4-4DE8-B37D-E4D586E9CA4C}" type="presParOf" srcId="{94DAC623-C16D-4A5A-8CA7-6289661B3863}" destId="{7C67B152-6B09-429E-90A3-344710355965}" srcOrd="2" destOrd="0" presId="urn:microsoft.com/office/officeart/2005/8/layout/hList1"/>
    <dgm:cxn modelId="{ECD2DC64-5F08-44CD-A8DF-1B44AC2804D3}" type="presParOf" srcId="{7C67B152-6B09-429E-90A3-344710355965}" destId="{5A1DAC72-1E09-4DE0-A7C8-592F74FDB5D4}" srcOrd="0" destOrd="0" presId="urn:microsoft.com/office/officeart/2005/8/layout/hList1"/>
    <dgm:cxn modelId="{9CA0326B-AB0A-49EB-B26B-C8B2820B662A}" type="presParOf" srcId="{7C67B152-6B09-429E-90A3-344710355965}" destId="{8C231383-9B5A-478D-87E8-2AED124A73AB}" srcOrd="1" destOrd="0" presId="urn:microsoft.com/office/officeart/2005/8/layout/hList1"/>
    <dgm:cxn modelId="{61942352-80B4-479E-A0B9-2F8DCE1814F3}" type="presParOf" srcId="{94DAC623-C16D-4A5A-8CA7-6289661B3863}" destId="{B67DAD70-C0FC-471E-9549-8B33DE05D037}" srcOrd="3" destOrd="0" presId="urn:microsoft.com/office/officeart/2005/8/layout/hList1"/>
    <dgm:cxn modelId="{BE164A3F-E23B-4CCB-A9EE-F7AF729AA22D}" type="presParOf" srcId="{94DAC623-C16D-4A5A-8CA7-6289661B3863}" destId="{59B0AFAF-C8FA-4AD9-8842-E07D377A18E7}" srcOrd="4" destOrd="0" presId="urn:microsoft.com/office/officeart/2005/8/layout/hList1"/>
    <dgm:cxn modelId="{CB68D9B3-A43C-4C0D-916A-DE2FDF98454A}" type="presParOf" srcId="{59B0AFAF-C8FA-4AD9-8842-E07D377A18E7}" destId="{C3661ADE-B9B8-49BA-9A39-A7735A80D792}" srcOrd="0" destOrd="0" presId="urn:microsoft.com/office/officeart/2005/8/layout/hList1"/>
    <dgm:cxn modelId="{6D403918-A636-42C7-A4C7-CEAB53C9C9F9}" type="presParOf" srcId="{59B0AFAF-C8FA-4AD9-8842-E07D377A18E7}" destId="{3C810FDF-E254-46C4-AC08-ACE3A403DCF2}" srcOrd="1" destOrd="0" presId="urn:microsoft.com/office/officeart/2005/8/layout/hList1"/>
    <dgm:cxn modelId="{6A58AE2C-24CC-4EE0-A5E2-76A14520AAB7}" type="presParOf" srcId="{94DAC623-C16D-4A5A-8CA7-6289661B3863}" destId="{09D490BA-B8B7-4F89-B337-9B6B85936E4C}" srcOrd="5" destOrd="0" presId="urn:microsoft.com/office/officeart/2005/8/layout/hList1"/>
    <dgm:cxn modelId="{8E6A4806-3F80-45A7-9DB1-DE460E5814CA}" type="presParOf" srcId="{94DAC623-C16D-4A5A-8CA7-6289661B3863}" destId="{10470B91-48DA-4AC7-98D2-F573CBCB57DC}" srcOrd="6" destOrd="0" presId="urn:microsoft.com/office/officeart/2005/8/layout/hList1"/>
    <dgm:cxn modelId="{12C686FD-C780-4C69-8A24-24609ED9D706}" type="presParOf" srcId="{10470B91-48DA-4AC7-98D2-F573CBCB57DC}" destId="{6FA4B128-3826-4A1E-84E5-8018D2154B7D}" srcOrd="0" destOrd="0" presId="urn:microsoft.com/office/officeart/2005/8/layout/hList1"/>
    <dgm:cxn modelId="{8F78B7B1-CB9C-4A79-BEEE-C0E6DDC8F256}" type="presParOf" srcId="{10470B91-48DA-4AC7-98D2-F573CBCB57DC}" destId="{E0BF8379-1C85-4915-A528-94EA867FC5A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8695B65-FDE1-4DF8-B5F8-7D525BE10630}"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BF3C9270-8DBC-411D-9AC4-ED424300FF60}">
      <dgm:prSet phldrT="[Text]" custT="1"/>
      <dgm:spPr/>
      <dgm:t>
        <a:bodyPr/>
        <a:lstStyle/>
        <a:p>
          <a:r>
            <a:rPr lang="en-US" sz="1400" b="1" dirty="0">
              <a:latin typeface="Segoe UI" panose="020B0502040204020203" pitchFamily="34" charset="0"/>
              <a:cs typeface="Segoe UI" panose="020B0502040204020203" pitchFamily="34" charset="0"/>
            </a:rPr>
            <a:t>Bonnie Zimmerman</a:t>
          </a:r>
        </a:p>
        <a:p>
          <a:r>
            <a:rPr lang="en-US" sz="1400" dirty="0">
              <a:latin typeface="Segoe UI" panose="020B0502040204020203" pitchFamily="34" charset="0"/>
              <a:cs typeface="Segoe UI" panose="020B0502040204020203" pitchFamily="34" charset="0"/>
            </a:rPr>
            <a:t>Tiered Supports Program Specialist</a:t>
          </a:r>
        </a:p>
        <a:p>
          <a:r>
            <a:rPr lang="en-US" sz="1400" dirty="0">
              <a:latin typeface="Segoe UI" panose="020B0502040204020203" pitchFamily="34" charset="0"/>
              <a:cs typeface="Segoe UI" panose="020B0502040204020203" pitchFamily="34" charset="0"/>
            </a:rPr>
            <a:t>OSPI</a:t>
          </a:r>
        </a:p>
        <a:p>
          <a:r>
            <a:rPr lang="en-US" sz="1050" dirty="0">
              <a:latin typeface="Segoe UI" panose="020B0502040204020203" pitchFamily="34" charset="0"/>
              <a:cs typeface="Segoe UI" panose="020B0502040204020203" pitchFamily="34" charset="0"/>
              <a:hlinkClick xmlns:r="http://schemas.openxmlformats.org/officeDocument/2006/relationships" r:id="rId1"/>
            </a:rPr>
            <a:t>Bonnie.Zimmerman@k12.wa.us</a:t>
          </a:r>
          <a:r>
            <a:rPr lang="en-US" sz="1050" dirty="0">
              <a:latin typeface="Segoe UI" panose="020B0502040204020203" pitchFamily="34" charset="0"/>
              <a:cs typeface="Segoe UI" panose="020B0502040204020203" pitchFamily="34" charset="0"/>
            </a:rPr>
            <a:t> </a:t>
          </a:r>
        </a:p>
      </dgm:t>
    </dgm:pt>
    <dgm:pt modelId="{1D621407-9426-431C-8173-A20E28A57B05}" type="parTrans" cxnId="{3A1A32BE-71DE-4B5F-950E-A18B2D9B8DCB}">
      <dgm:prSet/>
      <dgm:spPr/>
      <dgm:t>
        <a:bodyPr/>
        <a:lstStyle/>
        <a:p>
          <a:endParaRPr lang="en-US" sz="1400">
            <a:latin typeface="Segoe UI" panose="020B0502040204020203" pitchFamily="34" charset="0"/>
            <a:cs typeface="Segoe UI" panose="020B0502040204020203" pitchFamily="34" charset="0"/>
          </a:endParaRPr>
        </a:p>
      </dgm:t>
    </dgm:pt>
    <dgm:pt modelId="{16ABE93A-9743-423F-BADC-0BD7DAD0B960}" type="sibTrans" cxnId="{3A1A32BE-71DE-4B5F-950E-A18B2D9B8DCB}">
      <dgm:prSet/>
      <dgm:spPr/>
      <dgm:t>
        <a:bodyPr/>
        <a:lstStyle/>
        <a:p>
          <a:endParaRPr lang="en-US" sz="1400">
            <a:latin typeface="Segoe UI" panose="020B0502040204020203" pitchFamily="34" charset="0"/>
            <a:cs typeface="Segoe UI" panose="020B0502040204020203" pitchFamily="34" charset="0"/>
          </a:endParaRPr>
        </a:p>
      </dgm:t>
    </dgm:pt>
    <dgm:pt modelId="{59C24762-D9F8-48FF-AB21-1BA3C4624DFB}">
      <dgm:prSet phldrT="[Text]" custT="1"/>
      <dgm:spPr/>
      <dgm:t>
        <a:bodyPr/>
        <a:lstStyle/>
        <a:p>
          <a:pPr>
            <a:spcAft>
              <a:spcPts val="0"/>
            </a:spcAft>
          </a:pPr>
          <a:r>
            <a:rPr lang="en-US" sz="1400" b="1" dirty="0">
              <a:latin typeface="Segoe UI" panose="020B0502040204020203" pitchFamily="34" charset="0"/>
              <a:cs typeface="Segoe UI" panose="020B0502040204020203" pitchFamily="34" charset="0"/>
            </a:rPr>
            <a:t>Paula Kitzke </a:t>
          </a:r>
        </a:p>
        <a:p>
          <a:pPr>
            <a:spcAft>
              <a:spcPts val="0"/>
            </a:spcAft>
          </a:pPr>
          <a:endParaRPr lang="en-US" sz="500" b="1" dirty="0">
            <a:latin typeface="Segoe UI" panose="020B0502040204020203" pitchFamily="34" charset="0"/>
            <a:cs typeface="Segoe UI" panose="020B0502040204020203" pitchFamily="34" charset="0"/>
          </a:endParaRPr>
        </a:p>
        <a:p>
          <a:pPr>
            <a:spcAft>
              <a:spcPts val="0"/>
            </a:spcAft>
          </a:pPr>
          <a:r>
            <a:rPr lang="en-US" sz="1400" dirty="0"/>
            <a:t>Program Review Supervisor</a:t>
          </a:r>
        </a:p>
        <a:p>
          <a:pPr>
            <a:spcAft>
              <a:spcPts val="0"/>
            </a:spcAft>
          </a:pPr>
          <a:r>
            <a:rPr lang="en-US" sz="1400" dirty="0">
              <a:latin typeface="Segoe UI" panose="020B0502040204020203" pitchFamily="34" charset="0"/>
              <a:cs typeface="Segoe UI" panose="020B0502040204020203" pitchFamily="34" charset="0"/>
            </a:rPr>
            <a:t>OSPI</a:t>
          </a:r>
        </a:p>
        <a:p>
          <a:pPr>
            <a:spcAft>
              <a:spcPts val="0"/>
            </a:spcAft>
          </a:pPr>
          <a:endParaRPr lang="en-US" sz="1400" dirty="0">
            <a:latin typeface="Segoe UI" panose="020B0502040204020203" pitchFamily="34" charset="0"/>
            <a:cs typeface="Segoe UI" panose="020B0502040204020203" pitchFamily="34" charset="0"/>
          </a:endParaRPr>
        </a:p>
        <a:p>
          <a:pPr>
            <a:spcAft>
              <a:spcPts val="0"/>
            </a:spcAft>
          </a:pPr>
          <a:r>
            <a:rPr lang="en-US" sz="1100" dirty="0">
              <a:latin typeface="Segoe UI" panose="020B0502040204020203" pitchFamily="34" charset="0"/>
              <a:cs typeface="Segoe UI" panose="020B0502040204020203" pitchFamily="34" charset="0"/>
              <a:hlinkClick xmlns:r="http://schemas.openxmlformats.org/officeDocument/2006/relationships" r:id="rId2"/>
            </a:rPr>
            <a:t>Paula.Kitzke@k12.wa.us</a:t>
          </a:r>
          <a:r>
            <a:rPr lang="en-US" sz="1100" dirty="0">
              <a:latin typeface="Segoe UI" panose="020B0502040204020203" pitchFamily="34" charset="0"/>
              <a:cs typeface="Segoe UI" panose="020B0502040204020203" pitchFamily="34" charset="0"/>
            </a:rPr>
            <a:t> </a:t>
          </a:r>
        </a:p>
      </dgm:t>
    </dgm:pt>
    <dgm:pt modelId="{8C2ED385-6C98-4CFC-A8D1-648C3B9A8B27}" type="parTrans" cxnId="{0643EBD7-B797-452F-ADB3-EE1B0C317563}">
      <dgm:prSet/>
      <dgm:spPr/>
      <dgm:t>
        <a:bodyPr/>
        <a:lstStyle/>
        <a:p>
          <a:endParaRPr lang="en-US"/>
        </a:p>
      </dgm:t>
    </dgm:pt>
    <dgm:pt modelId="{DED0DBC0-83CB-4D40-9224-313222E6D220}" type="sibTrans" cxnId="{0643EBD7-B797-452F-ADB3-EE1B0C317563}">
      <dgm:prSet/>
      <dgm:spPr/>
      <dgm:t>
        <a:bodyPr/>
        <a:lstStyle/>
        <a:p>
          <a:endParaRPr lang="en-US"/>
        </a:p>
      </dgm:t>
    </dgm:pt>
    <dgm:pt modelId="{E1B23E9F-3F71-41DD-9D9D-7385C3159B90}">
      <dgm:prSet phldrT="[Text]" custT="1"/>
      <dgm:spPr/>
      <dgm:t>
        <a:bodyPr/>
        <a:lstStyle/>
        <a:p>
          <a:pPr>
            <a:spcAft>
              <a:spcPts val="0"/>
            </a:spcAft>
          </a:pPr>
          <a:r>
            <a:rPr lang="en-US" sz="1400" b="1" dirty="0">
              <a:latin typeface="Segoe UI" panose="020B0502040204020203" pitchFamily="34" charset="0"/>
              <a:cs typeface="Segoe UI" panose="020B0502040204020203" pitchFamily="34" charset="0"/>
            </a:rPr>
            <a:t>Dr. Cassie Martin </a:t>
          </a:r>
          <a:endParaRPr lang="en-US" sz="200" b="1" dirty="0">
            <a:latin typeface="Segoe UI" panose="020B0502040204020203" pitchFamily="34" charset="0"/>
            <a:cs typeface="Segoe UI" panose="020B0502040204020203" pitchFamily="34" charset="0"/>
          </a:endParaRPr>
        </a:p>
        <a:p>
          <a:pPr>
            <a:spcAft>
              <a:spcPts val="0"/>
            </a:spcAft>
          </a:pPr>
          <a:r>
            <a:rPr lang="en-US" sz="1400" dirty="0">
              <a:latin typeface="Segoe UI" panose="020B0502040204020203" pitchFamily="34" charset="0"/>
              <a:cs typeface="Segoe UI" panose="020B0502040204020203" pitchFamily="34" charset="0"/>
            </a:rPr>
            <a:t>Senior Inclusion Specialist/Ties Project Manager/Demonstration Sites Lead</a:t>
          </a:r>
        </a:p>
        <a:p>
          <a:pPr>
            <a:spcAft>
              <a:spcPts val="0"/>
            </a:spcAft>
          </a:pPr>
          <a:endParaRPr lang="en-US" sz="1400" dirty="0">
            <a:latin typeface="Segoe UI" panose="020B0502040204020203" pitchFamily="34" charset="0"/>
            <a:cs typeface="Segoe UI" panose="020B0502040204020203" pitchFamily="34" charset="0"/>
          </a:endParaRPr>
        </a:p>
        <a:p>
          <a:pPr>
            <a:spcAft>
              <a:spcPts val="0"/>
            </a:spcAft>
          </a:pPr>
          <a:r>
            <a:rPr lang="en-US" sz="1200" dirty="0">
              <a:latin typeface="Segoe UI" panose="020B0502040204020203" pitchFamily="34" charset="0"/>
              <a:cs typeface="Segoe UI" panose="020B0502040204020203" pitchFamily="34" charset="0"/>
              <a:hlinkClick xmlns:r="http://schemas.openxmlformats.org/officeDocument/2006/relationships" r:id="rId3"/>
            </a:rPr>
            <a:t>cassiem@uw.edu</a:t>
          </a:r>
          <a:endParaRPr lang="en-US" sz="1200" dirty="0">
            <a:latin typeface="Segoe UI" panose="020B0502040204020203" pitchFamily="34" charset="0"/>
            <a:cs typeface="Segoe UI" panose="020B0502040204020203" pitchFamily="34" charset="0"/>
          </a:endParaRPr>
        </a:p>
      </dgm:t>
    </dgm:pt>
    <dgm:pt modelId="{97017F88-58A0-44F6-982A-A6600D0D043D}" type="parTrans" cxnId="{748818BD-5B54-4875-A6D1-F43FE5CFCC7B}">
      <dgm:prSet/>
      <dgm:spPr/>
      <dgm:t>
        <a:bodyPr/>
        <a:lstStyle/>
        <a:p>
          <a:endParaRPr lang="en-US"/>
        </a:p>
      </dgm:t>
    </dgm:pt>
    <dgm:pt modelId="{9C4353A7-415A-41F9-8211-F01922DE1B4C}" type="sibTrans" cxnId="{748818BD-5B54-4875-A6D1-F43FE5CFCC7B}">
      <dgm:prSet/>
      <dgm:spPr/>
      <dgm:t>
        <a:bodyPr/>
        <a:lstStyle/>
        <a:p>
          <a:endParaRPr lang="en-US"/>
        </a:p>
      </dgm:t>
    </dgm:pt>
    <dgm:pt modelId="{38306E64-510E-4CB2-8138-12ABBF2877AD}">
      <dgm:prSet phldrT="[Text]" custT="1"/>
      <dgm:spPr/>
      <dgm:t>
        <a:bodyPr/>
        <a:lstStyle/>
        <a:p>
          <a:pPr>
            <a:spcAft>
              <a:spcPts val="0"/>
            </a:spcAft>
          </a:pPr>
          <a:r>
            <a:rPr lang="en-US" sz="1400" b="1" dirty="0">
              <a:latin typeface="Segoe UI" panose="020B0502040204020203" pitchFamily="34" charset="0"/>
              <a:cs typeface="Segoe UI" panose="020B0502040204020203" pitchFamily="34" charset="0"/>
            </a:rPr>
            <a:t>Megan </a:t>
          </a:r>
          <a:r>
            <a:rPr lang="en-US" sz="1400" b="1" dirty="0" err="1">
              <a:latin typeface="Segoe UI" panose="020B0502040204020203" pitchFamily="34" charset="0"/>
              <a:cs typeface="Segoe UI" panose="020B0502040204020203" pitchFamily="34" charset="0"/>
            </a:rPr>
            <a:t>Funes</a:t>
          </a:r>
          <a:r>
            <a:rPr lang="en-US" sz="1400" dirty="0">
              <a:latin typeface="Segoe UI" panose="020B0502040204020203" pitchFamily="34" charset="0"/>
              <a:cs typeface="Segoe UI" panose="020B0502040204020203" pitchFamily="34" charset="0"/>
            </a:rPr>
            <a:t> </a:t>
          </a:r>
        </a:p>
        <a:p>
          <a:pPr>
            <a:spcAft>
              <a:spcPts val="0"/>
            </a:spcAft>
          </a:pPr>
          <a:endParaRPr lang="en-US" sz="800" dirty="0">
            <a:latin typeface="Segoe UI" panose="020B0502040204020203" pitchFamily="34" charset="0"/>
            <a:cs typeface="Segoe UI" panose="020B0502040204020203" pitchFamily="34" charset="0"/>
          </a:endParaRPr>
        </a:p>
        <a:p>
          <a:pPr>
            <a:spcAft>
              <a:spcPts val="0"/>
            </a:spcAft>
          </a:pPr>
          <a:r>
            <a:rPr lang="en-US" sz="1400" dirty="0">
              <a:latin typeface="Segoe UI" panose="020B0502040204020203" pitchFamily="34" charset="0"/>
              <a:cs typeface="Segoe UI" panose="020B0502040204020203" pitchFamily="34" charset="0"/>
            </a:rPr>
            <a:t>Principal     </a:t>
          </a:r>
        </a:p>
        <a:p>
          <a:pPr>
            <a:spcAft>
              <a:spcPts val="0"/>
            </a:spcAft>
          </a:pPr>
          <a:r>
            <a:rPr lang="en-US" sz="1400" dirty="0">
              <a:latin typeface="Segoe UI" panose="020B0502040204020203" pitchFamily="34" charset="0"/>
              <a:cs typeface="Segoe UI" panose="020B0502040204020203" pitchFamily="34" charset="0"/>
            </a:rPr>
            <a:t>Endeavour Elementary   Issaquah School </a:t>
          </a:r>
        </a:p>
        <a:p>
          <a:pPr>
            <a:spcAft>
              <a:spcPts val="0"/>
            </a:spcAft>
          </a:pPr>
          <a:r>
            <a:rPr lang="en-US" sz="1400" dirty="0">
              <a:latin typeface="Segoe UI" panose="020B0502040204020203" pitchFamily="34" charset="0"/>
              <a:cs typeface="Segoe UI" panose="020B0502040204020203" pitchFamily="34" charset="0"/>
            </a:rPr>
            <a:t>District</a:t>
          </a:r>
        </a:p>
        <a:p>
          <a:pPr>
            <a:spcAft>
              <a:spcPts val="0"/>
            </a:spcAft>
          </a:pPr>
          <a:endParaRPr lang="en-US" sz="1400" dirty="0">
            <a:latin typeface="Segoe UI" panose="020B0502040204020203" pitchFamily="34" charset="0"/>
            <a:cs typeface="Segoe UI" panose="020B0502040204020203" pitchFamily="34" charset="0"/>
          </a:endParaRPr>
        </a:p>
        <a:p>
          <a:pPr>
            <a:spcAft>
              <a:spcPts val="0"/>
            </a:spcAft>
          </a:pPr>
          <a:r>
            <a:rPr lang="en-US" sz="1100" dirty="0">
              <a:latin typeface="Segoe UI" panose="020B0502040204020203" pitchFamily="34" charset="0"/>
              <a:cs typeface="Segoe UI" panose="020B0502040204020203" pitchFamily="34" charset="0"/>
              <a:hlinkClick xmlns:r="http://schemas.openxmlformats.org/officeDocument/2006/relationships" r:id="rId4"/>
            </a:rPr>
            <a:t>FunesM@issaquah.wednet.edu</a:t>
          </a:r>
          <a:endParaRPr lang="en-US" sz="1100" dirty="0">
            <a:latin typeface="Segoe UI" panose="020B0502040204020203" pitchFamily="34" charset="0"/>
            <a:cs typeface="Segoe UI" panose="020B0502040204020203" pitchFamily="34" charset="0"/>
          </a:endParaRPr>
        </a:p>
      </dgm:t>
    </dgm:pt>
    <dgm:pt modelId="{D9457F0C-0000-49C3-9EFF-D8C33F7D92AA}" type="parTrans" cxnId="{5DF45BCB-ABA4-459D-9C15-076C1AB624E8}">
      <dgm:prSet/>
      <dgm:spPr/>
      <dgm:t>
        <a:bodyPr/>
        <a:lstStyle/>
        <a:p>
          <a:endParaRPr lang="en-US"/>
        </a:p>
      </dgm:t>
    </dgm:pt>
    <dgm:pt modelId="{F590E81E-2EED-493E-BD64-9FD03B29B8E7}" type="sibTrans" cxnId="{5DF45BCB-ABA4-459D-9C15-076C1AB624E8}">
      <dgm:prSet/>
      <dgm:spPr/>
      <dgm:t>
        <a:bodyPr/>
        <a:lstStyle/>
        <a:p>
          <a:endParaRPr lang="en-US"/>
        </a:p>
      </dgm:t>
    </dgm:pt>
    <dgm:pt modelId="{5C1D302B-5EFC-44B3-865E-861CAF758008}">
      <dgm:prSet phldrT="[Text]" custT="1"/>
      <dgm:spPr/>
      <dgm:t>
        <a:bodyPr/>
        <a:lstStyle/>
        <a:p>
          <a:pPr>
            <a:spcAft>
              <a:spcPts val="0"/>
            </a:spcAft>
          </a:pPr>
          <a:r>
            <a:rPr lang="en-US" sz="1400" b="1" dirty="0">
              <a:latin typeface="Segoe UI" panose="020B0502040204020203" pitchFamily="34" charset="0"/>
              <a:cs typeface="Segoe UI" panose="020B0502040204020203" pitchFamily="34" charset="0"/>
            </a:rPr>
            <a:t>Alexandria Haas</a:t>
          </a:r>
        </a:p>
        <a:p>
          <a:pPr>
            <a:spcAft>
              <a:spcPts val="0"/>
            </a:spcAft>
          </a:pPr>
          <a:endParaRPr lang="en-US" sz="600" b="1" dirty="0">
            <a:latin typeface="Segoe UI" panose="020B0502040204020203" pitchFamily="34" charset="0"/>
            <a:cs typeface="Segoe UI" panose="020B0502040204020203" pitchFamily="34" charset="0"/>
          </a:endParaRPr>
        </a:p>
        <a:p>
          <a:pPr>
            <a:spcAft>
              <a:spcPts val="0"/>
            </a:spcAft>
          </a:pPr>
          <a:r>
            <a:rPr lang="en-US" sz="1400" b="1" dirty="0">
              <a:latin typeface="Segoe UI" panose="020B0502040204020203" pitchFamily="34" charset="0"/>
              <a:cs typeface="Segoe UI" panose="020B0502040204020203" pitchFamily="34" charset="0"/>
            </a:rPr>
            <a:t>  </a:t>
          </a:r>
          <a:r>
            <a:rPr lang="en-US" sz="1400" dirty="0">
              <a:latin typeface="Segoe UI" panose="020B0502040204020203" pitchFamily="34" charset="0"/>
              <a:cs typeface="Segoe UI" panose="020B0502040204020203" pitchFamily="34" charset="0"/>
            </a:rPr>
            <a:t>Principal </a:t>
          </a:r>
        </a:p>
        <a:p>
          <a:pPr>
            <a:spcAft>
              <a:spcPts val="0"/>
            </a:spcAft>
          </a:pPr>
          <a:r>
            <a:rPr lang="en-US" sz="1400" dirty="0">
              <a:latin typeface="Segoe UI" panose="020B0502040204020203" pitchFamily="34" charset="0"/>
              <a:cs typeface="Segoe UI" panose="020B0502040204020203" pitchFamily="34" charset="0"/>
            </a:rPr>
            <a:t>McMicken Heights Elementary    Highline School District</a:t>
          </a:r>
        </a:p>
        <a:p>
          <a:pPr>
            <a:spcAft>
              <a:spcPts val="0"/>
            </a:spcAft>
          </a:pPr>
          <a:r>
            <a:rPr lang="fi-FI" sz="1100" dirty="0">
              <a:latin typeface="Segoe UI" panose="020B0502040204020203" pitchFamily="34" charset="0"/>
              <a:cs typeface="Segoe UI" panose="020B0502040204020203" pitchFamily="34" charset="0"/>
              <a:hlinkClick xmlns:r="http://schemas.openxmlformats.org/officeDocument/2006/relationships" r:id="rId5"/>
            </a:rPr>
            <a:t>Alexandria.Haas@highlineschools.org</a:t>
          </a:r>
          <a:r>
            <a:rPr lang="fi-FI" sz="1100" dirty="0">
              <a:latin typeface="Segoe UI" panose="020B0502040204020203" pitchFamily="34" charset="0"/>
              <a:cs typeface="Segoe UI" panose="020B0502040204020203" pitchFamily="34" charset="0"/>
            </a:rPr>
            <a:t> </a:t>
          </a:r>
          <a:endParaRPr lang="en-US" sz="1100" dirty="0">
            <a:latin typeface="Segoe UI" panose="020B0502040204020203" pitchFamily="34" charset="0"/>
            <a:cs typeface="Segoe UI" panose="020B0502040204020203" pitchFamily="34" charset="0"/>
          </a:endParaRPr>
        </a:p>
      </dgm:t>
    </dgm:pt>
    <dgm:pt modelId="{20414C1F-641F-4571-98FA-89B72CC27053}" type="parTrans" cxnId="{6E6CA22B-90A7-44A3-83CC-CF289E4AF1AA}">
      <dgm:prSet/>
      <dgm:spPr/>
      <dgm:t>
        <a:bodyPr/>
        <a:lstStyle/>
        <a:p>
          <a:endParaRPr lang="en-US"/>
        </a:p>
      </dgm:t>
    </dgm:pt>
    <dgm:pt modelId="{4DA9C56F-080B-4E5F-8C13-E758D36BC0E5}" type="sibTrans" cxnId="{6E6CA22B-90A7-44A3-83CC-CF289E4AF1AA}">
      <dgm:prSet/>
      <dgm:spPr/>
      <dgm:t>
        <a:bodyPr/>
        <a:lstStyle/>
        <a:p>
          <a:endParaRPr lang="en-US"/>
        </a:p>
      </dgm:t>
    </dgm:pt>
    <dgm:pt modelId="{A02E32A3-9BBF-48CB-8FE9-1A14930BFA18}" type="pres">
      <dgm:prSet presAssocID="{E8695B65-FDE1-4DF8-B5F8-7D525BE10630}" presName="Name0" presStyleCnt="0">
        <dgm:presLayoutVars>
          <dgm:dir/>
          <dgm:resizeHandles val="exact"/>
        </dgm:presLayoutVars>
      </dgm:prSet>
      <dgm:spPr/>
    </dgm:pt>
    <dgm:pt modelId="{7C4F6C11-AFC8-48CB-B39D-BCA3724F824E}" type="pres">
      <dgm:prSet presAssocID="{BF3C9270-8DBC-411D-9AC4-ED424300FF60}" presName="compNode" presStyleCnt="0"/>
      <dgm:spPr/>
    </dgm:pt>
    <dgm:pt modelId="{754CCC67-94E8-4BC2-A923-7D92FFECE074}" type="pres">
      <dgm:prSet presAssocID="{BF3C9270-8DBC-411D-9AC4-ED424300FF60}" presName="pictRect" presStyleLbl="node1" presStyleIdx="0" presStyleCnt="5" custScaleX="81479" custScaleY="116877" custLinFactNeighborX="7736" custLinFactNeighborY="2261"/>
      <dgm:spPr>
        <a:blipFill dpi="0" rotWithShape="1">
          <a:blip xmlns:r="http://schemas.openxmlformats.org/officeDocument/2006/relationships" r:embed="rId6">
            <a:extLst>
              <a:ext uri="{BEBA8EAE-BF5A-486C-A8C5-ECC9F3942E4B}">
                <a14:imgProps xmlns:a14="http://schemas.microsoft.com/office/drawing/2010/main">
                  <a14:imgLayer r:embed="rId7">
                    <a14:imgEffect>
                      <a14:brightnessContrast contrast="20000"/>
                    </a14:imgEffect>
                  </a14:imgLayer>
                </a14:imgProps>
              </a:ext>
            </a:extLst>
          </a:blip>
          <a:srcRect/>
          <a:stretch>
            <a:fillRect l="-2000" r="-6000"/>
          </a:stretch>
        </a:blipFill>
        <a:effectLst>
          <a:softEdge rad="0"/>
        </a:effectLst>
      </dgm:spPr>
    </dgm:pt>
    <dgm:pt modelId="{D2947FAA-3CD9-47D1-B894-9CB876FE583C}" type="pres">
      <dgm:prSet presAssocID="{BF3C9270-8DBC-411D-9AC4-ED424300FF60}" presName="textRect" presStyleLbl="revTx" presStyleIdx="0" presStyleCnt="5" custScaleX="124349" custLinFactNeighborX="96" custLinFactNeighborY="15077">
        <dgm:presLayoutVars>
          <dgm:bulletEnabled val="1"/>
        </dgm:presLayoutVars>
      </dgm:prSet>
      <dgm:spPr/>
    </dgm:pt>
    <dgm:pt modelId="{2E86DEB2-C7C4-4940-B4C1-91B911E55E8F}" type="pres">
      <dgm:prSet presAssocID="{16ABE93A-9743-423F-BADC-0BD7DAD0B960}" presName="sibTrans" presStyleLbl="sibTrans2D1" presStyleIdx="0" presStyleCnt="0"/>
      <dgm:spPr/>
    </dgm:pt>
    <dgm:pt modelId="{CC9B2271-C594-4974-AADA-21337CAB9B13}" type="pres">
      <dgm:prSet presAssocID="{59C24762-D9F8-48FF-AB21-1BA3C4624DFB}" presName="compNode" presStyleCnt="0"/>
      <dgm:spPr/>
    </dgm:pt>
    <dgm:pt modelId="{79B6C63D-EFFA-4471-9E3E-748DDCB460FF}" type="pres">
      <dgm:prSet presAssocID="{59C24762-D9F8-48FF-AB21-1BA3C4624DFB}" presName="pictRect" presStyleLbl="node1" presStyleIdx="1" presStyleCnt="5" custScaleX="99234" custScaleY="111020" custLinFactNeighborX="3554" custLinFactNeighborY="-6058"/>
      <dgm:spPr>
        <a:blipFill dpi="0" rotWithShape="1">
          <a:blip xmlns:r="http://schemas.openxmlformats.org/officeDocument/2006/relationships"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l="-43255" t="-71433" r="-29933" b="-28575"/>
          </a:stretch>
        </a:blipFill>
      </dgm:spPr>
    </dgm:pt>
    <dgm:pt modelId="{E3D89590-1278-4DE6-BD42-2F4CBB1ED1D2}" type="pres">
      <dgm:prSet presAssocID="{59C24762-D9F8-48FF-AB21-1BA3C4624DFB}" presName="textRect" presStyleLbl="revTx" presStyleIdx="1" presStyleCnt="5" custLinFactNeighborX="2792" custLinFactNeighborY="15050">
        <dgm:presLayoutVars>
          <dgm:bulletEnabled val="1"/>
        </dgm:presLayoutVars>
      </dgm:prSet>
      <dgm:spPr/>
    </dgm:pt>
    <dgm:pt modelId="{D4077433-69ED-4554-B748-7B5DBEFDEBB5}" type="pres">
      <dgm:prSet presAssocID="{DED0DBC0-83CB-4D40-9224-313222E6D220}" presName="sibTrans" presStyleLbl="sibTrans2D1" presStyleIdx="0" presStyleCnt="0"/>
      <dgm:spPr/>
    </dgm:pt>
    <dgm:pt modelId="{C63340A2-2632-404C-9FD3-F34D1F44F526}" type="pres">
      <dgm:prSet presAssocID="{E1B23E9F-3F71-41DD-9D9D-7385C3159B90}" presName="compNode" presStyleCnt="0"/>
      <dgm:spPr/>
    </dgm:pt>
    <dgm:pt modelId="{E053ED88-53CB-46CD-9F84-178F8B424B66}" type="pres">
      <dgm:prSet presAssocID="{E1B23E9F-3F71-41DD-9D9D-7385C3159B90}" presName="pictRect" presStyleLbl="node1" presStyleIdx="2" presStyleCnt="5" custScaleX="98917" custScaleY="110811" custLinFactNeighborX="1789" custLinFactNeighborY="-2892"/>
      <dgm:spPr>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l="-3000" t="-31000" r="4000" b="-73000"/>
          </a:stretch>
        </a:blipFill>
      </dgm:spPr>
    </dgm:pt>
    <dgm:pt modelId="{9A3084F3-1592-42EE-A33A-9F1563C87CC3}" type="pres">
      <dgm:prSet presAssocID="{E1B23E9F-3F71-41DD-9D9D-7385C3159B90}" presName="textRect" presStyleLbl="revTx" presStyleIdx="2" presStyleCnt="5" custScaleX="128183" custScaleY="122353" custLinFactNeighborX="2081" custLinFactNeighborY="28271">
        <dgm:presLayoutVars>
          <dgm:bulletEnabled val="1"/>
        </dgm:presLayoutVars>
      </dgm:prSet>
      <dgm:spPr/>
    </dgm:pt>
    <dgm:pt modelId="{4404FEC2-E8D1-489B-9193-EACCA7260118}" type="pres">
      <dgm:prSet presAssocID="{9C4353A7-415A-41F9-8211-F01922DE1B4C}" presName="sibTrans" presStyleLbl="sibTrans2D1" presStyleIdx="0" presStyleCnt="0"/>
      <dgm:spPr/>
    </dgm:pt>
    <dgm:pt modelId="{FF596120-F542-4822-ADC8-681DA9B954AF}" type="pres">
      <dgm:prSet presAssocID="{5C1D302B-5EFC-44B3-865E-861CAF758008}" presName="compNode" presStyleCnt="0"/>
      <dgm:spPr/>
    </dgm:pt>
    <dgm:pt modelId="{7D8CAFC9-44C4-46FE-8761-811E4071CD5D}" type="pres">
      <dgm:prSet presAssocID="{5C1D302B-5EFC-44B3-865E-861CAF758008}" presName="pictRect" presStyleLbl="node1" presStyleIdx="3" presStyleCnt="5" custScaleX="99234" custScaleY="111020" custLinFactNeighborX="2954" custLinFactNeighborY="-6058"/>
      <dgm:spPr>
        <a:blipFill dpi="0" rotWithShape="1">
          <a:blip xmlns:r="http://schemas.openxmlformats.org/officeDocument/2006/relationships" r:embed="rId11" cstate="print">
            <a:extLst>
              <a:ext uri="{28A0092B-C50C-407E-A947-70E740481C1C}">
                <a14:useLocalDpi xmlns:a14="http://schemas.microsoft.com/office/drawing/2010/main" val="0"/>
              </a:ext>
            </a:extLst>
          </a:blip>
          <a:srcRect/>
          <a:stretch>
            <a:fillRect t="-9000" b="-55000"/>
          </a:stretch>
        </a:blipFill>
      </dgm:spPr>
    </dgm:pt>
    <dgm:pt modelId="{AB68C880-4F68-4A6A-95FC-599605DF8BE0}" type="pres">
      <dgm:prSet presAssocID="{5C1D302B-5EFC-44B3-865E-861CAF758008}" presName="textRect" presStyleLbl="revTx" presStyleIdx="3" presStyleCnt="5" custLinFactNeighborX="4598" custLinFactNeighborY="9407">
        <dgm:presLayoutVars>
          <dgm:bulletEnabled val="1"/>
        </dgm:presLayoutVars>
      </dgm:prSet>
      <dgm:spPr/>
    </dgm:pt>
    <dgm:pt modelId="{8E7F002E-047C-42A9-8F14-38CDF7983B0E}" type="pres">
      <dgm:prSet presAssocID="{4DA9C56F-080B-4E5F-8C13-E758D36BC0E5}" presName="sibTrans" presStyleLbl="sibTrans2D1" presStyleIdx="0" presStyleCnt="0"/>
      <dgm:spPr/>
    </dgm:pt>
    <dgm:pt modelId="{9839E8D3-0AEE-40D8-A787-BD02FFB25913}" type="pres">
      <dgm:prSet presAssocID="{38306E64-510E-4CB2-8138-12ABBF2877AD}" presName="compNode" presStyleCnt="0"/>
      <dgm:spPr/>
    </dgm:pt>
    <dgm:pt modelId="{FEA840B9-DA52-4055-9A53-6E2F91F72C79}" type="pres">
      <dgm:prSet presAssocID="{38306E64-510E-4CB2-8138-12ABBF2877AD}" presName="pictRect" presStyleLbl="node1" presStyleIdx="4" presStyleCnt="5" custScaleX="99234" custScaleY="114127" custLinFactNeighborX="-4024" custLinFactNeighborY="19468"/>
      <dgm:spPr>
        <a:blipFill dpi="0" rotWithShape="1">
          <a:blip xmlns:r="http://schemas.openxmlformats.org/officeDocument/2006/relationships" r:embed="rId12">
            <a:extLst>
              <a:ext uri="{28A0092B-C50C-407E-A947-70E740481C1C}">
                <a14:useLocalDpi xmlns:a14="http://schemas.microsoft.com/office/drawing/2010/main" val="0"/>
              </a:ext>
            </a:extLst>
          </a:blip>
          <a:srcRect/>
          <a:stretch>
            <a:fillRect t="-18000" b="-71892"/>
          </a:stretch>
        </a:blipFill>
      </dgm:spPr>
    </dgm:pt>
    <dgm:pt modelId="{E56DA878-3182-46F6-96C5-446A085308F3}" type="pres">
      <dgm:prSet presAssocID="{38306E64-510E-4CB2-8138-12ABBF2877AD}" presName="textRect" presStyleLbl="revTx" presStyleIdx="4" presStyleCnt="5" custScaleX="127926" custScaleY="303935" custLinFactY="75002" custLinFactNeighborX="196" custLinFactNeighborY="100000">
        <dgm:presLayoutVars>
          <dgm:bulletEnabled val="1"/>
        </dgm:presLayoutVars>
      </dgm:prSet>
      <dgm:spPr/>
    </dgm:pt>
  </dgm:ptLst>
  <dgm:cxnLst>
    <dgm:cxn modelId="{C2BA911B-D761-4C08-87F4-DFDC530EF430}" type="presOf" srcId="{E8695B65-FDE1-4DF8-B5F8-7D525BE10630}" destId="{A02E32A3-9BBF-48CB-8FE9-1A14930BFA18}" srcOrd="0" destOrd="0" presId="urn:microsoft.com/office/officeart/2005/8/layout/pList1"/>
    <dgm:cxn modelId="{6E6CA22B-90A7-44A3-83CC-CF289E4AF1AA}" srcId="{E8695B65-FDE1-4DF8-B5F8-7D525BE10630}" destId="{5C1D302B-5EFC-44B3-865E-861CAF758008}" srcOrd="3" destOrd="0" parTransId="{20414C1F-641F-4571-98FA-89B72CC27053}" sibTransId="{4DA9C56F-080B-4E5F-8C13-E758D36BC0E5}"/>
    <dgm:cxn modelId="{4BC1B82B-E5FB-4AE8-8890-06012660721C}" type="presOf" srcId="{E1B23E9F-3F71-41DD-9D9D-7385C3159B90}" destId="{9A3084F3-1592-42EE-A33A-9F1563C87CC3}" srcOrd="0" destOrd="0" presId="urn:microsoft.com/office/officeart/2005/8/layout/pList1"/>
    <dgm:cxn modelId="{CD4A5C3C-5887-41A1-95DE-A882B51F1AC0}" type="presOf" srcId="{38306E64-510E-4CB2-8138-12ABBF2877AD}" destId="{E56DA878-3182-46F6-96C5-446A085308F3}" srcOrd="0" destOrd="0" presId="urn:microsoft.com/office/officeart/2005/8/layout/pList1"/>
    <dgm:cxn modelId="{90D08763-1E87-4542-ABFF-5F3AEA42E714}" type="presOf" srcId="{59C24762-D9F8-48FF-AB21-1BA3C4624DFB}" destId="{E3D89590-1278-4DE6-BD42-2F4CBB1ED1D2}" srcOrd="0" destOrd="0" presId="urn:microsoft.com/office/officeart/2005/8/layout/pList1"/>
    <dgm:cxn modelId="{FB97F855-442D-447C-87FA-46A0958FDFE8}" type="presOf" srcId="{BF3C9270-8DBC-411D-9AC4-ED424300FF60}" destId="{D2947FAA-3CD9-47D1-B894-9CB876FE583C}" srcOrd="0" destOrd="0" presId="urn:microsoft.com/office/officeart/2005/8/layout/pList1"/>
    <dgm:cxn modelId="{F8BA0D8A-5300-4A62-9449-A6C77C28897B}" type="presOf" srcId="{5C1D302B-5EFC-44B3-865E-861CAF758008}" destId="{AB68C880-4F68-4A6A-95FC-599605DF8BE0}" srcOrd="0" destOrd="0" presId="urn:microsoft.com/office/officeart/2005/8/layout/pList1"/>
    <dgm:cxn modelId="{8FFC6499-1D0E-4E82-BAAE-17AD829E0647}" type="presOf" srcId="{9C4353A7-415A-41F9-8211-F01922DE1B4C}" destId="{4404FEC2-E8D1-489B-9193-EACCA7260118}" srcOrd="0" destOrd="0" presId="urn:microsoft.com/office/officeart/2005/8/layout/pList1"/>
    <dgm:cxn modelId="{4244579B-70AA-4FEC-A8E0-97475FC16B19}" type="presOf" srcId="{16ABE93A-9743-423F-BADC-0BD7DAD0B960}" destId="{2E86DEB2-C7C4-4940-B4C1-91B911E55E8F}" srcOrd="0" destOrd="0" presId="urn:microsoft.com/office/officeart/2005/8/layout/pList1"/>
    <dgm:cxn modelId="{748818BD-5B54-4875-A6D1-F43FE5CFCC7B}" srcId="{E8695B65-FDE1-4DF8-B5F8-7D525BE10630}" destId="{E1B23E9F-3F71-41DD-9D9D-7385C3159B90}" srcOrd="2" destOrd="0" parTransId="{97017F88-58A0-44F6-982A-A6600D0D043D}" sibTransId="{9C4353A7-415A-41F9-8211-F01922DE1B4C}"/>
    <dgm:cxn modelId="{3A1A32BE-71DE-4B5F-950E-A18B2D9B8DCB}" srcId="{E8695B65-FDE1-4DF8-B5F8-7D525BE10630}" destId="{BF3C9270-8DBC-411D-9AC4-ED424300FF60}" srcOrd="0" destOrd="0" parTransId="{1D621407-9426-431C-8173-A20E28A57B05}" sibTransId="{16ABE93A-9743-423F-BADC-0BD7DAD0B960}"/>
    <dgm:cxn modelId="{0EBDDEC7-593B-4B11-B708-81B0778A4C64}" type="presOf" srcId="{DED0DBC0-83CB-4D40-9224-313222E6D220}" destId="{D4077433-69ED-4554-B748-7B5DBEFDEBB5}" srcOrd="0" destOrd="0" presId="urn:microsoft.com/office/officeart/2005/8/layout/pList1"/>
    <dgm:cxn modelId="{5DF45BCB-ABA4-459D-9C15-076C1AB624E8}" srcId="{E8695B65-FDE1-4DF8-B5F8-7D525BE10630}" destId="{38306E64-510E-4CB2-8138-12ABBF2877AD}" srcOrd="4" destOrd="0" parTransId="{D9457F0C-0000-49C3-9EFF-D8C33F7D92AA}" sibTransId="{F590E81E-2EED-493E-BD64-9FD03B29B8E7}"/>
    <dgm:cxn modelId="{2FD8E0D1-B564-46FD-B66F-A057DB61BD82}" type="presOf" srcId="{4DA9C56F-080B-4E5F-8C13-E758D36BC0E5}" destId="{8E7F002E-047C-42A9-8F14-38CDF7983B0E}" srcOrd="0" destOrd="0" presId="urn:microsoft.com/office/officeart/2005/8/layout/pList1"/>
    <dgm:cxn modelId="{0643EBD7-B797-452F-ADB3-EE1B0C317563}" srcId="{E8695B65-FDE1-4DF8-B5F8-7D525BE10630}" destId="{59C24762-D9F8-48FF-AB21-1BA3C4624DFB}" srcOrd="1" destOrd="0" parTransId="{8C2ED385-6C98-4CFC-A8D1-648C3B9A8B27}" sibTransId="{DED0DBC0-83CB-4D40-9224-313222E6D220}"/>
    <dgm:cxn modelId="{0A041049-6529-4BE3-9E45-6C5C8C146EF1}" type="presParOf" srcId="{A02E32A3-9BBF-48CB-8FE9-1A14930BFA18}" destId="{7C4F6C11-AFC8-48CB-B39D-BCA3724F824E}" srcOrd="0" destOrd="0" presId="urn:microsoft.com/office/officeart/2005/8/layout/pList1"/>
    <dgm:cxn modelId="{CE0C3046-E72C-4434-A265-ADE315641582}" type="presParOf" srcId="{7C4F6C11-AFC8-48CB-B39D-BCA3724F824E}" destId="{754CCC67-94E8-4BC2-A923-7D92FFECE074}" srcOrd="0" destOrd="0" presId="urn:microsoft.com/office/officeart/2005/8/layout/pList1"/>
    <dgm:cxn modelId="{E1A6D70C-A7D5-4CD4-8F5F-36FCF50C908F}" type="presParOf" srcId="{7C4F6C11-AFC8-48CB-B39D-BCA3724F824E}" destId="{D2947FAA-3CD9-47D1-B894-9CB876FE583C}" srcOrd="1" destOrd="0" presId="urn:microsoft.com/office/officeart/2005/8/layout/pList1"/>
    <dgm:cxn modelId="{CF0C67FD-A780-41C9-BFDC-AB0A8405448D}" type="presParOf" srcId="{A02E32A3-9BBF-48CB-8FE9-1A14930BFA18}" destId="{2E86DEB2-C7C4-4940-B4C1-91B911E55E8F}" srcOrd="1" destOrd="0" presId="urn:microsoft.com/office/officeart/2005/8/layout/pList1"/>
    <dgm:cxn modelId="{561D4C60-58CE-4C7B-8239-83EFE0699F9B}" type="presParOf" srcId="{A02E32A3-9BBF-48CB-8FE9-1A14930BFA18}" destId="{CC9B2271-C594-4974-AADA-21337CAB9B13}" srcOrd="2" destOrd="0" presId="urn:microsoft.com/office/officeart/2005/8/layout/pList1"/>
    <dgm:cxn modelId="{057E8DB3-DBE3-4BA3-8A3A-D965FA60C25E}" type="presParOf" srcId="{CC9B2271-C594-4974-AADA-21337CAB9B13}" destId="{79B6C63D-EFFA-4471-9E3E-748DDCB460FF}" srcOrd="0" destOrd="0" presId="urn:microsoft.com/office/officeart/2005/8/layout/pList1"/>
    <dgm:cxn modelId="{EDD280C2-7011-4BCE-91BD-14A3BD5CD360}" type="presParOf" srcId="{CC9B2271-C594-4974-AADA-21337CAB9B13}" destId="{E3D89590-1278-4DE6-BD42-2F4CBB1ED1D2}" srcOrd="1" destOrd="0" presId="urn:microsoft.com/office/officeart/2005/8/layout/pList1"/>
    <dgm:cxn modelId="{DBA38FD7-0819-42FF-B1BF-8A761680004E}" type="presParOf" srcId="{A02E32A3-9BBF-48CB-8FE9-1A14930BFA18}" destId="{D4077433-69ED-4554-B748-7B5DBEFDEBB5}" srcOrd="3" destOrd="0" presId="urn:microsoft.com/office/officeart/2005/8/layout/pList1"/>
    <dgm:cxn modelId="{CB0738EF-62FE-4E4E-9BE9-4AC08CFF503C}" type="presParOf" srcId="{A02E32A3-9BBF-48CB-8FE9-1A14930BFA18}" destId="{C63340A2-2632-404C-9FD3-F34D1F44F526}" srcOrd="4" destOrd="0" presId="urn:microsoft.com/office/officeart/2005/8/layout/pList1"/>
    <dgm:cxn modelId="{1CB9004E-4827-4078-9D80-CAB2C4ADB5D0}" type="presParOf" srcId="{C63340A2-2632-404C-9FD3-F34D1F44F526}" destId="{E053ED88-53CB-46CD-9F84-178F8B424B66}" srcOrd="0" destOrd="0" presId="urn:microsoft.com/office/officeart/2005/8/layout/pList1"/>
    <dgm:cxn modelId="{F895240B-9EB4-4676-B5D5-4FD59F78BEBA}" type="presParOf" srcId="{C63340A2-2632-404C-9FD3-F34D1F44F526}" destId="{9A3084F3-1592-42EE-A33A-9F1563C87CC3}" srcOrd="1" destOrd="0" presId="urn:microsoft.com/office/officeart/2005/8/layout/pList1"/>
    <dgm:cxn modelId="{F3D1545A-9936-4B18-BC78-8215100469F9}" type="presParOf" srcId="{A02E32A3-9BBF-48CB-8FE9-1A14930BFA18}" destId="{4404FEC2-E8D1-489B-9193-EACCA7260118}" srcOrd="5" destOrd="0" presId="urn:microsoft.com/office/officeart/2005/8/layout/pList1"/>
    <dgm:cxn modelId="{F5E997DD-267B-4117-BAC9-BA8EFB21AB0A}" type="presParOf" srcId="{A02E32A3-9BBF-48CB-8FE9-1A14930BFA18}" destId="{FF596120-F542-4822-ADC8-681DA9B954AF}" srcOrd="6" destOrd="0" presId="urn:microsoft.com/office/officeart/2005/8/layout/pList1"/>
    <dgm:cxn modelId="{D5FA2E84-4BD7-421F-9B4C-147C78478A1D}" type="presParOf" srcId="{FF596120-F542-4822-ADC8-681DA9B954AF}" destId="{7D8CAFC9-44C4-46FE-8761-811E4071CD5D}" srcOrd="0" destOrd="0" presId="urn:microsoft.com/office/officeart/2005/8/layout/pList1"/>
    <dgm:cxn modelId="{A5C05799-F1E0-4325-BA2B-04CE66754350}" type="presParOf" srcId="{FF596120-F542-4822-ADC8-681DA9B954AF}" destId="{AB68C880-4F68-4A6A-95FC-599605DF8BE0}" srcOrd="1" destOrd="0" presId="urn:microsoft.com/office/officeart/2005/8/layout/pList1"/>
    <dgm:cxn modelId="{04B10FDF-BDF1-41D5-BDD5-2BC1932FD750}" type="presParOf" srcId="{A02E32A3-9BBF-48CB-8FE9-1A14930BFA18}" destId="{8E7F002E-047C-42A9-8F14-38CDF7983B0E}" srcOrd="7" destOrd="0" presId="urn:microsoft.com/office/officeart/2005/8/layout/pList1"/>
    <dgm:cxn modelId="{2213151F-66F7-451F-8E3C-2B9BB9404494}" type="presParOf" srcId="{A02E32A3-9BBF-48CB-8FE9-1A14930BFA18}" destId="{9839E8D3-0AEE-40D8-A787-BD02FFB25913}" srcOrd="8" destOrd="0" presId="urn:microsoft.com/office/officeart/2005/8/layout/pList1"/>
    <dgm:cxn modelId="{B2ED9984-F473-4D4E-8A3B-706101E89E1E}" type="presParOf" srcId="{9839E8D3-0AEE-40D8-A787-BD02FFB25913}" destId="{FEA840B9-DA52-4055-9A53-6E2F91F72C79}" srcOrd="0" destOrd="0" presId="urn:microsoft.com/office/officeart/2005/8/layout/pList1"/>
    <dgm:cxn modelId="{526739B1-5834-44A3-B55E-7518961066E1}" type="presParOf" srcId="{9839E8D3-0AEE-40D8-A787-BD02FFB25913}" destId="{E56DA878-3182-46F6-96C5-446A085308F3}"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C22E1D5-BE69-4A00-8093-73C5D1CE3241}"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0BFB74D3-15D3-4635-A8F8-7410AC4319A4}">
      <dgm:prSet/>
      <dgm:spPr/>
      <dgm:t>
        <a:bodyPr/>
        <a:lstStyle/>
        <a:p>
          <a:r>
            <a:rPr lang="en-US" dirty="0">
              <a:latin typeface="Segoe UI" panose="020B0502040204020203" pitchFamily="34" charset="0"/>
              <a:cs typeface="Segoe UI" panose="020B0502040204020203" pitchFamily="34" charset="0"/>
            </a:rPr>
            <a:t>April 10</a:t>
          </a:r>
        </a:p>
      </dgm:t>
    </dgm:pt>
    <dgm:pt modelId="{9AC53B7B-3BD8-429C-B1EB-29572A5707D3}" type="parTrans" cxnId="{90E7FCDA-E847-41B5-9D97-91DC4BF075A4}">
      <dgm:prSet/>
      <dgm:spPr/>
      <dgm:t>
        <a:bodyPr/>
        <a:lstStyle/>
        <a:p>
          <a:endParaRPr lang="en-US">
            <a:latin typeface="Segoe UI" panose="020B0502040204020203" pitchFamily="34" charset="0"/>
            <a:cs typeface="Segoe UI" panose="020B0502040204020203" pitchFamily="34" charset="0"/>
          </a:endParaRPr>
        </a:p>
      </dgm:t>
    </dgm:pt>
    <dgm:pt modelId="{3E297584-05D9-4DD6-8599-667570E5D60E}" type="sibTrans" cxnId="{90E7FCDA-E847-41B5-9D97-91DC4BF075A4}">
      <dgm:prSet/>
      <dgm:spPr/>
      <dgm:t>
        <a:bodyPr/>
        <a:lstStyle/>
        <a:p>
          <a:endParaRPr lang="en-US">
            <a:latin typeface="Segoe UI" panose="020B0502040204020203" pitchFamily="34" charset="0"/>
            <a:cs typeface="Segoe UI" panose="020B0502040204020203" pitchFamily="34" charset="0"/>
          </a:endParaRPr>
        </a:p>
      </dgm:t>
    </dgm:pt>
    <dgm:pt modelId="{7BA75F3B-FE6D-420C-A65D-92FC4620838B}">
      <dgm:prSet/>
      <dgm:spPr/>
      <dgm:t>
        <a:bodyPr/>
        <a:lstStyle/>
        <a:p>
          <a:r>
            <a:rPr lang="en-US" dirty="0">
              <a:latin typeface="Segoe UI" panose="020B0502040204020203" pitchFamily="34" charset="0"/>
              <a:cs typeface="Segoe UI" panose="020B0502040204020203" pitchFamily="34" charset="0"/>
            </a:rPr>
            <a:t>May 8</a:t>
          </a:r>
        </a:p>
      </dgm:t>
    </dgm:pt>
    <dgm:pt modelId="{B482F418-0D4E-4A38-9829-DC1251019647}" type="parTrans" cxnId="{7AD630B3-A11A-4F93-999B-BB7855E81D1E}">
      <dgm:prSet/>
      <dgm:spPr/>
      <dgm:t>
        <a:bodyPr/>
        <a:lstStyle/>
        <a:p>
          <a:endParaRPr lang="en-US">
            <a:latin typeface="Segoe UI" panose="020B0502040204020203" pitchFamily="34" charset="0"/>
            <a:cs typeface="Segoe UI" panose="020B0502040204020203" pitchFamily="34" charset="0"/>
          </a:endParaRPr>
        </a:p>
      </dgm:t>
    </dgm:pt>
    <dgm:pt modelId="{4CB8D388-4716-4223-A3CE-AF915007BAE5}" type="sibTrans" cxnId="{7AD630B3-A11A-4F93-999B-BB7855E81D1E}">
      <dgm:prSet/>
      <dgm:spPr/>
      <dgm:t>
        <a:bodyPr/>
        <a:lstStyle/>
        <a:p>
          <a:endParaRPr lang="en-US">
            <a:latin typeface="Segoe UI" panose="020B0502040204020203" pitchFamily="34" charset="0"/>
            <a:cs typeface="Segoe UI" panose="020B0502040204020203" pitchFamily="34" charset="0"/>
          </a:endParaRPr>
        </a:p>
      </dgm:t>
    </dgm:pt>
    <dgm:pt modelId="{DB834C29-F86F-470D-860C-4629870DC192}">
      <dgm:prSet/>
      <dgm:spPr/>
      <dgm:t>
        <a:bodyPr/>
        <a:lstStyle/>
        <a:p>
          <a:r>
            <a:rPr lang="en-US" dirty="0">
              <a:latin typeface="Segoe UI" panose="020B0502040204020203" pitchFamily="34" charset="0"/>
              <a:cs typeface="Segoe UI" panose="020B0502040204020203" pitchFamily="34" charset="0"/>
              <a:hlinkClick xmlns:r="http://schemas.openxmlformats.org/officeDocument/2006/relationships" r:id="rId1"/>
            </a:rPr>
            <a:t>Rhonda </a:t>
          </a:r>
          <a:r>
            <a:rPr lang="en-US" dirty="0" err="1">
              <a:latin typeface="Segoe UI" panose="020B0502040204020203" pitchFamily="34" charset="0"/>
              <a:cs typeface="Segoe UI" panose="020B0502040204020203" pitchFamily="34" charset="0"/>
              <a:hlinkClick xmlns:r="http://schemas.openxmlformats.org/officeDocument/2006/relationships" r:id="rId1"/>
            </a:rPr>
            <a:t>Nese</a:t>
          </a:r>
          <a:endParaRPr lang="en-US" dirty="0">
            <a:latin typeface="Segoe UI" panose="020B0502040204020203" pitchFamily="34" charset="0"/>
            <a:cs typeface="Segoe UI" panose="020B0502040204020203" pitchFamily="34" charset="0"/>
          </a:endParaRPr>
        </a:p>
      </dgm:t>
    </dgm:pt>
    <dgm:pt modelId="{0E51423A-CAF0-4A23-85DD-88DFE23BC5F8}" type="parTrans" cxnId="{066F09D7-4552-4F84-9A73-A2A08CF6C63D}">
      <dgm:prSet/>
      <dgm:spPr/>
      <dgm:t>
        <a:bodyPr/>
        <a:lstStyle/>
        <a:p>
          <a:endParaRPr lang="en-US">
            <a:latin typeface="Segoe UI" panose="020B0502040204020203" pitchFamily="34" charset="0"/>
            <a:cs typeface="Segoe UI" panose="020B0502040204020203" pitchFamily="34" charset="0"/>
          </a:endParaRPr>
        </a:p>
      </dgm:t>
    </dgm:pt>
    <dgm:pt modelId="{7C7712FC-E6FD-4CD2-ABA1-283DD2B19DC9}" type="sibTrans" cxnId="{066F09D7-4552-4F84-9A73-A2A08CF6C63D}">
      <dgm:prSet/>
      <dgm:spPr/>
      <dgm:t>
        <a:bodyPr/>
        <a:lstStyle/>
        <a:p>
          <a:endParaRPr lang="en-US">
            <a:latin typeface="Segoe UI" panose="020B0502040204020203" pitchFamily="34" charset="0"/>
            <a:cs typeface="Segoe UI" panose="020B0502040204020203" pitchFamily="34" charset="0"/>
          </a:endParaRPr>
        </a:p>
      </dgm:t>
    </dgm:pt>
    <dgm:pt modelId="{B38FC830-2590-421D-86F5-0C2C709C9043}">
      <dgm:prSet/>
      <dgm:spPr/>
      <dgm:t>
        <a:bodyPr/>
        <a:lstStyle/>
        <a:p>
          <a:r>
            <a:rPr lang="en-US" dirty="0">
              <a:latin typeface="Segoe UI" panose="020B0502040204020203" pitchFamily="34" charset="0"/>
              <a:cs typeface="Segoe UI" panose="020B0502040204020203" pitchFamily="34" charset="0"/>
            </a:rPr>
            <a:t>Providing alternatives to exclusion</a:t>
          </a:r>
        </a:p>
      </dgm:t>
    </dgm:pt>
    <dgm:pt modelId="{D21F140F-1FB4-4E86-B09F-E1F8875049BD}" type="parTrans" cxnId="{8A0054AA-4781-4425-BEDE-BA1635FE668B}">
      <dgm:prSet/>
      <dgm:spPr/>
      <dgm:t>
        <a:bodyPr/>
        <a:lstStyle/>
        <a:p>
          <a:endParaRPr lang="en-US">
            <a:latin typeface="Segoe UI" panose="020B0502040204020203" pitchFamily="34" charset="0"/>
            <a:cs typeface="Segoe UI" panose="020B0502040204020203" pitchFamily="34" charset="0"/>
          </a:endParaRPr>
        </a:p>
      </dgm:t>
    </dgm:pt>
    <dgm:pt modelId="{4944DE39-03E3-4A44-9347-BB8DCE08AB6E}" type="sibTrans" cxnId="{8A0054AA-4781-4425-BEDE-BA1635FE668B}">
      <dgm:prSet/>
      <dgm:spPr/>
      <dgm:t>
        <a:bodyPr/>
        <a:lstStyle/>
        <a:p>
          <a:endParaRPr lang="en-US">
            <a:latin typeface="Segoe UI" panose="020B0502040204020203" pitchFamily="34" charset="0"/>
            <a:cs typeface="Segoe UI" panose="020B0502040204020203" pitchFamily="34" charset="0"/>
          </a:endParaRPr>
        </a:p>
      </dgm:t>
    </dgm:pt>
    <dgm:pt modelId="{8D056A2B-4804-4B02-A057-EE5D0ABDB7CC}">
      <dgm:prSet/>
      <dgm:spPr/>
      <dgm:t>
        <a:bodyPr/>
        <a:lstStyle/>
        <a:p>
          <a:r>
            <a:rPr lang="en-US" dirty="0">
              <a:latin typeface="Segoe UI" panose="020B0502040204020203" pitchFamily="34" charset="0"/>
              <a:cs typeface="Segoe UI" panose="020B0502040204020203" pitchFamily="34" charset="0"/>
              <a:hlinkClick xmlns:r="http://schemas.openxmlformats.org/officeDocument/2006/relationships" r:id="rId2"/>
            </a:rPr>
            <a:t>Devon Minch</a:t>
          </a:r>
          <a:endParaRPr lang="en-US" dirty="0">
            <a:latin typeface="Segoe UI" panose="020B0502040204020203" pitchFamily="34" charset="0"/>
            <a:cs typeface="Segoe UI" panose="020B0502040204020203" pitchFamily="34" charset="0"/>
          </a:endParaRPr>
        </a:p>
      </dgm:t>
    </dgm:pt>
    <dgm:pt modelId="{BAEB58AB-3C6B-4344-979D-4EBBD54399CC}" type="parTrans" cxnId="{CEB3DF73-6225-4E29-8A37-94BA87DD287A}">
      <dgm:prSet/>
      <dgm:spPr/>
      <dgm:t>
        <a:bodyPr/>
        <a:lstStyle/>
        <a:p>
          <a:endParaRPr lang="en-US">
            <a:latin typeface="Segoe UI" panose="020B0502040204020203" pitchFamily="34" charset="0"/>
            <a:cs typeface="Segoe UI" panose="020B0502040204020203" pitchFamily="34" charset="0"/>
          </a:endParaRPr>
        </a:p>
      </dgm:t>
    </dgm:pt>
    <dgm:pt modelId="{284780F2-D093-4F2A-9420-C723BFA58867}" type="sibTrans" cxnId="{CEB3DF73-6225-4E29-8A37-94BA87DD287A}">
      <dgm:prSet/>
      <dgm:spPr/>
      <dgm:t>
        <a:bodyPr/>
        <a:lstStyle/>
        <a:p>
          <a:endParaRPr lang="en-US">
            <a:latin typeface="Segoe UI" panose="020B0502040204020203" pitchFamily="34" charset="0"/>
            <a:cs typeface="Segoe UI" panose="020B0502040204020203" pitchFamily="34" charset="0"/>
          </a:endParaRPr>
        </a:p>
      </dgm:t>
    </dgm:pt>
    <dgm:pt modelId="{D6EF2DF0-B867-4411-8B1A-DD67FFC25E2A}">
      <dgm:prSet/>
      <dgm:spPr/>
      <dgm:t>
        <a:bodyPr/>
        <a:lstStyle/>
        <a:p>
          <a:r>
            <a:rPr lang="en-US" dirty="0">
              <a:latin typeface="Segoe UI" panose="020B0502040204020203" pitchFamily="34" charset="0"/>
              <a:cs typeface="Segoe UI" panose="020B0502040204020203" pitchFamily="34" charset="0"/>
            </a:rPr>
            <a:t>Engaging Families in MTSS</a:t>
          </a:r>
        </a:p>
      </dgm:t>
    </dgm:pt>
    <dgm:pt modelId="{836AC1BF-E62D-4018-913F-4CA1033A334C}" type="parTrans" cxnId="{23AEA234-8281-4B76-85FE-C7C3ED282FCB}">
      <dgm:prSet/>
      <dgm:spPr/>
      <dgm:t>
        <a:bodyPr/>
        <a:lstStyle/>
        <a:p>
          <a:endParaRPr lang="en-US">
            <a:latin typeface="Segoe UI" panose="020B0502040204020203" pitchFamily="34" charset="0"/>
            <a:cs typeface="Segoe UI" panose="020B0502040204020203" pitchFamily="34" charset="0"/>
          </a:endParaRPr>
        </a:p>
      </dgm:t>
    </dgm:pt>
    <dgm:pt modelId="{54DAF1AF-1391-4BD7-849E-1215EA5E7F87}" type="sibTrans" cxnId="{23AEA234-8281-4B76-85FE-C7C3ED282FCB}">
      <dgm:prSet/>
      <dgm:spPr/>
      <dgm:t>
        <a:bodyPr/>
        <a:lstStyle/>
        <a:p>
          <a:endParaRPr lang="en-US">
            <a:latin typeface="Segoe UI" panose="020B0502040204020203" pitchFamily="34" charset="0"/>
            <a:cs typeface="Segoe UI" panose="020B0502040204020203" pitchFamily="34" charset="0"/>
          </a:endParaRPr>
        </a:p>
      </dgm:t>
    </dgm:pt>
    <dgm:pt modelId="{E32F69EF-DDED-47A0-AC23-9B29A640F9C3}" type="pres">
      <dgm:prSet presAssocID="{DC22E1D5-BE69-4A00-8093-73C5D1CE3241}" presName="Name0" presStyleCnt="0">
        <dgm:presLayoutVars>
          <dgm:dir/>
          <dgm:animLvl val="lvl"/>
          <dgm:resizeHandles val="exact"/>
        </dgm:presLayoutVars>
      </dgm:prSet>
      <dgm:spPr/>
    </dgm:pt>
    <dgm:pt modelId="{17FCA9CA-9D3C-4479-8267-2F915D0229BB}" type="pres">
      <dgm:prSet presAssocID="{0BFB74D3-15D3-4635-A8F8-7410AC4319A4}" presName="composite" presStyleCnt="0"/>
      <dgm:spPr/>
    </dgm:pt>
    <dgm:pt modelId="{98651130-9665-4202-95C0-1F5B95E5B14A}" type="pres">
      <dgm:prSet presAssocID="{0BFB74D3-15D3-4635-A8F8-7410AC4319A4}" presName="parTx" presStyleLbl="alignNode1" presStyleIdx="0" presStyleCnt="2">
        <dgm:presLayoutVars>
          <dgm:chMax val="0"/>
          <dgm:chPref val="0"/>
          <dgm:bulletEnabled val="1"/>
        </dgm:presLayoutVars>
      </dgm:prSet>
      <dgm:spPr/>
    </dgm:pt>
    <dgm:pt modelId="{BFCCFFA3-DBB0-4FFE-8D90-D827736CA46F}" type="pres">
      <dgm:prSet presAssocID="{0BFB74D3-15D3-4635-A8F8-7410AC4319A4}" presName="desTx" presStyleLbl="alignAccFollowNode1" presStyleIdx="0" presStyleCnt="2">
        <dgm:presLayoutVars>
          <dgm:bulletEnabled val="1"/>
        </dgm:presLayoutVars>
      </dgm:prSet>
      <dgm:spPr/>
    </dgm:pt>
    <dgm:pt modelId="{8EE4D955-F032-4D10-8F5A-38204146C65A}" type="pres">
      <dgm:prSet presAssocID="{3E297584-05D9-4DD6-8599-667570E5D60E}" presName="space" presStyleCnt="0"/>
      <dgm:spPr/>
    </dgm:pt>
    <dgm:pt modelId="{A7A2BF96-EBA7-4A98-AD56-5609D8F4B9DA}" type="pres">
      <dgm:prSet presAssocID="{7BA75F3B-FE6D-420C-A65D-92FC4620838B}" presName="composite" presStyleCnt="0"/>
      <dgm:spPr/>
    </dgm:pt>
    <dgm:pt modelId="{ED989A41-2264-4B88-871B-33C8AEB95C98}" type="pres">
      <dgm:prSet presAssocID="{7BA75F3B-FE6D-420C-A65D-92FC4620838B}" presName="parTx" presStyleLbl="alignNode1" presStyleIdx="1" presStyleCnt="2">
        <dgm:presLayoutVars>
          <dgm:chMax val="0"/>
          <dgm:chPref val="0"/>
          <dgm:bulletEnabled val="1"/>
        </dgm:presLayoutVars>
      </dgm:prSet>
      <dgm:spPr/>
    </dgm:pt>
    <dgm:pt modelId="{5FF2F02A-F2FF-4B53-9A0E-8C6ED1E9630C}" type="pres">
      <dgm:prSet presAssocID="{7BA75F3B-FE6D-420C-A65D-92FC4620838B}" presName="desTx" presStyleLbl="alignAccFollowNode1" presStyleIdx="1" presStyleCnt="2">
        <dgm:presLayoutVars>
          <dgm:bulletEnabled val="1"/>
        </dgm:presLayoutVars>
      </dgm:prSet>
      <dgm:spPr/>
    </dgm:pt>
  </dgm:ptLst>
  <dgm:cxnLst>
    <dgm:cxn modelId="{C0D3B915-405B-42FA-A870-43FD785937E5}" type="presOf" srcId="{0BFB74D3-15D3-4635-A8F8-7410AC4319A4}" destId="{98651130-9665-4202-95C0-1F5B95E5B14A}" srcOrd="0" destOrd="0" presId="urn:microsoft.com/office/officeart/2005/8/layout/hList1"/>
    <dgm:cxn modelId="{A5E85629-B39F-451C-B288-FE81E9D27B7A}" type="presOf" srcId="{DB834C29-F86F-470D-860C-4629870DC192}" destId="{BFCCFFA3-DBB0-4FFE-8D90-D827736CA46F}" srcOrd="0" destOrd="0" presId="urn:microsoft.com/office/officeart/2005/8/layout/hList1"/>
    <dgm:cxn modelId="{23AEA234-8281-4B76-85FE-C7C3ED282FCB}" srcId="{7BA75F3B-FE6D-420C-A65D-92FC4620838B}" destId="{D6EF2DF0-B867-4411-8B1A-DD67FFC25E2A}" srcOrd="1" destOrd="0" parTransId="{836AC1BF-E62D-4018-913F-4CA1033A334C}" sibTransId="{54DAF1AF-1391-4BD7-849E-1215EA5E7F87}"/>
    <dgm:cxn modelId="{2289AE6A-737D-4397-B421-50A840F56E7B}" type="presOf" srcId="{8D056A2B-4804-4B02-A057-EE5D0ABDB7CC}" destId="{5FF2F02A-F2FF-4B53-9A0E-8C6ED1E9630C}" srcOrd="0" destOrd="0" presId="urn:microsoft.com/office/officeart/2005/8/layout/hList1"/>
    <dgm:cxn modelId="{CEB3DF73-6225-4E29-8A37-94BA87DD287A}" srcId="{7BA75F3B-FE6D-420C-A65D-92FC4620838B}" destId="{8D056A2B-4804-4B02-A057-EE5D0ABDB7CC}" srcOrd="0" destOrd="0" parTransId="{BAEB58AB-3C6B-4344-979D-4EBBD54399CC}" sibTransId="{284780F2-D093-4F2A-9420-C723BFA58867}"/>
    <dgm:cxn modelId="{AE952A95-8FAC-41D2-98E3-95484C3CE1AE}" type="presOf" srcId="{DC22E1D5-BE69-4A00-8093-73C5D1CE3241}" destId="{E32F69EF-DDED-47A0-AC23-9B29A640F9C3}" srcOrd="0" destOrd="0" presId="urn:microsoft.com/office/officeart/2005/8/layout/hList1"/>
    <dgm:cxn modelId="{70D838A1-2CD4-4597-813E-6CF47E1E76DD}" type="presOf" srcId="{B38FC830-2590-421D-86F5-0C2C709C9043}" destId="{BFCCFFA3-DBB0-4FFE-8D90-D827736CA46F}" srcOrd="0" destOrd="1" presId="urn:microsoft.com/office/officeart/2005/8/layout/hList1"/>
    <dgm:cxn modelId="{8A0054AA-4781-4425-BEDE-BA1635FE668B}" srcId="{0BFB74D3-15D3-4635-A8F8-7410AC4319A4}" destId="{B38FC830-2590-421D-86F5-0C2C709C9043}" srcOrd="1" destOrd="0" parTransId="{D21F140F-1FB4-4E86-B09F-E1F8875049BD}" sibTransId="{4944DE39-03E3-4A44-9347-BB8DCE08AB6E}"/>
    <dgm:cxn modelId="{7AD630B3-A11A-4F93-999B-BB7855E81D1E}" srcId="{DC22E1D5-BE69-4A00-8093-73C5D1CE3241}" destId="{7BA75F3B-FE6D-420C-A65D-92FC4620838B}" srcOrd="1" destOrd="0" parTransId="{B482F418-0D4E-4A38-9829-DC1251019647}" sibTransId="{4CB8D388-4716-4223-A3CE-AF915007BAE5}"/>
    <dgm:cxn modelId="{FBE53AB7-751C-4ACC-9BEE-2D04C7996DF0}" type="presOf" srcId="{D6EF2DF0-B867-4411-8B1A-DD67FFC25E2A}" destId="{5FF2F02A-F2FF-4B53-9A0E-8C6ED1E9630C}" srcOrd="0" destOrd="1" presId="urn:microsoft.com/office/officeart/2005/8/layout/hList1"/>
    <dgm:cxn modelId="{271A2EC5-8677-47AF-AEE1-0447788BFFD3}" type="presOf" srcId="{7BA75F3B-FE6D-420C-A65D-92FC4620838B}" destId="{ED989A41-2264-4B88-871B-33C8AEB95C98}" srcOrd="0" destOrd="0" presId="urn:microsoft.com/office/officeart/2005/8/layout/hList1"/>
    <dgm:cxn modelId="{066F09D7-4552-4F84-9A73-A2A08CF6C63D}" srcId="{0BFB74D3-15D3-4635-A8F8-7410AC4319A4}" destId="{DB834C29-F86F-470D-860C-4629870DC192}" srcOrd="0" destOrd="0" parTransId="{0E51423A-CAF0-4A23-85DD-88DFE23BC5F8}" sibTransId="{7C7712FC-E6FD-4CD2-ABA1-283DD2B19DC9}"/>
    <dgm:cxn modelId="{90E7FCDA-E847-41B5-9D97-91DC4BF075A4}" srcId="{DC22E1D5-BE69-4A00-8093-73C5D1CE3241}" destId="{0BFB74D3-15D3-4635-A8F8-7410AC4319A4}" srcOrd="0" destOrd="0" parTransId="{9AC53B7B-3BD8-429C-B1EB-29572A5707D3}" sibTransId="{3E297584-05D9-4DD6-8599-667570E5D60E}"/>
    <dgm:cxn modelId="{9D4D9E05-8676-48AA-BAA5-0F62AFC9E8EF}" type="presParOf" srcId="{E32F69EF-DDED-47A0-AC23-9B29A640F9C3}" destId="{17FCA9CA-9D3C-4479-8267-2F915D0229BB}" srcOrd="0" destOrd="0" presId="urn:microsoft.com/office/officeart/2005/8/layout/hList1"/>
    <dgm:cxn modelId="{8C5E9347-8D0C-43DC-A8E0-25B1E09A196D}" type="presParOf" srcId="{17FCA9CA-9D3C-4479-8267-2F915D0229BB}" destId="{98651130-9665-4202-95C0-1F5B95E5B14A}" srcOrd="0" destOrd="0" presId="urn:microsoft.com/office/officeart/2005/8/layout/hList1"/>
    <dgm:cxn modelId="{84C57304-0653-45E9-B6A2-B3B1E55DF770}" type="presParOf" srcId="{17FCA9CA-9D3C-4479-8267-2F915D0229BB}" destId="{BFCCFFA3-DBB0-4FFE-8D90-D827736CA46F}" srcOrd="1" destOrd="0" presId="urn:microsoft.com/office/officeart/2005/8/layout/hList1"/>
    <dgm:cxn modelId="{A56F5968-5409-462D-BA79-78002C5A2B87}" type="presParOf" srcId="{E32F69EF-DDED-47A0-AC23-9B29A640F9C3}" destId="{8EE4D955-F032-4D10-8F5A-38204146C65A}" srcOrd="1" destOrd="0" presId="urn:microsoft.com/office/officeart/2005/8/layout/hList1"/>
    <dgm:cxn modelId="{E81D901F-9766-49B5-851E-9C0E9025CDC6}" type="presParOf" srcId="{E32F69EF-DDED-47A0-AC23-9B29A640F9C3}" destId="{A7A2BF96-EBA7-4A98-AD56-5609D8F4B9DA}" srcOrd="2" destOrd="0" presId="urn:microsoft.com/office/officeart/2005/8/layout/hList1"/>
    <dgm:cxn modelId="{FA349F35-8B51-4541-B836-CAAE4F7413E5}" type="presParOf" srcId="{A7A2BF96-EBA7-4A98-AD56-5609D8F4B9DA}" destId="{ED989A41-2264-4B88-871B-33C8AEB95C98}" srcOrd="0" destOrd="0" presId="urn:microsoft.com/office/officeart/2005/8/layout/hList1"/>
    <dgm:cxn modelId="{3DB53939-ABA2-48D4-8378-5ABD0B23BFDB}" type="presParOf" srcId="{A7A2BF96-EBA7-4A98-AD56-5609D8F4B9DA}" destId="{5FF2F02A-F2FF-4B53-9A0E-8C6ED1E9630C}"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29FD8B8-DD09-4299-9E54-34108E097D93}" type="doc">
      <dgm:prSet loTypeId="urn:microsoft.com/office/officeart/2005/8/layout/hList1" loCatId="list" qsTypeId="urn:microsoft.com/office/officeart/2005/8/quickstyle/simple1" qsCatId="simple" csTypeId="urn:microsoft.com/office/officeart/2005/8/colors/accent5_2" csCatId="accent5" phldr="1"/>
      <dgm:spPr/>
      <dgm:t>
        <a:bodyPr/>
        <a:lstStyle/>
        <a:p>
          <a:endParaRPr lang="en-US"/>
        </a:p>
      </dgm:t>
    </dgm:pt>
    <dgm:pt modelId="{1AAB73E2-9907-41C5-9CB4-16F0ADDDC6F0}">
      <dgm:prSet phldrT="[Text]"/>
      <dgm:spPr/>
      <dgm:t>
        <a:bodyPr/>
        <a:lstStyle/>
        <a:p>
          <a:r>
            <a:rPr lang="en-US" b="1" dirty="0"/>
            <a:t>February</a:t>
          </a:r>
          <a:r>
            <a:rPr lang="en-US" dirty="0"/>
            <a:t> </a:t>
          </a:r>
        </a:p>
      </dgm:t>
    </dgm:pt>
    <dgm:pt modelId="{507B66C9-EAF7-4181-A14F-2D156AD46842}" type="parTrans" cxnId="{3DFD841D-E485-4983-AF50-BD07EE63E579}">
      <dgm:prSet/>
      <dgm:spPr/>
      <dgm:t>
        <a:bodyPr/>
        <a:lstStyle/>
        <a:p>
          <a:endParaRPr lang="en-US"/>
        </a:p>
      </dgm:t>
    </dgm:pt>
    <dgm:pt modelId="{3A525C46-63CC-4CC0-8694-41AF81699406}" type="sibTrans" cxnId="{3DFD841D-E485-4983-AF50-BD07EE63E579}">
      <dgm:prSet/>
      <dgm:spPr/>
      <dgm:t>
        <a:bodyPr/>
        <a:lstStyle/>
        <a:p>
          <a:endParaRPr lang="en-US"/>
        </a:p>
      </dgm:t>
    </dgm:pt>
    <dgm:pt modelId="{7542ADB1-D0E9-464E-9976-072EFAF3A830}">
      <dgm:prSet phldrT="[Text]"/>
      <dgm:spPr/>
      <dgm:t>
        <a:bodyPr/>
        <a:lstStyle/>
        <a:p>
          <a:r>
            <a:rPr lang="en-US" dirty="0"/>
            <a:t>Language Learners</a:t>
          </a:r>
        </a:p>
      </dgm:t>
    </dgm:pt>
    <dgm:pt modelId="{22D17DCC-D312-4205-879C-6F7763F55060}" type="parTrans" cxnId="{5BC364D2-9970-4526-9D1A-2CDEE7CB62EC}">
      <dgm:prSet/>
      <dgm:spPr/>
      <dgm:t>
        <a:bodyPr/>
        <a:lstStyle/>
        <a:p>
          <a:endParaRPr lang="en-US"/>
        </a:p>
      </dgm:t>
    </dgm:pt>
    <dgm:pt modelId="{4654EB3F-1C74-4AC3-B91F-6C46D4E25AFE}" type="sibTrans" cxnId="{5BC364D2-9970-4526-9D1A-2CDEE7CB62EC}">
      <dgm:prSet/>
      <dgm:spPr/>
      <dgm:t>
        <a:bodyPr/>
        <a:lstStyle/>
        <a:p>
          <a:endParaRPr lang="en-US"/>
        </a:p>
      </dgm:t>
    </dgm:pt>
    <dgm:pt modelId="{2798CDDE-CC4F-4FD8-A7BC-C736EADCDCC4}">
      <dgm:prSet phldrT="[Text]"/>
      <dgm:spPr/>
      <dgm:t>
        <a:bodyPr/>
        <a:lstStyle/>
        <a:p>
          <a:r>
            <a:rPr lang="en-US" b="1" dirty="0"/>
            <a:t>March</a:t>
          </a:r>
          <a:r>
            <a:rPr lang="en-US" dirty="0"/>
            <a:t> </a:t>
          </a:r>
        </a:p>
      </dgm:t>
    </dgm:pt>
    <dgm:pt modelId="{444AF67E-3D54-4F93-ADDF-22134A317476}" type="parTrans" cxnId="{F2B63ACA-B338-48C5-87C9-5B2BEAE5D527}">
      <dgm:prSet/>
      <dgm:spPr/>
      <dgm:t>
        <a:bodyPr/>
        <a:lstStyle/>
        <a:p>
          <a:endParaRPr lang="en-US"/>
        </a:p>
      </dgm:t>
    </dgm:pt>
    <dgm:pt modelId="{DCAD4BCF-A4CD-40D5-94EA-B574D6580BB3}" type="sibTrans" cxnId="{F2B63ACA-B338-48C5-87C9-5B2BEAE5D527}">
      <dgm:prSet/>
      <dgm:spPr/>
      <dgm:t>
        <a:bodyPr/>
        <a:lstStyle/>
        <a:p>
          <a:endParaRPr lang="en-US"/>
        </a:p>
      </dgm:t>
    </dgm:pt>
    <dgm:pt modelId="{2AFC570E-46A1-46ED-B589-83AF81D8A9F5}">
      <dgm:prSet phldrT="[Text]"/>
      <dgm:spPr/>
      <dgm:t>
        <a:bodyPr/>
        <a:lstStyle/>
        <a:p>
          <a:r>
            <a:rPr lang="en-US" dirty="0"/>
            <a:t>Students With Disabilities </a:t>
          </a:r>
        </a:p>
      </dgm:t>
    </dgm:pt>
    <dgm:pt modelId="{0AE47CBB-87BB-48EB-8089-08676BE3A3D8}" type="parTrans" cxnId="{A57D650D-E403-4F3B-BCC3-95DE27CBDBE0}">
      <dgm:prSet/>
      <dgm:spPr/>
      <dgm:t>
        <a:bodyPr/>
        <a:lstStyle/>
        <a:p>
          <a:endParaRPr lang="en-US"/>
        </a:p>
      </dgm:t>
    </dgm:pt>
    <dgm:pt modelId="{FF5A62DA-062A-4C90-8A3F-A3EA6931CD59}" type="sibTrans" cxnId="{A57D650D-E403-4F3B-BCC3-95DE27CBDBE0}">
      <dgm:prSet/>
      <dgm:spPr/>
      <dgm:t>
        <a:bodyPr/>
        <a:lstStyle/>
        <a:p>
          <a:endParaRPr lang="en-US"/>
        </a:p>
      </dgm:t>
    </dgm:pt>
    <dgm:pt modelId="{F8A1CEFF-082A-4909-AADB-88F313756F0A}">
      <dgm:prSet phldrT="[Text]"/>
      <dgm:spPr/>
      <dgm:t>
        <a:bodyPr/>
        <a:lstStyle/>
        <a:p>
          <a:r>
            <a:rPr lang="en-US" b="1" dirty="0"/>
            <a:t>April</a:t>
          </a:r>
          <a:r>
            <a:rPr lang="en-US" dirty="0"/>
            <a:t> </a:t>
          </a:r>
        </a:p>
      </dgm:t>
    </dgm:pt>
    <dgm:pt modelId="{DD4CC23B-3B6F-46D3-A30A-45C0244BFC27}" type="parTrans" cxnId="{78081233-A942-4EF7-9448-BBAA912EF102}">
      <dgm:prSet/>
      <dgm:spPr/>
      <dgm:t>
        <a:bodyPr/>
        <a:lstStyle/>
        <a:p>
          <a:endParaRPr lang="en-US"/>
        </a:p>
      </dgm:t>
    </dgm:pt>
    <dgm:pt modelId="{29A61985-6114-4D6C-A7CC-9F3AE89BDAB4}" type="sibTrans" cxnId="{78081233-A942-4EF7-9448-BBAA912EF102}">
      <dgm:prSet/>
      <dgm:spPr/>
      <dgm:t>
        <a:bodyPr/>
        <a:lstStyle/>
        <a:p>
          <a:endParaRPr lang="en-US"/>
        </a:p>
      </dgm:t>
    </dgm:pt>
    <dgm:pt modelId="{F8232569-A6D1-4917-A912-4C258AD472A3}">
      <dgm:prSet phldrT="[Text]"/>
      <dgm:spPr/>
      <dgm:t>
        <a:bodyPr/>
        <a:lstStyle/>
        <a:p>
          <a:r>
            <a:rPr lang="en-US" dirty="0"/>
            <a:t>High School &amp; Beyond</a:t>
          </a:r>
        </a:p>
      </dgm:t>
    </dgm:pt>
    <dgm:pt modelId="{AFF35290-6E2F-424F-80CE-CE0F9F01BF2F}" type="parTrans" cxnId="{00CC9ABE-E6F2-4FEE-A5CA-F4130ADA0255}">
      <dgm:prSet/>
      <dgm:spPr/>
      <dgm:t>
        <a:bodyPr/>
        <a:lstStyle/>
        <a:p>
          <a:endParaRPr lang="en-US"/>
        </a:p>
      </dgm:t>
    </dgm:pt>
    <dgm:pt modelId="{386F18AD-92F7-4B37-ACB7-D1D60434FA9F}" type="sibTrans" cxnId="{00CC9ABE-E6F2-4FEE-A5CA-F4130ADA0255}">
      <dgm:prSet/>
      <dgm:spPr/>
      <dgm:t>
        <a:bodyPr/>
        <a:lstStyle/>
        <a:p>
          <a:endParaRPr lang="en-US"/>
        </a:p>
      </dgm:t>
    </dgm:pt>
    <dgm:pt modelId="{DCE05CBF-2A72-4B71-9428-492863C22FB5}" type="pres">
      <dgm:prSet presAssocID="{729FD8B8-DD09-4299-9E54-34108E097D93}" presName="Name0" presStyleCnt="0">
        <dgm:presLayoutVars>
          <dgm:dir/>
          <dgm:animLvl val="lvl"/>
          <dgm:resizeHandles val="exact"/>
        </dgm:presLayoutVars>
      </dgm:prSet>
      <dgm:spPr/>
    </dgm:pt>
    <dgm:pt modelId="{1324BE85-3565-40C5-ADBE-E45687F1BD9D}" type="pres">
      <dgm:prSet presAssocID="{1AAB73E2-9907-41C5-9CB4-16F0ADDDC6F0}" presName="composite" presStyleCnt="0"/>
      <dgm:spPr/>
    </dgm:pt>
    <dgm:pt modelId="{AFDF5DBC-4C36-47DE-988D-20A2C527927D}" type="pres">
      <dgm:prSet presAssocID="{1AAB73E2-9907-41C5-9CB4-16F0ADDDC6F0}" presName="parTx" presStyleLbl="alignNode1" presStyleIdx="0" presStyleCnt="3">
        <dgm:presLayoutVars>
          <dgm:chMax val="0"/>
          <dgm:chPref val="0"/>
          <dgm:bulletEnabled val="1"/>
        </dgm:presLayoutVars>
      </dgm:prSet>
      <dgm:spPr/>
    </dgm:pt>
    <dgm:pt modelId="{DCA4E6E4-C70C-4332-9AD9-0D9A3A4FCC30}" type="pres">
      <dgm:prSet presAssocID="{1AAB73E2-9907-41C5-9CB4-16F0ADDDC6F0}" presName="desTx" presStyleLbl="alignAccFollowNode1" presStyleIdx="0" presStyleCnt="3">
        <dgm:presLayoutVars>
          <dgm:bulletEnabled val="1"/>
        </dgm:presLayoutVars>
      </dgm:prSet>
      <dgm:spPr/>
    </dgm:pt>
    <dgm:pt modelId="{6F7C6D67-2CFA-4B1B-83B4-7D3195ABA25E}" type="pres">
      <dgm:prSet presAssocID="{3A525C46-63CC-4CC0-8694-41AF81699406}" presName="space" presStyleCnt="0"/>
      <dgm:spPr/>
    </dgm:pt>
    <dgm:pt modelId="{4D765C0D-2DA1-4192-80A2-57BDE68C03F6}" type="pres">
      <dgm:prSet presAssocID="{2798CDDE-CC4F-4FD8-A7BC-C736EADCDCC4}" presName="composite" presStyleCnt="0"/>
      <dgm:spPr/>
    </dgm:pt>
    <dgm:pt modelId="{14ED6DA2-8ADD-48AF-8D99-E31AD655A426}" type="pres">
      <dgm:prSet presAssocID="{2798CDDE-CC4F-4FD8-A7BC-C736EADCDCC4}" presName="parTx" presStyleLbl="alignNode1" presStyleIdx="1" presStyleCnt="3">
        <dgm:presLayoutVars>
          <dgm:chMax val="0"/>
          <dgm:chPref val="0"/>
          <dgm:bulletEnabled val="1"/>
        </dgm:presLayoutVars>
      </dgm:prSet>
      <dgm:spPr/>
    </dgm:pt>
    <dgm:pt modelId="{15B7CEF8-22E5-4289-B6B6-B31DB27E37F2}" type="pres">
      <dgm:prSet presAssocID="{2798CDDE-CC4F-4FD8-A7BC-C736EADCDCC4}" presName="desTx" presStyleLbl="alignAccFollowNode1" presStyleIdx="1" presStyleCnt="3">
        <dgm:presLayoutVars>
          <dgm:bulletEnabled val="1"/>
        </dgm:presLayoutVars>
      </dgm:prSet>
      <dgm:spPr/>
    </dgm:pt>
    <dgm:pt modelId="{51CBB448-6E6E-48BB-B8DC-810BF68E13ED}" type="pres">
      <dgm:prSet presAssocID="{DCAD4BCF-A4CD-40D5-94EA-B574D6580BB3}" presName="space" presStyleCnt="0"/>
      <dgm:spPr/>
    </dgm:pt>
    <dgm:pt modelId="{51DE1A0E-E20A-42AC-907F-52D409BC4008}" type="pres">
      <dgm:prSet presAssocID="{F8A1CEFF-082A-4909-AADB-88F313756F0A}" presName="composite" presStyleCnt="0"/>
      <dgm:spPr/>
    </dgm:pt>
    <dgm:pt modelId="{15E566C7-84C8-4B38-80CE-5C5126455978}" type="pres">
      <dgm:prSet presAssocID="{F8A1CEFF-082A-4909-AADB-88F313756F0A}" presName="parTx" presStyleLbl="alignNode1" presStyleIdx="2" presStyleCnt="3">
        <dgm:presLayoutVars>
          <dgm:chMax val="0"/>
          <dgm:chPref val="0"/>
          <dgm:bulletEnabled val="1"/>
        </dgm:presLayoutVars>
      </dgm:prSet>
      <dgm:spPr/>
    </dgm:pt>
    <dgm:pt modelId="{FA69B404-7D5C-4EDB-AC47-CFC198CBE397}" type="pres">
      <dgm:prSet presAssocID="{F8A1CEFF-082A-4909-AADB-88F313756F0A}" presName="desTx" presStyleLbl="alignAccFollowNode1" presStyleIdx="2" presStyleCnt="3">
        <dgm:presLayoutVars>
          <dgm:bulletEnabled val="1"/>
        </dgm:presLayoutVars>
      </dgm:prSet>
      <dgm:spPr/>
    </dgm:pt>
  </dgm:ptLst>
  <dgm:cxnLst>
    <dgm:cxn modelId="{A57D650D-E403-4F3B-BCC3-95DE27CBDBE0}" srcId="{2798CDDE-CC4F-4FD8-A7BC-C736EADCDCC4}" destId="{2AFC570E-46A1-46ED-B589-83AF81D8A9F5}" srcOrd="0" destOrd="0" parTransId="{0AE47CBB-87BB-48EB-8089-08676BE3A3D8}" sibTransId="{FF5A62DA-062A-4C90-8A3F-A3EA6931CD59}"/>
    <dgm:cxn modelId="{3DFD841D-E485-4983-AF50-BD07EE63E579}" srcId="{729FD8B8-DD09-4299-9E54-34108E097D93}" destId="{1AAB73E2-9907-41C5-9CB4-16F0ADDDC6F0}" srcOrd="0" destOrd="0" parTransId="{507B66C9-EAF7-4181-A14F-2D156AD46842}" sibTransId="{3A525C46-63CC-4CC0-8694-41AF81699406}"/>
    <dgm:cxn modelId="{9538D21F-C3C1-430A-AF45-CC05ED00880A}" type="presOf" srcId="{F8232569-A6D1-4917-A912-4C258AD472A3}" destId="{FA69B404-7D5C-4EDB-AC47-CFC198CBE397}" srcOrd="0" destOrd="0" presId="urn:microsoft.com/office/officeart/2005/8/layout/hList1"/>
    <dgm:cxn modelId="{78081233-A942-4EF7-9448-BBAA912EF102}" srcId="{729FD8B8-DD09-4299-9E54-34108E097D93}" destId="{F8A1CEFF-082A-4909-AADB-88F313756F0A}" srcOrd="2" destOrd="0" parTransId="{DD4CC23B-3B6F-46D3-A30A-45C0244BFC27}" sibTransId="{29A61985-6114-4D6C-A7CC-9F3AE89BDAB4}"/>
    <dgm:cxn modelId="{1D67D195-A4E4-4027-A50F-8F401D74E42A}" type="presOf" srcId="{1AAB73E2-9907-41C5-9CB4-16F0ADDDC6F0}" destId="{AFDF5DBC-4C36-47DE-988D-20A2C527927D}" srcOrd="0" destOrd="0" presId="urn:microsoft.com/office/officeart/2005/8/layout/hList1"/>
    <dgm:cxn modelId="{B8F121A8-E3A4-4CE1-9119-D51533F60364}" type="presOf" srcId="{2AFC570E-46A1-46ED-B589-83AF81D8A9F5}" destId="{15B7CEF8-22E5-4289-B6B6-B31DB27E37F2}" srcOrd="0" destOrd="0" presId="urn:microsoft.com/office/officeart/2005/8/layout/hList1"/>
    <dgm:cxn modelId="{00CC9ABE-E6F2-4FEE-A5CA-F4130ADA0255}" srcId="{F8A1CEFF-082A-4909-AADB-88F313756F0A}" destId="{F8232569-A6D1-4917-A912-4C258AD472A3}" srcOrd="0" destOrd="0" parTransId="{AFF35290-6E2F-424F-80CE-CE0F9F01BF2F}" sibTransId="{386F18AD-92F7-4B37-ACB7-D1D60434FA9F}"/>
    <dgm:cxn modelId="{D2DDF3C2-FB5C-461F-82C9-6E162BC2B4C7}" type="presOf" srcId="{2798CDDE-CC4F-4FD8-A7BC-C736EADCDCC4}" destId="{14ED6DA2-8ADD-48AF-8D99-E31AD655A426}" srcOrd="0" destOrd="0" presId="urn:microsoft.com/office/officeart/2005/8/layout/hList1"/>
    <dgm:cxn modelId="{F2B63ACA-B338-48C5-87C9-5B2BEAE5D527}" srcId="{729FD8B8-DD09-4299-9E54-34108E097D93}" destId="{2798CDDE-CC4F-4FD8-A7BC-C736EADCDCC4}" srcOrd="1" destOrd="0" parTransId="{444AF67E-3D54-4F93-ADDF-22134A317476}" sibTransId="{DCAD4BCF-A4CD-40D5-94EA-B574D6580BB3}"/>
    <dgm:cxn modelId="{5BC364D2-9970-4526-9D1A-2CDEE7CB62EC}" srcId="{1AAB73E2-9907-41C5-9CB4-16F0ADDDC6F0}" destId="{7542ADB1-D0E9-464E-9976-072EFAF3A830}" srcOrd="0" destOrd="0" parTransId="{22D17DCC-D312-4205-879C-6F7763F55060}" sibTransId="{4654EB3F-1C74-4AC3-B91F-6C46D4E25AFE}"/>
    <dgm:cxn modelId="{5757FAD5-01C8-4C05-8CCB-10B1FBAA8CF4}" type="presOf" srcId="{F8A1CEFF-082A-4909-AADB-88F313756F0A}" destId="{15E566C7-84C8-4B38-80CE-5C5126455978}" srcOrd="0" destOrd="0" presId="urn:microsoft.com/office/officeart/2005/8/layout/hList1"/>
    <dgm:cxn modelId="{FFB4CDE3-BD55-4E5B-9A95-225BEDC724A9}" type="presOf" srcId="{7542ADB1-D0E9-464E-9976-072EFAF3A830}" destId="{DCA4E6E4-C70C-4332-9AD9-0D9A3A4FCC30}" srcOrd="0" destOrd="0" presId="urn:microsoft.com/office/officeart/2005/8/layout/hList1"/>
    <dgm:cxn modelId="{3A80EDEA-2B91-4B2A-9C4A-1F5EAF72C926}" type="presOf" srcId="{729FD8B8-DD09-4299-9E54-34108E097D93}" destId="{DCE05CBF-2A72-4B71-9428-492863C22FB5}" srcOrd="0" destOrd="0" presId="urn:microsoft.com/office/officeart/2005/8/layout/hList1"/>
    <dgm:cxn modelId="{CD56B3A1-2D37-41A6-85C6-3BEDA88E987C}" type="presParOf" srcId="{DCE05CBF-2A72-4B71-9428-492863C22FB5}" destId="{1324BE85-3565-40C5-ADBE-E45687F1BD9D}" srcOrd="0" destOrd="0" presId="urn:microsoft.com/office/officeart/2005/8/layout/hList1"/>
    <dgm:cxn modelId="{FA736F33-2B6D-4421-AC04-25DE32C87081}" type="presParOf" srcId="{1324BE85-3565-40C5-ADBE-E45687F1BD9D}" destId="{AFDF5DBC-4C36-47DE-988D-20A2C527927D}" srcOrd="0" destOrd="0" presId="urn:microsoft.com/office/officeart/2005/8/layout/hList1"/>
    <dgm:cxn modelId="{24FB5A79-79D2-41AC-AD37-0AA2211BC576}" type="presParOf" srcId="{1324BE85-3565-40C5-ADBE-E45687F1BD9D}" destId="{DCA4E6E4-C70C-4332-9AD9-0D9A3A4FCC30}" srcOrd="1" destOrd="0" presId="urn:microsoft.com/office/officeart/2005/8/layout/hList1"/>
    <dgm:cxn modelId="{2AE5EB24-D0BE-4364-B835-AE313C18BCF2}" type="presParOf" srcId="{DCE05CBF-2A72-4B71-9428-492863C22FB5}" destId="{6F7C6D67-2CFA-4B1B-83B4-7D3195ABA25E}" srcOrd="1" destOrd="0" presId="urn:microsoft.com/office/officeart/2005/8/layout/hList1"/>
    <dgm:cxn modelId="{F8666017-2337-46D1-BD44-7A83DE413077}" type="presParOf" srcId="{DCE05CBF-2A72-4B71-9428-492863C22FB5}" destId="{4D765C0D-2DA1-4192-80A2-57BDE68C03F6}" srcOrd="2" destOrd="0" presId="urn:microsoft.com/office/officeart/2005/8/layout/hList1"/>
    <dgm:cxn modelId="{60666900-1228-482D-B067-68D0053D08EB}" type="presParOf" srcId="{4D765C0D-2DA1-4192-80A2-57BDE68C03F6}" destId="{14ED6DA2-8ADD-48AF-8D99-E31AD655A426}" srcOrd="0" destOrd="0" presId="urn:microsoft.com/office/officeart/2005/8/layout/hList1"/>
    <dgm:cxn modelId="{9ED453C9-CC15-4E7F-AC01-0250C713A22D}" type="presParOf" srcId="{4D765C0D-2DA1-4192-80A2-57BDE68C03F6}" destId="{15B7CEF8-22E5-4289-B6B6-B31DB27E37F2}" srcOrd="1" destOrd="0" presId="urn:microsoft.com/office/officeart/2005/8/layout/hList1"/>
    <dgm:cxn modelId="{E1252FF2-F000-438E-9073-6DA88DD0D393}" type="presParOf" srcId="{DCE05CBF-2A72-4B71-9428-492863C22FB5}" destId="{51CBB448-6E6E-48BB-B8DC-810BF68E13ED}" srcOrd="3" destOrd="0" presId="urn:microsoft.com/office/officeart/2005/8/layout/hList1"/>
    <dgm:cxn modelId="{7E0F330B-1722-4505-A678-D66C4A76CC60}" type="presParOf" srcId="{DCE05CBF-2A72-4B71-9428-492863C22FB5}" destId="{51DE1A0E-E20A-42AC-907F-52D409BC4008}" srcOrd="4" destOrd="0" presId="urn:microsoft.com/office/officeart/2005/8/layout/hList1"/>
    <dgm:cxn modelId="{34CFCF2E-D13B-4CC9-B4D7-49DFD0D7D346}" type="presParOf" srcId="{51DE1A0E-E20A-42AC-907F-52D409BC4008}" destId="{15E566C7-84C8-4B38-80CE-5C5126455978}" srcOrd="0" destOrd="0" presId="urn:microsoft.com/office/officeart/2005/8/layout/hList1"/>
    <dgm:cxn modelId="{87690D6B-7674-4F06-9559-E9C15C778175}" type="presParOf" srcId="{51DE1A0E-E20A-42AC-907F-52D409BC4008}" destId="{FA69B404-7D5C-4EDB-AC47-CFC198CBE39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29FD8B8-DD09-4299-9E54-34108E097D93}"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US"/>
        </a:p>
      </dgm:t>
    </dgm:pt>
    <dgm:pt modelId="{99CC2119-8745-4C30-B81B-8480CD91468A}">
      <dgm:prSet phldrT="[Text]"/>
      <dgm:spPr/>
      <dgm:t>
        <a:bodyPr/>
        <a:lstStyle/>
        <a:p>
          <a:r>
            <a:rPr lang="en-US" b="1"/>
            <a:t>November</a:t>
          </a:r>
          <a:r>
            <a:rPr lang="en-US"/>
            <a:t> </a:t>
          </a:r>
          <a:endParaRPr lang="en-US" dirty="0"/>
        </a:p>
      </dgm:t>
    </dgm:pt>
    <dgm:pt modelId="{ECAF3FB8-BE08-43FF-907D-F4D43591E41C}" type="parTrans" cxnId="{834FF60D-44E8-48EC-B57C-18772CE636DC}">
      <dgm:prSet/>
      <dgm:spPr/>
      <dgm:t>
        <a:bodyPr/>
        <a:lstStyle/>
        <a:p>
          <a:endParaRPr lang="en-US"/>
        </a:p>
      </dgm:t>
    </dgm:pt>
    <dgm:pt modelId="{3E266A22-0241-4C1C-96CA-1B1706576755}" type="sibTrans" cxnId="{834FF60D-44E8-48EC-B57C-18772CE636DC}">
      <dgm:prSet/>
      <dgm:spPr/>
      <dgm:t>
        <a:bodyPr/>
        <a:lstStyle/>
        <a:p>
          <a:endParaRPr lang="en-US"/>
        </a:p>
      </dgm:t>
    </dgm:pt>
    <dgm:pt modelId="{E444CBF6-0E77-4BC7-9707-393A45A0DE35}">
      <dgm:prSet phldrT="[Text]"/>
      <dgm:spPr/>
      <dgm:t>
        <a:bodyPr/>
        <a:lstStyle/>
        <a:p>
          <a:r>
            <a:rPr lang="en-US" dirty="0"/>
            <a:t>9</a:t>
          </a:r>
          <a:r>
            <a:rPr lang="en-US" baseline="30000" dirty="0"/>
            <a:t>th</a:t>
          </a:r>
          <a:r>
            <a:rPr lang="en-US" dirty="0"/>
            <a:t> Grade Success</a:t>
          </a:r>
        </a:p>
      </dgm:t>
    </dgm:pt>
    <dgm:pt modelId="{284876E2-8F60-4E02-8D3A-68457F964995}" type="parTrans" cxnId="{101235DB-2B4C-4BC0-8618-58E61BB4AB1A}">
      <dgm:prSet/>
      <dgm:spPr/>
      <dgm:t>
        <a:bodyPr/>
        <a:lstStyle/>
        <a:p>
          <a:endParaRPr lang="en-US"/>
        </a:p>
      </dgm:t>
    </dgm:pt>
    <dgm:pt modelId="{1B2ECEB3-6AE9-41CF-9B30-E1C984105EE0}" type="sibTrans" cxnId="{101235DB-2B4C-4BC0-8618-58E61BB4AB1A}">
      <dgm:prSet/>
      <dgm:spPr/>
      <dgm:t>
        <a:bodyPr/>
        <a:lstStyle/>
        <a:p>
          <a:endParaRPr lang="en-US"/>
        </a:p>
      </dgm:t>
    </dgm:pt>
    <dgm:pt modelId="{8397E08A-94B6-4023-931A-55EDA7E27BB8}">
      <dgm:prSet phldrT="[Text]"/>
      <dgm:spPr/>
      <dgm:t>
        <a:bodyPr/>
        <a:lstStyle/>
        <a:p>
          <a:r>
            <a:rPr lang="en-US" b="1" dirty="0"/>
            <a:t>December</a:t>
          </a:r>
          <a:r>
            <a:rPr lang="en-US" dirty="0"/>
            <a:t> </a:t>
          </a:r>
        </a:p>
      </dgm:t>
    </dgm:pt>
    <dgm:pt modelId="{31B4EE8A-A7C3-4BEF-A6C1-C9EE2DC8CDEA}" type="parTrans" cxnId="{D0E549A7-7926-4F40-9682-F38BE10C5296}">
      <dgm:prSet/>
      <dgm:spPr/>
      <dgm:t>
        <a:bodyPr/>
        <a:lstStyle/>
        <a:p>
          <a:endParaRPr lang="en-US"/>
        </a:p>
      </dgm:t>
    </dgm:pt>
    <dgm:pt modelId="{ACDB0FFB-8BC2-4658-87D5-63248909C714}" type="sibTrans" cxnId="{D0E549A7-7926-4F40-9682-F38BE10C5296}">
      <dgm:prSet/>
      <dgm:spPr/>
      <dgm:t>
        <a:bodyPr/>
        <a:lstStyle/>
        <a:p>
          <a:endParaRPr lang="en-US"/>
        </a:p>
      </dgm:t>
    </dgm:pt>
    <dgm:pt modelId="{BEA2736E-C6EA-403B-958F-C21FABE79743}">
      <dgm:prSet phldrT="[Text]"/>
      <dgm:spPr/>
      <dgm:t>
        <a:bodyPr/>
        <a:lstStyle/>
        <a:p>
          <a:r>
            <a:rPr lang="en-US" dirty="0"/>
            <a:t>Hope Science</a:t>
          </a:r>
        </a:p>
      </dgm:t>
    </dgm:pt>
    <dgm:pt modelId="{A14D20A5-2A93-4A4B-8EE7-221DDC2A908E}" type="parTrans" cxnId="{628403DE-B74D-48B8-9F2D-6516374575A0}">
      <dgm:prSet/>
      <dgm:spPr/>
      <dgm:t>
        <a:bodyPr/>
        <a:lstStyle/>
        <a:p>
          <a:endParaRPr lang="en-US"/>
        </a:p>
      </dgm:t>
    </dgm:pt>
    <dgm:pt modelId="{A86033B3-CDE4-4141-9AFE-B81050D0D23D}" type="sibTrans" cxnId="{628403DE-B74D-48B8-9F2D-6516374575A0}">
      <dgm:prSet/>
      <dgm:spPr/>
      <dgm:t>
        <a:bodyPr/>
        <a:lstStyle/>
        <a:p>
          <a:endParaRPr lang="en-US"/>
        </a:p>
      </dgm:t>
    </dgm:pt>
    <dgm:pt modelId="{4112E960-6F0F-4BCE-86C3-3D3F3DDB5434}">
      <dgm:prSet phldrT="[Text]"/>
      <dgm:spPr/>
      <dgm:t>
        <a:bodyPr/>
        <a:lstStyle/>
        <a:p>
          <a:r>
            <a:rPr lang="en-US" b="1" dirty="0"/>
            <a:t>January</a:t>
          </a:r>
          <a:r>
            <a:rPr lang="en-US" dirty="0"/>
            <a:t> </a:t>
          </a:r>
        </a:p>
      </dgm:t>
    </dgm:pt>
    <dgm:pt modelId="{6FCAB452-7288-4D11-B659-9FC6515D93E3}" type="parTrans" cxnId="{4CD46201-6385-4ECC-B0FD-582DC3B906E5}">
      <dgm:prSet/>
      <dgm:spPr/>
      <dgm:t>
        <a:bodyPr/>
        <a:lstStyle/>
        <a:p>
          <a:endParaRPr lang="en-US"/>
        </a:p>
      </dgm:t>
    </dgm:pt>
    <dgm:pt modelId="{2956EC60-7424-4FC9-AAB0-5CFC7CB02E38}" type="sibTrans" cxnId="{4CD46201-6385-4ECC-B0FD-582DC3B906E5}">
      <dgm:prSet/>
      <dgm:spPr/>
      <dgm:t>
        <a:bodyPr/>
        <a:lstStyle/>
        <a:p>
          <a:endParaRPr lang="en-US"/>
        </a:p>
      </dgm:t>
    </dgm:pt>
    <dgm:pt modelId="{9D8C451A-8A10-42B1-9AD7-39B424B27C51}">
      <dgm:prSet phldrT="[Text]"/>
      <dgm:spPr/>
      <dgm:t>
        <a:bodyPr/>
        <a:lstStyle/>
        <a:p>
          <a:r>
            <a:rPr lang="en-US" dirty="0"/>
            <a:t>College &amp; Career Readiness </a:t>
          </a:r>
        </a:p>
      </dgm:t>
    </dgm:pt>
    <dgm:pt modelId="{ED4E8645-F301-4326-9C48-5AF382175FF5}" type="parTrans" cxnId="{5729175D-4812-4C37-B09A-194AFA77F314}">
      <dgm:prSet/>
      <dgm:spPr/>
      <dgm:t>
        <a:bodyPr/>
        <a:lstStyle/>
        <a:p>
          <a:endParaRPr lang="en-US"/>
        </a:p>
      </dgm:t>
    </dgm:pt>
    <dgm:pt modelId="{02382634-D36E-47A6-9216-C4CA5066899F}" type="sibTrans" cxnId="{5729175D-4812-4C37-B09A-194AFA77F314}">
      <dgm:prSet/>
      <dgm:spPr/>
      <dgm:t>
        <a:bodyPr/>
        <a:lstStyle/>
        <a:p>
          <a:endParaRPr lang="en-US"/>
        </a:p>
      </dgm:t>
    </dgm:pt>
    <dgm:pt modelId="{DCE05CBF-2A72-4B71-9428-492863C22FB5}" type="pres">
      <dgm:prSet presAssocID="{729FD8B8-DD09-4299-9E54-34108E097D93}" presName="Name0" presStyleCnt="0">
        <dgm:presLayoutVars>
          <dgm:dir/>
          <dgm:animLvl val="lvl"/>
          <dgm:resizeHandles val="exact"/>
        </dgm:presLayoutVars>
      </dgm:prSet>
      <dgm:spPr/>
    </dgm:pt>
    <dgm:pt modelId="{F71AEAC7-8895-47D4-BF81-E0E7FFC72D4A}" type="pres">
      <dgm:prSet presAssocID="{99CC2119-8745-4C30-B81B-8480CD91468A}" presName="composite" presStyleCnt="0"/>
      <dgm:spPr/>
    </dgm:pt>
    <dgm:pt modelId="{E1413944-F3E7-44EB-8EE2-721246691AE9}" type="pres">
      <dgm:prSet presAssocID="{99CC2119-8745-4C30-B81B-8480CD91468A}" presName="parTx" presStyleLbl="alignNode1" presStyleIdx="0" presStyleCnt="3">
        <dgm:presLayoutVars>
          <dgm:chMax val="0"/>
          <dgm:chPref val="0"/>
          <dgm:bulletEnabled val="1"/>
        </dgm:presLayoutVars>
      </dgm:prSet>
      <dgm:spPr/>
    </dgm:pt>
    <dgm:pt modelId="{1911F909-4E57-417C-9284-039AFAF9CADD}" type="pres">
      <dgm:prSet presAssocID="{99CC2119-8745-4C30-B81B-8480CD91468A}" presName="desTx" presStyleLbl="alignAccFollowNode1" presStyleIdx="0" presStyleCnt="3">
        <dgm:presLayoutVars>
          <dgm:bulletEnabled val="1"/>
        </dgm:presLayoutVars>
      </dgm:prSet>
      <dgm:spPr/>
    </dgm:pt>
    <dgm:pt modelId="{E643DD45-6FB6-46B7-80AB-E2ED573836A2}" type="pres">
      <dgm:prSet presAssocID="{3E266A22-0241-4C1C-96CA-1B1706576755}" presName="space" presStyleCnt="0"/>
      <dgm:spPr/>
    </dgm:pt>
    <dgm:pt modelId="{ACDAF350-7809-496E-B9B0-7A0E1742C2EC}" type="pres">
      <dgm:prSet presAssocID="{8397E08A-94B6-4023-931A-55EDA7E27BB8}" presName="composite" presStyleCnt="0"/>
      <dgm:spPr/>
    </dgm:pt>
    <dgm:pt modelId="{2E1B799C-8151-450D-8431-059F49E59622}" type="pres">
      <dgm:prSet presAssocID="{8397E08A-94B6-4023-931A-55EDA7E27BB8}" presName="parTx" presStyleLbl="alignNode1" presStyleIdx="1" presStyleCnt="3">
        <dgm:presLayoutVars>
          <dgm:chMax val="0"/>
          <dgm:chPref val="0"/>
          <dgm:bulletEnabled val="1"/>
        </dgm:presLayoutVars>
      </dgm:prSet>
      <dgm:spPr/>
    </dgm:pt>
    <dgm:pt modelId="{AB74EC28-2A46-4CDE-A254-66958CC2E0E0}" type="pres">
      <dgm:prSet presAssocID="{8397E08A-94B6-4023-931A-55EDA7E27BB8}" presName="desTx" presStyleLbl="alignAccFollowNode1" presStyleIdx="1" presStyleCnt="3">
        <dgm:presLayoutVars>
          <dgm:bulletEnabled val="1"/>
        </dgm:presLayoutVars>
      </dgm:prSet>
      <dgm:spPr/>
    </dgm:pt>
    <dgm:pt modelId="{5BC52480-D81D-40BA-B2BB-828726A15735}" type="pres">
      <dgm:prSet presAssocID="{ACDB0FFB-8BC2-4658-87D5-63248909C714}" presName="space" presStyleCnt="0"/>
      <dgm:spPr/>
    </dgm:pt>
    <dgm:pt modelId="{77C56759-6088-4C52-88B4-E0DCCD149CCE}" type="pres">
      <dgm:prSet presAssocID="{4112E960-6F0F-4BCE-86C3-3D3F3DDB5434}" presName="composite" presStyleCnt="0"/>
      <dgm:spPr/>
    </dgm:pt>
    <dgm:pt modelId="{1387D27C-4A7E-4043-814D-E597F8BF40FF}" type="pres">
      <dgm:prSet presAssocID="{4112E960-6F0F-4BCE-86C3-3D3F3DDB5434}" presName="parTx" presStyleLbl="alignNode1" presStyleIdx="2" presStyleCnt="3">
        <dgm:presLayoutVars>
          <dgm:chMax val="0"/>
          <dgm:chPref val="0"/>
          <dgm:bulletEnabled val="1"/>
        </dgm:presLayoutVars>
      </dgm:prSet>
      <dgm:spPr/>
    </dgm:pt>
    <dgm:pt modelId="{2F723E18-C796-4E92-A5C7-1FA85A866F82}" type="pres">
      <dgm:prSet presAssocID="{4112E960-6F0F-4BCE-86C3-3D3F3DDB5434}" presName="desTx" presStyleLbl="alignAccFollowNode1" presStyleIdx="2" presStyleCnt="3">
        <dgm:presLayoutVars>
          <dgm:bulletEnabled val="1"/>
        </dgm:presLayoutVars>
      </dgm:prSet>
      <dgm:spPr/>
    </dgm:pt>
  </dgm:ptLst>
  <dgm:cxnLst>
    <dgm:cxn modelId="{4CD46201-6385-4ECC-B0FD-582DC3B906E5}" srcId="{729FD8B8-DD09-4299-9E54-34108E097D93}" destId="{4112E960-6F0F-4BCE-86C3-3D3F3DDB5434}" srcOrd="2" destOrd="0" parTransId="{6FCAB452-7288-4D11-B659-9FC6515D93E3}" sibTransId="{2956EC60-7424-4FC9-AAB0-5CFC7CB02E38}"/>
    <dgm:cxn modelId="{E8660502-823D-499F-B2A9-74C240BE5F35}" type="presOf" srcId="{4112E960-6F0F-4BCE-86C3-3D3F3DDB5434}" destId="{1387D27C-4A7E-4043-814D-E597F8BF40FF}" srcOrd="0" destOrd="0" presId="urn:microsoft.com/office/officeart/2005/8/layout/hList1"/>
    <dgm:cxn modelId="{834FF60D-44E8-48EC-B57C-18772CE636DC}" srcId="{729FD8B8-DD09-4299-9E54-34108E097D93}" destId="{99CC2119-8745-4C30-B81B-8480CD91468A}" srcOrd="0" destOrd="0" parTransId="{ECAF3FB8-BE08-43FF-907D-F4D43591E41C}" sibTransId="{3E266A22-0241-4C1C-96CA-1B1706576755}"/>
    <dgm:cxn modelId="{A719E82E-F753-4259-ADD7-A6523A31F05F}" type="presOf" srcId="{BEA2736E-C6EA-403B-958F-C21FABE79743}" destId="{AB74EC28-2A46-4CDE-A254-66958CC2E0E0}" srcOrd="0" destOrd="0" presId="urn:microsoft.com/office/officeart/2005/8/layout/hList1"/>
    <dgm:cxn modelId="{08CBD25B-743E-4D0C-A7F3-EEFA11025B6C}" type="presOf" srcId="{E444CBF6-0E77-4BC7-9707-393A45A0DE35}" destId="{1911F909-4E57-417C-9284-039AFAF9CADD}" srcOrd="0" destOrd="0" presId="urn:microsoft.com/office/officeart/2005/8/layout/hList1"/>
    <dgm:cxn modelId="{5729175D-4812-4C37-B09A-194AFA77F314}" srcId="{4112E960-6F0F-4BCE-86C3-3D3F3DDB5434}" destId="{9D8C451A-8A10-42B1-9AD7-39B424B27C51}" srcOrd="0" destOrd="0" parTransId="{ED4E8645-F301-4326-9C48-5AF382175FF5}" sibTransId="{02382634-D36E-47A6-9216-C4CA5066899F}"/>
    <dgm:cxn modelId="{2D167145-E4A6-4CEB-B13E-1683901CDB14}" type="presOf" srcId="{99CC2119-8745-4C30-B81B-8480CD91468A}" destId="{E1413944-F3E7-44EB-8EE2-721246691AE9}" srcOrd="0" destOrd="0" presId="urn:microsoft.com/office/officeart/2005/8/layout/hList1"/>
    <dgm:cxn modelId="{F5424D4E-04AF-47F0-9734-832222763D5B}" type="presOf" srcId="{9D8C451A-8A10-42B1-9AD7-39B424B27C51}" destId="{2F723E18-C796-4E92-A5C7-1FA85A866F82}" srcOrd="0" destOrd="0" presId="urn:microsoft.com/office/officeart/2005/8/layout/hList1"/>
    <dgm:cxn modelId="{E12E56A6-EEB8-492B-913A-5F04F2429B04}" type="presOf" srcId="{8397E08A-94B6-4023-931A-55EDA7E27BB8}" destId="{2E1B799C-8151-450D-8431-059F49E59622}" srcOrd="0" destOrd="0" presId="urn:microsoft.com/office/officeart/2005/8/layout/hList1"/>
    <dgm:cxn modelId="{D0E549A7-7926-4F40-9682-F38BE10C5296}" srcId="{729FD8B8-DD09-4299-9E54-34108E097D93}" destId="{8397E08A-94B6-4023-931A-55EDA7E27BB8}" srcOrd="1" destOrd="0" parTransId="{31B4EE8A-A7C3-4BEF-A6C1-C9EE2DC8CDEA}" sibTransId="{ACDB0FFB-8BC2-4658-87D5-63248909C714}"/>
    <dgm:cxn modelId="{101235DB-2B4C-4BC0-8618-58E61BB4AB1A}" srcId="{99CC2119-8745-4C30-B81B-8480CD91468A}" destId="{E444CBF6-0E77-4BC7-9707-393A45A0DE35}" srcOrd="0" destOrd="0" parTransId="{284876E2-8F60-4E02-8D3A-68457F964995}" sibTransId="{1B2ECEB3-6AE9-41CF-9B30-E1C984105EE0}"/>
    <dgm:cxn modelId="{628403DE-B74D-48B8-9F2D-6516374575A0}" srcId="{8397E08A-94B6-4023-931A-55EDA7E27BB8}" destId="{BEA2736E-C6EA-403B-958F-C21FABE79743}" srcOrd="0" destOrd="0" parTransId="{A14D20A5-2A93-4A4B-8EE7-221DDC2A908E}" sibTransId="{A86033B3-CDE4-4141-9AFE-B81050D0D23D}"/>
    <dgm:cxn modelId="{3A80EDEA-2B91-4B2A-9C4A-1F5EAF72C926}" type="presOf" srcId="{729FD8B8-DD09-4299-9E54-34108E097D93}" destId="{DCE05CBF-2A72-4B71-9428-492863C22FB5}" srcOrd="0" destOrd="0" presId="urn:microsoft.com/office/officeart/2005/8/layout/hList1"/>
    <dgm:cxn modelId="{E3F2AD59-8366-49AB-9940-A754C47A9398}" type="presParOf" srcId="{DCE05CBF-2A72-4B71-9428-492863C22FB5}" destId="{F71AEAC7-8895-47D4-BF81-E0E7FFC72D4A}" srcOrd="0" destOrd="0" presId="urn:microsoft.com/office/officeart/2005/8/layout/hList1"/>
    <dgm:cxn modelId="{A2EF5A05-7B4F-4F5F-B66F-29654E69D2D8}" type="presParOf" srcId="{F71AEAC7-8895-47D4-BF81-E0E7FFC72D4A}" destId="{E1413944-F3E7-44EB-8EE2-721246691AE9}" srcOrd="0" destOrd="0" presId="urn:microsoft.com/office/officeart/2005/8/layout/hList1"/>
    <dgm:cxn modelId="{295354DC-8BD9-4A64-AED1-0DA57CE7F587}" type="presParOf" srcId="{F71AEAC7-8895-47D4-BF81-E0E7FFC72D4A}" destId="{1911F909-4E57-417C-9284-039AFAF9CADD}" srcOrd="1" destOrd="0" presId="urn:microsoft.com/office/officeart/2005/8/layout/hList1"/>
    <dgm:cxn modelId="{C77F8214-7B68-420F-A705-BA4DC7726B10}" type="presParOf" srcId="{DCE05CBF-2A72-4B71-9428-492863C22FB5}" destId="{E643DD45-6FB6-46B7-80AB-E2ED573836A2}" srcOrd="1" destOrd="0" presId="urn:microsoft.com/office/officeart/2005/8/layout/hList1"/>
    <dgm:cxn modelId="{B41087FF-B698-4243-814B-10D7B4D0741B}" type="presParOf" srcId="{DCE05CBF-2A72-4B71-9428-492863C22FB5}" destId="{ACDAF350-7809-496E-B9B0-7A0E1742C2EC}" srcOrd="2" destOrd="0" presId="urn:microsoft.com/office/officeart/2005/8/layout/hList1"/>
    <dgm:cxn modelId="{55E77748-BFE2-4E4F-891D-F4D63838C41B}" type="presParOf" srcId="{ACDAF350-7809-496E-B9B0-7A0E1742C2EC}" destId="{2E1B799C-8151-450D-8431-059F49E59622}" srcOrd="0" destOrd="0" presId="urn:microsoft.com/office/officeart/2005/8/layout/hList1"/>
    <dgm:cxn modelId="{8FCD8829-1698-4808-8E96-62540A6D07F9}" type="presParOf" srcId="{ACDAF350-7809-496E-B9B0-7A0E1742C2EC}" destId="{AB74EC28-2A46-4CDE-A254-66958CC2E0E0}" srcOrd="1" destOrd="0" presId="urn:microsoft.com/office/officeart/2005/8/layout/hList1"/>
    <dgm:cxn modelId="{38237153-6D82-4479-A354-57E6B609A592}" type="presParOf" srcId="{DCE05CBF-2A72-4B71-9428-492863C22FB5}" destId="{5BC52480-D81D-40BA-B2BB-828726A15735}" srcOrd="3" destOrd="0" presId="urn:microsoft.com/office/officeart/2005/8/layout/hList1"/>
    <dgm:cxn modelId="{4A868A4B-4BED-44E5-AAC3-CF852EA6EA06}" type="presParOf" srcId="{DCE05CBF-2A72-4B71-9428-492863C22FB5}" destId="{77C56759-6088-4C52-88B4-E0DCCD149CCE}" srcOrd="4" destOrd="0" presId="urn:microsoft.com/office/officeart/2005/8/layout/hList1"/>
    <dgm:cxn modelId="{5F4D11D1-E8F5-4225-8098-034F337EF619}" type="presParOf" srcId="{77C56759-6088-4C52-88B4-E0DCCD149CCE}" destId="{1387D27C-4A7E-4043-814D-E597F8BF40FF}" srcOrd="0" destOrd="0" presId="urn:microsoft.com/office/officeart/2005/8/layout/hList1"/>
    <dgm:cxn modelId="{83912B89-4387-4497-B34E-F5126989E65E}" type="presParOf" srcId="{77C56759-6088-4C52-88B4-E0DCCD149CCE}" destId="{2F723E18-C796-4E92-A5C7-1FA85A866F82}"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29FD8B8-DD09-4299-9E54-34108E097D93}"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48388518-B7B4-459E-841A-6C4419A1AD05}">
      <dgm:prSet phldrT="[Text]"/>
      <dgm:spPr/>
      <dgm:t>
        <a:bodyPr/>
        <a:lstStyle/>
        <a:p>
          <a:r>
            <a:rPr lang="en-US" b="1" dirty="0"/>
            <a:t>August</a:t>
          </a:r>
        </a:p>
      </dgm:t>
    </dgm:pt>
    <dgm:pt modelId="{71CBDD44-9CF0-41F7-9E86-DB3068C163BF}" type="parTrans" cxnId="{D6089C85-A9D0-446F-93E3-24FC1E2101F3}">
      <dgm:prSet/>
      <dgm:spPr/>
      <dgm:t>
        <a:bodyPr/>
        <a:lstStyle/>
        <a:p>
          <a:endParaRPr lang="en-US"/>
        </a:p>
      </dgm:t>
    </dgm:pt>
    <dgm:pt modelId="{577EC66D-2C42-48E0-8FE0-56EF659D972D}" type="sibTrans" cxnId="{D6089C85-A9D0-446F-93E3-24FC1E2101F3}">
      <dgm:prSet/>
      <dgm:spPr/>
      <dgm:t>
        <a:bodyPr/>
        <a:lstStyle/>
        <a:p>
          <a:endParaRPr lang="en-US"/>
        </a:p>
      </dgm:t>
    </dgm:pt>
    <dgm:pt modelId="{EDAB472D-2CC0-46EA-83A5-8506578493E8}">
      <dgm:prSet phldrT="[Text]"/>
      <dgm:spPr/>
      <dgm:t>
        <a:bodyPr/>
        <a:lstStyle/>
        <a:p>
          <a:r>
            <a:rPr lang="en-US" dirty="0"/>
            <a:t>Attendance</a:t>
          </a:r>
        </a:p>
      </dgm:t>
    </dgm:pt>
    <dgm:pt modelId="{2FA6FA66-2122-4FEC-989D-C12B017BD4EA}" type="parTrans" cxnId="{6CF3BBF1-82D0-46BF-8506-9EE1508CAAC1}">
      <dgm:prSet/>
      <dgm:spPr/>
      <dgm:t>
        <a:bodyPr/>
        <a:lstStyle/>
        <a:p>
          <a:endParaRPr lang="en-US"/>
        </a:p>
      </dgm:t>
    </dgm:pt>
    <dgm:pt modelId="{21D2A84F-E2C0-4959-A621-D44C3B6DD43A}" type="sibTrans" cxnId="{6CF3BBF1-82D0-46BF-8506-9EE1508CAAC1}">
      <dgm:prSet/>
      <dgm:spPr/>
      <dgm:t>
        <a:bodyPr/>
        <a:lstStyle/>
        <a:p>
          <a:endParaRPr lang="en-US"/>
        </a:p>
      </dgm:t>
    </dgm:pt>
    <dgm:pt modelId="{D36FE44F-DE7E-45A2-A9B8-1169FBD2697C}">
      <dgm:prSet phldrT="[Text]"/>
      <dgm:spPr/>
      <dgm:t>
        <a:bodyPr/>
        <a:lstStyle/>
        <a:p>
          <a:r>
            <a:rPr lang="en-US" b="1" dirty="0"/>
            <a:t>September</a:t>
          </a:r>
        </a:p>
      </dgm:t>
    </dgm:pt>
    <dgm:pt modelId="{1F91972A-F0E3-45D5-8D26-A0EA5FDDA3E9}" type="parTrans" cxnId="{E7FE9725-C4EA-472F-9D69-9AEFF1827729}">
      <dgm:prSet/>
      <dgm:spPr/>
      <dgm:t>
        <a:bodyPr/>
        <a:lstStyle/>
        <a:p>
          <a:endParaRPr lang="en-US"/>
        </a:p>
      </dgm:t>
    </dgm:pt>
    <dgm:pt modelId="{4E88123B-B6C6-4233-9934-0EB57E4579C5}" type="sibTrans" cxnId="{E7FE9725-C4EA-472F-9D69-9AEFF1827729}">
      <dgm:prSet/>
      <dgm:spPr/>
      <dgm:t>
        <a:bodyPr/>
        <a:lstStyle/>
        <a:p>
          <a:endParaRPr lang="en-US"/>
        </a:p>
      </dgm:t>
    </dgm:pt>
    <dgm:pt modelId="{0164766D-134F-4AE1-8541-7E8321F35BD0}">
      <dgm:prSet phldrT="[Text]"/>
      <dgm:spPr/>
      <dgm:t>
        <a:bodyPr/>
        <a:lstStyle/>
        <a:p>
          <a:r>
            <a:rPr lang="en-US" dirty="0"/>
            <a:t>School Climate</a:t>
          </a:r>
        </a:p>
      </dgm:t>
    </dgm:pt>
    <dgm:pt modelId="{FDACE2B5-08C2-42F0-91B7-A81396766F59}" type="parTrans" cxnId="{867F7DCE-5643-4606-AE58-C7C1E5218863}">
      <dgm:prSet/>
      <dgm:spPr/>
      <dgm:t>
        <a:bodyPr/>
        <a:lstStyle/>
        <a:p>
          <a:endParaRPr lang="en-US"/>
        </a:p>
      </dgm:t>
    </dgm:pt>
    <dgm:pt modelId="{59593872-E24A-4695-AF21-E48E426050FE}" type="sibTrans" cxnId="{867F7DCE-5643-4606-AE58-C7C1E5218863}">
      <dgm:prSet/>
      <dgm:spPr/>
      <dgm:t>
        <a:bodyPr/>
        <a:lstStyle/>
        <a:p>
          <a:endParaRPr lang="en-US"/>
        </a:p>
      </dgm:t>
    </dgm:pt>
    <dgm:pt modelId="{FDA1E29F-B14A-40F8-932C-7AEC69A71FA4}">
      <dgm:prSet phldrT="[Text]"/>
      <dgm:spPr/>
      <dgm:t>
        <a:bodyPr/>
        <a:lstStyle/>
        <a:p>
          <a:r>
            <a:rPr lang="en-US" b="1" dirty="0"/>
            <a:t>October</a:t>
          </a:r>
          <a:r>
            <a:rPr lang="en-US" dirty="0"/>
            <a:t> </a:t>
          </a:r>
        </a:p>
      </dgm:t>
    </dgm:pt>
    <dgm:pt modelId="{8BECDE9F-A6CE-4260-A840-AEAC406B0554}" type="parTrans" cxnId="{2E53D6EB-4A43-4366-BA9A-68BCD79C18F5}">
      <dgm:prSet/>
      <dgm:spPr/>
      <dgm:t>
        <a:bodyPr/>
        <a:lstStyle/>
        <a:p>
          <a:endParaRPr lang="en-US"/>
        </a:p>
      </dgm:t>
    </dgm:pt>
    <dgm:pt modelId="{94493739-AF5B-45EA-A398-0D893132BA30}" type="sibTrans" cxnId="{2E53D6EB-4A43-4366-BA9A-68BCD79C18F5}">
      <dgm:prSet/>
      <dgm:spPr/>
      <dgm:t>
        <a:bodyPr/>
        <a:lstStyle/>
        <a:p>
          <a:endParaRPr lang="en-US"/>
        </a:p>
      </dgm:t>
    </dgm:pt>
    <dgm:pt modelId="{99CC2119-8745-4C30-B81B-8480CD91468A}">
      <dgm:prSet phldrT="[Text]"/>
      <dgm:spPr/>
      <dgm:t>
        <a:bodyPr/>
        <a:lstStyle/>
        <a:p>
          <a:r>
            <a:rPr lang="en-US" dirty="0"/>
            <a:t>Behavioral Health </a:t>
          </a:r>
        </a:p>
      </dgm:t>
    </dgm:pt>
    <dgm:pt modelId="{ECAF3FB8-BE08-43FF-907D-F4D43591E41C}" type="parTrans" cxnId="{834FF60D-44E8-48EC-B57C-18772CE636DC}">
      <dgm:prSet/>
      <dgm:spPr/>
      <dgm:t>
        <a:bodyPr/>
        <a:lstStyle/>
        <a:p>
          <a:endParaRPr lang="en-US"/>
        </a:p>
      </dgm:t>
    </dgm:pt>
    <dgm:pt modelId="{3E266A22-0241-4C1C-96CA-1B1706576755}" type="sibTrans" cxnId="{834FF60D-44E8-48EC-B57C-18772CE636DC}">
      <dgm:prSet/>
      <dgm:spPr/>
      <dgm:t>
        <a:bodyPr/>
        <a:lstStyle/>
        <a:p>
          <a:endParaRPr lang="en-US"/>
        </a:p>
      </dgm:t>
    </dgm:pt>
    <dgm:pt modelId="{DCE05CBF-2A72-4B71-9428-492863C22FB5}" type="pres">
      <dgm:prSet presAssocID="{729FD8B8-DD09-4299-9E54-34108E097D93}" presName="Name0" presStyleCnt="0">
        <dgm:presLayoutVars>
          <dgm:dir/>
          <dgm:animLvl val="lvl"/>
          <dgm:resizeHandles val="exact"/>
        </dgm:presLayoutVars>
      </dgm:prSet>
      <dgm:spPr/>
    </dgm:pt>
    <dgm:pt modelId="{8EA93550-6803-4462-8232-EEB57AE167C4}" type="pres">
      <dgm:prSet presAssocID="{48388518-B7B4-459E-841A-6C4419A1AD05}" presName="composite" presStyleCnt="0"/>
      <dgm:spPr/>
    </dgm:pt>
    <dgm:pt modelId="{EF4B5868-48DA-48AF-AE5E-AF7B655891FC}" type="pres">
      <dgm:prSet presAssocID="{48388518-B7B4-459E-841A-6C4419A1AD05}" presName="parTx" presStyleLbl="alignNode1" presStyleIdx="0" presStyleCnt="3">
        <dgm:presLayoutVars>
          <dgm:chMax val="0"/>
          <dgm:chPref val="0"/>
          <dgm:bulletEnabled val="1"/>
        </dgm:presLayoutVars>
      </dgm:prSet>
      <dgm:spPr/>
    </dgm:pt>
    <dgm:pt modelId="{EC763FB8-4EE8-4125-909C-72DA80EE9FFF}" type="pres">
      <dgm:prSet presAssocID="{48388518-B7B4-459E-841A-6C4419A1AD05}" presName="desTx" presStyleLbl="alignAccFollowNode1" presStyleIdx="0" presStyleCnt="3">
        <dgm:presLayoutVars>
          <dgm:bulletEnabled val="1"/>
        </dgm:presLayoutVars>
      </dgm:prSet>
      <dgm:spPr/>
    </dgm:pt>
    <dgm:pt modelId="{18316893-14BB-4EF5-B4C9-B966D2831014}" type="pres">
      <dgm:prSet presAssocID="{577EC66D-2C42-48E0-8FE0-56EF659D972D}" presName="space" presStyleCnt="0"/>
      <dgm:spPr/>
    </dgm:pt>
    <dgm:pt modelId="{3C89DA07-8570-4838-A339-474D0FA2A663}" type="pres">
      <dgm:prSet presAssocID="{D36FE44F-DE7E-45A2-A9B8-1169FBD2697C}" presName="composite" presStyleCnt="0"/>
      <dgm:spPr/>
    </dgm:pt>
    <dgm:pt modelId="{E4FA0694-718D-4A47-AB0B-423BA0E1BCED}" type="pres">
      <dgm:prSet presAssocID="{D36FE44F-DE7E-45A2-A9B8-1169FBD2697C}" presName="parTx" presStyleLbl="alignNode1" presStyleIdx="1" presStyleCnt="3">
        <dgm:presLayoutVars>
          <dgm:chMax val="0"/>
          <dgm:chPref val="0"/>
          <dgm:bulletEnabled val="1"/>
        </dgm:presLayoutVars>
      </dgm:prSet>
      <dgm:spPr/>
    </dgm:pt>
    <dgm:pt modelId="{3AF62650-3170-4A31-BD22-D026B14F02EC}" type="pres">
      <dgm:prSet presAssocID="{D36FE44F-DE7E-45A2-A9B8-1169FBD2697C}" presName="desTx" presStyleLbl="alignAccFollowNode1" presStyleIdx="1" presStyleCnt="3">
        <dgm:presLayoutVars>
          <dgm:bulletEnabled val="1"/>
        </dgm:presLayoutVars>
      </dgm:prSet>
      <dgm:spPr/>
    </dgm:pt>
    <dgm:pt modelId="{5D3041E6-1FC9-49EF-BD1B-4824F292F523}" type="pres">
      <dgm:prSet presAssocID="{4E88123B-B6C6-4233-9934-0EB57E4579C5}" presName="space" presStyleCnt="0"/>
      <dgm:spPr/>
    </dgm:pt>
    <dgm:pt modelId="{1B4C2501-816D-4868-90E0-A13505115692}" type="pres">
      <dgm:prSet presAssocID="{FDA1E29F-B14A-40F8-932C-7AEC69A71FA4}" presName="composite" presStyleCnt="0"/>
      <dgm:spPr/>
    </dgm:pt>
    <dgm:pt modelId="{910AD5B5-425B-424E-A461-2084E1CFA42E}" type="pres">
      <dgm:prSet presAssocID="{FDA1E29F-B14A-40F8-932C-7AEC69A71FA4}" presName="parTx" presStyleLbl="alignNode1" presStyleIdx="2" presStyleCnt="3">
        <dgm:presLayoutVars>
          <dgm:chMax val="0"/>
          <dgm:chPref val="0"/>
          <dgm:bulletEnabled val="1"/>
        </dgm:presLayoutVars>
      </dgm:prSet>
      <dgm:spPr/>
    </dgm:pt>
    <dgm:pt modelId="{13D6F6CF-C1D6-4670-9227-6F1C8C210BFB}" type="pres">
      <dgm:prSet presAssocID="{FDA1E29F-B14A-40F8-932C-7AEC69A71FA4}" presName="desTx" presStyleLbl="alignAccFollowNode1" presStyleIdx="2" presStyleCnt="3">
        <dgm:presLayoutVars>
          <dgm:bulletEnabled val="1"/>
        </dgm:presLayoutVars>
      </dgm:prSet>
      <dgm:spPr/>
    </dgm:pt>
  </dgm:ptLst>
  <dgm:cxnLst>
    <dgm:cxn modelId="{834FF60D-44E8-48EC-B57C-18772CE636DC}" srcId="{FDA1E29F-B14A-40F8-932C-7AEC69A71FA4}" destId="{99CC2119-8745-4C30-B81B-8480CD91468A}" srcOrd="0" destOrd="0" parTransId="{ECAF3FB8-BE08-43FF-907D-F4D43591E41C}" sibTransId="{3E266A22-0241-4C1C-96CA-1B1706576755}"/>
    <dgm:cxn modelId="{C29F141B-5278-4598-8282-4F1963A6DEE6}" type="presOf" srcId="{D36FE44F-DE7E-45A2-A9B8-1169FBD2697C}" destId="{E4FA0694-718D-4A47-AB0B-423BA0E1BCED}" srcOrd="0" destOrd="0" presId="urn:microsoft.com/office/officeart/2005/8/layout/hList1"/>
    <dgm:cxn modelId="{E7FE9725-C4EA-472F-9D69-9AEFF1827729}" srcId="{729FD8B8-DD09-4299-9E54-34108E097D93}" destId="{D36FE44F-DE7E-45A2-A9B8-1169FBD2697C}" srcOrd="1" destOrd="0" parTransId="{1F91972A-F0E3-45D5-8D26-A0EA5FDDA3E9}" sibTransId="{4E88123B-B6C6-4233-9934-0EB57E4579C5}"/>
    <dgm:cxn modelId="{6D151F51-1DDF-4371-85CD-A3EF78A83D6E}" type="presOf" srcId="{EDAB472D-2CC0-46EA-83A5-8506578493E8}" destId="{EC763FB8-4EE8-4125-909C-72DA80EE9FFF}" srcOrd="0" destOrd="0" presId="urn:microsoft.com/office/officeart/2005/8/layout/hList1"/>
    <dgm:cxn modelId="{D6089C85-A9D0-446F-93E3-24FC1E2101F3}" srcId="{729FD8B8-DD09-4299-9E54-34108E097D93}" destId="{48388518-B7B4-459E-841A-6C4419A1AD05}" srcOrd="0" destOrd="0" parTransId="{71CBDD44-9CF0-41F7-9E86-DB3068C163BF}" sibTransId="{577EC66D-2C42-48E0-8FE0-56EF659D972D}"/>
    <dgm:cxn modelId="{A4295F93-7D24-4CAE-A260-7DD4963DF800}" type="presOf" srcId="{FDA1E29F-B14A-40F8-932C-7AEC69A71FA4}" destId="{910AD5B5-425B-424E-A461-2084E1CFA42E}" srcOrd="0" destOrd="0" presId="urn:microsoft.com/office/officeart/2005/8/layout/hList1"/>
    <dgm:cxn modelId="{867F7DCE-5643-4606-AE58-C7C1E5218863}" srcId="{D36FE44F-DE7E-45A2-A9B8-1169FBD2697C}" destId="{0164766D-134F-4AE1-8541-7E8321F35BD0}" srcOrd="0" destOrd="0" parTransId="{FDACE2B5-08C2-42F0-91B7-A81396766F59}" sibTransId="{59593872-E24A-4695-AF21-E48E426050FE}"/>
    <dgm:cxn modelId="{D4D24AD3-1654-4430-965D-7FCDB4A00788}" type="presOf" srcId="{0164766D-134F-4AE1-8541-7E8321F35BD0}" destId="{3AF62650-3170-4A31-BD22-D026B14F02EC}" srcOrd="0" destOrd="0" presId="urn:microsoft.com/office/officeart/2005/8/layout/hList1"/>
    <dgm:cxn modelId="{F7522AD4-9AA2-4375-BBAF-BF2E1771CDB6}" type="presOf" srcId="{48388518-B7B4-459E-841A-6C4419A1AD05}" destId="{EF4B5868-48DA-48AF-AE5E-AF7B655891FC}" srcOrd="0" destOrd="0" presId="urn:microsoft.com/office/officeart/2005/8/layout/hList1"/>
    <dgm:cxn modelId="{3A80EDEA-2B91-4B2A-9C4A-1F5EAF72C926}" type="presOf" srcId="{729FD8B8-DD09-4299-9E54-34108E097D93}" destId="{DCE05CBF-2A72-4B71-9428-492863C22FB5}" srcOrd="0" destOrd="0" presId="urn:microsoft.com/office/officeart/2005/8/layout/hList1"/>
    <dgm:cxn modelId="{2E53D6EB-4A43-4366-BA9A-68BCD79C18F5}" srcId="{729FD8B8-DD09-4299-9E54-34108E097D93}" destId="{FDA1E29F-B14A-40F8-932C-7AEC69A71FA4}" srcOrd="2" destOrd="0" parTransId="{8BECDE9F-A6CE-4260-A840-AEAC406B0554}" sibTransId="{94493739-AF5B-45EA-A398-0D893132BA30}"/>
    <dgm:cxn modelId="{B047D8EC-E68A-41F8-92CC-75F46CE21B18}" type="presOf" srcId="{99CC2119-8745-4C30-B81B-8480CD91468A}" destId="{13D6F6CF-C1D6-4670-9227-6F1C8C210BFB}" srcOrd="0" destOrd="0" presId="urn:microsoft.com/office/officeart/2005/8/layout/hList1"/>
    <dgm:cxn modelId="{6CF3BBF1-82D0-46BF-8506-9EE1508CAAC1}" srcId="{48388518-B7B4-459E-841A-6C4419A1AD05}" destId="{EDAB472D-2CC0-46EA-83A5-8506578493E8}" srcOrd="0" destOrd="0" parTransId="{2FA6FA66-2122-4FEC-989D-C12B017BD4EA}" sibTransId="{21D2A84F-E2C0-4959-A621-D44C3B6DD43A}"/>
    <dgm:cxn modelId="{800D6150-B265-43F4-AC63-CF658AF99404}" type="presParOf" srcId="{DCE05CBF-2A72-4B71-9428-492863C22FB5}" destId="{8EA93550-6803-4462-8232-EEB57AE167C4}" srcOrd="0" destOrd="0" presId="urn:microsoft.com/office/officeart/2005/8/layout/hList1"/>
    <dgm:cxn modelId="{B7B9B6B2-5DF1-481E-A37F-BA3B9E0D4F2C}" type="presParOf" srcId="{8EA93550-6803-4462-8232-EEB57AE167C4}" destId="{EF4B5868-48DA-48AF-AE5E-AF7B655891FC}" srcOrd="0" destOrd="0" presId="urn:microsoft.com/office/officeart/2005/8/layout/hList1"/>
    <dgm:cxn modelId="{4D8238D6-66D9-4944-886F-0313B098460F}" type="presParOf" srcId="{8EA93550-6803-4462-8232-EEB57AE167C4}" destId="{EC763FB8-4EE8-4125-909C-72DA80EE9FFF}" srcOrd="1" destOrd="0" presId="urn:microsoft.com/office/officeart/2005/8/layout/hList1"/>
    <dgm:cxn modelId="{7CF6C29D-495E-4FB9-8156-D799FE4CFC3C}" type="presParOf" srcId="{DCE05CBF-2A72-4B71-9428-492863C22FB5}" destId="{18316893-14BB-4EF5-B4C9-B966D2831014}" srcOrd="1" destOrd="0" presId="urn:microsoft.com/office/officeart/2005/8/layout/hList1"/>
    <dgm:cxn modelId="{A03CF4E8-A8B1-4C7C-81CC-0A1B68964B58}" type="presParOf" srcId="{DCE05CBF-2A72-4B71-9428-492863C22FB5}" destId="{3C89DA07-8570-4838-A339-474D0FA2A663}" srcOrd="2" destOrd="0" presId="urn:microsoft.com/office/officeart/2005/8/layout/hList1"/>
    <dgm:cxn modelId="{961D4BB6-971E-4507-B4FC-B95FB7D75B9E}" type="presParOf" srcId="{3C89DA07-8570-4838-A339-474D0FA2A663}" destId="{E4FA0694-718D-4A47-AB0B-423BA0E1BCED}" srcOrd="0" destOrd="0" presId="urn:microsoft.com/office/officeart/2005/8/layout/hList1"/>
    <dgm:cxn modelId="{599BDE04-8825-4974-91BC-85FFCBA63C91}" type="presParOf" srcId="{3C89DA07-8570-4838-A339-474D0FA2A663}" destId="{3AF62650-3170-4A31-BD22-D026B14F02EC}" srcOrd="1" destOrd="0" presId="urn:microsoft.com/office/officeart/2005/8/layout/hList1"/>
    <dgm:cxn modelId="{DB37A672-4898-4FBE-AE8B-860368CE388F}" type="presParOf" srcId="{DCE05CBF-2A72-4B71-9428-492863C22FB5}" destId="{5D3041E6-1FC9-49EF-BD1B-4824F292F523}" srcOrd="3" destOrd="0" presId="urn:microsoft.com/office/officeart/2005/8/layout/hList1"/>
    <dgm:cxn modelId="{5F8DFFA0-D81C-432D-9186-11B9A771D1B4}" type="presParOf" srcId="{DCE05CBF-2A72-4B71-9428-492863C22FB5}" destId="{1B4C2501-816D-4868-90E0-A13505115692}" srcOrd="4" destOrd="0" presId="urn:microsoft.com/office/officeart/2005/8/layout/hList1"/>
    <dgm:cxn modelId="{86322B77-A3A5-42FA-B4EA-84B79056553C}" type="presParOf" srcId="{1B4C2501-816D-4868-90E0-A13505115692}" destId="{910AD5B5-425B-424E-A461-2084E1CFA42E}" srcOrd="0" destOrd="0" presId="urn:microsoft.com/office/officeart/2005/8/layout/hList1"/>
    <dgm:cxn modelId="{97FFB740-884B-47C7-872A-20A02633A7A7}" type="presParOf" srcId="{1B4C2501-816D-4868-90E0-A13505115692}" destId="{13D6F6CF-C1D6-4670-9227-6F1C8C210BFB}"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29FD8B8-DD09-4299-9E54-34108E097D9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AED5C4C-57A9-4E9F-8EC0-9E51DA003BC8}">
      <dgm:prSet phldrT="[Text]"/>
      <dgm:spPr/>
      <dgm:t>
        <a:bodyPr/>
        <a:lstStyle/>
        <a:p>
          <a:r>
            <a:rPr lang="en-US" b="1" dirty="0">
              <a:solidFill>
                <a:schemeClr val="tx1"/>
              </a:solidFill>
            </a:rPr>
            <a:t>May</a:t>
          </a:r>
        </a:p>
      </dgm:t>
    </dgm:pt>
    <dgm:pt modelId="{1AEB290A-D709-4E34-A841-7DE4D94B8238}" type="parTrans" cxnId="{398DDECF-92C6-412F-82CB-12CAEC25520E}">
      <dgm:prSet/>
      <dgm:spPr/>
      <dgm:t>
        <a:bodyPr/>
        <a:lstStyle/>
        <a:p>
          <a:endParaRPr lang="en-US"/>
        </a:p>
      </dgm:t>
    </dgm:pt>
    <dgm:pt modelId="{92A0AB98-378F-4DDC-8FFC-F5D529908C10}" type="sibTrans" cxnId="{398DDECF-92C6-412F-82CB-12CAEC25520E}">
      <dgm:prSet/>
      <dgm:spPr/>
      <dgm:t>
        <a:bodyPr/>
        <a:lstStyle/>
        <a:p>
          <a:endParaRPr lang="en-US"/>
        </a:p>
      </dgm:t>
    </dgm:pt>
    <dgm:pt modelId="{41FCFD86-82CB-4270-B2A8-E6FDAE3FB1D4}">
      <dgm:prSet phldrT="[Text]"/>
      <dgm:spPr/>
      <dgm:t>
        <a:bodyPr/>
        <a:lstStyle/>
        <a:p>
          <a:r>
            <a:rPr lang="en-US" dirty="0"/>
            <a:t>Dual Credit &amp; Multiple Pathways</a:t>
          </a:r>
        </a:p>
      </dgm:t>
    </dgm:pt>
    <dgm:pt modelId="{3DB9B50F-4764-4437-BD9B-A62B305DE027}" type="parTrans" cxnId="{8538F147-958E-4D1F-9D73-CCFF591A4135}">
      <dgm:prSet/>
      <dgm:spPr/>
      <dgm:t>
        <a:bodyPr/>
        <a:lstStyle/>
        <a:p>
          <a:endParaRPr lang="en-US"/>
        </a:p>
      </dgm:t>
    </dgm:pt>
    <dgm:pt modelId="{9323C9C6-7E7F-4655-90CC-582B1D4ECA8A}" type="sibTrans" cxnId="{8538F147-958E-4D1F-9D73-CCFF591A4135}">
      <dgm:prSet/>
      <dgm:spPr/>
      <dgm:t>
        <a:bodyPr/>
        <a:lstStyle/>
        <a:p>
          <a:endParaRPr lang="en-US"/>
        </a:p>
      </dgm:t>
    </dgm:pt>
    <dgm:pt modelId="{A8F26EC5-121D-4217-9F8B-9B9D97C3C906}">
      <dgm:prSet phldrT="[Text]"/>
      <dgm:spPr/>
      <dgm:t>
        <a:bodyPr/>
        <a:lstStyle/>
        <a:p>
          <a:r>
            <a:rPr lang="en-US" b="1" dirty="0">
              <a:solidFill>
                <a:schemeClr val="tx1"/>
              </a:solidFill>
            </a:rPr>
            <a:t>June</a:t>
          </a:r>
          <a:r>
            <a:rPr lang="en-US" dirty="0"/>
            <a:t> </a:t>
          </a:r>
        </a:p>
      </dgm:t>
    </dgm:pt>
    <dgm:pt modelId="{75192F4B-8AA3-4AA5-A393-9AC35D43E2EE}" type="parTrans" cxnId="{A5A03607-C5E9-4AC4-878E-1C79828FA2F1}">
      <dgm:prSet/>
      <dgm:spPr/>
      <dgm:t>
        <a:bodyPr/>
        <a:lstStyle/>
        <a:p>
          <a:endParaRPr lang="en-US"/>
        </a:p>
      </dgm:t>
    </dgm:pt>
    <dgm:pt modelId="{D3D03624-9879-45AD-9BC3-9E0B190E3D12}" type="sibTrans" cxnId="{A5A03607-C5E9-4AC4-878E-1C79828FA2F1}">
      <dgm:prSet/>
      <dgm:spPr/>
      <dgm:t>
        <a:bodyPr/>
        <a:lstStyle/>
        <a:p>
          <a:endParaRPr lang="en-US"/>
        </a:p>
      </dgm:t>
    </dgm:pt>
    <dgm:pt modelId="{44C7B153-072D-4A54-8365-6BD1817BA7A6}">
      <dgm:prSet phldrT="[Text]"/>
      <dgm:spPr/>
      <dgm:t>
        <a:bodyPr/>
        <a:lstStyle/>
        <a:p>
          <a:r>
            <a:rPr lang="en-US" dirty="0"/>
            <a:t>Graduation Equity</a:t>
          </a:r>
        </a:p>
      </dgm:t>
    </dgm:pt>
    <dgm:pt modelId="{0089E65E-5C3C-4E05-A767-7D1253A73559}" type="parTrans" cxnId="{DB7067AE-1620-4F38-A249-1DEAFB8D5CE2}">
      <dgm:prSet/>
      <dgm:spPr/>
      <dgm:t>
        <a:bodyPr/>
        <a:lstStyle/>
        <a:p>
          <a:endParaRPr lang="en-US"/>
        </a:p>
      </dgm:t>
    </dgm:pt>
    <dgm:pt modelId="{C18587BF-F565-4463-9927-63CD93B303AB}" type="sibTrans" cxnId="{DB7067AE-1620-4F38-A249-1DEAFB8D5CE2}">
      <dgm:prSet/>
      <dgm:spPr/>
      <dgm:t>
        <a:bodyPr/>
        <a:lstStyle/>
        <a:p>
          <a:endParaRPr lang="en-US"/>
        </a:p>
      </dgm:t>
    </dgm:pt>
    <dgm:pt modelId="{3DF287BB-49FC-47C6-ABD0-7FD8425267FE}">
      <dgm:prSet phldrT="[Text]"/>
      <dgm:spPr>
        <a:noFill/>
        <a:ln>
          <a:noFill/>
        </a:ln>
      </dgm:spPr>
      <dgm:t>
        <a:bodyPr/>
        <a:lstStyle/>
        <a:p>
          <a:endParaRPr lang="en-US" dirty="0"/>
        </a:p>
      </dgm:t>
    </dgm:pt>
    <dgm:pt modelId="{076086CB-41A9-45D5-8F4C-258C8B5D54E2}" type="parTrans" cxnId="{F5B1F5D7-9DA6-4DB6-A0A8-1F68CA14A38C}">
      <dgm:prSet/>
      <dgm:spPr/>
      <dgm:t>
        <a:bodyPr/>
        <a:lstStyle/>
        <a:p>
          <a:endParaRPr lang="en-US"/>
        </a:p>
      </dgm:t>
    </dgm:pt>
    <dgm:pt modelId="{A8CBFE58-5224-49EC-BC5F-29F6648696BF}" type="sibTrans" cxnId="{F5B1F5D7-9DA6-4DB6-A0A8-1F68CA14A38C}">
      <dgm:prSet/>
      <dgm:spPr/>
      <dgm:t>
        <a:bodyPr/>
        <a:lstStyle/>
        <a:p>
          <a:endParaRPr lang="en-US"/>
        </a:p>
      </dgm:t>
    </dgm:pt>
    <dgm:pt modelId="{DCE05CBF-2A72-4B71-9428-492863C22FB5}" type="pres">
      <dgm:prSet presAssocID="{729FD8B8-DD09-4299-9E54-34108E097D93}" presName="Name0" presStyleCnt="0">
        <dgm:presLayoutVars>
          <dgm:dir/>
          <dgm:animLvl val="lvl"/>
          <dgm:resizeHandles val="exact"/>
        </dgm:presLayoutVars>
      </dgm:prSet>
      <dgm:spPr/>
    </dgm:pt>
    <dgm:pt modelId="{804E8988-EF51-4E36-934C-7BA520797348}" type="pres">
      <dgm:prSet presAssocID="{EAED5C4C-57A9-4E9F-8EC0-9E51DA003BC8}" presName="composite" presStyleCnt="0"/>
      <dgm:spPr/>
    </dgm:pt>
    <dgm:pt modelId="{4514807A-C316-4C05-A25E-47E664621B4B}" type="pres">
      <dgm:prSet presAssocID="{EAED5C4C-57A9-4E9F-8EC0-9E51DA003BC8}" presName="parTx" presStyleLbl="alignNode1" presStyleIdx="0" presStyleCnt="3">
        <dgm:presLayoutVars>
          <dgm:chMax val="0"/>
          <dgm:chPref val="0"/>
          <dgm:bulletEnabled val="1"/>
        </dgm:presLayoutVars>
      </dgm:prSet>
      <dgm:spPr/>
    </dgm:pt>
    <dgm:pt modelId="{0EDE9902-9D7C-43ED-B7BF-261443A041BE}" type="pres">
      <dgm:prSet presAssocID="{EAED5C4C-57A9-4E9F-8EC0-9E51DA003BC8}" presName="desTx" presStyleLbl="alignAccFollowNode1" presStyleIdx="0" presStyleCnt="3">
        <dgm:presLayoutVars>
          <dgm:bulletEnabled val="1"/>
        </dgm:presLayoutVars>
      </dgm:prSet>
      <dgm:spPr/>
    </dgm:pt>
    <dgm:pt modelId="{7CCA6148-567F-4314-90E6-9AA9902F47D3}" type="pres">
      <dgm:prSet presAssocID="{92A0AB98-378F-4DDC-8FFC-F5D529908C10}" presName="space" presStyleCnt="0"/>
      <dgm:spPr/>
    </dgm:pt>
    <dgm:pt modelId="{597C0E0E-737B-4EB0-A890-EC411FDE8802}" type="pres">
      <dgm:prSet presAssocID="{A8F26EC5-121D-4217-9F8B-9B9D97C3C906}" presName="composite" presStyleCnt="0"/>
      <dgm:spPr/>
    </dgm:pt>
    <dgm:pt modelId="{6C2E4864-27B9-497B-A8CB-50E56402B92C}" type="pres">
      <dgm:prSet presAssocID="{A8F26EC5-121D-4217-9F8B-9B9D97C3C906}" presName="parTx" presStyleLbl="alignNode1" presStyleIdx="1" presStyleCnt="3">
        <dgm:presLayoutVars>
          <dgm:chMax val="0"/>
          <dgm:chPref val="0"/>
          <dgm:bulletEnabled val="1"/>
        </dgm:presLayoutVars>
      </dgm:prSet>
      <dgm:spPr/>
    </dgm:pt>
    <dgm:pt modelId="{A314700C-2D01-466F-90D4-61B41B475BA7}" type="pres">
      <dgm:prSet presAssocID="{A8F26EC5-121D-4217-9F8B-9B9D97C3C906}" presName="desTx" presStyleLbl="alignAccFollowNode1" presStyleIdx="1" presStyleCnt="3">
        <dgm:presLayoutVars>
          <dgm:bulletEnabled val="1"/>
        </dgm:presLayoutVars>
      </dgm:prSet>
      <dgm:spPr/>
    </dgm:pt>
    <dgm:pt modelId="{A56D85E7-B093-46DC-A158-8AF78064B945}" type="pres">
      <dgm:prSet presAssocID="{D3D03624-9879-45AD-9BC3-9E0B190E3D12}" presName="space" presStyleCnt="0"/>
      <dgm:spPr/>
    </dgm:pt>
    <dgm:pt modelId="{EF4FBCF2-41D3-491E-A6AC-0676F27F0970}" type="pres">
      <dgm:prSet presAssocID="{3DF287BB-49FC-47C6-ABD0-7FD8425267FE}" presName="composite" presStyleCnt="0"/>
      <dgm:spPr/>
    </dgm:pt>
    <dgm:pt modelId="{FE4282A4-C18F-4F87-9549-7ACB59ACEA79}" type="pres">
      <dgm:prSet presAssocID="{3DF287BB-49FC-47C6-ABD0-7FD8425267FE}" presName="parTx" presStyleLbl="alignNode1" presStyleIdx="2" presStyleCnt="3">
        <dgm:presLayoutVars>
          <dgm:chMax val="0"/>
          <dgm:chPref val="0"/>
          <dgm:bulletEnabled val="1"/>
        </dgm:presLayoutVars>
      </dgm:prSet>
      <dgm:spPr/>
    </dgm:pt>
    <dgm:pt modelId="{488DAABF-23BD-4561-B276-B4105B62B52D}" type="pres">
      <dgm:prSet presAssocID="{3DF287BB-49FC-47C6-ABD0-7FD8425267FE}" presName="desTx" presStyleLbl="alignAccFollowNode1" presStyleIdx="2" presStyleCnt="3">
        <dgm:presLayoutVars>
          <dgm:bulletEnabled val="1"/>
        </dgm:presLayoutVars>
      </dgm:prSet>
      <dgm:spPr>
        <a:noFill/>
        <a:ln>
          <a:noFill/>
        </a:ln>
      </dgm:spPr>
    </dgm:pt>
  </dgm:ptLst>
  <dgm:cxnLst>
    <dgm:cxn modelId="{A5A03607-C5E9-4AC4-878E-1C79828FA2F1}" srcId="{729FD8B8-DD09-4299-9E54-34108E097D93}" destId="{A8F26EC5-121D-4217-9F8B-9B9D97C3C906}" srcOrd="1" destOrd="0" parTransId="{75192F4B-8AA3-4AA5-A393-9AC35D43E2EE}" sibTransId="{D3D03624-9879-45AD-9BC3-9E0B190E3D12}"/>
    <dgm:cxn modelId="{77B78624-338A-420B-9FDA-DAF3B2B18CE5}" type="presOf" srcId="{44C7B153-072D-4A54-8365-6BD1817BA7A6}" destId="{A314700C-2D01-466F-90D4-61B41B475BA7}" srcOrd="0" destOrd="0" presId="urn:microsoft.com/office/officeart/2005/8/layout/hList1"/>
    <dgm:cxn modelId="{8538F147-958E-4D1F-9D73-CCFF591A4135}" srcId="{EAED5C4C-57A9-4E9F-8EC0-9E51DA003BC8}" destId="{41FCFD86-82CB-4270-B2A8-E6FDAE3FB1D4}" srcOrd="0" destOrd="0" parTransId="{3DB9B50F-4764-4437-BD9B-A62B305DE027}" sibTransId="{9323C9C6-7E7F-4655-90CC-582B1D4ECA8A}"/>
    <dgm:cxn modelId="{E5D0F356-4998-433A-9CE5-90BD295AA9AE}" type="presOf" srcId="{3DF287BB-49FC-47C6-ABD0-7FD8425267FE}" destId="{FE4282A4-C18F-4F87-9549-7ACB59ACEA79}" srcOrd="0" destOrd="0" presId="urn:microsoft.com/office/officeart/2005/8/layout/hList1"/>
    <dgm:cxn modelId="{6F983677-8DF0-4C0D-9204-F36D16799BB9}" type="presOf" srcId="{EAED5C4C-57A9-4E9F-8EC0-9E51DA003BC8}" destId="{4514807A-C316-4C05-A25E-47E664621B4B}" srcOrd="0" destOrd="0" presId="urn:microsoft.com/office/officeart/2005/8/layout/hList1"/>
    <dgm:cxn modelId="{F9E4699F-48E1-4DB7-A7F1-648EE5B392F8}" type="presOf" srcId="{A8F26EC5-121D-4217-9F8B-9B9D97C3C906}" destId="{6C2E4864-27B9-497B-A8CB-50E56402B92C}" srcOrd="0" destOrd="0" presId="urn:microsoft.com/office/officeart/2005/8/layout/hList1"/>
    <dgm:cxn modelId="{DB7067AE-1620-4F38-A249-1DEAFB8D5CE2}" srcId="{A8F26EC5-121D-4217-9F8B-9B9D97C3C906}" destId="{44C7B153-072D-4A54-8365-6BD1817BA7A6}" srcOrd="0" destOrd="0" parTransId="{0089E65E-5C3C-4E05-A767-7D1253A73559}" sibTransId="{C18587BF-F565-4463-9927-63CD93B303AB}"/>
    <dgm:cxn modelId="{094B08C5-0359-4782-AE81-28CC91011DB6}" type="presOf" srcId="{41FCFD86-82CB-4270-B2A8-E6FDAE3FB1D4}" destId="{0EDE9902-9D7C-43ED-B7BF-261443A041BE}" srcOrd="0" destOrd="0" presId="urn:microsoft.com/office/officeart/2005/8/layout/hList1"/>
    <dgm:cxn modelId="{398DDECF-92C6-412F-82CB-12CAEC25520E}" srcId="{729FD8B8-DD09-4299-9E54-34108E097D93}" destId="{EAED5C4C-57A9-4E9F-8EC0-9E51DA003BC8}" srcOrd="0" destOrd="0" parTransId="{1AEB290A-D709-4E34-A841-7DE4D94B8238}" sibTransId="{92A0AB98-378F-4DDC-8FFC-F5D529908C10}"/>
    <dgm:cxn modelId="{F5B1F5D7-9DA6-4DB6-A0A8-1F68CA14A38C}" srcId="{729FD8B8-DD09-4299-9E54-34108E097D93}" destId="{3DF287BB-49FC-47C6-ABD0-7FD8425267FE}" srcOrd="2" destOrd="0" parTransId="{076086CB-41A9-45D5-8F4C-258C8B5D54E2}" sibTransId="{A8CBFE58-5224-49EC-BC5F-29F6648696BF}"/>
    <dgm:cxn modelId="{3A80EDEA-2B91-4B2A-9C4A-1F5EAF72C926}" type="presOf" srcId="{729FD8B8-DD09-4299-9E54-34108E097D93}" destId="{DCE05CBF-2A72-4B71-9428-492863C22FB5}" srcOrd="0" destOrd="0" presId="urn:microsoft.com/office/officeart/2005/8/layout/hList1"/>
    <dgm:cxn modelId="{ACB0EEDD-C5F7-4487-A27B-3FB30AC19E6E}" type="presParOf" srcId="{DCE05CBF-2A72-4B71-9428-492863C22FB5}" destId="{804E8988-EF51-4E36-934C-7BA520797348}" srcOrd="0" destOrd="0" presId="urn:microsoft.com/office/officeart/2005/8/layout/hList1"/>
    <dgm:cxn modelId="{D6C5644D-7DCD-4568-A423-D806FDCAF9A6}" type="presParOf" srcId="{804E8988-EF51-4E36-934C-7BA520797348}" destId="{4514807A-C316-4C05-A25E-47E664621B4B}" srcOrd="0" destOrd="0" presId="urn:microsoft.com/office/officeart/2005/8/layout/hList1"/>
    <dgm:cxn modelId="{E301EA92-5315-461C-AA94-41139676E6C3}" type="presParOf" srcId="{804E8988-EF51-4E36-934C-7BA520797348}" destId="{0EDE9902-9D7C-43ED-B7BF-261443A041BE}" srcOrd="1" destOrd="0" presId="urn:microsoft.com/office/officeart/2005/8/layout/hList1"/>
    <dgm:cxn modelId="{BC9B2493-281F-41FA-BAB7-0B04878EB32F}" type="presParOf" srcId="{DCE05CBF-2A72-4B71-9428-492863C22FB5}" destId="{7CCA6148-567F-4314-90E6-9AA9902F47D3}" srcOrd="1" destOrd="0" presId="urn:microsoft.com/office/officeart/2005/8/layout/hList1"/>
    <dgm:cxn modelId="{264BFFA2-C7AC-4F49-80BF-7F4DF54EECB5}" type="presParOf" srcId="{DCE05CBF-2A72-4B71-9428-492863C22FB5}" destId="{597C0E0E-737B-4EB0-A890-EC411FDE8802}" srcOrd="2" destOrd="0" presId="urn:microsoft.com/office/officeart/2005/8/layout/hList1"/>
    <dgm:cxn modelId="{1101FEFC-0AA9-41CE-8827-A007A92751E8}" type="presParOf" srcId="{597C0E0E-737B-4EB0-A890-EC411FDE8802}" destId="{6C2E4864-27B9-497B-A8CB-50E56402B92C}" srcOrd="0" destOrd="0" presId="urn:microsoft.com/office/officeart/2005/8/layout/hList1"/>
    <dgm:cxn modelId="{4AC53FA5-89C5-4BC2-AE54-FDACA2BFF826}" type="presParOf" srcId="{597C0E0E-737B-4EB0-A890-EC411FDE8802}" destId="{A314700C-2D01-466F-90D4-61B41B475BA7}" srcOrd="1" destOrd="0" presId="urn:microsoft.com/office/officeart/2005/8/layout/hList1"/>
    <dgm:cxn modelId="{BF10CCE6-3B4F-4215-8510-CEA405E90F8F}" type="presParOf" srcId="{DCE05CBF-2A72-4B71-9428-492863C22FB5}" destId="{A56D85E7-B093-46DC-A158-8AF78064B945}" srcOrd="3" destOrd="0" presId="urn:microsoft.com/office/officeart/2005/8/layout/hList1"/>
    <dgm:cxn modelId="{75134AC3-C33D-407C-B2E2-9FA222182420}" type="presParOf" srcId="{DCE05CBF-2A72-4B71-9428-492863C22FB5}" destId="{EF4FBCF2-41D3-491E-A6AC-0676F27F0970}" srcOrd="4" destOrd="0" presId="urn:microsoft.com/office/officeart/2005/8/layout/hList1"/>
    <dgm:cxn modelId="{0CBBEBA0-4E07-4C46-B252-24C5D6B6979D}" type="presParOf" srcId="{EF4FBCF2-41D3-491E-A6AC-0676F27F0970}" destId="{FE4282A4-C18F-4F87-9549-7ACB59ACEA79}" srcOrd="0" destOrd="0" presId="urn:microsoft.com/office/officeart/2005/8/layout/hList1"/>
    <dgm:cxn modelId="{704BF3BA-71EE-48B4-84B6-4F9DBCC9319C}" type="presParOf" srcId="{EF4FBCF2-41D3-491E-A6AC-0676F27F0970}" destId="{488DAABF-23BD-4561-B276-B4105B62B52D}" srcOrd="1" destOrd="0" presId="urn:microsoft.com/office/officeart/2005/8/layout/hList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F27BB4-D204-4733-8A56-C00554569BC2}"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en-US"/>
        </a:p>
      </dgm:t>
    </dgm:pt>
    <dgm:pt modelId="{47DA50FA-0162-4BB1-97AF-C79F64F54A16}">
      <dgm:prSet phldrT="[Text]"/>
      <dgm:spPr>
        <a:solidFill>
          <a:srgbClr val="244A5F"/>
        </a:solidFill>
      </dgm:spPr>
      <dgm:t>
        <a:bodyPr/>
        <a:lstStyle/>
        <a:p>
          <a:r>
            <a:rPr lang="en-US" b="1" dirty="0">
              <a:solidFill>
                <a:schemeClr val="bg2"/>
              </a:solidFill>
            </a:rPr>
            <a:t>We believe we are more likely to see school improvement across multiple measures if we:</a:t>
          </a:r>
          <a:endParaRPr lang="en-US" dirty="0">
            <a:solidFill>
              <a:schemeClr val="accent6"/>
            </a:solidFill>
          </a:endParaRPr>
        </a:p>
      </dgm:t>
    </dgm:pt>
    <dgm:pt modelId="{463D4F11-DDA0-45B2-92DD-EED7FD3295AD}" type="parTrans" cxnId="{F05EB0FA-12CE-422B-B507-4923DE70449F}">
      <dgm:prSet/>
      <dgm:spPr/>
      <dgm:t>
        <a:bodyPr/>
        <a:lstStyle/>
        <a:p>
          <a:endParaRPr lang="en-US"/>
        </a:p>
      </dgm:t>
    </dgm:pt>
    <dgm:pt modelId="{C10D929A-CD8A-4C06-82B2-DCA94E4B5DB1}" type="sibTrans" cxnId="{F05EB0FA-12CE-422B-B507-4923DE70449F}">
      <dgm:prSet/>
      <dgm:spPr/>
      <dgm:t>
        <a:bodyPr/>
        <a:lstStyle/>
        <a:p>
          <a:endParaRPr lang="en-US"/>
        </a:p>
      </dgm:t>
    </dgm:pt>
    <dgm:pt modelId="{EBA3B283-68FF-45C8-8F47-71BFE9198598}">
      <dgm:prSet phldrT="[Text]" custT="1"/>
      <dgm:spPr/>
      <dgm:t>
        <a:bodyPr/>
        <a:lstStyle/>
        <a:p>
          <a:r>
            <a:rPr lang="en-US" sz="2800" b="1" dirty="0">
              <a:latin typeface="Arial" panose="020B0604020202020204" pitchFamily="34" charset="0"/>
              <a:cs typeface="Arial" panose="020B0604020202020204" pitchFamily="34" charset="0"/>
            </a:rPr>
            <a:t>Study</a:t>
          </a:r>
          <a:endParaRPr lang="en-US" sz="1800" b="0" dirty="0">
            <a:latin typeface="Arial" panose="020B0604020202020204" pitchFamily="34" charset="0"/>
            <a:cs typeface="Arial" panose="020B0604020202020204" pitchFamily="34" charset="0"/>
          </a:endParaRPr>
        </a:p>
        <a:p>
          <a:r>
            <a:rPr lang="en-US" sz="1800" dirty="0"/>
            <a:t>Focus on schools identified for supports</a:t>
          </a:r>
          <a:endParaRPr lang="en-US" sz="900" dirty="0"/>
        </a:p>
      </dgm:t>
    </dgm:pt>
    <dgm:pt modelId="{98F6E1AB-792A-495D-B4D4-325B988F557B}" type="parTrans" cxnId="{662C28FF-44D6-46B5-AEBF-1FE1DE8CF0C4}">
      <dgm:prSet/>
      <dgm:spPr/>
      <dgm:t>
        <a:bodyPr/>
        <a:lstStyle/>
        <a:p>
          <a:endParaRPr lang="en-US"/>
        </a:p>
      </dgm:t>
    </dgm:pt>
    <dgm:pt modelId="{E2279000-8083-4A98-8D0E-E7FD119BD0C0}" type="sibTrans" cxnId="{662C28FF-44D6-46B5-AEBF-1FE1DE8CF0C4}">
      <dgm:prSet/>
      <dgm:spPr/>
      <dgm:t>
        <a:bodyPr/>
        <a:lstStyle/>
        <a:p>
          <a:endParaRPr lang="en-US"/>
        </a:p>
      </dgm:t>
    </dgm:pt>
    <dgm:pt modelId="{48D3E2BE-91E4-4D28-89FD-D3463CA36C6C}">
      <dgm:prSet phldrT="[Text]" custT="1"/>
      <dgm:spPr/>
      <dgm:t>
        <a:bodyPr/>
        <a:lstStyle/>
        <a:p>
          <a:r>
            <a:rPr lang="en-US" sz="2800" b="1" dirty="0">
              <a:latin typeface="Arial" panose="020B0604020202020204" pitchFamily="34" charset="0"/>
              <a:cs typeface="Arial" panose="020B0604020202020204" pitchFamily="34" charset="0"/>
            </a:rPr>
            <a:t>Support</a:t>
          </a:r>
          <a:endParaRPr lang="en-US" sz="1800" dirty="0">
            <a:latin typeface="Arial" panose="020B0604020202020204" pitchFamily="34" charset="0"/>
            <a:cs typeface="Arial" panose="020B0604020202020204" pitchFamily="34" charset="0"/>
          </a:endParaRPr>
        </a:p>
        <a:p>
          <a:r>
            <a:rPr lang="en-US" sz="1800" dirty="0"/>
            <a:t>Connect programming to specific needs</a:t>
          </a:r>
          <a:endParaRPr lang="en-US" sz="1400" b="0" dirty="0">
            <a:latin typeface="Arial" panose="020B0604020202020204" pitchFamily="34" charset="0"/>
            <a:cs typeface="Arial" panose="020B0604020202020204" pitchFamily="34" charset="0"/>
          </a:endParaRPr>
        </a:p>
      </dgm:t>
    </dgm:pt>
    <dgm:pt modelId="{8B96A83C-876F-44E4-855E-3F12DCD1E047}" type="parTrans" cxnId="{9AB33C8C-BA5C-483A-AC47-2CFC165EEAC6}">
      <dgm:prSet/>
      <dgm:spPr/>
      <dgm:t>
        <a:bodyPr/>
        <a:lstStyle/>
        <a:p>
          <a:endParaRPr lang="en-US"/>
        </a:p>
      </dgm:t>
    </dgm:pt>
    <dgm:pt modelId="{70AFA16C-421B-4CE3-BA2C-4D1D0AFD48F9}" type="sibTrans" cxnId="{9AB33C8C-BA5C-483A-AC47-2CFC165EEAC6}">
      <dgm:prSet/>
      <dgm:spPr/>
      <dgm:t>
        <a:bodyPr/>
        <a:lstStyle/>
        <a:p>
          <a:endParaRPr lang="en-US"/>
        </a:p>
      </dgm:t>
    </dgm:pt>
    <dgm:pt modelId="{5A447174-78D8-4790-BA11-16D7446BC628}">
      <dgm:prSet phldrT="[Text]" custT="1"/>
      <dgm:spPr/>
      <dgm:t>
        <a:bodyPr/>
        <a:lstStyle/>
        <a:p>
          <a:r>
            <a:rPr lang="en-US" sz="2800" b="1" dirty="0">
              <a:latin typeface="Arial" panose="020B0604020202020204" pitchFamily="34" charset="0"/>
              <a:cs typeface="Arial" panose="020B0604020202020204" pitchFamily="34" charset="0"/>
            </a:rPr>
            <a:t>Serve</a:t>
          </a:r>
          <a:endParaRPr lang="en-US" sz="1800" dirty="0">
            <a:latin typeface="Arial" panose="020B0604020202020204" pitchFamily="34" charset="0"/>
            <a:cs typeface="Arial" panose="020B0604020202020204" pitchFamily="34" charset="0"/>
          </a:endParaRPr>
        </a:p>
        <a:p>
          <a:r>
            <a:rPr lang="en-US" sz="1800" dirty="0"/>
            <a:t>Build the health of systems</a:t>
          </a:r>
          <a:r>
            <a:rPr lang="en-US" sz="1400" dirty="0">
              <a:latin typeface="Arial" panose="020B0604020202020204" pitchFamily="34" charset="0"/>
              <a:cs typeface="Arial" panose="020B0604020202020204" pitchFamily="34" charset="0"/>
            </a:rPr>
            <a:t>		</a:t>
          </a:r>
        </a:p>
      </dgm:t>
    </dgm:pt>
    <dgm:pt modelId="{6AFC1310-7B45-49E8-A0F0-5AD3213A31DF}" type="parTrans" cxnId="{60FA7FFA-D2B1-4C8D-8058-67ECB092FBB9}">
      <dgm:prSet/>
      <dgm:spPr/>
      <dgm:t>
        <a:bodyPr/>
        <a:lstStyle/>
        <a:p>
          <a:endParaRPr lang="en-US"/>
        </a:p>
      </dgm:t>
    </dgm:pt>
    <dgm:pt modelId="{30956D69-D52F-426C-BDE0-93D8DA0FDDFC}" type="sibTrans" cxnId="{60FA7FFA-D2B1-4C8D-8058-67ECB092FBB9}">
      <dgm:prSet/>
      <dgm:spPr/>
      <dgm:t>
        <a:bodyPr/>
        <a:lstStyle/>
        <a:p>
          <a:endParaRPr lang="en-US"/>
        </a:p>
      </dgm:t>
    </dgm:pt>
    <dgm:pt modelId="{49F8CFAD-5505-4994-9359-755DCC9F4820}">
      <dgm:prSet phldrT="[Text]" custT="1"/>
      <dgm:spPr/>
      <dgm:t>
        <a:bodyPr/>
        <a:lstStyle/>
        <a:p>
          <a:r>
            <a:rPr lang="en-US" sz="2800" b="1" dirty="0">
              <a:latin typeface="Arial" panose="020B0604020202020204" pitchFamily="34" charset="0"/>
              <a:cs typeface="Arial" panose="020B0604020202020204" pitchFamily="34" charset="0"/>
            </a:rPr>
            <a:t>Elevate</a:t>
          </a:r>
          <a:br>
            <a:rPr lang="en-US" sz="2800" b="1" dirty="0">
              <a:latin typeface="Arial" panose="020B0604020202020204" pitchFamily="34" charset="0"/>
              <a:cs typeface="Arial" panose="020B0604020202020204" pitchFamily="34" charset="0"/>
            </a:rPr>
          </a:br>
          <a:r>
            <a:rPr lang="en-US" sz="1800" dirty="0"/>
            <a:t>Provide professional learning on data inquiry and supportive resources and tools</a:t>
          </a:r>
          <a:endParaRPr lang="en-US" sz="1050" b="0" dirty="0">
            <a:latin typeface="Arial" panose="020B0604020202020204" pitchFamily="34" charset="0"/>
            <a:cs typeface="Arial" panose="020B0604020202020204" pitchFamily="34" charset="0"/>
          </a:endParaRPr>
        </a:p>
      </dgm:t>
    </dgm:pt>
    <dgm:pt modelId="{839A7455-17DB-4D07-9B62-5A16627A94AB}" type="parTrans" cxnId="{3A1C88A0-639B-420E-9CEF-82542F8B9EB7}">
      <dgm:prSet/>
      <dgm:spPr/>
      <dgm:t>
        <a:bodyPr/>
        <a:lstStyle/>
        <a:p>
          <a:endParaRPr lang="en-US"/>
        </a:p>
      </dgm:t>
    </dgm:pt>
    <dgm:pt modelId="{37F922B0-374E-476B-9502-BBF446A0A55C}" type="sibTrans" cxnId="{3A1C88A0-639B-420E-9CEF-82542F8B9EB7}">
      <dgm:prSet/>
      <dgm:spPr/>
      <dgm:t>
        <a:bodyPr/>
        <a:lstStyle/>
        <a:p>
          <a:endParaRPr lang="en-US"/>
        </a:p>
      </dgm:t>
    </dgm:pt>
    <dgm:pt modelId="{9404E48A-392B-410F-B045-340CE641B735}" type="pres">
      <dgm:prSet presAssocID="{51F27BB4-D204-4733-8A56-C00554569BC2}" presName="Name0" presStyleCnt="0">
        <dgm:presLayoutVars>
          <dgm:chMax val="1"/>
          <dgm:chPref val="1"/>
          <dgm:dir/>
          <dgm:resizeHandles/>
        </dgm:presLayoutVars>
      </dgm:prSet>
      <dgm:spPr/>
    </dgm:pt>
    <dgm:pt modelId="{26F68E64-3946-4226-9767-2456CF0FFE11}" type="pres">
      <dgm:prSet presAssocID="{47DA50FA-0162-4BB1-97AF-C79F64F54A16}" presName="Parent" presStyleLbl="node1" presStyleIdx="0" presStyleCnt="2" custScaleX="130300" custScaleY="130058" custLinFactNeighborX="-79084" custLinFactNeighborY="-1163">
        <dgm:presLayoutVars>
          <dgm:chMax val="4"/>
          <dgm:chPref val="3"/>
        </dgm:presLayoutVars>
      </dgm:prSet>
      <dgm:spPr/>
    </dgm:pt>
    <dgm:pt modelId="{41CA8662-4BC9-417C-B580-F3D9030CA73A}" type="pres">
      <dgm:prSet presAssocID="{EBA3B283-68FF-45C8-8F47-71BFE9198598}" presName="Accent" presStyleLbl="node1" presStyleIdx="1" presStyleCnt="2" custScaleX="100000" custLinFactNeighborX="-19825"/>
      <dgm:spPr>
        <a:solidFill>
          <a:srgbClr val="3A6983"/>
        </a:solidFill>
      </dgm:spPr>
    </dgm:pt>
    <dgm:pt modelId="{62BBAEF9-6741-43ED-A8CF-34A245226C5D}" type="pres">
      <dgm:prSet presAssocID="{EBA3B283-68FF-45C8-8F47-71BFE9198598}" presName="Image1" presStyleLbl="fgImgPlace1" presStyleIdx="0" presStyleCnt="4" custScaleX="100000" custLinFactNeighborX="-73118" custLinFactNeighborY="1482"/>
      <dgm:spPr>
        <a:solidFill>
          <a:srgbClr val="688E99"/>
        </a:solidFill>
      </dgm:spPr>
    </dgm:pt>
    <dgm:pt modelId="{981CF6A7-0CB5-43C8-8FAF-3DC83AB22BB9}" type="pres">
      <dgm:prSet presAssocID="{EBA3B283-68FF-45C8-8F47-71BFE9198598}" presName="Child1" presStyleLbl="revTx" presStyleIdx="0" presStyleCnt="4" custScaleX="210358" custLinFactNeighborX="-2167" custLinFactNeighborY="-2703">
        <dgm:presLayoutVars>
          <dgm:chMax val="0"/>
          <dgm:chPref val="0"/>
          <dgm:bulletEnabled val="1"/>
        </dgm:presLayoutVars>
      </dgm:prSet>
      <dgm:spPr/>
    </dgm:pt>
    <dgm:pt modelId="{A78D09D5-2F67-48F1-B8A3-3A5D3FDDC935}" type="pres">
      <dgm:prSet presAssocID="{48D3E2BE-91E4-4D28-89FD-D3463CA36C6C}" presName="Image2" presStyleCnt="0"/>
      <dgm:spPr/>
    </dgm:pt>
    <dgm:pt modelId="{26C245AC-BBB0-4F67-A5E4-D58706356524}" type="pres">
      <dgm:prSet presAssocID="{48D3E2BE-91E4-4D28-89FD-D3463CA36C6C}" presName="Image" presStyleLbl="fgImgPlace1" presStyleIdx="1" presStyleCnt="4" custScaleX="100000" custLinFactNeighborX="-73118" custLinFactNeighborY="1482"/>
      <dgm:spPr>
        <a:solidFill>
          <a:srgbClr val="688E99"/>
        </a:solidFill>
      </dgm:spPr>
    </dgm:pt>
    <dgm:pt modelId="{4A36D5C8-30D6-4470-93A7-5958A70976B7}" type="pres">
      <dgm:prSet presAssocID="{48D3E2BE-91E4-4D28-89FD-D3463CA36C6C}" presName="Child2" presStyleLbl="revTx" presStyleIdx="1" presStyleCnt="4" custScaleX="214346" custLinFactNeighborX="-1105" custLinFactNeighborY="12907">
        <dgm:presLayoutVars>
          <dgm:chMax val="0"/>
          <dgm:chPref val="0"/>
          <dgm:bulletEnabled val="1"/>
        </dgm:presLayoutVars>
      </dgm:prSet>
      <dgm:spPr/>
    </dgm:pt>
    <dgm:pt modelId="{DEEC171D-C40A-47BD-81F5-E87518D01A19}" type="pres">
      <dgm:prSet presAssocID="{5A447174-78D8-4790-BA11-16D7446BC628}" presName="Image3" presStyleCnt="0"/>
      <dgm:spPr/>
    </dgm:pt>
    <dgm:pt modelId="{DBB0EF0C-B32A-441B-B5A7-89A65DB7E20C}" type="pres">
      <dgm:prSet presAssocID="{5A447174-78D8-4790-BA11-16D7446BC628}" presName="Image" presStyleLbl="fgImgPlace1" presStyleIdx="2" presStyleCnt="4" custScaleX="100000" custLinFactNeighborX="-72758" custLinFactNeighborY="-6126"/>
      <dgm:spPr>
        <a:solidFill>
          <a:srgbClr val="688E99"/>
        </a:solidFill>
      </dgm:spPr>
    </dgm:pt>
    <dgm:pt modelId="{AA8B0682-9FB9-40BB-87D3-A96CA5516CAB}" type="pres">
      <dgm:prSet presAssocID="{5A447174-78D8-4790-BA11-16D7446BC628}" presName="Child3" presStyleLbl="revTx" presStyleIdx="2" presStyleCnt="4" custScaleX="223390" custScaleY="104605" custLinFactNeighborX="3531" custLinFactNeighborY="3439">
        <dgm:presLayoutVars>
          <dgm:chMax val="0"/>
          <dgm:chPref val="0"/>
          <dgm:bulletEnabled val="1"/>
        </dgm:presLayoutVars>
      </dgm:prSet>
      <dgm:spPr/>
    </dgm:pt>
    <dgm:pt modelId="{9667A279-4575-4F16-B50C-DD66C87685F0}" type="pres">
      <dgm:prSet presAssocID="{49F8CFAD-5505-4994-9359-755DCC9F4820}" presName="Image4" presStyleCnt="0"/>
      <dgm:spPr/>
    </dgm:pt>
    <dgm:pt modelId="{63C1263A-E857-46CD-B2C4-53D68231FD4C}" type="pres">
      <dgm:prSet presAssocID="{49F8CFAD-5505-4994-9359-755DCC9F4820}" presName="Image" presStyleLbl="fgImgPlace1" presStyleIdx="3" presStyleCnt="4" custLinFactNeighborX="-74796" custLinFactNeighborY="-4528"/>
      <dgm:spPr>
        <a:solidFill>
          <a:srgbClr val="688E99"/>
        </a:solidFill>
      </dgm:spPr>
    </dgm:pt>
    <dgm:pt modelId="{4FBA706B-9712-42F3-8334-80A236BAACB0}" type="pres">
      <dgm:prSet presAssocID="{49F8CFAD-5505-4994-9359-755DCC9F4820}" presName="Child4" presStyleLbl="revTx" presStyleIdx="3" presStyleCnt="4" custScaleX="243179" custScaleY="83640" custLinFactNeighborX="11059" custLinFactNeighborY="1950">
        <dgm:presLayoutVars>
          <dgm:chMax val="0"/>
          <dgm:chPref val="0"/>
          <dgm:bulletEnabled val="1"/>
        </dgm:presLayoutVars>
      </dgm:prSet>
      <dgm:spPr/>
    </dgm:pt>
  </dgm:ptLst>
  <dgm:cxnLst>
    <dgm:cxn modelId="{C1A7161A-2778-4E16-AAF9-A278B514F14E}" type="presOf" srcId="{47DA50FA-0162-4BB1-97AF-C79F64F54A16}" destId="{26F68E64-3946-4226-9767-2456CF0FFE11}" srcOrd="0" destOrd="0" presId="urn:microsoft.com/office/officeart/2011/layout/RadialPictureList"/>
    <dgm:cxn modelId="{8F67B732-0C14-40C1-934A-1B3B515D4382}" type="presOf" srcId="{51F27BB4-D204-4733-8A56-C00554569BC2}" destId="{9404E48A-392B-410F-B045-340CE641B735}" srcOrd="0" destOrd="0" presId="urn:microsoft.com/office/officeart/2011/layout/RadialPictureList"/>
    <dgm:cxn modelId="{2CA65262-D29B-4AFB-B4A8-638E583D355B}" type="presOf" srcId="{48D3E2BE-91E4-4D28-89FD-D3463CA36C6C}" destId="{4A36D5C8-30D6-4470-93A7-5958A70976B7}" srcOrd="0" destOrd="0" presId="urn:microsoft.com/office/officeart/2011/layout/RadialPictureList"/>
    <dgm:cxn modelId="{5443DA86-A77B-4768-B648-6B117FE6ECCA}" type="presOf" srcId="{EBA3B283-68FF-45C8-8F47-71BFE9198598}" destId="{981CF6A7-0CB5-43C8-8FAF-3DC83AB22BB9}" srcOrd="0" destOrd="0" presId="urn:microsoft.com/office/officeart/2011/layout/RadialPictureList"/>
    <dgm:cxn modelId="{7CD2CD8A-F7AB-41E9-833A-1022E1A1F93C}" type="presOf" srcId="{5A447174-78D8-4790-BA11-16D7446BC628}" destId="{AA8B0682-9FB9-40BB-87D3-A96CA5516CAB}" srcOrd="0" destOrd="0" presId="urn:microsoft.com/office/officeart/2011/layout/RadialPictureList"/>
    <dgm:cxn modelId="{9AB33C8C-BA5C-483A-AC47-2CFC165EEAC6}" srcId="{47DA50FA-0162-4BB1-97AF-C79F64F54A16}" destId="{48D3E2BE-91E4-4D28-89FD-D3463CA36C6C}" srcOrd="1" destOrd="0" parTransId="{8B96A83C-876F-44E4-855E-3F12DCD1E047}" sibTransId="{70AFA16C-421B-4CE3-BA2C-4D1D0AFD48F9}"/>
    <dgm:cxn modelId="{789E688D-7B8E-47FB-BA7A-551BE06E2DD1}" type="presOf" srcId="{49F8CFAD-5505-4994-9359-755DCC9F4820}" destId="{4FBA706B-9712-42F3-8334-80A236BAACB0}" srcOrd="0" destOrd="0" presId="urn:microsoft.com/office/officeart/2011/layout/RadialPictureList"/>
    <dgm:cxn modelId="{3A1C88A0-639B-420E-9CEF-82542F8B9EB7}" srcId="{47DA50FA-0162-4BB1-97AF-C79F64F54A16}" destId="{49F8CFAD-5505-4994-9359-755DCC9F4820}" srcOrd="3" destOrd="0" parTransId="{839A7455-17DB-4D07-9B62-5A16627A94AB}" sibTransId="{37F922B0-374E-476B-9502-BBF446A0A55C}"/>
    <dgm:cxn modelId="{60FA7FFA-D2B1-4C8D-8058-67ECB092FBB9}" srcId="{47DA50FA-0162-4BB1-97AF-C79F64F54A16}" destId="{5A447174-78D8-4790-BA11-16D7446BC628}" srcOrd="2" destOrd="0" parTransId="{6AFC1310-7B45-49E8-A0F0-5AD3213A31DF}" sibTransId="{30956D69-D52F-426C-BDE0-93D8DA0FDDFC}"/>
    <dgm:cxn modelId="{F05EB0FA-12CE-422B-B507-4923DE70449F}" srcId="{51F27BB4-D204-4733-8A56-C00554569BC2}" destId="{47DA50FA-0162-4BB1-97AF-C79F64F54A16}" srcOrd="0" destOrd="0" parTransId="{463D4F11-DDA0-45B2-92DD-EED7FD3295AD}" sibTransId="{C10D929A-CD8A-4C06-82B2-DCA94E4B5DB1}"/>
    <dgm:cxn modelId="{662C28FF-44D6-46B5-AEBF-1FE1DE8CF0C4}" srcId="{47DA50FA-0162-4BB1-97AF-C79F64F54A16}" destId="{EBA3B283-68FF-45C8-8F47-71BFE9198598}" srcOrd="0" destOrd="0" parTransId="{98F6E1AB-792A-495D-B4D4-325B988F557B}" sibTransId="{E2279000-8083-4A98-8D0E-E7FD119BD0C0}"/>
    <dgm:cxn modelId="{895FE73D-21B5-4ACD-BAA8-B9DA63A3DD03}" type="presParOf" srcId="{9404E48A-392B-410F-B045-340CE641B735}" destId="{26F68E64-3946-4226-9767-2456CF0FFE11}" srcOrd="0" destOrd="0" presId="urn:microsoft.com/office/officeart/2011/layout/RadialPictureList"/>
    <dgm:cxn modelId="{3843BA91-7324-48AD-A82B-DCEFD340EEB6}" type="presParOf" srcId="{9404E48A-392B-410F-B045-340CE641B735}" destId="{41CA8662-4BC9-417C-B580-F3D9030CA73A}" srcOrd="1" destOrd="0" presId="urn:microsoft.com/office/officeart/2011/layout/RadialPictureList"/>
    <dgm:cxn modelId="{37CE6084-DEB3-4BC9-B689-F785A36C3C1D}" type="presParOf" srcId="{9404E48A-392B-410F-B045-340CE641B735}" destId="{62BBAEF9-6741-43ED-A8CF-34A245226C5D}" srcOrd="2" destOrd="0" presId="urn:microsoft.com/office/officeart/2011/layout/RadialPictureList"/>
    <dgm:cxn modelId="{26F569EC-BFE1-4067-91A4-0889A0FF293F}" type="presParOf" srcId="{9404E48A-392B-410F-B045-340CE641B735}" destId="{981CF6A7-0CB5-43C8-8FAF-3DC83AB22BB9}" srcOrd="3" destOrd="0" presId="urn:microsoft.com/office/officeart/2011/layout/RadialPictureList"/>
    <dgm:cxn modelId="{0D2BCC44-04E5-41AF-ADC0-3F1E4987717D}" type="presParOf" srcId="{9404E48A-392B-410F-B045-340CE641B735}" destId="{A78D09D5-2F67-48F1-B8A3-3A5D3FDDC935}" srcOrd="4" destOrd="0" presId="urn:microsoft.com/office/officeart/2011/layout/RadialPictureList"/>
    <dgm:cxn modelId="{D635D98F-28EF-474E-B7A4-CDA5CD631D39}" type="presParOf" srcId="{A78D09D5-2F67-48F1-B8A3-3A5D3FDDC935}" destId="{26C245AC-BBB0-4F67-A5E4-D58706356524}" srcOrd="0" destOrd="0" presId="urn:microsoft.com/office/officeart/2011/layout/RadialPictureList"/>
    <dgm:cxn modelId="{F23A99BF-B7AF-43AE-A2B9-CE20731F75B3}" type="presParOf" srcId="{9404E48A-392B-410F-B045-340CE641B735}" destId="{4A36D5C8-30D6-4470-93A7-5958A70976B7}" srcOrd="5" destOrd="0" presId="urn:microsoft.com/office/officeart/2011/layout/RadialPictureList"/>
    <dgm:cxn modelId="{B411D1AD-E385-4834-B3F6-66CD5DEFB34E}" type="presParOf" srcId="{9404E48A-392B-410F-B045-340CE641B735}" destId="{DEEC171D-C40A-47BD-81F5-E87518D01A19}" srcOrd="6" destOrd="0" presId="urn:microsoft.com/office/officeart/2011/layout/RadialPictureList"/>
    <dgm:cxn modelId="{D50B96F5-1163-4FCE-BFF3-D80229E8190A}" type="presParOf" srcId="{DEEC171D-C40A-47BD-81F5-E87518D01A19}" destId="{DBB0EF0C-B32A-441B-B5A7-89A65DB7E20C}" srcOrd="0" destOrd="0" presId="urn:microsoft.com/office/officeart/2011/layout/RadialPictureList"/>
    <dgm:cxn modelId="{AD49CB24-C836-4712-A23E-56B68472427B}" type="presParOf" srcId="{9404E48A-392B-410F-B045-340CE641B735}" destId="{AA8B0682-9FB9-40BB-87D3-A96CA5516CAB}" srcOrd="7" destOrd="0" presId="urn:microsoft.com/office/officeart/2011/layout/RadialPictureList"/>
    <dgm:cxn modelId="{24BD1D22-DBA4-49CE-A28B-C79BC7FED34E}" type="presParOf" srcId="{9404E48A-392B-410F-B045-340CE641B735}" destId="{9667A279-4575-4F16-B50C-DD66C87685F0}" srcOrd="8" destOrd="0" presId="urn:microsoft.com/office/officeart/2011/layout/RadialPictureList"/>
    <dgm:cxn modelId="{DA194883-E9B4-409C-8C1A-0D012B3631FE}" type="presParOf" srcId="{9667A279-4575-4F16-B50C-DD66C87685F0}" destId="{63C1263A-E857-46CD-B2C4-53D68231FD4C}" srcOrd="0" destOrd="0" presId="urn:microsoft.com/office/officeart/2011/layout/RadialPictureList"/>
    <dgm:cxn modelId="{163359D5-C5C9-47F1-AC69-7B682025696D}" type="presParOf" srcId="{9404E48A-392B-410F-B045-340CE641B735}" destId="{4FBA706B-9712-42F3-8334-80A236BAACB0}" srcOrd="9"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AAADC8E-04A3-47FB-B38F-49ACA9C5F838}"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A3F66441-CBB3-4BCF-ACA9-64BB44B8546E}">
      <dgm:prSet phldrT="[Text]"/>
      <dgm:spPr>
        <a:solidFill>
          <a:schemeClr val="accent2"/>
        </a:solidFill>
      </dgm:spPr>
      <dgm:t>
        <a:bodyPr/>
        <a:lstStyle/>
        <a:p>
          <a:r>
            <a:rPr lang="en-US" dirty="0"/>
            <a:t>What are your next leadership moves?</a:t>
          </a:r>
        </a:p>
      </dgm:t>
    </dgm:pt>
    <dgm:pt modelId="{17489D73-4EEA-4F25-8734-65C608DA8717}" type="parTrans" cxnId="{9A7A1C03-7A40-46A9-9EF0-12269CED7D4B}">
      <dgm:prSet/>
      <dgm:spPr/>
      <dgm:t>
        <a:bodyPr/>
        <a:lstStyle/>
        <a:p>
          <a:endParaRPr lang="en-US"/>
        </a:p>
      </dgm:t>
    </dgm:pt>
    <dgm:pt modelId="{0ED2056E-154B-4C8D-89B2-032EA5AA647F}" type="sibTrans" cxnId="{9A7A1C03-7A40-46A9-9EF0-12269CED7D4B}">
      <dgm:prSet/>
      <dgm:spPr/>
      <dgm:t>
        <a:bodyPr/>
        <a:lstStyle/>
        <a:p>
          <a:endParaRPr lang="en-US"/>
        </a:p>
      </dgm:t>
    </dgm:pt>
    <dgm:pt modelId="{24DF81F3-E09B-48D4-A059-AA199D8A0B1D}">
      <dgm:prSet phldrT="[Text]"/>
      <dgm:spPr>
        <a:solidFill>
          <a:schemeClr val="accent3"/>
        </a:solidFill>
      </dgm:spPr>
      <dgm:t>
        <a:bodyPr/>
        <a:lstStyle/>
        <a:p>
          <a:r>
            <a:rPr lang="en-US" dirty="0"/>
            <a:t>What did you value in the presentation? </a:t>
          </a:r>
        </a:p>
      </dgm:t>
    </dgm:pt>
    <dgm:pt modelId="{1C78D060-5189-43AD-86F2-0CDABCDB6D0B}" type="parTrans" cxnId="{F1293BF7-B830-4722-9621-B363CBF84654}">
      <dgm:prSet/>
      <dgm:spPr/>
      <dgm:t>
        <a:bodyPr/>
        <a:lstStyle/>
        <a:p>
          <a:endParaRPr lang="en-US"/>
        </a:p>
      </dgm:t>
    </dgm:pt>
    <dgm:pt modelId="{6EC6F014-FF65-4315-8746-AD91903C8FF8}" type="sibTrans" cxnId="{F1293BF7-B830-4722-9621-B363CBF84654}">
      <dgm:prSet/>
      <dgm:spPr/>
      <dgm:t>
        <a:bodyPr/>
        <a:lstStyle/>
        <a:p>
          <a:endParaRPr lang="en-US"/>
        </a:p>
      </dgm:t>
    </dgm:pt>
    <dgm:pt modelId="{48DD5B77-16C3-49AD-8199-DE8AFADBBE7E}">
      <dgm:prSet phldrT="[Text]"/>
      <dgm:spPr>
        <a:solidFill>
          <a:schemeClr val="accent4"/>
        </a:solidFill>
      </dgm:spPr>
      <dgm:t>
        <a:bodyPr/>
        <a:lstStyle/>
        <a:p>
          <a:r>
            <a:rPr lang="en-US" dirty="0"/>
            <a:t>What questions do you still have?</a:t>
          </a:r>
        </a:p>
      </dgm:t>
    </dgm:pt>
    <dgm:pt modelId="{A5B16684-1369-49E5-A624-8B9A17690DE0}" type="parTrans" cxnId="{1D7FC182-5792-42E2-ABB5-5F5E2C4D19EB}">
      <dgm:prSet/>
      <dgm:spPr/>
      <dgm:t>
        <a:bodyPr/>
        <a:lstStyle/>
        <a:p>
          <a:endParaRPr lang="en-US"/>
        </a:p>
      </dgm:t>
    </dgm:pt>
    <dgm:pt modelId="{4896BA5A-33A8-47DE-AB32-B593708C8D02}" type="sibTrans" cxnId="{1D7FC182-5792-42E2-ABB5-5F5E2C4D19EB}">
      <dgm:prSet/>
      <dgm:spPr/>
      <dgm:t>
        <a:bodyPr/>
        <a:lstStyle/>
        <a:p>
          <a:endParaRPr lang="en-US"/>
        </a:p>
      </dgm:t>
    </dgm:pt>
    <dgm:pt modelId="{5468575C-DC1E-4E2D-B2F8-B868F8268D7A}">
      <dgm:prSet phldrT="[Text]"/>
      <dgm:spPr>
        <a:solidFill>
          <a:schemeClr val="tx2"/>
        </a:solidFill>
      </dgm:spPr>
      <dgm:t>
        <a:bodyPr/>
        <a:lstStyle/>
        <a:p>
          <a:r>
            <a:rPr lang="en-US" dirty="0"/>
            <a:t>What were the big ideas you got from today?</a:t>
          </a:r>
        </a:p>
      </dgm:t>
    </dgm:pt>
    <dgm:pt modelId="{CCB6C8C4-EAB9-4798-A063-885237E5CDCC}" type="parTrans" cxnId="{C0E9A4FC-99D9-4B65-9319-E2E8B67ACD3E}">
      <dgm:prSet/>
      <dgm:spPr/>
      <dgm:t>
        <a:bodyPr/>
        <a:lstStyle/>
        <a:p>
          <a:endParaRPr lang="en-US"/>
        </a:p>
      </dgm:t>
    </dgm:pt>
    <dgm:pt modelId="{562A49DA-5882-4A4B-9365-3880F622C0A7}" type="sibTrans" cxnId="{C0E9A4FC-99D9-4B65-9319-E2E8B67ACD3E}">
      <dgm:prSet/>
      <dgm:spPr/>
      <dgm:t>
        <a:bodyPr/>
        <a:lstStyle/>
        <a:p>
          <a:endParaRPr lang="en-US"/>
        </a:p>
      </dgm:t>
    </dgm:pt>
    <dgm:pt modelId="{22B5C3EE-59CD-4F10-A2F2-08C44B6F46A1}" type="pres">
      <dgm:prSet presAssocID="{5AAADC8E-04A3-47FB-B38F-49ACA9C5F838}" presName="linear" presStyleCnt="0">
        <dgm:presLayoutVars>
          <dgm:animLvl val="lvl"/>
          <dgm:resizeHandles val="exact"/>
        </dgm:presLayoutVars>
      </dgm:prSet>
      <dgm:spPr/>
    </dgm:pt>
    <dgm:pt modelId="{C0FAA112-8AD6-4114-9B3E-D1F0256DBC35}" type="pres">
      <dgm:prSet presAssocID="{5468575C-DC1E-4E2D-B2F8-B868F8268D7A}" presName="parentText" presStyleLbl="node1" presStyleIdx="0" presStyleCnt="4">
        <dgm:presLayoutVars>
          <dgm:chMax val="0"/>
          <dgm:bulletEnabled val="1"/>
        </dgm:presLayoutVars>
      </dgm:prSet>
      <dgm:spPr/>
    </dgm:pt>
    <dgm:pt modelId="{485D1390-C3C5-44BF-AFE0-3BD9EB41A46D}" type="pres">
      <dgm:prSet presAssocID="{562A49DA-5882-4A4B-9365-3880F622C0A7}" presName="spacer" presStyleCnt="0"/>
      <dgm:spPr/>
    </dgm:pt>
    <dgm:pt modelId="{B3FB5B45-EC93-4954-927F-F887A75136CB}" type="pres">
      <dgm:prSet presAssocID="{A3F66441-CBB3-4BCF-ACA9-64BB44B8546E}" presName="parentText" presStyleLbl="node1" presStyleIdx="1" presStyleCnt="4">
        <dgm:presLayoutVars>
          <dgm:chMax val="0"/>
          <dgm:bulletEnabled val="1"/>
        </dgm:presLayoutVars>
      </dgm:prSet>
      <dgm:spPr/>
    </dgm:pt>
    <dgm:pt modelId="{101D0741-4570-49E5-B9A4-371B844E2581}" type="pres">
      <dgm:prSet presAssocID="{0ED2056E-154B-4C8D-89B2-032EA5AA647F}" presName="spacer" presStyleCnt="0"/>
      <dgm:spPr/>
    </dgm:pt>
    <dgm:pt modelId="{80454256-9E67-48A2-B7B0-598695B97B5F}" type="pres">
      <dgm:prSet presAssocID="{24DF81F3-E09B-48D4-A059-AA199D8A0B1D}" presName="parentText" presStyleLbl="node1" presStyleIdx="2" presStyleCnt="4">
        <dgm:presLayoutVars>
          <dgm:chMax val="0"/>
          <dgm:bulletEnabled val="1"/>
        </dgm:presLayoutVars>
      </dgm:prSet>
      <dgm:spPr/>
    </dgm:pt>
    <dgm:pt modelId="{42326AE2-AF86-4308-AA6B-9E858D8368BD}" type="pres">
      <dgm:prSet presAssocID="{6EC6F014-FF65-4315-8746-AD91903C8FF8}" presName="spacer" presStyleCnt="0"/>
      <dgm:spPr/>
    </dgm:pt>
    <dgm:pt modelId="{3D27B109-E8E3-44BC-81FD-D0A7B851BB9B}" type="pres">
      <dgm:prSet presAssocID="{48DD5B77-16C3-49AD-8199-DE8AFADBBE7E}" presName="parentText" presStyleLbl="node1" presStyleIdx="3" presStyleCnt="4">
        <dgm:presLayoutVars>
          <dgm:chMax val="0"/>
          <dgm:bulletEnabled val="1"/>
        </dgm:presLayoutVars>
      </dgm:prSet>
      <dgm:spPr/>
    </dgm:pt>
  </dgm:ptLst>
  <dgm:cxnLst>
    <dgm:cxn modelId="{9A7A1C03-7A40-46A9-9EF0-12269CED7D4B}" srcId="{5AAADC8E-04A3-47FB-B38F-49ACA9C5F838}" destId="{A3F66441-CBB3-4BCF-ACA9-64BB44B8546E}" srcOrd="1" destOrd="0" parTransId="{17489D73-4EEA-4F25-8734-65C608DA8717}" sibTransId="{0ED2056E-154B-4C8D-89B2-032EA5AA647F}"/>
    <dgm:cxn modelId="{F61CD75F-5359-416F-BB63-D71F6191E916}" type="presOf" srcId="{24DF81F3-E09B-48D4-A059-AA199D8A0B1D}" destId="{80454256-9E67-48A2-B7B0-598695B97B5F}" srcOrd="0" destOrd="0" presId="urn:microsoft.com/office/officeart/2005/8/layout/vList2"/>
    <dgm:cxn modelId="{30EB5E81-BF16-4572-A8AD-B3891D83D9D4}" type="presOf" srcId="{48DD5B77-16C3-49AD-8199-DE8AFADBBE7E}" destId="{3D27B109-E8E3-44BC-81FD-D0A7B851BB9B}" srcOrd="0" destOrd="0" presId="urn:microsoft.com/office/officeart/2005/8/layout/vList2"/>
    <dgm:cxn modelId="{1D7FC182-5792-42E2-ABB5-5F5E2C4D19EB}" srcId="{5AAADC8E-04A3-47FB-B38F-49ACA9C5F838}" destId="{48DD5B77-16C3-49AD-8199-DE8AFADBBE7E}" srcOrd="3" destOrd="0" parTransId="{A5B16684-1369-49E5-A624-8B9A17690DE0}" sibTransId="{4896BA5A-33A8-47DE-AB32-B593708C8D02}"/>
    <dgm:cxn modelId="{D56312E0-2F49-4C79-AD4E-5BB60143A631}" type="presOf" srcId="{5468575C-DC1E-4E2D-B2F8-B868F8268D7A}" destId="{C0FAA112-8AD6-4114-9B3E-D1F0256DBC35}" srcOrd="0" destOrd="0" presId="urn:microsoft.com/office/officeart/2005/8/layout/vList2"/>
    <dgm:cxn modelId="{040713E5-F636-42AD-B8D0-CED69ED9BF8F}" type="presOf" srcId="{5AAADC8E-04A3-47FB-B38F-49ACA9C5F838}" destId="{22B5C3EE-59CD-4F10-A2F2-08C44B6F46A1}" srcOrd="0" destOrd="0" presId="urn:microsoft.com/office/officeart/2005/8/layout/vList2"/>
    <dgm:cxn modelId="{256187ED-705C-4CC6-89EC-81382B11D095}" type="presOf" srcId="{A3F66441-CBB3-4BCF-ACA9-64BB44B8546E}" destId="{B3FB5B45-EC93-4954-927F-F887A75136CB}" srcOrd="0" destOrd="0" presId="urn:microsoft.com/office/officeart/2005/8/layout/vList2"/>
    <dgm:cxn modelId="{F1293BF7-B830-4722-9621-B363CBF84654}" srcId="{5AAADC8E-04A3-47FB-B38F-49ACA9C5F838}" destId="{24DF81F3-E09B-48D4-A059-AA199D8A0B1D}" srcOrd="2" destOrd="0" parTransId="{1C78D060-5189-43AD-86F2-0CDABCDB6D0B}" sibTransId="{6EC6F014-FF65-4315-8746-AD91903C8FF8}"/>
    <dgm:cxn modelId="{C0E9A4FC-99D9-4B65-9319-E2E8B67ACD3E}" srcId="{5AAADC8E-04A3-47FB-B38F-49ACA9C5F838}" destId="{5468575C-DC1E-4E2D-B2F8-B868F8268D7A}" srcOrd="0" destOrd="0" parTransId="{CCB6C8C4-EAB9-4798-A063-885237E5CDCC}" sibTransId="{562A49DA-5882-4A4B-9365-3880F622C0A7}"/>
    <dgm:cxn modelId="{4AA51655-8491-4C22-8E4A-8E38C860AB61}" type="presParOf" srcId="{22B5C3EE-59CD-4F10-A2F2-08C44B6F46A1}" destId="{C0FAA112-8AD6-4114-9B3E-D1F0256DBC35}" srcOrd="0" destOrd="0" presId="urn:microsoft.com/office/officeart/2005/8/layout/vList2"/>
    <dgm:cxn modelId="{B1418A69-54D1-47F6-9084-3D03CD10193A}" type="presParOf" srcId="{22B5C3EE-59CD-4F10-A2F2-08C44B6F46A1}" destId="{485D1390-C3C5-44BF-AFE0-3BD9EB41A46D}" srcOrd="1" destOrd="0" presId="urn:microsoft.com/office/officeart/2005/8/layout/vList2"/>
    <dgm:cxn modelId="{BDB83C39-C5B0-45E7-828B-C7FA57F46A4A}" type="presParOf" srcId="{22B5C3EE-59CD-4F10-A2F2-08C44B6F46A1}" destId="{B3FB5B45-EC93-4954-927F-F887A75136CB}" srcOrd="2" destOrd="0" presId="urn:microsoft.com/office/officeart/2005/8/layout/vList2"/>
    <dgm:cxn modelId="{1F34F05B-01CF-4F36-8188-63400C8E2F16}" type="presParOf" srcId="{22B5C3EE-59CD-4F10-A2F2-08C44B6F46A1}" destId="{101D0741-4570-49E5-B9A4-371B844E2581}" srcOrd="3" destOrd="0" presId="urn:microsoft.com/office/officeart/2005/8/layout/vList2"/>
    <dgm:cxn modelId="{9E6167B5-1C21-485D-BB59-2738908D21D6}" type="presParOf" srcId="{22B5C3EE-59CD-4F10-A2F2-08C44B6F46A1}" destId="{80454256-9E67-48A2-B7B0-598695B97B5F}" srcOrd="4" destOrd="0" presId="urn:microsoft.com/office/officeart/2005/8/layout/vList2"/>
    <dgm:cxn modelId="{96F1D4A8-DF47-4AED-9062-08AEAEECE202}" type="presParOf" srcId="{22B5C3EE-59CD-4F10-A2F2-08C44B6F46A1}" destId="{42326AE2-AF86-4308-AA6B-9E858D8368BD}" srcOrd="5" destOrd="0" presId="urn:microsoft.com/office/officeart/2005/8/layout/vList2"/>
    <dgm:cxn modelId="{CBE91B75-847B-445B-8D4A-B005A9DAB760}" type="presParOf" srcId="{22B5C3EE-59CD-4F10-A2F2-08C44B6F46A1}" destId="{3D27B109-E8E3-44BC-81FD-D0A7B851BB9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695B65-FDE1-4DF8-B5F8-7D525BE10630}"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BF3C9270-8DBC-411D-9AC4-ED424300FF60}">
      <dgm:prSet phldrT="[Text]" custT="1"/>
      <dgm:spPr/>
      <dgm:t>
        <a:bodyPr/>
        <a:lstStyle/>
        <a:p>
          <a:r>
            <a:rPr lang="en-US" sz="1400" b="1" dirty="0">
              <a:latin typeface="Segoe UI" panose="020B0502040204020203" pitchFamily="34" charset="0"/>
              <a:cs typeface="Segoe UI" panose="020B0502040204020203" pitchFamily="34" charset="0"/>
            </a:rPr>
            <a:t>Bonnie Zimmerman</a:t>
          </a:r>
        </a:p>
        <a:p>
          <a:r>
            <a:rPr lang="en-US" sz="1400" dirty="0">
              <a:latin typeface="Segoe UI" panose="020B0502040204020203" pitchFamily="34" charset="0"/>
              <a:cs typeface="Segoe UI" panose="020B0502040204020203" pitchFamily="34" charset="0"/>
            </a:rPr>
            <a:t>Tiered Supports Program Specialist</a:t>
          </a:r>
        </a:p>
        <a:p>
          <a:r>
            <a:rPr lang="en-US" sz="1400" dirty="0">
              <a:latin typeface="Segoe UI" panose="020B0502040204020203" pitchFamily="34" charset="0"/>
              <a:cs typeface="Segoe UI" panose="020B0502040204020203" pitchFamily="34" charset="0"/>
            </a:rPr>
            <a:t>OSPI</a:t>
          </a:r>
        </a:p>
      </dgm:t>
    </dgm:pt>
    <dgm:pt modelId="{1D621407-9426-431C-8173-A20E28A57B05}" type="parTrans" cxnId="{3A1A32BE-71DE-4B5F-950E-A18B2D9B8DCB}">
      <dgm:prSet/>
      <dgm:spPr/>
      <dgm:t>
        <a:bodyPr/>
        <a:lstStyle/>
        <a:p>
          <a:endParaRPr lang="en-US" sz="1400">
            <a:latin typeface="Segoe UI" panose="020B0502040204020203" pitchFamily="34" charset="0"/>
            <a:cs typeface="Segoe UI" panose="020B0502040204020203" pitchFamily="34" charset="0"/>
          </a:endParaRPr>
        </a:p>
      </dgm:t>
    </dgm:pt>
    <dgm:pt modelId="{16ABE93A-9743-423F-BADC-0BD7DAD0B960}" type="sibTrans" cxnId="{3A1A32BE-71DE-4B5F-950E-A18B2D9B8DCB}">
      <dgm:prSet/>
      <dgm:spPr/>
      <dgm:t>
        <a:bodyPr/>
        <a:lstStyle/>
        <a:p>
          <a:endParaRPr lang="en-US" sz="1400">
            <a:latin typeface="Segoe UI" panose="020B0502040204020203" pitchFamily="34" charset="0"/>
            <a:cs typeface="Segoe UI" panose="020B0502040204020203" pitchFamily="34" charset="0"/>
          </a:endParaRPr>
        </a:p>
      </dgm:t>
    </dgm:pt>
    <dgm:pt modelId="{59C24762-D9F8-48FF-AB21-1BA3C4624DFB}">
      <dgm:prSet phldrT="[Text]" custT="1"/>
      <dgm:spPr/>
      <dgm:t>
        <a:bodyPr/>
        <a:lstStyle/>
        <a:p>
          <a:pPr>
            <a:spcAft>
              <a:spcPts val="0"/>
            </a:spcAft>
          </a:pPr>
          <a:r>
            <a:rPr lang="en-US" sz="1400" b="1" dirty="0">
              <a:latin typeface="Segoe UI" panose="020B0502040204020203" pitchFamily="34" charset="0"/>
              <a:cs typeface="Segoe UI" panose="020B0502040204020203" pitchFamily="34" charset="0"/>
            </a:rPr>
            <a:t>Paula Kitzke </a:t>
          </a:r>
        </a:p>
        <a:p>
          <a:pPr>
            <a:spcAft>
              <a:spcPts val="0"/>
            </a:spcAft>
          </a:pPr>
          <a:endParaRPr lang="en-US" sz="1400" b="1" dirty="0">
            <a:latin typeface="Segoe UI" panose="020B0502040204020203" pitchFamily="34" charset="0"/>
            <a:cs typeface="Segoe UI" panose="020B0502040204020203" pitchFamily="34" charset="0"/>
          </a:endParaRPr>
        </a:p>
        <a:p>
          <a:pPr>
            <a:spcAft>
              <a:spcPts val="0"/>
            </a:spcAft>
          </a:pPr>
          <a:r>
            <a:rPr lang="en-US" sz="1400" dirty="0"/>
            <a:t>Program Review Supervisor</a:t>
          </a:r>
        </a:p>
        <a:p>
          <a:pPr>
            <a:spcAft>
              <a:spcPts val="0"/>
            </a:spcAft>
          </a:pPr>
          <a:r>
            <a:rPr lang="en-US" sz="1400" dirty="0">
              <a:latin typeface="Segoe UI" panose="020B0502040204020203" pitchFamily="34" charset="0"/>
              <a:cs typeface="Segoe UI" panose="020B0502040204020203" pitchFamily="34" charset="0"/>
            </a:rPr>
            <a:t>OSPI</a:t>
          </a:r>
        </a:p>
      </dgm:t>
    </dgm:pt>
    <dgm:pt modelId="{8C2ED385-6C98-4CFC-A8D1-648C3B9A8B27}" type="parTrans" cxnId="{0643EBD7-B797-452F-ADB3-EE1B0C317563}">
      <dgm:prSet/>
      <dgm:spPr/>
      <dgm:t>
        <a:bodyPr/>
        <a:lstStyle/>
        <a:p>
          <a:endParaRPr lang="en-US"/>
        </a:p>
      </dgm:t>
    </dgm:pt>
    <dgm:pt modelId="{DED0DBC0-83CB-4D40-9224-313222E6D220}" type="sibTrans" cxnId="{0643EBD7-B797-452F-ADB3-EE1B0C317563}">
      <dgm:prSet/>
      <dgm:spPr/>
      <dgm:t>
        <a:bodyPr/>
        <a:lstStyle/>
        <a:p>
          <a:endParaRPr lang="en-US"/>
        </a:p>
      </dgm:t>
    </dgm:pt>
    <dgm:pt modelId="{E1B23E9F-3F71-41DD-9D9D-7385C3159B90}">
      <dgm:prSet phldrT="[Text]" custT="1"/>
      <dgm:spPr/>
      <dgm:t>
        <a:bodyPr/>
        <a:lstStyle/>
        <a:p>
          <a:pPr>
            <a:spcAft>
              <a:spcPts val="0"/>
            </a:spcAft>
          </a:pPr>
          <a:r>
            <a:rPr lang="en-US" sz="1400" b="1" dirty="0">
              <a:latin typeface="Segoe UI" panose="020B0502040204020203" pitchFamily="34" charset="0"/>
              <a:cs typeface="Segoe UI" panose="020B0502040204020203" pitchFamily="34" charset="0"/>
            </a:rPr>
            <a:t>Dr. Cassie Martin </a:t>
          </a:r>
        </a:p>
        <a:p>
          <a:pPr>
            <a:spcAft>
              <a:spcPts val="0"/>
            </a:spcAft>
          </a:pPr>
          <a:endParaRPr lang="en-US" sz="1400" b="1" dirty="0">
            <a:latin typeface="Segoe UI" panose="020B0502040204020203" pitchFamily="34" charset="0"/>
            <a:cs typeface="Segoe UI" panose="020B0502040204020203" pitchFamily="34" charset="0"/>
          </a:endParaRPr>
        </a:p>
        <a:p>
          <a:pPr>
            <a:spcAft>
              <a:spcPts val="0"/>
            </a:spcAft>
          </a:pPr>
          <a:r>
            <a:rPr lang="en-US" sz="1400" dirty="0">
              <a:latin typeface="Segoe UI" panose="020B0502040204020203" pitchFamily="34" charset="0"/>
              <a:cs typeface="Segoe UI" panose="020B0502040204020203" pitchFamily="34" charset="0"/>
            </a:rPr>
            <a:t>Senior Inclusion Specialist/Ties Project Manager/Demonstration Sites Lead</a:t>
          </a:r>
        </a:p>
        <a:p>
          <a:pPr>
            <a:spcAft>
              <a:spcPts val="0"/>
            </a:spcAft>
          </a:pPr>
          <a:r>
            <a:rPr lang="en-US" sz="1400" dirty="0">
              <a:latin typeface="Segoe UI" panose="020B0502040204020203" pitchFamily="34" charset="0"/>
              <a:cs typeface="Segoe UI" panose="020B0502040204020203" pitchFamily="34" charset="0"/>
            </a:rPr>
            <a:t>University of Washington</a:t>
          </a:r>
        </a:p>
      </dgm:t>
    </dgm:pt>
    <dgm:pt modelId="{97017F88-58A0-44F6-982A-A6600D0D043D}" type="parTrans" cxnId="{748818BD-5B54-4875-A6D1-F43FE5CFCC7B}">
      <dgm:prSet/>
      <dgm:spPr/>
      <dgm:t>
        <a:bodyPr/>
        <a:lstStyle/>
        <a:p>
          <a:endParaRPr lang="en-US"/>
        </a:p>
      </dgm:t>
    </dgm:pt>
    <dgm:pt modelId="{9C4353A7-415A-41F9-8211-F01922DE1B4C}" type="sibTrans" cxnId="{748818BD-5B54-4875-A6D1-F43FE5CFCC7B}">
      <dgm:prSet/>
      <dgm:spPr/>
      <dgm:t>
        <a:bodyPr/>
        <a:lstStyle/>
        <a:p>
          <a:endParaRPr lang="en-US"/>
        </a:p>
      </dgm:t>
    </dgm:pt>
    <dgm:pt modelId="{38306E64-510E-4CB2-8138-12ABBF2877AD}">
      <dgm:prSet phldrT="[Text]" custT="1"/>
      <dgm:spPr/>
      <dgm:t>
        <a:bodyPr/>
        <a:lstStyle/>
        <a:p>
          <a:pPr>
            <a:spcAft>
              <a:spcPts val="0"/>
            </a:spcAft>
          </a:pPr>
          <a:r>
            <a:rPr lang="en-US" sz="1400" b="1" dirty="0">
              <a:latin typeface="Segoe UI" panose="020B0502040204020203" pitchFamily="34" charset="0"/>
              <a:cs typeface="Segoe UI" panose="020B0502040204020203" pitchFamily="34" charset="0"/>
            </a:rPr>
            <a:t>Megan </a:t>
          </a:r>
          <a:r>
            <a:rPr lang="en-US" sz="1400" b="1" dirty="0" err="1">
              <a:latin typeface="Segoe UI" panose="020B0502040204020203" pitchFamily="34" charset="0"/>
              <a:cs typeface="Segoe UI" panose="020B0502040204020203" pitchFamily="34" charset="0"/>
            </a:rPr>
            <a:t>Funes</a:t>
          </a:r>
          <a:r>
            <a:rPr lang="en-US" sz="1400" dirty="0">
              <a:latin typeface="Segoe UI" panose="020B0502040204020203" pitchFamily="34" charset="0"/>
              <a:cs typeface="Segoe UI" panose="020B0502040204020203" pitchFamily="34" charset="0"/>
            </a:rPr>
            <a:t> </a:t>
          </a:r>
        </a:p>
        <a:p>
          <a:pPr>
            <a:spcAft>
              <a:spcPts val="0"/>
            </a:spcAft>
          </a:pPr>
          <a:endParaRPr lang="en-US" sz="1400" dirty="0">
            <a:latin typeface="Segoe UI" panose="020B0502040204020203" pitchFamily="34" charset="0"/>
            <a:cs typeface="Segoe UI" panose="020B0502040204020203" pitchFamily="34" charset="0"/>
          </a:endParaRPr>
        </a:p>
        <a:p>
          <a:pPr>
            <a:spcAft>
              <a:spcPts val="0"/>
            </a:spcAft>
          </a:pPr>
          <a:r>
            <a:rPr lang="en-US" sz="1400" dirty="0">
              <a:latin typeface="Segoe UI" panose="020B0502040204020203" pitchFamily="34" charset="0"/>
              <a:cs typeface="Segoe UI" panose="020B0502040204020203" pitchFamily="34" charset="0"/>
            </a:rPr>
            <a:t>Principal     </a:t>
          </a:r>
        </a:p>
        <a:p>
          <a:pPr>
            <a:spcAft>
              <a:spcPts val="0"/>
            </a:spcAft>
          </a:pPr>
          <a:r>
            <a:rPr lang="en-US" sz="1400" dirty="0">
              <a:latin typeface="Segoe UI" panose="020B0502040204020203" pitchFamily="34" charset="0"/>
              <a:cs typeface="Segoe UI" panose="020B0502040204020203" pitchFamily="34" charset="0"/>
            </a:rPr>
            <a:t>Endeavour Elementary   Issaquah School </a:t>
          </a:r>
        </a:p>
        <a:p>
          <a:pPr>
            <a:spcAft>
              <a:spcPts val="0"/>
            </a:spcAft>
          </a:pPr>
          <a:r>
            <a:rPr lang="en-US" sz="1400" dirty="0">
              <a:latin typeface="Segoe UI" panose="020B0502040204020203" pitchFamily="34" charset="0"/>
              <a:cs typeface="Segoe UI" panose="020B0502040204020203" pitchFamily="34" charset="0"/>
            </a:rPr>
            <a:t>District</a:t>
          </a:r>
        </a:p>
      </dgm:t>
    </dgm:pt>
    <dgm:pt modelId="{D9457F0C-0000-49C3-9EFF-D8C33F7D92AA}" type="parTrans" cxnId="{5DF45BCB-ABA4-459D-9C15-076C1AB624E8}">
      <dgm:prSet/>
      <dgm:spPr/>
      <dgm:t>
        <a:bodyPr/>
        <a:lstStyle/>
        <a:p>
          <a:endParaRPr lang="en-US"/>
        </a:p>
      </dgm:t>
    </dgm:pt>
    <dgm:pt modelId="{F590E81E-2EED-493E-BD64-9FD03B29B8E7}" type="sibTrans" cxnId="{5DF45BCB-ABA4-459D-9C15-076C1AB624E8}">
      <dgm:prSet/>
      <dgm:spPr/>
      <dgm:t>
        <a:bodyPr/>
        <a:lstStyle/>
        <a:p>
          <a:endParaRPr lang="en-US"/>
        </a:p>
      </dgm:t>
    </dgm:pt>
    <dgm:pt modelId="{5C1D302B-5EFC-44B3-865E-861CAF758008}">
      <dgm:prSet phldrT="[Text]" custT="1"/>
      <dgm:spPr/>
      <dgm:t>
        <a:bodyPr/>
        <a:lstStyle/>
        <a:p>
          <a:pPr>
            <a:spcAft>
              <a:spcPts val="0"/>
            </a:spcAft>
          </a:pPr>
          <a:r>
            <a:rPr lang="en-US" sz="1400" b="1" dirty="0">
              <a:latin typeface="Segoe UI" panose="020B0502040204020203" pitchFamily="34" charset="0"/>
              <a:cs typeface="Segoe UI" panose="020B0502040204020203" pitchFamily="34" charset="0"/>
            </a:rPr>
            <a:t>Alexandria Haas</a:t>
          </a:r>
        </a:p>
        <a:p>
          <a:pPr>
            <a:spcAft>
              <a:spcPts val="0"/>
            </a:spcAft>
          </a:pPr>
          <a:endParaRPr lang="en-US" sz="1400" b="1" dirty="0">
            <a:latin typeface="Segoe UI" panose="020B0502040204020203" pitchFamily="34" charset="0"/>
            <a:cs typeface="Segoe UI" panose="020B0502040204020203" pitchFamily="34" charset="0"/>
          </a:endParaRPr>
        </a:p>
        <a:p>
          <a:pPr>
            <a:spcAft>
              <a:spcPts val="0"/>
            </a:spcAft>
          </a:pPr>
          <a:r>
            <a:rPr lang="en-US" sz="1400" b="1" dirty="0">
              <a:latin typeface="Segoe UI" panose="020B0502040204020203" pitchFamily="34" charset="0"/>
              <a:cs typeface="Segoe UI" panose="020B0502040204020203" pitchFamily="34" charset="0"/>
            </a:rPr>
            <a:t>  </a:t>
          </a:r>
          <a:r>
            <a:rPr lang="en-US" sz="1400" dirty="0">
              <a:latin typeface="Segoe UI" panose="020B0502040204020203" pitchFamily="34" charset="0"/>
              <a:cs typeface="Segoe UI" panose="020B0502040204020203" pitchFamily="34" charset="0"/>
            </a:rPr>
            <a:t>Principal </a:t>
          </a:r>
        </a:p>
        <a:p>
          <a:pPr>
            <a:spcAft>
              <a:spcPts val="0"/>
            </a:spcAft>
          </a:pPr>
          <a:r>
            <a:rPr lang="en-US" sz="1400" dirty="0">
              <a:latin typeface="Segoe UI" panose="020B0502040204020203" pitchFamily="34" charset="0"/>
              <a:cs typeface="Segoe UI" panose="020B0502040204020203" pitchFamily="34" charset="0"/>
            </a:rPr>
            <a:t>McMicken Heights Elementary    Highline School District</a:t>
          </a:r>
        </a:p>
      </dgm:t>
    </dgm:pt>
    <dgm:pt modelId="{20414C1F-641F-4571-98FA-89B72CC27053}" type="parTrans" cxnId="{6E6CA22B-90A7-44A3-83CC-CF289E4AF1AA}">
      <dgm:prSet/>
      <dgm:spPr/>
      <dgm:t>
        <a:bodyPr/>
        <a:lstStyle/>
        <a:p>
          <a:endParaRPr lang="en-US"/>
        </a:p>
      </dgm:t>
    </dgm:pt>
    <dgm:pt modelId="{4DA9C56F-080B-4E5F-8C13-E758D36BC0E5}" type="sibTrans" cxnId="{6E6CA22B-90A7-44A3-83CC-CF289E4AF1AA}">
      <dgm:prSet/>
      <dgm:spPr/>
      <dgm:t>
        <a:bodyPr/>
        <a:lstStyle/>
        <a:p>
          <a:endParaRPr lang="en-US"/>
        </a:p>
      </dgm:t>
    </dgm:pt>
    <dgm:pt modelId="{A02E32A3-9BBF-48CB-8FE9-1A14930BFA18}" type="pres">
      <dgm:prSet presAssocID="{E8695B65-FDE1-4DF8-B5F8-7D525BE10630}" presName="Name0" presStyleCnt="0">
        <dgm:presLayoutVars>
          <dgm:dir/>
          <dgm:resizeHandles val="exact"/>
        </dgm:presLayoutVars>
      </dgm:prSet>
      <dgm:spPr/>
    </dgm:pt>
    <dgm:pt modelId="{7C4F6C11-AFC8-48CB-B39D-BCA3724F824E}" type="pres">
      <dgm:prSet presAssocID="{BF3C9270-8DBC-411D-9AC4-ED424300FF60}" presName="compNode" presStyleCnt="0"/>
      <dgm:spPr/>
    </dgm:pt>
    <dgm:pt modelId="{754CCC67-94E8-4BC2-A923-7D92FFECE074}" type="pres">
      <dgm:prSet presAssocID="{BF3C9270-8DBC-411D-9AC4-ED424300FF60}" presName="pictRect" presStyleLbl="node1" presStyleIdx="0" presStyleCnt="5" custScaleX="81479" custScaleY="116877" custLinFactNeighborX="3382" custLinFactNeighborY="1106"/>
      <dgm:spPr>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contrast="20000"/>
                    </a14:imgEffect>
                  </a14:imgLayer>
                </a14:imgProps>
              </a:ext>
            </a:extLst>
          </a:blip>
          <a:srcRect/>
          <a:stretch>
            <a:fillRect l="-2000" r="-6000"/>
          </a:stretch>
        </a:blipFill>
        <a:effectLst>
          <a:softEdge rad="0"/>
        </a:effectLst>
      </dgm:spPr>
    </dgm:pt>
    <dgm:pt modelId="{D2947FAA-3CD9-47D1-B894-9CB876FE583C}" type="pres">
      <dgm:prSet presAssocID="{BF3C9270-8DBC-411D-9AC4-ED424300FF60}" presName="textRect" presStyleLbl="revTx" presStyleIdx="0" presStyleCnt="5" custScaleX="124349" custLinFactNeighborX="96" custLinFactNeighborY="15077">
        <dgm:presLayoutVars>
          <dgm:bulletEnabled val="1"/>
        </dgm:presLayoutVars>
      </dgm:prSet>
      <dgm:spPr/>
    </dgm:pt>
    <dgm:pt modelId="{2E86DEB2-C7C4-4940-B4C1-91B911E55E8F}" type="pres">
      <dgm:prSet presAssocID="{16ABE93A-9743-423F-BADC-0BD7DAD0B960}" presName="sibTrans" presStyleLbl="sibTrans2D1" presStyleIdx="0" presStyleCnt="0"/>
      <dgm:spPr/>
    </dgm:pt>
    <dgm:pt modelId="{CC9B2271-C594-4974-AADA-21337CAB9B13}" type="pres">
      <dgm:prSet presAssocID="{59C24762-D9F8-48FF-AB21-1BA3C4624DFB}" presName="compNode" presStyleCnt="0"/>
      <dgm:spPr/>
    </dgm:pt>
    <dgm:pt modelId="{79B6C63D-EFFA-4471-9E3E-748DDCB460FF}" type="pres">
      <dgm:prSet presAssocID="{59C24762-D9F8-48FF-AB21-1BA3C4624DFB}" presName="pictRect" presStyleLbl="node1" presStyleIdx="1" presStyleCnt="5" custScaleX="99234" custScaleY="111020" custLinFactNeighborX="2683"/>
      <dgm:spPr>
        <a:blipFill dpi="0" rotWithShape="1">
          <a:blip xmlns:r="http://schemas.openxmlformats.org/officeDocument/2006/relationships"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l="-43255" t="-71433" r="-29933" b="-28575"/>
          </a:stretch>
        </a:blipFill>
      </dgm:spPr>
    </dgm:pt>
    <dgm:pt modelId="{E3D89590-1278-4DE6-BD42-2F4CBB1ED1D2}" type="pres">
      <dgm:prSet presAssocID="{59C24762-D9F8-48FF-AB21-1BA3C4624DFB}" presName="textRect" presStyleLbl="revTx" presStyleIdx="1" presStyleCnt="5" custLinFactNeighborX="2792" custLinFactNeighborY="15050">
        <dgm:presLayoutVars>
          <dgm:bulletEnabled val="1"/>
        </dgm:presLayoutVars>
      </dgm:prSet>
      <dgm:spPr/>
    </dgm:pt>
    <dgm:pt modelId="{D4077433-69ED-4554-B748-7B5DBEFDEBB5}" type="pres">
      <dgm:prSet presAssocID="{DED0DBC0-83CB-4D40-9224-313222E6D220}" presName="sibTrans" presStyleLbl="sibTrans2D1" presStyleIdx="0" presStyleCnt="0"/>
      <dgm:spPr/>
    </dgm:pt>
    <dgm:pt modelId="{C63340A2-2632-404C-9FD3-F34D1F44F526}" type="pres">
      <dgm:prSet presAssocID="{E1B23E9F-3F71-41DD-9D9D-7385C3159B90}" presName="compNode" presStyleCnt="0"/>
      <dgm:spPr/>
    </dgm:pt>
    <dgm:pt modelId="{E053ED88-53CB-46CD-9F84-178F8B424B66}" type="pres">
      <dgm:prSet presAssocID="{E1B23E9F-3F71-41DD-9D9D-7385C3159B90}" presName="pictRect" presStyleLbl="node1" presStyleIdx="2" presStyleCnt="5" custScaleX="98917" custScaleY="110811" custLinFactNeighborX="-671" custLinFactNeighborY="1947"/>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3000" t="-31000" r="4000" b="-73000"/>
          </a:stretch>
        </a:blipFill>
      </dgm:spPr>
    </dgm:pt>
    <dgm:pt modelId="{9A3084F3-1592-42EE-A33A-9F1563C87CC3}" type="pres">
      <dgm:prSet presAssocID="{E1B23E9F-3F71-41DD-9D9D-7385C3159B90}" presName="textRect" presStyleLbl="revTx" presStyleIdx="2" presStyleCnt="5" custScaleX="128183" custLinFactNeighborX="2079" custLinFactNeighborY="16932">
        <dgm:presLayoutVars>
          <dgm:bulletEnabled val="1"/>
        </dgm:presLayoutVars>
      </dgm:prSet>
      <dgm:spPr/>
    </dgm:pt>
    <dgm:pt modelId="{4404FEC2-E8D1-489B-9193-EACCA7260118}" type="pres">
      <dgm:prSet presAssocID="{9C4353A7-415A-41F9-8211-F01922DE1B4C}" presName="sibTrans" presStyleLbl="sibTrans2D1" presStyleIdx="0" presStyleCnt="0"/>
      <dgm:spPr/>
    </dgm:pt>
    <dgm:pt modelId="{FF596120-F542-4822-ADC8-681DA9B954AF}" type="pres">
      <dgm:prSet presAssocID="{5C1D302B-5EFC-44B3-865E-861CAF758008}" presName="compNode" presStyleCnt="0"/>
      <dgm:spPr/>
    </dgm:pt>
    <dgm:pt modelId="{7D8CAFC9-44C4-46FE-8761-811E4071CD5D}" type="pres">
      <dgm:prSet presAssocID="{5C1D302B-5EFC-44B3-865E-861CAF758008}" presName="pictRect" presStyleLbl="node1" presStyleIdx="3" presStyleCnt="5" custScaleX="99234" custScaleY="111020"/>
      <dgm:spPr>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t="-2000" b="-36000"/>
          </a:stretch>
        </a:blipFill>
      </dgm:spPr>
    </dgm:pt>
    <dgm:pt modelId="{AB68C880-4F68-4A6A-95FC-599605DF8BE0}" type="pres">
      <dgm:prSet presAssocID="{5C1D302B-5EFC-44B3-865E-861CAF758008}" presName="textRect" presStyleLbl="revTx" presStyleIdx="3" presStyleCnt="5" custLinFactNeighborX="4598" custLinFactNeighborY="9407">
        <dgm:presLayoutVars>
          <dgm:bulletEnabled val="1"/>
        </dgm:presLayoutVars>
      </dgm:prSet>
      <dgm:spPr/>
    </dgm:pt>
    <dgm:pt modelId="{8E7F002E-047C-42A9-8F14-38CDF7983B0E}" type="pres">
      <dgm:prSet presAssocID="{4DA9C56F-080B-4E5F-8C13-E758D36BC0E5}" presName="sibTrans" presStyleLbl="sibTrans2D1" presStyleIdx="0" presStyleCnt="0"/>
      <dgm:spPr/>
    </dgm:pt>
    <dgm:pt modelId="{9839E8D3-0AEE-40D8-A787-BD02FFB25913}" type="pres">
      <dgm:prSet presAssocID="{38306E64-510E-4CB2-8138-12ABBF2877AD}" presName="compNode" presStyleCnt="0"/>
      <dgm:spPr/>
    </dgm:pt>
    <dgm:pt modelId="{FEA840B9-DA52-4055-9A53-6E2F91F72C79}" type="pres">
      <dgm:prSet presAssocID="{38306E64-510E-4CB2-8138-12ABBF2877AD}" presName="pictRect" presStyleLbl="node1" presStyleIdx="4" presStyleCnt="5" custScaleX="99234" custScaleY="111020" custLinFactNeighborX="-4024" custLinFactNeighborY="19468"/>
      <dgm:spPr>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t="-11932" b="-71892"/>
          </a:stretch>
        </a:blipFill>
      </dgm:spPr>
    </dgm:pt>
    <dgm:pt modelId="{E56DA878-3182-46F6-96C5-446A085308F3}" type="pres">
      <dgm:prSet presAssocID="{38306E64-510E-4CB2-8138-12ABBF2877AD}" presName="textRect" presStyleLbl="revTx" presStyleIdx="4" presStyleCnt="5" custScaleX="127926" custScaleY="255917" custLinFactY="37320" custLinFactNeighborX="395" custLinFactNeighborY="100000">
        <dgm:presLayoutVars>
          <dgm:bulletEnabled val="1"/>
        </dgm:presLayoutVars>
      </dgm:prSet>
      <dgm:spPr/>
    </dgm:pt>
  </dgm:ptLst>
  <dgm:cxnLst>
    <dgm:cxn modelId="{C2BA911B-D761-4C08-87F4-DFDC530EF430}" type="presOf" srcId="{E8695B65-FDE1-4DF8-B5F8-7D525BE10630}" destId="{A02E32A3-9BBF-48CB-8FE9-1A14930BFA18}" srcOrd="0" destOrd="0" presId="urn:microsoft.com/office/officeart/2005/8/layout/pList1"/>
    <dgm:cxn modelId="{6E6CA22B-90A7-44A3-83CC-CF289E4AF1AA}" srcId="{E8695B65-FDE1-4DF8-B5F8-7D525BE10630}" destId="{5C1D302B-5EFC-44B3-865E-861CAF758008}" srcOrd="3" destOrd="0" parTransId="{20414C1F-641F-4571-98FA-89B72CC27053}" sibTransId="{4DA9C56F-080B-4E5F-8C13-E758D36BC0E5}"/>
    <dgm:cxn modelId="{4BC1B82B-E5FB-4AE8-8890-06012660721C}" type="presOf" srcId="{E1B23E9F-3F71-41DD-9D9D-7385C3159B90}" destId="{9A3084F3-1592-42EE-A33A-9F1563C87CC3}" srcOrd="0" destOrd="0" presId="urn:microsoft.com/office/officeart/2005/8/layout/pList1"/>
    <dgm:cxn modelId="{CD4A5C3C-5887-41A1-95DE-A882B51F1AC0}" type="presOf" srcId="{38306E64-510E-4CB2-8138-12ABBF2877AD}" destId="{E56DA878-3182-46F6-96C5-446A085308F3}" srcOrd="0" destOrd="0" presId="urn:microsoft.com/office/officeart/2005/8/layout/pList1"/>
    <dgm:cxn modelId="{90D08763-1E87-4542-ABFF-5F3AEA42E714}" type="presOf" srcId="{59C24762-D9F8-48FF-AB21-1BA3C4624DFB}" destId="{E3D89590-1278-4DE6-BD42-2F4CBB1ED1D2}" srcOrd="0" destOrd="0" presId="urn:microsoft.com/office/officeart/2005/8/layout/pList1"/>
    <dgm:cxn modelId="{FB97F855-442D-447C-87FA-46A0958FDFE8}" type="presOf" srcId="{BF3C9270-8DBC-411D-9AC4-ED424300FF60}" destId="{D2947FAA-3CD9-47D1-B894-9CB876FE583C}" srcOrd="0" destOrd="0" presId="urn:microsoft.com/office/officeart/2005/8/layout/pList1"/>
    <dgm:cxn modelId="{F8BA0D8A-5300-4A62-9449-A6C77C28897B}" type="presOf" srcId="{5C1D302B-5EFC-44B3-865E-861CAF758008}" destId="{AB68C880-4F68-4A6A-95FC-599605DF8BE0}" srcOrd="0" destOrd="0" presId="urn:microsoft.com/office/officeart/2005/8/layout/pList1"/>
    <dgm:cxn modelId="{8FFC6499-1D0E-4E82-BAAE-17AD829E0647}" type="presOf" srcId="{9C4353A7-415A-41F9-8211-F01922DE1B4C}" destId="{4404FEC2-E8D1-489B-9193-EACCA7260118}" srcOrd="0" destOrd="0" presId="urn:microsoft.com/office/officeart/2005/8/layout/pList1"/>
    <dgm:cxn modelId="{4244579B-70AA-4FEC-A8E0-97475FC16B19}" type="presOf" srcId="{16ABE93A-9743-423F-BADC-0BD7DAD0B960}" destId="{2E86DEB2-C7C4-4940-B4C1-91B911E55E8F}" srcOrd="0" destOrd="0" presId="urn:microsoft.com/office/officeart/2005/8/layout/pList1"/>
    <dgm:cxn modelId="{748818BD-5B54-4875-A6D1-F43FE5CFCC7B}" srcId="{E8695B65-FDE1-4DF8-B5F8-7D525BE10630}" destId="{E1B23E9F-3F71-41DD-9D9D-7385C3159B90}" srcOrd="2" destOrd="0" parTransId="{97017F88-58A0-44F6-982A-A6600D0D043D}" sibTransId="{9C4353A7-415A-41F9-8211-F01922DE1B4C}"/>
    <dgm:cxn modelId="{3A1A32BE-71DE-4B5F-950E-A18B2D9B8DCB}" srcId="{E8695B65-FDE1-4DF8-B5F8-7D525BE10630}" destId="{BF3C9270-8DBC-411D-9AC4-ED424300FF60}" srcOrd="0" destOrd="0" parTransId="{1D621407-9426-431C-8173-A20E28A57B05}" sibTransId="{16ABE93A-9743-423F-BADC-0BD7DAD0B960}"/>
    <dgm:cxn modelId="{0EBDDEC7-593B-4B11-B708-81B0778A4C64}" type="presOf" srcId="{DED0DBC0-83CB-4D40-9224-313222E6D220}" destId="{D4077433-69ED-4554-B748-7B5DBEFDEBB5}" srcOrd="0" destOrd="0" presId="urn:microsoft.com/office/officeart/2005/8/layout/pList1"/>
    <dgm:cxn modelId="{5DF45BCB-ABA4-459D-9C15-076C1AB624E8}" srcId="{E8695B65-FDE1-4DF8-B5F8-7D525BE10630}" destId="{38306E64-510E-4CB2-8138-12ABBF2877AD}" srcOrd="4" destOrd="0" parTransId="{D9457F0C-0000-49C3-9EFF-D8C33F7D92AA}" sibTransId="{F590E81E-2EED-493E-BD64-9FD03B29B8E7}"/>
    <dgm:cxn modelId="{2FD8E0D1-B564-46FD-B66F-A057DB61BD82}" type="presOf" srcId="{4DA9C56F-080B-4E5F-8C13-E758D36BC0E5}" destId="{8E7F002E-047C-42A9-8F14-38CDF7983B0E}" srcOrd="0" destOrd="0" presId="urn:microsoft.com/office/officeart/2005/8/layout/pList1"/>
    <dgm:cxn modelId="{0643EBD7-B797-452F-ADB3-EE1B0C317563}" srcId="{E8695B65-FDE1-4DF8-B5F8-7D525BE10630}" destId="{59C24762-D9F8-48FF-AB21-1BA3C4624DFB}" srcOrd="1" destOrd="0" parTransId="{8C2ED385-6C98-4CFC-A8D1-648C3B9A8B27}" sibTransId="{DED0DBC0-83CB-4D40-9224-313222E6D220}"/>
    <dgm:cxn modelId="{0A041049-6529-4BE3-9E45-6C5C8C146EF1}" type="presParOf" srcId="{A02E32A3-9BBF-48CB-8FE9-1A14930BFA18}" destId="{7C4F6C11-AFC8-48CB-B39D-BCA3724F824E}" srcOrd="0" destOrd="0" presId="urn:microsoft.com/office/officeart/2005/8/layout/pList1"/>
    <dgm:cxn modelId="{CE0C3046-E72C-4434-A265-ADE315641582}" type="presParOf" srcId="{7C4F6C11-AFC8-48CB-B39D-BCA3724F824E}" destId="{754CCC67-94E8-4BC2-A923-7D92FFECE074}" srcOrd="0" destOrd="0" presId="urn:microsoft.com/office/officeart/2005/8/layout/pList1"/>
    <dgm:cxn modelId="{E1A6D70C-A7D5-4CD4-8F5F-36FCF50C908F}" type="presParOf" srcId="{7C4F6C11-AFC8-48CB-B39D-BCA3724F824E}" destId="{D2947FAA-3CD9-47D1-B894-9CB876FE583C}" srcOrd="1" destOrd="0" presId="urn:microsoft.com/office/officeart/2005/8/layout/pList1"/>
    <dgm:cxn modelId="{CF0C67FD-A780-41C9-BFDC-AB0A8405448D}" type="presParOf" srcId="{A02E32A3-9BBF-48CB-8FE9-1A14930BFA18}" destId="{2E86DEB2-C7C4-4940-B4C1-91B911E55E8F}" srcOrd="1" destOrd="0" presId="urn:microsoft.com/office/officeart/2005/8/layout/pList1"/>
    <dgm:cxn modelId="{561D4C60-58CE-4C7B-8239-83EFE0699F9B}" type="presParOf" srcId="{A02E32A3-9BBF-48CB-8FE9-1A14930BFA18}" destId="{CC9B2271-C594-4974-AADA-21337CAB9B13}" srcOrd="2" destOrd="0" presId="urn:microsoft.com/office/officeart/2005/8/layout/pList1"/>
    <dgm:cxn modelId="{057E8DB3-DBE3-4BA3-8A3A-D965FA60C25E}" type="presParOf" srcId="{CC9B2271-C594-4974-AADA-21337CAB9B13}" destId="{79B6C63D-EFFA-4471-9E3E-748DDCB460FF}" srcOrd="0" destOrd="0" presId="urn:microsoft.com/office/officeart/2005/8/layout/pList1"/>
    <dgm:cxn modelId="{EDD280C2-7011-4BCE-91BD-14A3BD5CD360}" type="presParOf" srcId="{CC9B2271-C594-4974-AADA-21337CAB9B13}" destId="{E3D89590-1278-4DE6-BD42-2F4CBB1ED1D2}" srcOrd="1" destOrd="0" presId="urn:microsoft.com/office/officeart/2005/8/layout/pList1"/>
    <dgm:cxn modelId="{DBA38FD7-0819-42FF-B1BF-8A761680004E}" type="presParOf" srcId="{A02E32A3-9BBF-48CB-8FE9-1A14930BFA18}" destId="{D4077433-69ED-4554-B748-7B5DBEFDEBB5}" srcOrd="3" destOrd="0" presId="urn:microsoft.com/office/officeart/2005/8/layout/pList1"/>
    <dgm:cxn modelId="{CB0738EF-62FE-4E4E-9BE9-4AC08CFF503C}" type="presParOf" srcId="{A02E32A3-9BBF-48CB-8FE9-1A14930BFA18}" destId="{C63340A2-2632-404C-9FD3-F34D1F44F526}" srcOrd="4" destOrd="0" presId="urn:microsoft.com/office/officeart/2005/8/layout/pList1"/>
    <dgm:cxn modelId="{1CB9004E-4827-4078-9D80-CAB2C4ADB5D0}" type="presParOf" srcId="{C63340A2-2632-404C-9FD3-F34D1F44F526}" destId="{E053ED88-53CB-46CD-9F84-178F8B424B66}" srcOrd="0" destOrd="0" presId="urn:microsoft.com/office/officeart/2005/8/layout/pList1"/>
    <dgm:cxn modelId="{F895240B-9EB4-4676-B5D5-4FD59F78BEBA}" type="presParOf" srcId="{C63340A2-2632-404C-9FD3-F34D1F44F526}" destId="{9A3084F3-1592-42EE-A33A-9F1563C87CC3}" srcOrd="1" destOrd="0" presId="urn:microsoft.com/office/officeart/2005/8/layout/pList1"/>
    <dgm:cxn modelId="{F3D1545A-9936-4B18-BC78-8215100469F9}" type="presParOf" srcId="{A02E32A3-9BBF-48CB-8FE9-1A14930BFA18}" destId="{4404FEC2-E8D1-489B-9193-EACCA7260118}" srcOrd="5" destOrd="0" presId="urn:microsoft.com/office/officeart/2005/8/layout/pList1"/>
    <dgm:cxn modelId="{F5E997DD-267B-4117-BAC9-BA8EFB21AB0A}" type="presParOf" srcId="{A02E32A3-9BBF-48CB-8FE9-1A14930BFA18}" destId="{FF596120-F542-4822-ADC8-681DA9B954AF}" srcOrd="6" destOrd="0" presId="urn:microsoft.com/office/officeart/2005/8/layout/pList1"/>
    <dgm:cxn modelId="{D5FA2E84-4BD7-421F-9B4C-147C78478A1D}" type="presParOf" srcId="{FF596120-F542-4822-ADC8-681DA9B954AF}" destId="{7D8CAFC9-44C4-46FE-8761-811E4071CD5D}" srcOrd="0" destOrd="0" presId="urn:microsoft.com/office/officeart/2005/8/layout/pList1"/>
    <dgm:cxn modelId="{A5C05799-F1E0-4325-BA2B-04CE66754350}" type="presParOf" srcId="{FF596120-F542-4822-ADC8-681DA9B954AF}" destId="{AB68C880-4F68-4A6A-95FC-599605DF8BE0}" srcOrd="1" destOrd="0" presId="urn:microsoft.com/office/officeart/2005/8/layout/pList1"/>
    <dgm:cxn modelId="{04B10FDF-BDF1-41D5-BDD5-2BC1932FD750}" type="presParOf" srcId="{A02E32A3-9BBF-48CB-8FE9-1A14930BFA18}" destId="{8E7F002E-047C-42A9-8F14-38CDF7983B0E}" srcOrd="7" destOrd="0" presId="urn:microsoft.com/office/officeart/2005/8/layout/pList1"/>
    <dgm:cxn modelId="{2213151F-66F7-451F-8E3C-2B9BB9404494}" type="presParOf" srcId="{A02E32A3-9BBF-48CB-8FE9-1A14930BFA18}" destId="{9839E8D3-0AEE-40D8-A787-BD02FFB25913}" srcOrd="8" destOrd="0" presId="urn:microsoft.com/office/officeart/2005/8/layout/pList1"/>
    <dgm:cxn modelId="{B2ED9984-F473-4D4E-8A3B-706101E89E1E}" type="presParOf" srcId="{9839E8D3-0AEE-40D8-A787-BD02FFB25913}" destId="{FEA840B9-DA52-4055-9A53-6E2F91F72C79}" srcOrd="0" destOrd="0" presId="urn:microsoft.com/office/officeart/2005/8/layout/pList1"/>
    <dgm:cxn modelId="{526739B1-5834-44A3-B55E-7518961066E1}" type="presParOf" srcId="{9839E8D3-0AEE-40D8-A787-BD02FFB25913}" destId="{E56DA878-3182-46F6-96C5-446A085308F3}"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D7855C-B38C-4E68-A79D-F410208E3F95}"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05D3E76E-AE6B-483C-8421-21CC93B001E9}">
      <dgm:prSet phldrT="[Text]"/>
      <dgm:spPr/>
      <dgm:t>
        <a:bodyPr/>
        <a:lstStyle/>
        <a:p>
          <a:r>
            <a:rPr lang="en-US" b="0" baseline="0" dirty="0"/>
            <a:t>9</a:t>
          </a:r>
          <a:r>
            <a:rPr lang="en-US" b="0" baseline="30000" dirty="0"/>
            <a:t>th</a:t>
          </a:r>
          <a:r>
            <a:rPr lang="en-US" b="0" baseline="0" dirty="0"/>
            <a:t> Grade SWDs On-track 59.4%</a:t>
          </a:r>
          <a:endParaRPr lang="en-US" b="0" dirty="0"/>
        </a:p>
      </dgm:t>
    </dgm:pt>
    <dgm:pt modelId="{2733A4B6-BB8F-4186-83DE-8B54DF5E8B15}" type="parTrans" cxnId="{BC625AF5-ED4A-4BC5-85F4-075AF124E8F7}">
      <dgm:prSet/>
      <dgm:spPr/>
      <dgm:t>
        <a:bodyPr/>
        <a:lstStyle/>
        <a:p>
          <a:endParaRPr lang="en-US"/>
        </a:p>
      </dgm:t>
    </dgm:pt>
    <dgm:pt modelId="{47F90781-CC1E-4477-9610-977FB87837ED}" type="sibTrans" cxnId="{BC625AF5-ED4A-4BC5-85F4-075AF124E8F7}">
      <dgm:prSet/>
      <dgm:spPr/>
      <dgm:t>
        <a:bodyPr/>
        <a:lstStyle/>
        <a:p>
          <a:endParaRPr lang="en-US"/>
        </a:p>
      </dgm:t>
    </dgm:pt>
    <dgm:pt modelId="{67267483-8F25-4324-B305-21D7D1A35121}">
      <dgm:prSet phldrT="[Text]"/>
      <dgm:spPr/>
      <dgm:t>
        <a:bodyPr/>
        <a:lstStyle/>
        <a:p>
          <a:r>
            <a:rPr lang="en-US" b="0" dirty="0"/>
            <a:t>67.5% of SWDs are engaged in education, training or employment</a:t>
          </a:r>
        </a:p>
      </dgm:t>
    </dgm:pt>
    <dgm:pt modelId="{7129CE0F-9873-4F83-AEBB-6AD4395A73C3}" type="parTrans" cxnId="{3D424A51-F12A-4543-840A-ABA561EB2E7A}">
      <dgm:prSet/>
      <dgm:spPr/>
      <dgm:t>
        <a:bodyPr/>
        <a:lstStyle/>
        <a:p>
          <a:endParaRPr lang="en-US"/>
        </a:p>
      </dgm:t>
    </dgm:pt>
    <dgm:pt modelId="{0B6D2517-186A-4A83-ABF3-45B93732A345}" type="sibTrans" cxnId="{3D424A51-F12A-4543-840A-ABA561EB2E7A}">
      <dgm:prSet/>
      <dgm:spPr/>
      <dgm:t>
        <a:bodyPr/>
        <a:lstStyle/>
        <a:p>
          <a:endParaRPr lang="en-US"/>
        </a:p>
      </dgm:t>
    </dgm:pt>
    <dgm:pt modelId="{F2B84DAA-2BBF-4F08-A17C-C9C7D29ABBAA}">
      <dgm:prSet phldrT="[Text]"/>
      <dgm:spPr/>
      <dgm:t>
        <a:bodyPr/>
        <a:lstStyle/>
        <a:p>
          <a:r>
            <a:rPr lang="en-US" b="0" baseline="0" dirty="0"/>
            <a:t>Graduation Rate SWD 62.1%</a:t>
          </a:r>
          <a:endParaRPr lang="en-US" b="0" dirty="0"/>
        </a:p>
      </dgm:t>
    </dgm:pt>
    <dgm:pt modelId="{670261B7-0C80-4B4A-BD14-9C71EA20DFF7}" type="parTrans" cxnId="{1A038AD6-5E45-40B6-A2C2-B201CF60370E}">
      <dgm:prSet/>
      <dgm:spPr/>
      <dgm:t>
        <a:bodyPr/>
        <a:lstStyle/>
        <a:p>
          <a:endParaRPr lang="en-US"/>
        </a:p>
      </dgm:t>
    </dgm:pt>
    <dgm:pt modelId="{46B2846E-3D33-4B4B-A2EC-450C54CF469D}" type="sibTrans" cxnId="{1A038AD6-5E45-40B6-A2C2-B201CF60370E}">
      <dgm:prSet/>
      <dgm:spPr/>
      <dgm:t>
        <a:bodyPr/>
        <a:lstStyle/>
        <a:p>
          <a:endParaRPr lang="en-US"/>
        </a:p>
      </dgm:t>
    </dgm:pt>
    <dgm:pt modelId="{A95FAF42-1C41-4460-ABCA-A8256DD47B4B}">
      <dgm:prSet phldrT="[Text]"/>
      <dgm:spPr/>
      <dgm:t>
        <a:bodyPr/>
        <a:lstStyle/>
        <a:p>
          <a:r>
            <a:rPr lang="en-US" dirty="0"/>
            <a:t>57.7% of SWDs spend 80-100% of the day in the general education classroom</a:t>
          </a:r>
        </a:p>
      </dgm:t>
    </dgm:pt>
    <dgm:pt modelId="{8047B992-EA94-4BAA-9394-C47BB1AF5445}" type="parTrans" cxnId="{63DC6507-B002-4ED4-8D74-4E97058AD98B}">
      <dgm:prSet/>
      <dgm:spPr/>
      <dgm:t>
        <a:bodyPr/>
        <a:lstStyle/>
        <a:p>
          <a:endParaRPr lang="en-US"/>
        </a:p>
      </dgm:t>
    </dgm:pt>
    <dgm:pt modelId="{028519B5-0AA0-48C1-A537-C1D57C49FA08}" type="sibTrans" cxnId="{63DC6507-B002-4ED4-8D74-4E97058AD98B}">
      <dgm:prSet/>
      <dgm:spPr/>
      <dgm:t>
        <a:bodyPr/>
        <a:lstStyle/>
        <a:p>
          <a:endParaRPr lang="en-US"/>
        </a:p>
      </dgm:t>
    </dgm:pt>
    <dgm:pt modelId="{7A8D4AA2-EE8D-422C-B1BC-BA707156E7EF}" type="pres">
      <dgm:prSet presAssocID="{9FD7855C-B38C-4E68-A79D-F410208E3F95}" presName="linear" presStyleCnt="0">
        <dgm:presLayoutVars>
          <dgm:animLvl val="lvl"/>
          <dgm:resizeHandles val="exact"/>
        </dgm:presLayoutVars>
      </dgm:prSet>
      <dgm:spPr/>
    </dgm:pt>
    <dgm:pt modelId="{5549C7EB-02C0-404D-95FC-468F27EB15AD}" type="pres">
      <dgm:prSet presAssocID="{F2B84DAA-2BBF-4F08-A17C-C9C7D29ABBAA}" presName="parentText" presStyleLbl="node1" presStyleIdx="0" presStyleCnt="4">
        <dgm:presLayoutVars>
          <dgm:chMax val="0"/>
          <dgm:bulletEnabled val="1"/>
        </dgm:presLayoutVars>
      </dgm:prSet>
      <dgm:spPr/>
    </dgm:pt>
    <dgm:pt modelId="{252776D0-92F4-4657-BC7D-93F893C2F255}" type="pres">
      <dgm:prSet presAssocID="{46B2846E-3D33-4B4B-A2EC-450C54CF469D}" presName="spacer" presStyleCnt="0"/>
      <dgm:spPr/>
    </dgm:pt>
    <dgm:pt modelId="{F0AFC013-9126-4858-B0CC-5EA4BFFDD990}" type="pres">
      <dgm:prSet presAssocID="{05D3E76E-AE6B-483C-8421-21CC93B001E9}" presName="parentText" presStyleLbl="node1" presStyleIdx="1" presStyleCnt="4" custLinFactNeighborX="-551" custLinFactNeighborY="-87792">
        <dgm:presLayoutVars>
          <dgm:chMax val="0"/>
          <dgm:bulletEnabled val="1"/>
        </dgm:presLayoutVars>
      </dgm:prSet>
      <dgm:spPr/>
    </dgm:pt>
    <dgm:pt modelId="{35F46714-6A91-41DB-9312-023C46708DEE}" type="pres">
      <dgm:prSet presAssocID="{47F90781-CC1E-4477-9610-977FB87837ED}" presName="spacer" presStyleCnt="0"/>
      <dgm:spPr/>
    </dgm:pt>
    <dgm:pt modelId="{97562FBC-7D2C-40BC-B269-CA092BE9822C}" type="pres">
      <dgm:prSet presAssocID="{67267483-8F25-4324-B305-21D7D1A35121}" presName="parentText" presStyleLbl="node1" presStyleIdx="2" presStyleCnt="4">
        <dgm:presLayoutVars>
          <dgm:chMax val="0"/>
          <dgm:bulletEnabled val="1"/>
        </dgm:presLayoutVars>
      </dgm:prSet>
      <dgm:spPr/>
    </dgm:pt>
    <dgm:pt modelId="{6A3E77E8-4528-4FF0-8B3D-48BE2B2975CA}" type="pres">
      <dgm:prSet presAssocID="{0B6D2517-186A-4A83-ABF3-45B93732A345}" presName="spacer" presStyleCnt="0"/>
      <dgm:spPr/>
    </dgm:pt>
    <dgm:pt modelId="{8C04AFAE-FE8C-4A72-B612-CA2E641F9794}" type="pres">
      <dgm:prSet presAssocID="{A95FAF42-1C41-4460-ABCA-A8256DD47B4B}" presName="parentText" presStyleLbl="node1" presStyleIdx="3" presStyleCnt="4" custLinFactNeighborY="-22234">
        <dgm:presLayoutVars>
          <dgm:chMax val="0"/>
          <dgm:bulletEnabled val="1"/>
        </dgm:presLayoutVars>
      </dgm:prSet>
      <dgm:spPr/>
    </dgm:pt>
  </dgm:ptLst>
  <dgm:cxnLst>
    <dgm:cxn modelId="{63DC6507-B002-4ED4-8D74-4E97058AD98B}" srcId="{9FD7855C-B38C-4E68-A79D-F410208E3F95}" destId="{A95FAF42-1C41-4460-ABCA-A8256DD47B4B}" srcOrd="3" destOrd="0" parTransId="{8047B992-EA94-4BAA-9394-C47BB1AF5445}" sibTransId="{028519B5-0AA0-48C1-A537-C1D57C49FA08}"/>
    <dgm:cxn modelId="{B2720D14-EC14-4774-8837-961A3E29FBFF}" type="presOf" srcId="{9FD7855C-B38C-4E68-A79D-F410208E3F95}" destId="{7A8D4AA2-EE8D-422C-B1BC-BA707156E7EF}" srcOrd="0" destOrd="0" presId="urn:microsoft.com/office/officeart/2005/8/layout/vList2"/>
    <dgm:cxn modelId="{7583283D-22FF-400B-AA88-102731F4F9A2}" type="presOf" srcId="{A95FAF42-1C41-4460-ABCA-A8256DD47B4B}" destId="{8C04AFAE-FE8C-4A72-B612-CA2E641F9794}" srcOrd="0" destOrd="0" presId="urn:microsoft.com/office/officeart/2005/8/layout/vList2"/>
    <dgm:cxn modelId="{3D424A51-F12A-4543-840A-ABA561EB2E7A}" srcId="{9FD7855C-B38C-4E68-A79D-F410208E3F95}" destId="{67267483-8F25-4324-B305-21D7D1A35121}" srcOrd="2" destOrd="0" parTransId="{7129CE0F-9873-4F83-AEBB-6AD4395A73C3}" sibTransId="{0B6D2517-186A-4A83-ABF3-45B93732A345}"/>
    <dgm:cxn modelId="{7AD06BAB-124B-4DC2-AA04-E2F48A6257C9}" type="presOf" srcId="{67267483-8F25-4324-B305-21D7D1A35121}" destId="{97562FBC-7D2C-40BC-B269-CA092BE9822C}" srcOrd="0" destOrd="0" presId="urn:microsoft.com/office/officeart/2005/8/layout/vList2"/>
    <dgm:cxn modelId="{DDB9E0B6-2AAC-4ECD-B3D6-7781DC8357C5}" type="presOf" srcId="{F2B84DAA-2BBF-4F08-A17C-C9C7D29ABBAA}" destId="{5549C7EB-02C0-404D-95FC-468F27EB15AD}" srcOrd="0" destOrd="0" presId="urn:microsoft.com/office/officeart/2005/8/layout/vList2"/>
    <dgm:cxn modelId="{1A038AD6-5E45-40B6-A2C2-B201CF60370E}" srcId="{9FD7855C-B38C-4E68-A79D-F410208E3F95}" destId="{F2B84DAA-2BBF-4F08-A17C-C9C7D29ABBAA}" srcOrd="0" destOrd="0" parTransId="{670261B7-0C80-4B4A-BD14-9C71EA20DFF7}" sibTransId="{46B2846E-3D33-4B4B-A2EC-450C54CF469D}"/>
    <dgm:cxn modelId="{5818FCD9-BECE-4E55-835B-AEE4E266EE6D}" type="presOf" srcId="{05D3E76E-AE6B-483C-8421-21CC93B001E9}" destId="{F0AFC013-9126-4858-B0CC-5EA4BFFDD990}" srcOrd="0" destOrd="0" presId="urn:microsoft.com/office/officeart/2005/8/layout/vList2"/>
    <dgm:cxn modelId="{BC625AF5-ED4A-4BC5-85F4-075AF124E8F7}" srcId="{9FD7855C-B38C-4E68-A79D-F410208E3F95}" destId="{05D3E76E-AE6B-483C-8421-21CC93B001E9}" srcOrd="1" destOrd="0" parTransId="{2733A4B6-BB8F-4186-83DE-8B54DF5E8B15}" sibTransId="{47F90781-CC1E-4477-9610-977FB87837ED}"/>
    <dgm:cxn modelId="{213DC729-3A14-4FC9-96EE-82E001A87366}" type="presParOf" srcId="{7A8D4AA2-EE8D-422C-B1BC-BA707156E7EF}" destId="{5549C7EB-02C0-404D-95FC-468F27EB15AD}" srcOrd="0" destOrd="0" presId="urn:microsoft.com/office/officeart/2005/8/layout/vList2"/>
    <dgm:cxn modelId="{B06C5C56-C72F-42BD-9DE9-4D5A5A674AB1}" type="presParOf" srcId="{7A8D4AA2-EE8D-422C-B1BC-BA707156E7EF}" destId="{252776D0-92F4-4657-BC7D-93F893C2F255}" srcOrd="1" destOrd="0" presId="urn:microsoft.com/office/officeart/2005/8/layout/vList2"/>
    <dgm:cxn modelId="{A9293734-169C-4B26-B60B-AFDE5B77E3FF}" type="presParOf" srcId="{7A8D4AA2-EE8D-422C-B1BC-BA707156E7EF}" destId="{F0AFC013-9126-4858-B0CC-5EA4BFFDD990}" srcOrd="2" destOrd="0" presId="urn:microsoft.com/office/officeart/2005/8/layout/vList2"/>
    <dgm:cxn modelId="{322FC3B0-DBB1-4AD2-9EE3-142977A5B37F}" type="presParOf" srcId="{7A8D4AA2-EE8D-422C-B1BC-BA707156E7EF}" destId="{35F46714-6A91-41DB-9312-023C46708DEE}" srcOrd="3" destOrd="0" presId="urn:microsoft.com/office/officeart/2005/8/layout/vList2"/>
    <dgm:cxn modelId="{0FA3D481-C34F-45EA-8045-1939547AB83E}" type="presParOf" srcId="{7A8D4AA2-EE8D-422C-B1BC-BA707156E7EF}" destId="{97562FBC-7D2C-40BC-B269-CA092BE9822C}" srcOrd="4" destOrd="0" presId="urn:microsoft.com/office/officeart/2005/8/layout/vList2"/>
    <dgm:cxn modelId="{E785C528-9C9C-4058-BC98-79A416B0EAC0}" type="presParOf" srcId="{7A8D4AA2-EE8D-422C-B1BC-BA707156E7EF}" destId="{6A3E77E8-4528-4FF0-8B3D-48BE2B2975CA}" srcOrd="5" destOrd="0" presId="urn:microsoft.com/office/officeart/2005/8/layout/vList2"/>
    <dgm:cxn modelId="{54E65627-D96D-46AE-B089-8E3837520CE5}" type="presParOf" srcId="{7A8D4AA2-EE8D-422C-B1BC-BA707156E7EF}" destId="{8C04AFAE-FE8C-4A72-B612-CA2E641F9794}"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2AAF8B-E456-40C9-AC96-F3A573657878}" type="doc">
      <dgm:prSet loTypeId="urn:microsoft.com/office/officeart/2008/layout/HexagonCluster" loCatId="picture" qsTypeId="urn:microsoft.com/office/officeart/2005/8/quickstyle/simple1" qsCatId="simple" csTypeId="urn:microsoft.com/office/officeart/2005/8/colors/colorful1" csCatId="colorful" phldr="1"/>
      <dgm:spPr/>
      <dgm:t>
        <a:bodyPr/>
        <a:lstStyle/>
        <a:p>
          <a:endParaRPr lang="en-US"/>
        </a:p>
      </dgm:t>
    </dgm:pt>
    <dgm:pt modelId="{FF92B0C6-E799-4C38-B358-FBA532619801}">
      <dgm:prSet phldrT="[Text]"/>
      <dgm:spPr/>
      <dgm:t>
        <a:bodyPr/>
        <a:lstStyle/>
        <a:p>
          <a:r>
            <a:rPr lang="en-US" dirty="0"/>
            <a:t>Locale</a:t>
          </a:r>
        </a:p>
      </dgm:t>
    </dgm:pt>
    <dgm:pt modelId="{DAE42883-553B-4956-B4A4-544CAECBCCA9}" type="parTrans" cxnId="{258F69DD-B180-4C8A-A51F-113AC6073174}">
      <dgm:prSet/>
      <dgm:spPr/>
      <dgm:t>
        <a:bodyPr/>
        <a:lstStyle/>
        <a:p>
          <a:endParaRPr lang="en-US"/>
        </a:p>
      </dgm:t>
    </dgm:pt>
    <dgm:pt modelId="{834B88B6-6605-4A49-94B7-7036A0A87443}" type="sibTrans" cxnId="{258F69DD-B180-4C8A-A51F-113AC6073174}">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A25B0760-1D45-4BB8-A89D-ACDC4D143244}">
      <dgm:prSet phldrT="[Text]"/>
      <dgm:spPr/>
      <dgm:t>
        <a:bodyPr/>
        <a:lstStyle/>
        <a:p>
          <a:r>
            <a:rPr lang="en-US" dirty="0"/>
            <a:t>Roles</a:t>
          </a:r>
        </a:p>
      </dgm:t>
    </dgm:pt>
    <dgm:pt modelId="{2712AB18-3BE9-4119-9327-BD7E5FA03C7F}" type="parTrans" cxnId="{3C8C8632-F758-46E6-BC74-E037A4CFC5B9}">
      <dgm:prSet/>
      <dgm:spPr/>
      <dgm:t>
        <a:bodyPr/>
        <a:lstStyle/>
        <a:p>
          <a:endParaRPr lang="en-US"/>
        </a:p>
      </dgm:t>
    </dgm:pt>
    <dgm:pt modelId="{513E786E-86D3-4987-9B18-6983164BEFB9}" type="sibTrans" cxnId="{3C8C8632-F758-46E6-BC74-E037A4CFC5B9}">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642DADF3-6EF3-4558-BF65-F6FABFBE10C6}">
      <dgm:prSet phldrT="[Text]"/>
      <dgm:spPr/>
      <dgm:t>
        <a:bodyPr/>
        <a:lstStyle/>
        <a:p>
          <a:r>
            <a:rPr lang="en-US" dirty="0"/>
            <a:t>Leadership</a:t>
          </a:r>
        </a:p>
      </dgm:t>
    </dgm:pt>
    <dgm:pt modelId="{D5C9FC08-D730-41DA-95EF-4975C0D48E09}" type="parTrans" cxnId="{0D408C48-4005-4E30-8646-F31188468810}">
      <dgm:prSet/>
      <dgm:spPr/>
      <dgm:t>
        <a:bodyPr/>
        <a:lstStyle/>
        <a:p>
          <a:endParaRPr lang="en-US"/>
        </a:p>
      </dgm:t>
    </dgm:pt>
    <dgm:pt modelId="{7DDE0787-D4C4-4403-88FF-38004B07FBDB}" type="sibTrans" cxnId="{0D408C48-4005-4E30-8646-F31188468810}">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14C3B583-EBEA-449B-A431-C1FD436540DA}">
      <dgm:prSet/>
      <dgm:spPr/>
      <dgm:t>
        <a:bodyPr/>
        <a:lstStyle/>
        <a:p>
          <a:r>
            <a:rPr lang="en-US" dirty="0"/>
            <a:t>Staffing</a:t>
          </a:r>
        </a:p>
      </dgm:t>
    </dgm:pt>
    <dgm:pt modelId="{C71B0E7E-0F20-457E-B7B3-122AAC63B57F}" type="parTrans" cxnId="{D3823C3E-68C0-415B-BABB-B588477D46AB}">
      <dgm:prSet/>
      <dgm:spPr/>
      <dgm:t>
        <a:bodyPr/>
        <a:lstStyle/>
        <a:p>
          <a:endParaRPr lang="en-US"/>
        </a:p>
      </dgm:t>
    </dgm:pt>
    <dgm:pt modelId="{1A7FBF34-46EE-4B37-AD3D-7003FC635630}" type="sibTrans" cxnId="{D3823C3E-68C0-415B-BABB-B588477D46AB}">
      <dgm:prSet/>
      <dgm:spPr>
        <a:blipFill>
          <a:blip xmlns:r="http://schemas.openxmlformats.org/officeDocument/2006/relationships" r:embed="rId4"/>
          <a:srcRect/>
          <a:stretch>
            <a:fillRect t="-8000" b="-8000"/>
          </a:stretch>
        </a:blipFill>
        <a:ln>
          <a:solidFill>
            <a:schemeClr val="accent3">
              <a:lumMod val="50000"/>
            </a:schemeClr>
          </a:solidFill>
        </a:ln>
      </dgm:spPr>
      <dgm:t>
        <a:bodyPr/>
        <a:lstStyle/>
        <a:p>
          <a:endParaRPr lang="en-US"/>
        </a:p>
      </dgm:t>
    </dgm:pt>
    <dgm:pt modelId="{1C517F86-D361-46E0-A886-553E668C7384}">
      <dgm:prSet/>
      <dgm:spPr/>
      <dgm:t>
        <a:bodyPr/>
        <a:lstStyle/>
        <a:p>
          <a:r>
            <a:rPr lang="en-US" dirty="0"/>
            <a:t>Experience</a:t>
          </a:r>
        </a:p>
      </dgm:t>
    </dgm:pt>
    <dgm:pt modelId="{B0D86DA7-7906-41B7-9870-3625888B94E4}" type="parTrans" cxnId="{3D489382-D112-41E9-871B-C42979D75671}">
      <dgm:prSet/>
      <dgm:spPr/>
      <dgm:t>
        <a:bodyPr/>
        <a:lstStyle/>
        <a:p>
          <a:endParaRPr lang="en-US"/>
        </a:p>
      </dgm:t>
    </dgm:pt>
    <dgm:pt modelId="{1A9DE16B-58AC-458B-87C1-7A9AFCB23211}" type="sibTrans" cxnId="{3D489382-D112-41E9-871B-C42979D75671}">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DDF33D11-897C-4853-A122-5002B4E6961A}" type="pres">
      <dgm:prSet presAssocID="{DA2AAF8B-E456-40C9-AC96-F3A573657878}" presName="Name0" presStyleCnt="0">
        <dgm:presLayoutVars>
          <dgm:chMax val="21"/>
          <dgm:chPref val="21"/>
        </dgm:presLayoutVars>
      </dgm:prSet>
      <dgm:spPr/>
    </dgm:pt>
    <dgm:pt modelId="{1BDF64E5-DC82-4F49-A626-F7D49B617628}" type="pres">
      <dgm:prSet presAssocID="{FF92B0C6-E799-4C38-B358-FBA532619801}" presName="text1" presStyleCnt="0"/>
      <dgm:spPr/>
    </dgm:pt>
    <dgm:pt modelId="{D78B9BAA-65DE-463C-A653-9990947EEECD}" type="pres">
      <dgm:prSet presAssocID="{FF92B0C6-E799-4C38-B358-FBA532619801}" presName="textRepeatNode" presStyleLbl="alignNode1" presStyleIdx="0" presStyleCnt="5">
        <dgm:presLayoutVars>
          <dgm:chMax val="0"/>
          <dgm:chPref val="0"/>
          <dgm:bulletEnabled val="1"/>
        </dgm:presLayoutVars>
      </dgm:prSet>
      <dgm:spPr/>
    </dgm:pt>
    <dgm:pt modelId="{BEBA52AE-57BA-4A10-8462-62CCE308C44B}" type="pres">
      <dgm:prSet presAssocID="{FF92B0C6-E799-4C38-B358-FBA532619801}" presName="textaccent1" presStyleCnt="0"/>
      <dgm:spPr/>
    </dgm:pt>
    <dgm:pt modelId="{7CDA0E50-5B19-46BC-B8A8-043FBAEEE53C}" type="pres">
      <dgm:prSet presAssocID="{FF92B0C6-E799-4C38-B358-FBA532619801}" presName="accentRepeatNode" presStyleLbl="solidAlignAcc1" presStyleIdx="0" presStyleCnt="10"/>
      <dgm:spPr/>
    </dgm:pt>
    <dgm:pt modelId="{6232BE72-08E8-4605-B006-E0B7505BEBB5}" type="pres">
      <dgm:prSet presAssocID="{834B88B6-6605-4A49-94B7-7036A0A87443}" presName="image1" presStyleCnt="0"/>
      <dgm:spPr/>
    </dgm:pt>
    <dgm:pt modelId="{C71B6C9C-ED05-4495-BF9B-8CA08F29AA5B}" type="pres">
      <dgm:prSet presAssocID="{834B88B6-6605-4A49-94B7-7036A0A87443}" presName="imageRepeatNode" presStyleLbl="alignAcc1" presStyleIdx="0" presStyleCnt="5"/>
      <dgm:spPr/>
    </dgm:pt>
    <dgm:pt modelId="{43E21E53-67C5-4B66-9553-73F324BEAA79}" type="pres">
      <dgm:prSet presAssocID="{834B88B6-6605-4A49-94B7-7036A0A87443}" presName="imageaccent1" presStyleCnt="0"/>
      <dgm:spPr/>
    </dgm:pt>
    <dgm:pt modelId="{F6AC71C5-FA5B-4D52-BF78-0DBDD5EF2B63}" type="pres">
      <dgm:prSet presAssocID="{834B88B6-6605-4A49-94B7-7036A0A87443}" presName="accentRepeatNode" presStyleLbl="solidAlignAcc1" presStyleIdx="1" presStyleCnt="10"/>
      <dgm:spPr/>
    </dgm:pt>
    <dgm:pt modelId="{4C915E7E-B7FE-4F53-BFEF-B5EF5F2F33F2}" type="pres">
      <dgm:prSet presAssocID="{A25B0760-1D45-4BB8-A89D-ACDC4D143244}" presName="text2" presStyleCnt="0"/>
      <dgm:spPr/>
    </dgm:pt>
    <dgm:pt modelId="{AC18E14C-B410-4B76-B191-5263D348476A}" type="pres">
      <dgm:prSet presAssocID="{A25B0760-1D45-4BB8-A89D-ACDC4D143244}" presName="textRepeatNode" presStyleLbl="alignNode1" presStyleIdx="1" presStyleCnt="5">
        <dgm:presLayoutVars>
          <dgm:chMax val="0"/>
          <dgm:chPref val="0"/>
          <dgm:bulletEnabled val="1"/>
        </dgm:presLayoutVars>
      </dgm:prSet>
      <dgm:spPr/>
    </dgm:pt>
    <dgm:pt modelId="{049EA0E8-A87D-47D4-A4DE-85ECEDFC3FF7}" type="pres">
      <dgm:prSet presAssocID="{A25B0760-1D45-4BB8-A89D-ACDC4D143244}" presName="textaccent2" presStyleCnt="0"/>
      <dgm:spPr/>
    </dgm:pt>
    <dgm:pt modelId="{CBE70663-A763-446F-BFF5-1C73D6C4B0C2}" type="pres">
      <dgm:prSet presAssocID="{A25B0760-1D45-4BB8-A89D-ACDC4D143244}" presName="accentRepeatNode" presStyleLbl="solidAlignAcc1" presStyleIdx="2" presStyleCnt="10"/>
      <dgm:spPr/>
    </dgm:pt>
    <dgm:pt modelId="{52FBE38E-85C3-4F4A-9D26-F163D752E164}" type="pres">
      <dgm:prSet presAssocID="{513E786E-86D3-4987-9B18-6983164BEFB9}" presName="image2" presStyleCnt="0"/>
      <dgm:spPr/>
    </dgm:pt>
    <dgm:pt modelId="{57578B60-29BC-43D8-A323-9C127A6CDB36}" type="pres">
      <dgm:prSet presAssocID="{513E786E-86D3-4987-9B18-6983164BEFB9}" presName="imageRepeatNode" presStyleLbl="alignAcc1" presStyleIdx="1" presStyleCnt="5" custLinFactNeighborX="1738" custLinFactNeighborY="-1937"/>
      <dgm:spPr/>
    </dgm:pt>
    <dgm:pt modelId="{D85F1232-0EBA-437A-908D-BC4B5AE81E76}" type="pres">
      <dgm:prSet presAssocID="{513E786E-86D3-4987-9B18-6983164BEFB9}" presName="imageaccent2" presStyleCnt="0"/>
      <dgm:spPr/>
    </dgm:pt>
    <dgm:pt modelId="{0005889F-D391-49E2-873B-58F63224E6D5}" type="pres">
      <dgm:prSet presAssocID="{513E786E-86D3-4987-9B18-6983164BEFB9}" presName="accentRepeatNode" presStyleLbl="solidAlignAcc1" presStyleIdx="3" presStyleCnt="10"/>
      <dgm:spPr/>
    </dgm:pt>
    <dgm:pt modelId="{427DB393-EBEC-479B-B7FB-322F2D75CBE0}" type="pres">
      <dgm:prSet presAssocID="{14C3B583-EBEA-449B-A431-C1FD436540DA}" presName="text3" presStyleCnt="0"/>
      <dgm:spPr/>
    </dgm:pt>
    <dgm:pt modelId="{3C52FBE8-B48B-4026-B78E-E2668FC8BE5A}" type="pres">
      <dgm:prSet presAssocID="{14C3B583-EBEA-449B-A431-C1FD436540DA}" presName="textRepeatNode" presStyleLbl="alignNode1" presStyleIdx="2" presStyleCnt="5">
        <dgm:presLayoutVars>
          <dgm:chMax val="0"/>
          <dgm:chPref val="0"/>
          <dgm:bulletEnabled val="1"/>
        </dgm:presLayoutVars>
      </dgm:prSet>
      <dgm:spPr/>
    </dgm:pt>
    <dgm:pt modelId="{363B8937-B2DD-45A3-8180-2084AEC2DBA8}" type="pres">
      <dgm:prSet presAssocID="{14C3B583-EBEA-449B-A431-C1FD436540DA}" presName="textaccent3" presStyleCnt="0"/>
      <dgm:spPr/>
    </dgm:pt>
    <dgm:pt modelId="{A8DBBF4E-8E02-4C94-BC83-EFC0AE780A4B}" type="pres">
      <dgm:prSet presAssocID="{14C3B583-EBEA-449B-A431-C1FD436540DA}" presName="accentRepeatNode" presStyleLbl="solidAlignAcc1" presStyleIdx="4" presStyleCnt="10"/>
      <dgm:spPr/>
    </dgm:pt>
    <dgm:pt modelId="{04F7A4DD-BDE9-44E9-B134-5CE80E3F354D}" type="pres">
      <dgm:prSet presAssocID="{1A7FBF34-46EE-4B37-AD3D-7003FC635630}" presName="image3" presStyleCnt="0"/>
      <dgm:spPr/>
    </dgm:pt>
    <dgm:pt modelId="{0CFDC62D-F304-49D0-BA85-422A1F479389}" type="pres">
      <dgm:prSet presAssocID="{1A7FBF34-46EE-4B37-AD3D-7003FC635630}" presName="imageRepeatNode" presStyleLbl="alignAcc1" presStyleIdx="2" presStyleCnt="5" custLinFactNeighborX="-104"/>
      <dgm:spPr/>
    </dgm:pt>
    <dgm:pt modelId="{3300C8CF-CE00-46FA-BBDA-BB0E26DC9C6A}" type="pres">
      <dgm:prSet presAssocID="{1A7FBF34-46EE-4B37-AD3D-7003FC635630}" presName="imageaccent3" presStyleCnt="0"/>
      <dgm:spPr/>
    </dgm:pt>
    <dgm:pt modelId="{88650F9E-C7CA-411A-B939-8F3FD97FC87C}" type="pres">
      <dgm:prSet presAssocID="{1A7FBF34-46EE-4B37-AD3D-7003FC635630}" presName="accentRepeatNode" presStyleLbl="solidAlignAcc1" presStyleIdx="5" presStyleCnt="10"/>
      <dgm:spPr/>
    </dgm:pt>
    <dgm:pt modelId="{FE306F8C-FCCF-4627-9A25-2807E4872948}" type="pres">
      <dgm:prSet presAssocID="{642DADF3-6EF3-4558-BF65-F6FABFBE10C6}" presName="text4" presStyleCnt="0"/>
      <dgm:spPr/>
    </dgm:pt>
    <dgm:pt modelId="{EE65967C-B441-4A84-8041-CCC4064463A5}" type="pres">
      <dgm:prSet presAssocID="{642DADF3-6EF3-4558-BF65-F6FABFBE10C6}" presName="textRepeatNode" presStyleLbl="alignNode1" presStyleIdx="3" presStyleCnt="5">
        <dgm:presLayoutVars>
          <dgm:chMax val="0"/>
          <dgm:chPref val="0"/>
          <dgm:bulletEnabled val="1"/>
        </dgm:presLayoutVars>
      </dgm:prSet>
      <dgm:spPr/>
    </dgm:pt>
    <dgm:pt modelId="{E5BD0AE2-08E2-49F1-8C35-4C0956E3392D}" type="pres">
      <dgm:prSet presAssocID="{642DADF3-6EF3-4558-BF65-F6FABFBE10C6}" presName="textaccent4" presStyleCnt="0"/>
      <dgm:spPr/>
    </dgm:pt>
    <dgm:pt modelId="{276C0056-8B97-4A39-B39D-5EFE4AB5E95C}" type="pres">
      <dgm:prSet presAssocID="{642DADF3-6EF3-4558-BF65-F6FABFBE10C6}" presName="accentRepeatNode" presStyleLbl="solidAlignAcc1" presStyleIdx="6" presStyleCnt="10"/>
      <dgm:spPr/>
    </dgm:pt>
    <dgm:pt modelId="{F93FE828-DACA-4CA9-A10C-8EC881A61964}" type="pres">
      <dgm:prSet presAssocID="{7DDE0787-D4C4-4403-88FF-38004B07FBDB}" presName="image4" presStyleCnt="0"/>
      <dgm:spPr/>
    </dgm:pt>
    <dgm:pt modelId="{F855D05B-651F-43B1-810A-D10F1692D338}" type="pres">
      <dgm:prSet presAssocID="{7DDE0787-D4C4-4403-88FF-38004B07FBDB}" presName="imageRepeatNode" presStyleLbl="alignAcc1" presStyleIdx="3" presStyleCnt="5"/>
      <dgm:spPr/>
    </dgm:pt>
    <dgm:pt modelId="{257ABE31-CD0E-41A3-8EEB-014CE1E6D206}" type="pres">
      <dgm:prSet presAssocID="{7DDE0787-D4C4-4403-88FF-38004B07FBDB}" presName="imageaccent4" presStyleCnt="0"/>
      <dgm:spPr/>
    </dgm:pt>
    <dgm:pt modelId="{278BFFE5-1139-472D-9BBF-E759D81EFCF3}" type="pres">
      <dgm:prSet presAssocID="{7DDE0787-D4C4-4403-88FF-38004B07FBDB}" presName="accentRepeatNode" presStyleLbl="solidAlignAcc1" presStyleIdx="7" presStyleCnt="10"/>
      <dgm:spPr/>
    </dgm:pt>
    <dgm:pt modelId="{9BE5F322-DEEA-42C4-94E2-E0BC8567D57B}" type="pres">
      <dgm:prSet presAssocID="{1C517F86-D361-46E0-A886-553E668C7384}" presName="text5" presStyleCnt="0"/>
      <dgm:spPr/>
    </dgm:pt>
    <dgm:pt modelId="{A27F6E15-587D-404A-AF57-F023B35CE692}" type="pres">
      <dgm:prSet presAssocID="{1C517F86-D361-46E0-A886-553E668C7384}" presName="textRepeatNode" presStyleLbl="alignNode1" presStyleIdx="4" presStyleCnt="5">
        <dgm:presLayoutVars>
          <dgm:chMax val="0"/>
          <dgm:chPref val="0"/>
          <dgm:bulletEnabled val="1"/>
        </dgm:presLayoutVars>
      </dgm:prSet>
      <dgm:spPr/>
    </dgm:pt>
    <dgm:pt modelId="{9558E807-1640-4D12-9446-C1B28CC3FBDA}" type="pres">
      <dgm:prSet presAssocID="{1C517F86-D361-46E0-A886-553E668C7384}" presName="textaccent5" presStyleCnt="0"/>
      <dgm:spPr/>
    </dgm:pt>
    <dgm:pt modelId="{1CDA6A4A-3B3C-4FFF-96A2-034C2B8B797C}" type="pres">
      <dgm:prSet presAssocID="{1C517F86-D361-46E0-A886-553E668C7384}" presName="accentRepeatNode" presStyleLbl="solidAlignAcc1" presStyleIdx="8" presStyleCnt="10"/>
      <dgm:spPr/>
    </dgm:pt>
    <dgm:pt modelId="{B8D8A304-B725-4795-A502-5930E475D348}" type="pres">
      <dgm:prSet presAssocID="{1A9DE16B-58AC-458B-87C1-7A9AFCB23211}" presName="image5" presStyleCnt="0"/>
      <dgm:spPr/>
    </dgm:pt>
    <dgm:pt modelId="{24240816-E074-4EAF-ACF7-ED2FC1FEA877}" type="pres">
      <dgm:prSet presAssocID="{1A9DE16B-58AC-458B-87C1-7A9AFCB23211}" presName="imageRepeatNode" presStyleLbl="alignAcc1" presStyleIdx="4" presStyleCnt="5"/>
      <dgm:spPr/>
    </dgm:pt>
    <dgm:pt modelId="{5F88A15A-4974-41AC-A736-961DA3580E33}" type="pres">
      <dgm:prSet presAssocID="{1A9DE16B-58AC-458B-87C1-7A9AFCB23211}" presName="imageaccent5" presStyleCnt="0"/>
      <dgm:spPr/>
    </dgm:pt>
    <dgm:pt modelId="{7786D758-7BA0-40B4-9814-13CC0799DFA7}" type="pres">
      <dgm:prSet presAssocID="{1A9DE16B-58AC-458B-87C1-7A9AFCB23211}" presName="accentRepeatNode" presStyleLbl="solidAlignAcc1" presStyleIdx="9" presStyleCnt="10"/>
      <dgm:spPr/>
    </dgm:pt>
  </dgm:ptLst>
  <dgm:cxnLst>
    <dgm:cxn modelId="{DE1C6C10-909A-4E1E-A36C-81823D44D61C}" type="presOf" srcId="{1C517F86-D361-46E0-A886-553E668C7384}" destId="{A27F6E15-587D-404A-AF57-F023B35CE692}" srcOrd="0" destOrd="0" presId="urn:microsoft.com/office/officeart/2008/layout/HexagonCluster"/>
    <dgm:cxn modelId="{C12EDC21-06DE-44F5-8AAB-0DAAC435EEA4}" type="presOf" srcId="{DA2AAF8B-E456-40C9-AC96-F3A573657878}" destId="{DDF33D11-897C-4853-A122-5002B4E6961A}" srcOrd="0" destOrd="0" presId="urn:microsoft.com/office/officeart/2008/layout/HexagonCluster"/>
    <dgm:cxn modelId="{3C8C8632-F758-46E6-BC74-E037A4CFC5B9}" srcId="{DA2AAF8B-E456-40C9-AC96-F3A573657878}" destId="{A25B0760-1D45-4BB8-A89D-ACDC4D143244}" srcOrd="1" destOrd="0" parTransId="{2712AB18-3BE9-4119-9327-BD7E5FA03C7F}" sibTransId="{513E786E-86D3-4987-9B18-6983164BEFB9}"/>
    <dgm:cxn modelId="{D3823C3E-68C0-415B-BABB-B588477D46AB}" srcId="{DA2AAF8B-E456-40C9-AC96-F3A573657878}" destId="{14C3B583-EBEA-449B-A431-C1FD436540DA}" srcOrd="2" destOrd="0" parTransId="{C71B0E7E-0F20-457E-B7B3-122AAC63B57F}" sibTransId="{1A7FBF34-46EE-4B37-AD3D-7003FC635630}"/>
    <dgm:cxn modelId="{147EAE42-B1AA-44D5-AD41-54DD16C36860}" type="presOf" srcId="{FF92B0C6-E799-4C38-B358-FBA532619801}" destId="{D78B9BAA-65DE-463C-A653-9990947EEECD}" srcOrd="0" destOrd="0" presId="urn:microsoft.com/office/officeart/2008/layout/HexagonCluster"/>
    <dgm:cxn modelId="{B6EB6943-0565-4E01-B726-4B0D97DFDB0F}" type="presOf" srcId="{7DDE0787-D4C4-4403-88FF-38004B07FBDB}" destId="{F855D05B-651F-43B1-810A-D10F1692D338}" srcOrd="0" destOrd="0" presId="urn:microsoft.com/office/officeart/2008/layout/HexagonCluster"/>
    <dgm:cxn modelId="{89702547-BA53-4669-B2F6-DCFD80836792}" type="presOf" srcId="{A25B0760-1D45-4BB8-A89D-ACDC4D143244}" destId="{AC18E14C-B410-4B76-B191-5263D348476A}" srcOrd="0" destOrd="0" presId="urn:microsoft.com/office/officeart/2008/layout/HexagonCluster"/>
    <dgm:cxn modelId="{0D408C48-4005-4E30-8646-F31188468810}" srcId="{DA2AAF8B-E456-40C9-AC96-F3A573657878}" destId="{642DADF3-6EF3-4558-BF65-F6FABFBE10C6}" srcOrd="3" destOrd="0" parTransId="{D5C9FC08-D730-41DA-95EF-4975C0D48E09}" sibTransId="{7DDE0787-D4C4-4403-88FF-38004B07FBDB}"/>
    <dgm:cxn modelId="{34C32F6D-5451-4DA3-9341-E1293998F7A1}" type="presOf" srcId="{513E786E-86D3-4987-9B18-6983164BEFB9}" destId="{57578B60-29BC-43D8-A323-9C127A6CDB36}" srcOrd="0" destOrd="0" presId="urn:microsoft.com/office/officeart/2008/layout/HexagonCluster"/>
    <dgm:cxn modelId="{3D489382-D112-41E9-871B-C42979D75671}" srcId="{DA2AAF8B-E456-40C9-AC96-F3A573657878}" destId="{1C517F86-D361-46E0-A886-553E668C7384}" srcOrd="4" destOrd="0" parTransId="{B0D86DA7-7906-41B7-9870-3625888B94E4}" sibTransId="{1A9DE16B-58AC-458B-87C1-7A9AFCB23211}"/>
    <dgm:cxn modelId="{2604928C-347C-405E-8038-91E9B6A4ADE7}" type="presOf" srcId="{1A7FBF34-46EE-4B37-AD3D-7003FC635630}" destId="{0CFDC62D-F304-49D0-BA85-422A1F479389}" srcOrd="0" destOrd="0" presId="urn:microsoft.com/office/officeart/2008/layout/HexagonCluster"/>
    <dgm:cxn modelId="{4DF66E9C-2956-490A-9B6D-5B389DC62C4F}" type="presOf" srcId="{834B88B6-6605-4A49-94B7-7036A0A87443}" destId="{C71B6C9C-ED05-4495-BF9B-8CA08F29AA5B}" srcOrd="0" destOrd="0" presId="urn:microsoft.com/office/officeart/2008/layout/HexagonCluster"/>
    <dgm:cxn modelId="{64E04CAB-D8C4-417E-B97A-AEF55791DB95}" type="presOf" srcId="{642DADF3-6EF3-4558-BF65-F6FABFBE10C6}" destId="{EE65967C-B441-4A84-8041-CCC4064463A5}" srcOrd="0" destOrd="0" presId="urn:microsoft.com/office/officeart/2008/layout/HexagonCluster"/>
    <dgm:cxn modelId="{B8B9A3B9-76DB-4014-9092-C7D82950248B}" type="presOf" srcId="{14C3B583-EBEA-449B-A431-C1FD436540DA}" destId="{3C52FBE8-B48B-4026-B78E-E2668FC8BE5A}" srcOrd="0" destOrd="0" presId="urn:microsoft.com/office/officeart/2008/layout/HexagonCluster"/>
    <dgm:cxn modelId="{258F69DD-B180-4C8A-A51F-113AC6073174}" srcId="{DA2AAF8B-E456-40C9-AC96-F3A573657878}" destId="{FF92B0C6-E799-4C38-B358-FBA532619801}" srcOrd="0" destOrd="0" parTransId="{DAE42883-553B-4956-B4A4-544CAECBCCA9}" sibTransId="{834B88B6-6605-4A49-94B7-7036A0A87443}"/>
    <dgm:cxn modelId="{D306FCEB-1ADB-4E82-A3F6-27439D5C91C1}" type="presOf" srcId="{1A9DE16B-58AC-458B-87C1-7A9AFCB23211}" destId="{24240816-E074-4EAF-ACF7-ED2FC1FEA877}" srcOrd="0" destOrd="0" presId="urn:microsoft.com/office/officeart/2008/layout/HexagonCluster"/>
    <dgm:cxn modelId="{6F78481C-66FF-43EA-A640-60D80FA9AC16}" type="presParOf" srcId="{DDF33D11-897C-4853-A122-5002B4E6961A}" destId="{1BDF64E5-DC82-4F49-A626-F7D49B617628}" srcOrd="0" destOrd="0" presId="urn:microsoft.com/office/officeart/2008/layout/HexagonCluster"/>
    <dgm:cxn modelId="{ED2B3C9F-1A63-4AFE-89CF-E2502B28F30F}" type="presParOf" srcId="{1BDF64E5-DC82-4F49-A626-F7D49B617628}" destId="{D78B9BAA-65DE-463C-A653-9990947EEECD}" srcOrd="0" destOrd="0" presId="urn:microsoft.com/office/officeart/2008/layout/HexagonCluster"/>
    <dgm:cxn modelId="{AFBFB8AF-F52C-466F-BA9D-57B5BA746EC8}" type="presParOf" srcId="{DDF33D11-897C-4853-A122-5002B4E6961A}" destId="{BEBA52AE-57BA-4A10-8462-62CCE308C44B}" srcOrd="1" destOrd="0" presId="urn:microsoft.com/office/officeart/2008/layout/HexagonCluster"/>
    <dgm:cxn modelId="{B455CAAC-BA4C-41CC-AAE6-2F2B6DB13E11}" type="presParOf" srcId="{BEBA52AE-57BA-4A10-8462-62CCE308C44B}" destId="{7CDA0E50-5B19-46BC-B8A8-043FBAEEE53C}" srcOrd="0" destOrd="0" presId="urn:microsoft.com/office/officeart/2008/layout/HexagonCluster"/>
    <dgm:cxn modelId="{3020BA66-CE2E-467D-838E-B0FA0C35B7D2}" type="presParOf" srcId="{DDF33D11-897C-4853-A122-5002B4E6961A}" destId="{6232BE72-08E8-4605-B006-E0B7505BEBB5}" srcOrd="2" destOrd="0" presId="urn:microsoft.com/office/officeart/2008/layout/HexagonCluster"/>
    <dgm:cxn modelId="{EAC89651-A8F1-4E4D-971D-239D2104F40F}" type="presParOf" srcId="{6232BE72-08E8-4605-B006-E0B7505BEBB5}" destId="{C71B6C9C-ED05-4495-BF9B-8CA08F29AA5B}" srcOrd="0" destOrd="0" presId="urn:microsoft.com/office/officeart/2008/layout/HexagonCluster"/>
    <dgm:cxn modelId="{C8442F59-C2F7-4C0E-918C-5E65C228D1E5}" type="presParOf" srcId="{DDF33D11-897C-4853-A122-5002B4E6961A}" destId="{43E21E53-67C5-4B66-9553-73F324BEAA79}" srcOrd="3" destOrd="0" presId="urn:microsoft.com/office/officeart/2008/layout/HexagonCluster"/>
    <dgm:cxn modelId="{2869EAEA-9A72-4A8C-8368-7CFA4C2D33B1}" type="presParOf" srcId="{43E21E53-67C5-4B66-9553-73F324BEAA79}" destId="{F6AC71C5-FA5B-4D52-BF78-0DBDD5EF2B63}" srcOrd="0" destOrd="0" presId="urn:microsoft.com/office/officeart/2008/layout/HexagonCluster"/>
    <dgm:cxn modelId="{F103FA9C-497B-4897-8E09-2572358A2211}" type="presParOf" srcId="{DDF33D11-897C-4853-A122-5002B4E6961A}" destId="{4C915E7E-B7FE-4F53-BFEF-B5EF5F2F33F2}" srcOrd="4" destOrd="0" presId="urn:microsoft.com/office/officeart/2008/layout/HexagonCluster"/>
    <dgm:cxn modelId="{CAC26A4B-448B-4C9D-9880-63AA6DE9140B}" type="presParOf" srcId="{4C915E7E-B7FE-4F53-BFEF-B5EF5F2F33F2}" destId="{AC18E14C-B410-4B76-B191-5263D348476A}" srcOrd="0" destOrd="0" presId="urn:microsoft.com/office/officeart/2008/layout/HexagonCluster"/>
    <dgm:cxn modelId="{DC8042FB-F196-46F1-A0D1-B04D2E411AE2}" type="presParOf" srcId="{DDF33D11-897C-4853-A122-5002B4E6961A}" destId="{049EA0E8-A87D-47D4-A4DE-85ECEDFC3FF7}" srcOrd="5" destOrd="0" presId="urn:microsoft.com/office/officeart/2008/layout/HexagonCluster"/>
    <dgm:cxn modelId="{E846B68E-2A2E-474D-89EE-68E2E6CFAE02}" type="presParOf" srcId="{049EA0E8-A87D-47D4-A4DE-85ECEDFC3FF7}" destId="{CBE70663-A763-446F-BFF5-1C73D6C4B0C2}" srcOrd="0" destOrd="0" presId="urn:microsoft.com/office/officeart/2008/layout/HexagonCluster"/>
    <dgm:cxn modelId="{3EADE618-60DD-4918-80D2-54A348C9FA78}" type="presParOf" srcId="{DDF33D11-897C-4853-A122-5002B4E6961A}" destId="{52FBE38E-85C3-4F4A-9D26-F163D752E164}" srcOrd="6" destOrd="0" presId="urn:microsoft.com/office/officeart/2008/layout/HexagonCluster"/>
    <dgm:cxn modelId="{026511C7-7AF8-4F39-8D74-7921184AC99E}" type="presParOf" srcId="{52FBE38E-85C3-4F4A-9D26-F163D752E164}" destId="{57578B60-29BC-43D8-A323-9C127A6CDB36}" srcOrd="0" destOrd="0" presId="urn:microsoft.com/office/officeart/2008/layout/HexagonCluster"/>
    <dgm:cxn modelId="{3569E267-7EE3-4E20-AB1E-18628BB1374F}" type="presParOf" srcId="{DDF33D11-897C-4853-A122-5002B4E6961A}" destId="{D85F1232-0EBA-437A-908D-BC4B5AE81E76}" srcOrd="7" destOrd="0" presId="urn:microsoft.com/office/officeart/2008/layout/HexagonCluster"/>
    <dgm:cxn modelId="{1FF75AE0-C77B-4BD3-949E-F30D60D16771}" type="presParOf" srcId="{D85F1232-0EBA-437A-908D-BC4B5AE81E76}" destId="{0005889F-D391-49E2-873B-58F63224E6D5}" srcOrd="0" destOrd="0" presId="urn:microsoft.com/office/officeart/2008/layout/HexagonCluster"/>
    <dgm:cxn modelId="{B513572B-AD6C-4589-9892-0C1F3389DD67}" type="presParOf" srcId="{DDF33D11-897C-4853-A122-5002B4E6961A}" destId="{427DB393-EBEC-479B-B7FB-322F2D75CBE0}" srcOrd="8" destOrd="0" presId="urn:microsoft.com/office/officeart/2008/layout/HexagonCluster"/>
    <dgm:cxn modelId="{58813BFF-C1F1-46F2-80A2-9B95DFD34503}" type="presParOf" srcId="{427DB393-EBEC-479B-B7FB-322F2D75CBE0}" destId="{3C52FBE8-B48B-4026-B78E-E2668FC8BE5A}" srcOrd="0" destOrd="0" presId="urn:microsoft.com/office/officeart/2008/layout/HexagonCluster"/>
    <dgm:cxn modelId="{400B9369-F7F9-429B-A53A-998AFE1969C3}" type="presParOf" srcId="{DDF33D11-897C-4853-A122-5002B4E6961A}" destId="{363B8937-B2DD-45A3-8180-2084AEC2DBA8}" srcOrd="9" destOrd="0" presId="urn:microsoft.com/office/officeart/2008/layout/HexagonCluster"/>
    <dgm:cxn modelId="{DCD29C40-3C16-490C-B57F-96068E580832}" type="presParOf" srcId="{363B8937-B2DD-45A3-8180-2084AEC2DBA8}" destId="{A8DBBF4E-8E02-4C94-BC83-EFC0AE780A4B}" srcOrd="0" destOrd="0" presId="urn:microsoft.com/office/officeart/2008/layout/HexagonCluster"/>
    <dgm:cxn modelId="{36437272-B004-45E1-81BE-20CBE45F09EC}" type="presParOf" srcId="{DDF33D11-897C-4853-A122-5002B4E6961A}" destId="{04F7A4DD-BDE9-44E9-B134-5CE80E3F354D}" srcOrd="10" destOrd="0" presId="urn:microsoft.com/office/officeart/2008/layout/HexagonCluster"/>
    <dgm:cxn modelId="{B0E4FACB-4B4F-4788-AF75-592383861586}" type="presParOf" srcId="{04F7A4DD-BDE9-44E9-B134-5CE80E3F354D}" destId="{0CFDC62D-F304-49D0-BA85-422A1F479389}" srcOrd="0" destOrd="0" presId="urn:microsoft.com/office/officeart/2008/layout/HexagonCluster"/>
    <dgm:cxn modelId="{21D5192C-DA54-4036-BB8A-54E182B4478B}" type="presParOf" srcId="{DDF33D11-897C-4853-A122-5002B4E6961A}" destId="{3300C8CF-CE00-46FA-BBDA-BB0E26DC9C6A}" srcOrd="11" destOrd="0" presId="urn:microsoft.com/office/officeart/2008/layout/HexagonCluster"/>
    <dgm:cxn modelId="{4BB8B484-F771-4ED8-819E-46809E8FE4D9}" type="presParOf" srcId="{3300C8CF-CE00-46FA-BBDA-BB0E26DC9C6A}" destId="{88650F9E-C7CA-411A-B939-8F3FD97FC87C}" srcOrd="0" destOrd="0" presId="urn:microsoft.com/office/officeart/2008/layout/HexagonCluster"/>
    <dgm:cxn modelId="{CD29208A-73DA-4DA8-873E-FD7D18E20FF0}" type="presParOf" srcId="{DDF33D11-897C-4853-A122-5002B4E6961A}" destId="{FE306F8C-FCCF-4627-9A25-2807E4872948}" srcOrd="12" destOrd="0" presId="urn:microsoft.com/office/officeart/2008/layout/HexagonCluster"/>
    <dgm:cxn modelId="{03A2BB5C-DC7E-46CA-9F58-02F9117181FD}" type="presParOf" srcId="{FE306F8C-FCCF-4627-9A25-2807E4872948}" destId="{EE65967C-B441-4A84-8041-CCC4064463A5}" srcOrd="0" destOrd="0" presId="urn:microsoft.com/office/officeart/2008/layout/HexagonCluster"/>
    <dgm:cxn modelId="{54C66FC7-4B56-4D7A-8728-9CA22B0B70EE}" type="presParOf" srcId="{DDF33D11-897C-4853-A122-5002B4E6961A}" destId="{E5BD0AE2-08E2-49F1-8C35-4C0956E3392D}" srcOrd="13" destOrd="0" presId="urn:microsoft.com/office/officeart/2008/layout/HexagonCluster"/>
    <dgm:cxn modelId="{F1158050-2039-4279-A5DB-F35C9AE73B26}" type="presParOf" srcId="{E5BD0AE2-08E2-49F1-8C35-4C0956E3392D}" destId="{276C0056-8B97-4A39-B39D-5EFE4AB5E95C}" srcOrd="0" destOrd="0" presId="urn:microsoft.com/office/officeart/2008/layout/HexagonCluster"/>
    <dgm:cxn modelId="{10636CC9-C47A-4514-9E77-C69DE54CD815}" type="presParOf" srcId="{DDF33D11-897C-4853-A122-5002B4E6961A}" destId="{F93FE828-DACA-4CA9-A10C-8EC881A61964}" srcOrd="14" destOrd="0" presId="urn:microsoft.com/office/officeart/2008/layout/HexagonCluster"/>
    <dgm:cxn modelId="{58F9AC35-AE71-4BF2-ABEA-54B1CED21BE9}" type="presParOf" srcId="{F93FE828-DACA-4CA9-A10C-8EC881A61964}" destId="{F855D05B-651F-43B1-810A-D10F1692D338}" srcOrd="0" destOrd="0" presId="urn:microsoft.com/office/officeart/2008/layout/HexagonCluster"/>
    <dgm:cxn modelId="{EB2FAF93-3583-44C1-9F95-5B9CFE86A93C}" type="presParOf" srcId="{DDF33D11-897C-4853-A122-5002B4E6961A}" destId="{257ABE31-CD0E-41A3-8EEB-014CE1E6D206}" srcOrd="15" destOrd="0" presId="urn:microsoft.com/office/officeart/2008/layout/HexagonCluster"/>
    <dgm:cxn modelId="{6E694CDB-7628-4A88-8508-5A781AB76391}" type="presParOf" srcId="{257ABE31-CD0E-41A3-8EEB-014CE1E6D206}" destId="{278BFFE5-1139-472D-9BBF-E759D81EFCF3}" srcOrd="0" destOrd="0" presId="urn:microsoft.com/office/officeart/2008/layout/HexagonCluster"/>
    <dgm:cxn modelId="{78ADDCB6-53CA-47B8-A2E6-7BC1A1912163}" type="presParOf" srcId="{DDF33D11-897C-4853-A122-5002B4E6961A}" destId="{9BE5F322-DEEA-42C4-94E2-E0BC8567D57B}" srcOrd="16" destOrd="0" presId="urn:microsoft.com/office/officeart/2008/layout/HexagonCluster"/>
    <dgm:cxn modelId="{5FD69359-4EB8-4C62-B8EC-76A2C966EE32}" type="presParOf" srcId="{9BE5F322-DEEA-42C4-94E2-E0BC8567D57B}" destId="{A27F6E15-587D-404A-AF57-F023B35CE692}" srcOrd="0" destOrd="0" presId="urn:microsoft.com/office/officeart/2008/layout/HexagonCluster"/>
    <dgm:cxn modelId="{EA515724-57B6-4824-BCCC-054BF6E52211}" type="presParOf" srcId="{DDF33D11-897C-4853-A122-5002B4E6961A}" destId="{9558E807-1640-4D12-9446-C1B28CC3FBDA}" srcOrd="17" destOrd="0" presId="urn:microsoft.com/office/officeart/2008/layout/HexagonCluster"/>
    <dgm:cxn modelId="{6C4541DC-BBF6-43CA-B383-57607923EC74}" type="presParOf" srcId="{9558E807-1640-4D12-9446-C1B28CC3FBDA}" destId="{1CDA6A4A-3B3C-4FFF-96A2-034C2B8B797C}" srcOrd="0" destOrd="0" presId="urn:microsoft.com/office/officeart/2008/layout/HexagonCluster"/>
    <dgm:cxn modelId="{03CFFE97-B731-4E32-8CCE-4D8735438A21}" type="presParOf" srcId="{DDF33D11-897C-4853-A122-5002B4E6961A}" destId="{B8D8A304-B725-4795-A502-5930E475D348}" srcOrd="18" destOrd="0" presId="urn:microsoft.com/office/officeart/2008/layout/HexagonCluster"/>
    <dgm:cxn modelId="{949625E5-1E44-455A-A628-C00F3B76A483}" type="presParOf" srcId="{B8D8A304-B725-4795-A502-5930E475D348}" destId="{24240816-E074-4EAF-ACF7-ED2FC1FEA877}" srcOrd="0" destOrd="0" presId="urn:microsoft.com/office/officeart/2008/layout/HexagonCluster"/>
    <dgm:cxn modelId="{A9847491-D725-4847-97A1-D89C91CA80D8}" type="presParOf" srcId="{DDF33D11-897C-4853-A122-5002B4E6961A}" destId="{5F88A15A-4974-41AC-A736-961DA3580E33}" srcOrd="19" destOrd="0" presId="urn:microsoft.com/office/officeart/2008/layout/HexagonCluster"/>
    <dgm:cxn modelId="{71857342-4D6D-460C-9008-EA740673240E}" type="presParOf" srcId="{5F88A15A-4974-41AC-A736-961DA3580E33}" destId="{7786D758-7BA0-40B4-9814-13CC0799DFA7}"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D74A7C-D518-443F-A349-CA54D2618C68}" type="doc">
      <dgm:prSet loTypeId="urn:microsoft.com/office/officeart/2005/8/layout/bList2" loCatId="list" qsTypeId="urn:microsoft.com/office/officeart/2005/8/quickstyle/simple1" qsCatId="simple" csTypeId="urn:microsoft.com/office/officeart/2005/8/colors/colorful1" csCatId="colorful" phldr="1"/>
      <dgm:spPr/>
    </dgm:pt>
    <dgm:pt modelId="{B22E72C3-89C9-48BA-9346-E911CBE32EED}">
      <dgm:prSet phldrT="[Text]"/>
      <dgm:spPr/>
      <dgm:t>
        <a:bodyPr/>
        <a:lstStyle/>
        <a:p>
          <a:r>
            <a:rPr lang="en-US" dirty="0"/>
            <a:t>Reimagine</a:t>
          </a:r>
        </a:p>
      </dgm:t>
    </dgm:pt>
    <dgm:pt modelId="{235478D2-ECDB-49F9-BF9E-61C63E0750A0}" type="parTrans" cxnId="{239C5FC6-0093-4E62-9736-EBBD05FDBB1C}">
      <dgm:prSet/>
      <dgm:spPr/>
      <dgm:t>
        <a:bodyPr/>
        <a:lstStyle/>
        <a:p>
          <a:endParaRPr lang="en-US"/>
        </a:p>
      </dgm:t>
    </dgm:pt>
    <dgm:pt modelId="{F27E2BBB-9208-486D-806B-F567AB74BD68}" type="sibTrans" cxnId="{239C5FC6-0093-4E62-9736-EBBD05FDBB1C}">
      <dgm:prSet/>
      <dgm:spPr/>
      <dgm:t>
        <a:bodyPr/>
        <a:lstStyle/>
        <a:p>
          <a:endParaRPr lang="en-US"/>
        </a:p>
      </dgm:t>
    </dgm:pt>
    <dgm:pt modelId="{4D0F8A27-E0F9-4AE1-85F7-28586D83A37E}">
      <dgm:prSet phldrT="[Text]"/>
      <dgm:spPr/>
      <dgm:t>
        <a:bodyPr/>
        <a:lstStyle/>
        <a:p>
          <a:r>
            <a:rPr lang="en-US" dirty="0"/>
            <a:t>Culture</a:t>
          </a:r>
        </a:p>
      </dgm:t>
    </dgm:pt>
    <dgm:pt modelId="{0B072E93-0063-41D6-809E-6543A96BB815}" type="parTrans" cxnId="{A62DF8F7-DD58-4035-A2E0-985CB3618EE8}">
      <dgm:prSet/>
      <dgm:spPr/>
      <dgm:t>
        <a:bodyPr/>
        <a:lstStyle/>
        <a:p>
          <a:endParaRPr lang="en-US"/>
        </a:p>
      </dgm:t>
    </dgm:pt>
    <dgm:pt modelId="{F63A3156-6ACF-42E2-8E5D-6D95142551A6}" type="sibTrans" cxnId="{A62DF8F7-DD58-4035-A2E0-985CB3618EE8}">
      <dgm:prSet/>
      <dgm:spPr/>
      <dgm:t>
        <a:bodyPr/>
        <a:lstStyle/>
        <a:p>
          <a:endParaRPr lang="en-US"/>
        </a:p>
      </dgm:t>
    </dgm:pt>
    <dgm:pt modelId="{4CDE0100-C068-4AA5-B39F-FE385BB1241F}">
      <dgm:prSet phldrT="[Text]"/>
      <dgm:spPr/>
      <dgm:t>
        <a:bodyPr/>
        <a:lstStyle/>
        <a:p>
          <a:r>
            <a:rPr lang="en-US" dirty="0"/>
            <a:t>Collaboration</a:t>
          </a:r>
        </a:p>
      </dgm:t>
    </dgm:pt>
    <dgm:pt modelId="{DC81958A-65FA-4DAC-A185-65A665826064}" type="parTrans" cxnId="{E4725067-74F4-4D7A-B8F0-46A22F59E10E}">
      <dgm:prSet/>
      <dgm:spPr/>
      <dgm:t>
        <a:bodyPr/>
        <a:lstStyle/>
        <a:p>
          <a:endParaRPr lang="en-US"/>
        </a:p>
      </dgm:t>
    </dgm:pt>
    <dgm:pt modelId="{12B441E0-911D-4976-83EB-2A17D26D655F}" type="sibTrans" cxnId="{E4725067-74F4-4D7A-B8F0-46A22F59E10E}">
      <dgm:prSet/>
      <dgm:spPr/>
      <dgm:t>
        <a:bodyPr/>
        <a:lstStyle/>
        <a:p>
          <a:endParaRPr lang="en-US"/>
        </a:p>
      </dgm:t>
    </dgm:pt>
    <dgm:pt modelId="{AB5C9838-6CEE-4C1C-92ED-BC8883E67997}">
      <dgm:prSet/>
      <dgm:spPr>
        <a:blipFill rotWithShape="0">
          <a:blip xmlns:r="http://schemas.openxmlformats.org/officeDocument/2006/relationships" r:embed="rId1"/>
          <a:srcRect/>
          <a:stretch>
            <a:fillRect/>
          </a:stretch>
        </a:blipFill>
      </dgm:spPr>
      <dgm:t>
        <a:bodyPr/>
        <a:lstStyle/>
        <a:p>
          <a:endParaRPr lang="en-US"/>
        </a:p>
      </dgm:t>
    </dgm:pt>
    <dgm:pt modelId="{311202E4-3015-4E7A-A15C-80B41F569CA0}" type="parTrans" cxnId="{F67C9BE0-12B1-4B3E-916F-29AB46B6DA4D}">
      <dgm:prSet/>
      <dgm:spPr/>
      <dgm:t>
        <a:bodyPr/>
        <a:lstStyle/>
        <a:p>
          <a:endParaRPr lang="en-US"/>
        </a:p>
      </dgm:t>
    </dgm:pt>
    <dgm:pt modelId="{50501436-0160-4EB1-8750-9E2AB214E8CD}" type="sibTrans" cxnId="{F67C9BE0-12B1-4B3E-916F-29AB46B6DA4D}">
      <dgm:prSet/>
      <dgm:spPr/>
      <dgm:t>
        <a:bodyPr/>
        <a:lstStyle/>
        <a:p>
          <a:endParaRPr lang="en-US"/>
        </a:p>
      </dgm:t>
    </dgm:pt>
    <dgm:pt modelId="{1B43B3B4-CC30-4A2F-AE56-D32C88C8CC69}" type="pres">
      <dgm:prSet presAssocID="{53D74A7C-D518-443F-A349-CA54D2618C68}" presName="diagram" presStyleCnt="0">
        <dgm:presLayoutVars>
          <dgm:dir/>
          <dgm:animLvl val="lvl"/>
          <dgm:resizeHandles val="exact"/>
        </dgm:presLayoutVars>
      </dgm:prSet>
      <dgm:spPr/>
    </dgm:pt>
    <dgm:pt modelId="{E51F815D-B89B-4176-9352-1175E1EF26F5}" type="pres">
      <dgm:prSet presAssocID="{B22E72C3-89C9-48BA-9346-E911CBE32EED}" presName="compNode" presStyleCnt="0"/>
      <dgm:spPr/>
    </dgm:pt>
    <dgm:pt modelId="{49070F3E-23C1-431B-A5F9-7103DE120E86}" type="pres">
      <dgm:prSet presAssocID="{B22E72C3-89C9-48BA-9346-E911CBE32EED}" presName="childRect" presStyleLbl="bgAcc1" presStyleIdx="0" presStyleCnt="3">
        <dgm:presLayoutVars>
          <dgm:bulletEnabled val="1"/>
        </dgm:presLayoutVars>
      </dgm:prSet>
      <dgm:spPr/>
    </dgm:pt>
    <dgm:pt modelId="{AFEBE583-9494-4516-9059-159BDA4B2E01}" type="pres">
      <dgm:prSet presAssocID="{B22E72C3-89C9-48BA-9346-E911CBE32EED}" presName="parentText" presStyleLbl="node1" presStyleIdx="0" presStyleCnt="0">
        <dgm:presLayoutVars>
          <dgm:chMax val="0"/>
          <dgm:bulletEnabled val="1"/>
        </dgm:presLayoutVars>
      </dgm:prSet>
      <dgm:spPr/>
    </dgm:pt>
    <dgm:pt modelId="{16C91D6B-5C5C-458E-A4F7-16B35CAC9814}" type="pres">
      <dgm:prSet presAssocID="{B22E72C3-89C9-48BA-9346-E911CBE32EED}" presName="parentRect" presStyleLbl="alignNode1" presStyleIdx="0" presStyleCnt="3" custLinFactNeighborX="-232" custLinFactNeighborY="-957"/>
      <dgm:spPr/>
    </dgm:pt>
    <dgm:pt modelId="{0085F458-E521-4C72-9EAC-637BFB76B43C}" type="pres">
      <dgm:prSet presAssocID="{B22E72C3-89C9-48BA-9346-E911CBE32EED}" presName="adorn" presStyleLbl="fgAccFollow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Head with gears"/>
        </a:ext>
      </dgm:extLst>
    </dgm:pt>
    <dgm:pt modelId="{9A1EF9FB-777E-435A-B089-767C0A1AA10C}" type="pres">
      <dgm:prSet presAssocID="{F27E2BBB-9208-486D-806B-F567AB74BD68}" presName="sibTrans" presStyleLbl="sibTrans2D1" presStyleIdx="0" presStyleCnt="0"/>
      <dgm:spPr/>
    </dgm:pt>
    <dgm:pt modelId="{A2150C43-0173-47B1-8C9E-F99A4ABB2A37}" type="pres">
      <dgm:prSet presAssocID="{4D0F8A27-E0F9-4AE1-85F7-28586D83A37E}" presName="compNode" presStyleCnt="0"/>
      <dgm:spPr/>
    </dgm:pt>
    <dgm:pt modelId="{7FD2D83A-E7B1-4271-9677-83DA091B7C76}" type="pres">
      <dgm:prSet presAssocID="{4D0F8A27-E0F9-4AE1-85F7-28586D83A37E}" presName="childRect" presStyleLbl="bgAcc1" presStyleIdx="1" presStyleCnt="3">
        <dgm:presLayoutVars>
          <dgm:bulletEnabled val="1"/>
        </dgm:presLayoutVars>
      </dgm:prSet>
      <dgm:spPr>
        <a:blipFill rotWithShape="0">
          <a:blip xmlns:r="http://schemas.openxmlformats.org/officeDocument/2006/relationships" r:embed="rId4">
            <a:duotone>
              <a:srgbClr val="68829E">
                <a:shade val="45000"/>
                <a:satMod val="135000"/>
              </a:srgbClr>
              <a:prstClr val="white"/>
            </a:duotone>
          </a:blip>
          <a:srcRect/>
          <a:stretch>
            <a:fillRect t="-12000" b="-12000"/>
          </a:stretch>
        </a:blipFill>
      </dgm:spPr>
    </dgm:pt>
    <dgm:pt modelId="{333B4328-DFFE-4555-9ACD-E8109C5EFCEA}" type="pres">
      <dgm:prSet presAssocID="{4D0F8A27-E0F9-4AE1-85F7-28586D83A37E}" presName="parentText" presStyleLbl="node1" presStyleIdx="0" presStyleCnt="0">
        <dgm:presLayoutVars>
          <dgm:chMax val="0"/>
          <dgm:bulletEnabled val="1"/>
        </dgm:presLayoutVars>
      </dgm:prSet>
      <dgm:spPr/>
    </dgm:pt>
    <dgm:pt modelId="{63A24FC7-6C85-4B89-914F-CBB4DAD653D5}" type="pres">
      <dgm:prSet presAssocID="{4D0F8A27-E0F9-4AE1-85F7-28586D83A37E}" presName="parentRect" presStyleLbl="alignNode1" presStyleIdx="1" presStyleCnt="3"/>
      <dgm:spPr/>
    </dgm:pt>
    <dgm:pt modelId="{ECDFE392-84EE-443C-BBB5-D2AB7739EF7D}" type="pres">
      <dgm:prSet presAssocID="{4D0F8A27-E0F9-4AE1-85F7-28586D83A37E}" presName="adorn" presStyleLbl="fgAccFollowNode1" presStyleIdx="1"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eeting"/>
        </a:ext>
      </dgm:extLst>
    </dgm:pt>
    <dgm:pt modelId="{AB3CA28C-0BAB-4EDD-A684-90ADFB1774D7}" type="pres">
      <dgm:prSet presAssocID="{F63A3156-6ACF-42E2-8E5D-6D95142551A6}" presName="sibTrans" presStyleLbl="sibTrans2D1" presStyleIdx="0" presStyleCnt="0"/>
      <dgm:spPr/>
    </dgm:pt>
    <dgm:pt modelId="{76A55956-B5F0-4687-BD42-AF95D48F2DB8}" type="pres">
      <dgm:prSet presAssocID="{4CDE0100-C068-4AA5-B39F-FE385BB1241F}" presName="compNode" presStyleCnt="0"/>
      <dgm:spPr/>
    </dgm:pt>
    <dgm:pt modelId="{17A8ED96-9349-42BF-A09D-B0782AB10515}" type="pres">
      <dgm:prSet presAssocID="{4CDE0100-C068-4AA5-B39F-FE385BB1241F}" presName="childRect" presStyleLbl="bgAcc1" presStyleIdx="2" presStyleCnt="3">
        <dgm:presLayoutVars>
          <dgm:bulletEnabled val="1"/>
        </dgm:presLayoutVars>
      </dgm:prSet>
      <dgm:spPr>
        <a:blipFill rotWithShape="0">
          <a:blip xmlns:r="http://schemas.openxmlformats.org/officeDocument/2006/relationships" r:embed="rId7">
            <a:duotone>
              <a:srgbClr val="0D5761">
                <a:shade val="45000"/>
                <a:satMod val="135000"/>
              </a:srgbClr>
              <a:prstClr val="white"/>
            </a:duotone>
          </a:blip>
          <a:srcRect/>
          <a:stretch>
            <a:fillRect t="-8000" b="-8000"/>
          </a:stretch>
        </a:blipFill>
      </dgm:spPr>
    </dgm:pt>
    <dgm:pt modelId="{937DDD1C-664A-4C6C-87DF-10124D9ADE2A}" type="pres">
      <dgm:prSet presAssocID="{4CDE0100-C068-4AA5-B39F-FE385BB1241F}" presName="parentText" presStyleLbl="node1" presStyleIdx="0" presStyleCnt="0">
        <dgm:presLayoutVars>
          <dgm:chMax val="0"/>
          <dgm:bulletEnabled val="1"/>
        </dgm:presLayoutVars>
      </dgm:prSet>
      <dgm:spPr/>
    </dgm:pt>
    <dgm:pt modelId="{F2172ABE-EDBB-4FC8-8501-51AE446DCB32}" type="pres">
      <dgm:prSet presAssocID="{4CDE0100-C068-4AA5-B39F-FE385BB1241F}" presName="parentRect" presStyleLbl="alignNode1" presStyleIdx="2" presStyleCnt="3"/>
      <dgm:spPr/>
    </dgm:pt>
    <dgm:pt modelId="{CF786AD8-839B-40C1-8AC4-C4502ACC5896}" type="pres">
      <dgm:prSet presAssocID="{4CDE0100-C068-4AA5-B39F-FE385BB1241F}" presName="adorn" presStyleLbl="fgAccFollowNode1" presStyleIdx="2" presStyleCnt="3"/>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dgm:spPr>
      <dgm:extLst>
        <a:ext uri="{E40237B7-FDA0-4F09-8148-C483321AD2D9}">
          <dgm14:cNvPr xmlns:dgm14="http://schemas.microsoft.com/office/drawing/2010/diagram" id="0" name="" descr="Boardroom"/>
        </a:ext>
      </dgm:extLst>
    </dgm:pt>
  </dgm:ptLst>
  <dgm:cxnLst>
    <dgm:cxn modelId="{76981118-4DBC-4487-863E-3E6D5B1AD70D}" type="presOf" srcId="{4D0F8A27-E0F9-4AE1-85F7-28586D83A37E}" destId="{333B4328-DFFE-4555-9ACD-E8109C5EFCEA}" srcOrd="0" destOrd="0" presId="urn:microsoft.com/office/officeart/2005/8/layout/bList2"/>
    <dgm:cxn modelId="{5A28B431-3783-4F0A-997A-37F3A37FF4DB}" type="presOf" srcId="{53D74A7C-D518-443F-A349-CA54D2618C68}" destId="{1B43B3B4-CC30-4A2F-AE56-D32C88C8CC69}" srcOrd="0" destOrd="0" presId="urn:microsoft.com/office/officeart/2005/8/layout/bList2"/>
    <dgm:cxn modelId="{F0EFAE63-D3BC-4A98-9601-911A92BD1765}" type="presOf" srcId="{4CDE0100-C068-4AA5-B39F-FE385BB1241F}" destId="{F2172ABE-EDBB-4FC8-8501-51AE446DCB32}" srcOrd="1" destOrd="0" presId="urn:microsoft.com/office/officeart/2005/8/layout/bList2"/>
    <dgm:cxn modelId="{E4725067-74F4-4D7A-B8F0-46A22F59E10E}" srcId="{53D74A7C-D518-443F-A349-CA54D2618C68}" destId="{4CDE0100-C068-4AA5-B39F-FE385BB1241F}" srcOrd="2" destOrd="0" parTransId="{DC81958A-65FA-4DAC-A185-65A665826064}" sibTransId="{12B441E0-911D-4976-83EB-2A17D26D655F}"/>
    <dgm:cxn modelId="{11BC3968-AFC8-4602-9F37-8E45CD6A4AF4}" type="presOf" srcId="{F63A3156-6ACF-42E2-8E5D-6D95142551A6}" destId="{AB3CA28C-0BAB-4EDD-A684-90ADFB1774D7}" srcOrd="0" destOrd="0" presId="urn:microsoft.com/office/officeart/2005/8/layout/bList2"/>
    <dgm:cxn modelId="{8E7DE15A-473C-420A-AE65-14313ECA441C}" type="presOf" srcId="{B22E72C3-89C9-48BA-9346-E911CBE32EED}" destId="{16C91D6B-5C5C-458E-A4F7-16B35CAC9814}" srcOrd="1" destOrd="0" presId="urn:microsoft.com/office/officeart/2005/8/layout/bList2"/>
    <dgm:cxn modelId="{E53D3C85-FABC-4B5A-BD15-64711508A9A5}" type="presOf" srcId="{4CDE0100-C068-4AA5-B39F-FE385BB1241F}" destId="{937DDD1C-664A-4C6C-87DF-10124D9ADE2A}" srcOrd="0" destOrd="0" presId="urn:microsoft.com/office/officeart/2005/8/layout/bList2"/>
    <dgm:cxn modelId="{8CC0C69C-6B07-40D2-9A44-74F6E9E1CE6D}" type="presOf" srcId="{4D0F8A27-E0F9-4AE1-85F7-28586D83A37E}" destId="{63A24FC7-6C85-4B89-914F-CBB4DAD653D5}" srcOrd="1" destOrd="0" presId="urn:microsoft.com/office/officeart/2005/8/layout/bList2"/>
    <dgm:cxn modelId="{F56E40B4-3754-47FB-80E3-31AA1855385B}" type="presOf" srcId="{F27E2BBB-9208-486D-806B-F567AB74BD68}" destId="{9A1EF9FB-777E-435A-B089-767C0A1AA10C}" srcOrd="0" destOrd="0" presId="urn:microsoft.com/office/officeart/2005/8/layout/bList2"/>
    <dgm:cxn modelId="{239C5FC6-0093-4E62-9736-EBBD05FDBB1C}" srcId="{53D74A7C-D518-443F-A349-CA54D2618C68}" destId="{B22E72C3-89C9-48BA-9346-E911CBE32EED}" srcOrd="0" destOrd="0" parTransId="{235478D2-ECDB-49F9-BF9E-61C63E0750A0}" sibTransId="{F27E2BBB-9208-486D-806B-F567AB74BD68}"/>
    <dgm:cxn modelId="{35EBEFD6-F2EA-47FB-A3FF-5C3C17792B16}" type="presOf" srcId="{AB5C9838-6CEE-4C1C-92ED-BC8883E67997}" destId="{49070F3E-23C1-431B-A5F9-7103DE120E86}" srcOrd="0" destOrd="0" presId="urn:microsoft.com/office/officeart/2005/8/layout/bList2"/>
    <dgm:cxn modelId="{F67C9BE0-12B1-4B3E-916F-29AB46B6DA4D}" srcId="{B22E72C3-89C9-48BA-9346-E911CBE32EED}" destId="{AB5C9838-6CEE-4C1C-92ED-BC8883E67997}" srcOrd="0" destOrd="0" parTransId="{311202E4-3015-4E7A-A15C-80B41F569CA0}" sibTransId="{50501436-0160-4EB1-8750-9E2AB214E8CD}"/>
    <dgm:cxn modelId="{FA918BF0-0B6E-4334-847E-101D54A5860B}" type="presOf" srcId="{B22E72C3-89C9-48BA-9346-E911CBE32EED}" destId="{AFEBE583-9494-4516-9059-159BDA4B2E01}" srcOrd="0" destOrd="0" presId="urn:microsoft.com/office/officeart/2005/8/layout/bList2"/>
    <dgm:cxn modelId="{A62DF8F7-DD58-4035-A2E0-985CB3618EE8}" srcId="{53D74A7C-D518-443F-A349-CA54D2618C68}" destId="{4D0F8A27-E0F9-4AE1-85F7-28586D83A37E}" srcOrd="1" destOrd="0" parTransId="{0B072E93-0063-41D6-809E-6543A96BB815}" sibTransId="{F63A3156-6ACF-42E2-8E5D-6D95142551A6}"/>
    <dgm:cxn modelId="{60A14C32-09AC-40DE-8DC2-D0A763E02876}" type="presParOf" srcId="{1B43B3B4-CC30-4A2F-AE56-D32C88C8CC69}" destId="{E51F815D-B89B-4176-9352-1175E1EF26F5}" srcOrd="0" destOrd="0" presId="urn:microsoft.com/office/officeart/2005/8/layout/bList2"/>
    <dgm:cxn modelId="{EF7C34BD-B635-4723-A488-D0BBEDF886C8}" type="presParOf" srcId="{E51F815D-B89B-4176-9352-1175E1EF26F5}" destId="{49070F3E-23C1-431B-A5F9-7103DE120E86}" srcOrd="0" destOrd="0" presId="urn:microsoft.com/office/officeart/2005/8/layout/bList2"/>
    <dgm:cxn modelId="{A68A0C76-91F8-4F62-ACAA-E52F388286FD}" type="presParOf" srcId="{E51F815D-B89B-4176-9352-1175E1EF26F5}" destId="{AFEBE583-9494-4516-9059-159BDA4B2E01}" srcOrd="1" destOrd="0" presId="urn:microsoft.com/office/officeart/2005/8/layout/bList2"/>
    <dgm:cxn modelId="{311C73AF-2AB7-4B52-8420-267558C26BE1}" type="presParOf" srcId="{E51F815D-B89B-4176-9352-1175E1EF26F5}" destId="{16C91D6B-5C5C-458E-A4F7-16B35CAC9814}" srcOrd="2" destOrd="0" presId="urn:microsoft.com/office/officeart/2005/8/layout/bList2"/>
    <dgm:cxn modelId="{71EACD09-1D0D-42FD-B6C9-3B994D647E2C}" type="presParOf" srcId="{E51F815D-B89B-4176-9352-1175E1EF26F5}" destId="{0085F458-E521-4C72-9EAC-637BFB76B43C}" srcOrd="3" destOrd="0" presId="urn:microsoft.com/office/officeart/2005/8/layout/bList2"/>
    <dgm:cxn modelId="{EBDF0946-23B1-45BA-A6B3-6F3D5788643B}" type="presParOf" srcId="{1B43B3B4-CC30-4A2F-AE56-D32C88C8CC69}" destId="{9A1EF9FB-777E-435A-B089-767C0A1AA10C}" srcOrd="1" destOrd="0" presId="urn:microsoft.com/office/officeart/2005/8/layout/bList2"/>
    <dgm:cxn modelId="{91F11BD0-3DB4-4142-85EC-214E23D36204}" type="presParOf" srcId="{1B43B3B4-CC30-4A2F-AE56-D32C88C8CC69}" destId="{A2150C43-0173-47B1-8C9E-F99A4ABB2A37}" srcOrd="2" destOrd="0" presId="urn:microsoft.com/office/officeart/2005/8/layout/bList2"/>
    <dgm:cxn modelId="{3E0A896E-D8F1-4F86-A600-DB930173D2D1}" type="presParOf" srcId="{A2150C43-0173-47B1-8C9E-F99A4ABB2A37}" destId="{7FD2D83A-E7B1-4271-9677-83DA091B7C76}" srcOrd="0" destOrd="0" presId="urn:microsoft.com/office/officeart/2005/8/layout/bList2"/>
    <dgm:cxn modelId="{AEDB31EA-6AD5-4EEC-B3BB-BC1D77B16B65}" type="presParOf" srcId="{A2150C43-0173-47B1-8C9E-F99A4ABB2A37}" destId="{333B4328-DFFE-4555-9ACD-E8109C5EFCEA}" srcOrd="1" destOrd="0" presId="urn:microsoft.com/office/officeart/2005/8/layout/bList2"/>
    <dgm:cxn modelId="{1B3A2A4F-9C21-4325-9B83-37B227C9893A}" type="presParOf" srcId="{A2150C43-0173-47B1-8C9E-F99A4ABB2A37}" destId="{63A24FC7-6C85-4B89-914F-CBB4DAD653D5}" srcOrd="2" destOrd="0" presId="urn:microsoft.com/office/officeart/2005/8/layout/bList2"/>
    <dgm:cxn modelId="{EAD222C7-FABE-4D05-AAD9-D9269D6BE9D7}" type="presParOf" srcId="{A2150C43-0173-47B1-8C9E-F99A4ABB2A37}" destId="{ECDFE392-84EE-443C-BBB5-D2AB7739EF7D}" srcOrd="3" destOrd="0" presId="urn:microsoft.com/office/officeart/2005/8/layout/bList2"/>
    <dgm:cxn modelId="{FB439ACC-9C09-4300-814D-6215F429706E}" type="presParOf" srcId="{1B43B3B4-CC30-4A2F-AE56-D32C88C8CC69}" destId="{AB3CA28C-0BAB-4EDD-A684-90ADFB1774D7}" srcOrd="3" destOrd="0" presId="urn:microsoft.com/office/officeart/2005/8/layout/bList2"/>
    <dgm:cxn modelId="{CE02D0EB-3D5A-4BE4-AE44-B8B1328A223C}" type="presParOf" srcId="{1B43B3B4-CC30-4A2F-AE56-D32C88C8CC69}" destId="{76A55956-B5F0-4687-BD42-AF95D48F2DB8}" srcOrd="4" destOrd="0" presId="urn:microsoft.com/office/officeart/2005/8/layout/bList2"/>
    <dgm:cxn modelId="{76923E26-5356-4420-82FA-9B32A97F722D}" type="presParOf" srcId="{76A55956-B5F0-4687-BD42-AF95D48F2DB8}" destId="{17A8ED96-9349-42BF-A09D-B0782AB10515}" srcOrd="0" destOrd="0" presId="urn:microsoft.com/office/officeart/2005/8/layout/bList2"/>
    <dgm:cxn modelId="{CD590900-76AC-401B-ACCA-790AA6D89FF2}" type="presParOf" srcId="{76A55956-B5F0-4687-BD42-AF95D48F2DB8}" destId="{937DDD1C-664A-4C6C-87DF-10124D9ADE2A}" srcOrd="1" destOrd="0" presId="urn:microsoft.com/office/officeart/2005/8/layout/bList2"/>
    <dgm:cxn modelId="{AB1C3560-4FBB-4E08-A47E-82CC4FE63234}" type="presParOf" srcId="{76A55956-B5F0-4687-BD42-AF95D48F2DB8}" destId="{F2172ABE-EDBB-4FC8-8501-51AE446DCB32}" srcOrd="2" destOrd="0" presId="urn:microsoft.com/office/officeart/2005/8/layout/bList2"/>
    <dgm:cxn modelId="{6D455A8E-2E99-48AE-A00A-8FBA38060B8A}" type="presParOf" srcId="{76A55956-B5F0-4687-BD42-AF95D48F2DB8}" destId="{CF786AD8-839B-40C1-8AC4-C4502ACC589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916FEC-0A73-46CB-898F-9A71F8D640CA}" type="doc">
      <dgm:prSet loTypeId="urn:microsoft.com/office/officeart/2005/8/layout/hList2" loCatId="list" qsTypeId="urn:microsoft.com/office/officeart/2005/8/quickstyle/simple1" qsCatId="simple" csTypeId="urn:microsoft.com/office/officeart/2005/8/colors/colorful1" csCatId="colorful" phldr="1"/>
      <dgm:spPr/>
      <dgm:t>
        <a:bodyPr/>
        <a:lstStyle/>
        <a:p>
          <a:endParaRPr lang="en-US"/>
        </a:p>
      </dgm:t>
    </dgm:pt>
    <dgm:pt modelId="{39E75ACE-DA58-4CD7-AF19-A0E1DA7161FB}">
      <dgm:prSet phldrT="[Text]"/>
      <dgm:spPr/>
      <dgm:t>
        <a:bodyPr/>
        <a:lstStyle/>
        <a:p>
          <a:r>
            <a:rPr lang="en-US" dirty="0"/>
            <a:t>Universal</a:t>
          </a:r>
        </a:p>
      </dgm:t>
    </dgm:pt>
    <dgm:pt modelId="{F4756C23-7171-4135-8E26-E9BD86BDA3AC}" type="parTrans" cxnId="{3A58AAAE-EB63-430A-A01E-8E93C007CA50}">
      <dgm:prSet/>
      <dgm:spPr/>
      <dgm:t>
        <a:bodyPr/>
        <a:lstStyle/>
        <a:p>
          <a:endParaRPr lang="en-US"/>
        </a:p>
      </dgm:t>
    </dgm:pt>
    <dgm:pt modelId="{313615B3-3ECE-4420-916B-38A1FDA68333}" type="sibTrans" cxnId="{3A58AAAE-EB63-430A-A01E-8E93C007CA50}">
      <dgm:prSet/>
      <dgm:spPr/>
      <dgm:t>
        <a:bodyPr/>
        <a:lstStyle/>
        <a:p>
          <a:endParaRPr lang="en-US"/>
        </a:p>
      </dgm:t>
    </dgm:pt>
    <dgm:pt modelId="{59D0C258-B508-434E-AE46-A73C12DD879B}">
      <dgm:prSet phldrT="[Text]"/>
      <dgm:spPr/>
      <dgm:t>
        <a:bodyPr/>
        <a:lstStyle/>
        <a:p>
          <a:endParaRPr lang="en-US" dirty="0"/>
        </a:p>
      </dgm:t>
    </dgm:pt>
    <dgm:pt modelId="{B7CB992C-3899-42B3-91A0-04B22A1E5E82}" type="parTrans" cxnId="{CC112DEC-1E62-4EFF-BB83-BD9413CF553A}">
      <dgm:prSet/>
      <dgm:spPr/>
      <dgm:t>
        <a:bodyPr/>
        <a:lstStyle/>
        <a:p>
          <a:endParaRPr lang="en-US"/>
        </a:p>
      </dgm:t>
    </dgm:pt>
    <dgm:pt modelId="{230C9503-12B5-40CF-8022-BE6276799887}" type="sibTrans" cxnId="{CC112DEC-1E62-4EFF-BB83-BD9413CF553A}">
      <dgm:prSet/>
      <dgm:spPr/>
      <dgm:t>
        <a:bodyPr/>
        <a:lstStyle/>
        <a:p>
          <a:endParaRPr lang="en-US"/>
        </a:p>
      </dgm:t>
    </dgm:pt>
    <dgm:pt modelId="{95942B07-252E-4A1C-84EC-643F98D4475E}">
      <dgm:prSet phldrT="[Text]"/>
      <dgm:spPr/>
      <dgm:t>
        <a:bodyPr/>
        <a:lstStyle/>
        <a:p>
          <a:r>
            <a:rPr lang="en-US" dirty="0"/>
            <a:t>Targeted</a:t>
          </a:r>
        </a:p>
      </dgm:t>
    </dgm:pt>
    <dgm:pt modelId="{92F95B7A-1CE3-47FB-8366-827DDED61618}" type="parTrans" cxnId="{41624568-D3FF-4076-BEEE-13E2E3496A67}">
      <dgm:prSet/>
      <dgm:spPr/>
      <dgm:t>
        <a:bodyPr/>
        <a:lstStyle/>
        <a:p>
          <a:endParaRPr lang="en-US"/>
        </a:p>
      </dgm:t>
    </dgm:pt>
    <dgm:pt modelId="{381D2915-38A2-46FD-8290-FAC145C38694}" type="sibTrans" cxnId="{41624568-D3FF-4076-BEEE-13E2E3496A67}">
      <dgm:prSet/>
      <dgm:spPr/>
      <dgm:t>
        <a:bodyPr/>
        <a:lstStyle/>
        <a:p>
          <a:endParaRPr lang="en-US"/>
        </a:p>
      </dgm:t>
    </dgm:pt>
    <dgm:pt modelId="{8AA7603F-9CBA-467C-8C2B-A6EBD1F5A972}">
      <dgm:prSet phldrT="[Text]"/>
      <dgm:spPr>
        <a:solidFill>
          <a:schemeClr val="accent1"/>
        </a:solidFill>
      </dgm:spPr>
      <dgm:t>
        <a:bodyPr/>
        <a:lstStyle/>
        <a:p>
          <a:r>
            <a:rPr lang="en-US" dirty="0">
              <a:solidFill>
                <a:schemeClr val="tx1"/>
              </a:solidFill>
            </a:rPr>
            <a:t>Frameworks</a:t>
          </a:r>
        </a:p>
      </dgm:t>
    </dgm:pt>
    <dgm:pt modelId="{FFD1A6CA-705C-4891-B759-D62058316518}" type="parTrans" cxnId="{2312FCFB-A9F6-4A2D-BAC8-93B6E9DD5104}">
      <dgm:prSet/>
      <dgm:spPr/>
      <dgm:t>
        <a:bodyPr/>
        <a:lstStyle/>
        <a:p>
          <a:endParaRPr lang="en-US"/>
        </a:p>
      </dgm:t>
    </dgm:pt>
    <dgm:pt modelId="{D628E8B4-EF3A-4181-944C-29C2776AA730}" type="sibTrans" cxnId="{2312FCFB-A9F6-4A2D-BAC8-93B6E9DD5104}">
      <dgm:prSet/>
      <dgm:spPr/>
      <dgm:t>
        <a:bodyPr/>
        <a:lstStyle/>
        <a:p>
          <a:endParaRPr lang="en-US"/>
        </a:p>
      </dgm:t>
    </dgm:pt>
    <dgm:pt modelId="{44BD061E-F3EF-4316-AF2B-1526F2D60337}">
      <dgm:prSet phldrT="[Text]"/>
      <dgm:spPr/>
      <dgm:t>
        <a:bodyPr/>
        <a:lstStyle/>
        <a:p>
          <a:r>
            <a:rPr lang="en-US" dirty="0"/>
            <a:t>Personalized</a:t>
          </a:r>
        </a:p>
      </dgm:t>
    </dgm:pt>
    <dgm:pt modelId="{33BF2A25-5836-476F-A9AE-66AAD2AA3F3F}" type="parTrans" cxnId="{A93805A9-AFFD-465E-895D-65E756E4393D}">
      <dgm:prSet/>
      <dgm:spPr/>
      <dgm:t>
        <a:bodyPr/>
        <a:lstStyle/>
        <a:p>
          <a:endParaRPr lang="en-US"/>
        </a:p>
      </dgm:t>
    </dgm:pt>
    <dgm:pt modelId="{11D83AE8-F4B7-4903-ACA7-C8A638CE7DCB}" type="sibTrans" cxnId="{A93805A9-AFFD-465E-895D-65E756E4393D}">
      <dgm:prSet/>
      <dgm:spPr/>
      <dgm:t>
        <a:bodyPr/>
        <a:lstStyle/>
        <a:p>
          <a:endParaRPr lang="en-US"/>
        </a:p>
      </dgm:t>
    </dgm:pt>
    <dgm:pt modelId="{71BB37ED-F189-4A1B-9B5E-D639E7886360}">
      <dgm:prSet phldrT="[Text]"/>
      <dgm:spPr>
        <a:solidFill>
          <a:srgbClr val="FFA7A7"/>
        </a:solidFill>
      </dgm:spPr>
      <dgm:t>
        <a:bodyPr/>
        <a:lstStyle/>
        <a:p>
          <a:r>
            <a:rPr lang="en-US" dirty="0"/>
            <a:t>Schedules</a:t>
          </a:r>
        </a:p>
      </dgm:t>
    </dgm:pt>
    <dgm:pt modelId="{47B23E4A-6A42-4565-826D-74049999F8E2}" type="parTrans" cxnId="{FDF829AC-E64D-4926-8992-7523AAE0D63C}">
      <dgm:prSet/>
      <dgm:spPr/>
      <dgm:t>
        <a:bodyPr/>
        <a:lstStyle/>
        <a:p>
          <a:endParaRPr lang="en-US"/>
        </a:p>
      </dgm:t>
    </dgm:pt>
    <dgm:pt modelId="{36C199AE-E4AD-4611-88FB-EFEE74431B6F}" type="sibTrans" cxnId="{FDF829AC-E64D-4926-8992-7523AAE0D63C}">
      <dgm:prSet/>
      <dgm:spPr/>
      <dgm:t>
        <a:bodyPr/>
        <a:lstStyle/>
        <a:p>
          <a:endParaRPr lang="en-US"/>
        </a:p>
      </dgm:t>
    </dgm:pt>
    <dgm:pt modelId="{1BA2CB86-7D42-4049-B934-DB4286F7E844}">
      <dgm:prSet phldrT="[Text]"/>
      <dgm:spPr>
        <a:solidFill>
          <a:srgbClr val="FFA7A7"/>
        </a:solidFill>
      </dgm:spPr>
      <dgm:t>
        <a:bodyPr/>
        <a:lstStyle/>
        <a:p>
          <a:r>
            <a:rPr lang="en-US" dirty="0"/>
            <a:t>Strategies</a:t>
          </a:r>
        </a:p>
      </dgm:t>
    </dgm:pt>
    <dgm:pt modelId="{F3B579DD-9630-481B-89DE-816AE4CF7AD2}" type="parTrans" cxnId="{D0BED67B-E0D2-4322-814F-21C0B27B0A95}">
      <dgm:prSet/>
      <dgm:spPr/>
      <dgm:t>
        <a:bodyPr/>
        <a:lstStyle/>
        <a:p>
          <a:endParaRPr lang="en-US"/>
        </a:p>
      </dgm:t>
    </dgm:pt>
    <dgm:pt modelId="{557B5B4C-82A9-46AA-8F87-2C2133E91D19}" type="sibTrans" cxnId="{D0BED67B-E0D2-4322-814F-21C0B27B0A95}">
      <dgm:prSet/>
      <dgm:spPr/>
      <dgm:t>
        <a:bodyPr/>
        <a:lstStyle/>
        <a:p>
          <a:endParaRPr lang="en-US"/>
        </a:p>
      </dgm:t>
    </dgm:pt>
    <dgm:pt modelId="{01DB5051-0647-46D6-95F8-5088535B73CA}">
      <dgm:prSet phldrT="[Text]"/>
      <dgm:spPr>
        <a:solidFill>
          <a:schemeClr val="accent1"/>
        </a:solidFill>
      </dgm:spPr>
      <dgm:t>
        <a:bodyPr/>
        <a:lstStyle/>
        <a:p>
          <a:r>
            <a:rPr lang="en-US" dirty="0">
              <a:solidFill>
                <a:schemeClr val="tx1"/>
              </a:solidFill>
            </a:rPr>
            <a:t>PD</a:t>
          </a:r>
        </a:p>
      </dgm:t>
    </dgm:pt>
    <dgm:pt modelId="{60A9C0B2-3A65-42D4-9DE1-B9511D8CCB83}" type="parTrans" cxnId="{F2B9600E-787E-4C1E-B716-78AFEE57800C}">
      <dgm:prSet/>
      <dgm:spPr/>
      <dgm:t>
        <a:bodyPr/>
        <a:lstStyle/>
        <a:p>
          <a:endParaRPr lang="en-US"/>
        </a:p>
      </dgm:t>
    </dgm:pt>
    <dgm:pt modelId="{6E3E2533-D795-44DB-A859-4ABC3C41A62B}" type="sibTrans" cxnId="{F2B9600E-787E-4C1E-B716-78AFEE57800C}">
      <dgm:prSet/>
      <dgm:spPr/>
      <dgm:t>
        <a:bodyPr/>
        <a:lstStyle/>
        <a:p>
          <a:endParaRPr lang="en-US"/>
        </a:p>
      </dgm:t>
    </dgm:pt>
    <dgm:pt modelId="{90E75420-C6F9-4FF8-97DC-5CBDC3EE9423}">
      <dgm:prSet/>
      <dgm:spPr/>
      <dgm:t>
        <a:bodyPr/>
        <a:lstStyle/>
        <a:p>
          <a:r>
            <a:rPr lang="en-US" dirty="0"/>
            <a:t>Equity</a:t>
          </a:r>
        </a:p>
      </dgm:t>
    </dgm:pt>
    <dgm:pt modelId="{18B43C8F-7DF6-4D96-9B50-A83F9F668832}" type="parTrans" cxnId="{290FC31D-C02E-4DEC-A218-2CF0C7DFBFC1}">
      <dgm:prSet/>
      <dgm:spPr/>
      <dgm:t>
        <a:bodyPr/>
        <a:lstStyle/>
        <a:p>
          <a:endParaRPr lang="en-US"/>
        </a:p>
      </dgm:t>
    </dgm:pt>
    <dgm:pt modelId="{2650E732-7748-4025-AC57-A0BD48F739CF}" type="sibTrans" cxnId="{290FC31D-C02E-4DEC-A218-2CF0C7DFBFC1}">
      <dgm:prSet/>
      <dgm:spPr/>
      <dgm:t>
        <a:bodyPr/>
        <a:lstStyle/>
        <a:p>
          <a:endParaRPr lang="en-US"/>
        </a:p>
      </dgm:t>
    </dgm:pt>
    <dgm:pt modelId="{F55403D1-0D4D-44C8-826C-089586B732AA}">
      <dgm:prSet/>
      <dgm:spPr/>
      <dgm:t>
        <a:bodyPr/>
        <a:lstStyle/>
        <a:p>
          <a:r>
            <a:rPr lang="en-US" dirty="0"/>
            <a:t>Accountability</a:t>
          </a:r>
        </a:p>
      </dgm:t>
    </dgm:pt>
    <dgm:pt modelId="{C993B06F-416C-4E00-AE02-E9B633E746C1}" type="parTrans" cxnId="{7C3EAC31-6D37-4B2F-BBFD-A74F1EBD1636}">
      <dgm:prSet/>
      <dgm:spPr/>
      <dgm:t>
        <a:bodyPr/>
        <a:lstStyle/>
        <a:p>
          <a:endParaRPr lang="en-US"/>
        </a:p>
      </dgm:t>
    </dgm:pt>
    <dgm:pt modelId="{3D1539AA-920A-49BD-A218-321C754B3FA7}" type="sibTrans" cxnId="{7C3EAC31-6D37-4B2F-BBFD-A74F1EBD1636}">
      <dgm:prSet/>
      <dgm:spPr/>
      <dgm:t>
        <a:bodyPr/>
        <a:lstStyle/>
        <a:p>
          <a:endParaRPr lang="en-US"/>
        </a:p>
      </dgm:t>
    </dgm:pt>
    <dgm:pt modelId="{2C46FAA9-7689-4160-AF05-1A9F4B663128}" type="pres">
      <dgm:prSet presAssocID="{BE916FEC-0A73-46CB-898F-9A71F8D640CA}" presName="linearFlow" presStyleCnt="0">
        <dgm:presLayoutVars>
          <dgm:dir/>
          <dgm:animLvl val="lvl"/>
          <dgm:resizeHandles/>
        </dgm:presLayoutVars>
      </dgm:prSet>
      <dgm:spPr/>
    </dgm:pt>
    <dgm:pt modelId="{FFE42A0F-722A-4BC7-9C10-2927DC36DBC7}" type="pres">
      <dgm:prSet presAssocID="{39E75ACE-DA58-4CD7-AF19-A0E1DA7161FB}" presName="compositeNode" presStyleCnt="0">
        <dgm:presLayoutVars>
          <dgm:bulletEnabled val="1"/>
        </dgm:presLayoutVars>
      </dgm:prSet>
      <dgm:spPr/>
    </dgm:pt>
    <dgm:pt modelId="{67666E16-A87B-478B-81E8-7FFACDD4AF63}" type="pres">
      <dgm:prSet presAssocID="{39E75ACE-DA58-4CD7-AF19-A0E1DA7161FB}" presName="image" presStyleLbl="fgImgPlace1" presStyleIdx="0" presStyleCnt="3"/>
      <dgm:spPr>
        <a:prstGeom prst="triangle">
          <a:avLst/>
        </a:prstGeom>
        <a:solidFill>
          <a:schemeClr val="accent3"/>
        </a:solidFill>
      </dgm:spPr>
    </dgm:pt>
    <dgm:pt modelId="{8C435118-4316-483D-BD26-3A43D269FA47}" type="pres">
      <dgm:prSet presAssocID="{39E75ACE-DA58-4CD7-AF19-A0E1DA7161FB}" presName="childNode" presStyleLbl="node1" presStyleIdx="0" presStyleCnt="3">
        <dgm:presLayoutVars>
          <dgm:bulletEnabled val="1"/>
        </dgm:presLayoutVars>
      </dgm:prSet>
      <dgm:spPr/>
    </dgm:pt>
    <dgm:pt modelId="{BA310BB9-D440-4E1D-BA53-29CA633355D6}" type="pres">
      <dgm:prSet presAssocID="{39E75ACE-DA58-4CD7-AF19-A0E1DA7161FB}" presName="parentNode" presStyleLbl="revTx" presStyleIdx="0" presStyleCnt="3">
        <dgm:presLayoutVars>
          <dgm:chMax val="0"/>
          <dgm:bulletEnabled val="1"/>
        </dgm:presLayoutVars>
      </dgm:prSet>
      <dgm:spPr/>
    </dgm:pt>
    <dgm:pt modelId="{9100E389-C1EC-414B-9F3F-AE973A49CEB2}" type="pres">
      <dgm:prSet presAssocID="{313615B3-3ECE-4420-916B-38A1FDA68333}" presName="sibTrans" presStyleCnt="0"/>
      <dgm:spPr/>
    </dgm:pt>
    <dgm:pt modelId="{C59695D6-4420-425D-A10A-142B1E76AA63}" type="pres">
      <dgm:prSet presAssocID="{95942B07-252E-4A1C-84EC-643F98D4475E}" presName="compositeNode" presStyleCnt="0">
        <dgm:presLayoutVars>
          <dgm:bulletEnabled val="1"/>
        </dgm:presLayoutVars>
      </dgm:prSet>
      <dgm:spPr/>
    </dgm:pt>
    <dgm:pt modelId="{C706A54F-0068-4296-ACD1-854F27C9F00D}" type="pres">
      <dgm:prSet presAssocID="{95942B07-252E-4A1C-84EC-643F98D4475E}" presName="image" presStyleLbl="fgImgPlace1" presStyleIdx="1" presStyleCnt="3"/>
      <dgm:spPr>
        <a:prstGeom prst="triangle">
          <a:avLst/>
        </a:prstGeom>
        <a:solidFill>
          <a:schemeClr val="accent1">
            <a:lumMod val="60000"/>
            <a:lumOff val="40000"/>
          </a:schemeClr>
        </a:solidFill>
      </dgm:spPr>
    </dgm:pt>
    <dgm:pt modelId="{4A0D2296-618C-4A7F-9A35-81094248A8E5}" type="pres">
      <dgm:prSet presAssocID="{95942B07-252E-4A1C-84EC-643F98D4475E}" presName="childNode" presStyleLbl="node1" presStyleIdx="1" presStyleCnt="3">
        <dgm:presLayoutVars>
          <dgm:bulletEnabled val="1"/>
        </dgm:presLayoutVars>
      </dgm:prSet>
      <dgm:spPr/>
    </dgm:pt>
    <dgm:pt modelId="{B6A7534F-539D-4602-9923-80456E6075F8}" type="pres">
      <dgm:prSet presAssocID="{95942B07-252E-4A1C-84EC-643F98D4475E}" presName="parentNode" presStyleLbl="revTx" presStyleIdx="1" presStyleCnt="3">
        <dgm:presLayoutVars>
          <dgm:chMax val="0"/>
          <dgm:bulletEnabled val="1"/>
        </dgm:presLayoutVars>
      </dgm:prSet>
      <dgm:spPr/>
    </dgm:pt>
    <dgm:pt modelId="{F828469C-45A2-4599-8007-D93540680336}" type="pres">
      <dgm:prSet presAssocID="{381D2915-38A2-46FD-8290-FAC145C38694}" presName="sibTrans" presStyleCnt="0"/>
      <dgm:spPr/>
    </dgm:pt>
    <dgm:pt modelId="{BB4C5B47-69AC-4994-B2CF-0D2CE4E821B3}" type="pres">
      <dgm:prSet presAssocID="{44BD061E-F3EF-4316-AF2B-1526F2D60337}" presName="compositeNode" presStyleCnt="0">
        <dgm:presLayoutVars>
          <dgm:bulletEnabled val="1"/>
        </dgm:presLayoutVars>
      </dgm:prSet>
      <dgm:spPr/>
    </dgm:pt>
    <dgm:pt modelId="{52CE0C88-4434-464F-8704-7E2BE74FDD0B}" type="pres">
      <dgm:prSet presAssocID="{44BD061E-F3EF-4316-AF2B-1526F2D60337}" presName="image" presStyleLbl="fgImgPlace1" presStyleIdx="2" presStyleCnt="3"/>
      <dgm:spPr>
        <a:prstGeom prst="triangle">
          <a:avLst/>
        </a:prstGeom>
        <a:solidFill>
          <a:srgbClr val="F0D4D1"/>
        </a:solidFill>
      </dgm:spPr>
    </dgm:pt>
    <dgm:pt modelId="{573CC0E8-C50C-4A57-954C-0AC91665B99B}" type="pres">
      <dgm:prSet presAssocID="{44BD061E-F3EF-4316-AF2B-1526F2D60337}" presName="childNode" presStyleLbl="node1" presStyleIdx="2" presStyleCnt="3">
        <dgm:presLayoutVars>
          <dgm:bulletEnabled val="1"/>
        </dgm:presLayoutVars>
      </dgm:prSet>
      <dgm:spPr/>
    </dgm:pt>
    <dgm:pt modelId="{BCE068E7-F9CA-4550-A587-30B6A50F75A9}" type="pres">
      <dgm:prSet presAssocID="{44BD061E-F3EF-4316-AF2B-1526F2D60337}" presName="parentNode" presStyleLbl="revTx" presStyleIdx="2" presStyleCnt="3">
        <dgm:presLayoutVars>
          <dgm:chMax val="0"/>
          <dgm:bulletEnabled val="1"/>
        </dgm:presLayoutVars>
      </dgm:prSet>
      <dgm:spPr/>
    </dgm:pt>
  </dgm:ptLst>
  <dgm:cxnLst>
    <dgm:cxn modelId="{49028107-FA59-44FD-9E66-4C7444A2F2E6}" type="presOf" srcId="{01DB5051-0647-46D6-95F8-5088535B73CA}" destId="{4A0D2296-618C-4A7F-9A35-81094248A8E5}" srcOrd="0" destOrd="1" presId="urn:microsoft.com/office/officeart/2005/8/layout/hList2"/>
    <dgm:cxn modelId="{F2B9600E-787E-4C1E-B716-78AFEE57800C}" srcId="{95942B07-252E-4A1C-84EC-643F98D4475E}" destId="{01DB5051-0647-46D6-95F8-5088535B73CA}" srcOrd="1" destOrd="0" parTransId="{60A9C0B2-3A65-42D4-9DE1-B9511D8CCB83}" sibTransId="{6E3E2533-D795-44DB-A859-4ABC3C41A62B}"/>
    <dgm:cxn modelId="{11451F0F-392D-4BD4-89C5-1D338A01F6A8}" type="presOf" srcId="{59D0C258-B508-434E-AE46-A73C12DD879B}" destId="{8C435118-4316-483D-BD26-3A43D269FA47}" srcOrd="0" destOrd="0" presId="urn:microsoft.com/office/officeart/2005/8/layout/hList2"/>
    <dgm:cxn modelId="{290FC31D-C02E-4DEC-A218-2CF0C7DFBFC1}" srcId="{39E75ACE-DA58-4CD7-AF19-A0E1DA7161FB}" destId="{90E75420-C6F9-4FF8-97DC-5CBDC3EE9423}" srcOrd="1" destOrd="0" parTransId="{18B43C8F-7DF6-4D96-9B50-A83F9F668832}" sibTransId="{2650E732-7748-4025-AC57-A0BD48F739CF}"/>
    <dgm:cxn modelId="{7C3EAC31-6D37-4B2F-BBFD-A74F1EBD1636}" srcId="{39E75ACE-DA58-4CD7-AF19-A0E1DA7161FB}" destId="{F55403D1-0D4D-44C8-826C-089586B732AA}" srcOrd="2" destOrd="0" parTransId="{C993B06F-416C-4E00-AE02-E9B633E746C1}" sibTransId="{3D1539AA-920A-49BD-A218-321C754B3FA7}"/>
    <dgm:cxn modelId="{5E391639-F189-444B-9542-055F210602FC}" type="presOf" srcId="{44BD061E-F3EF-4316-AF2B-1526F2D60337}" destId="{BCE068E7-F9CA-4550-A587-30B6A50F75A9}" srcOrd="0" destOrd="0" presId="urn:microsoft.com/office/officeart/2005/8/layout/hList2"/>
    <dgm:cxn modelId="{0AC8CC3A-C37F-4663-96C4-42405F6BB60E}" type="presOf" srcId="{90E75420-C6F9-4FF8-97DC-5CBDC3EE9423}" destId="{8C435118-4316-483D-BD26-3A43D269FA47}" srcOrd="0" destOrd="1" presId="urn:microsoft.com/office/officeart/2005/8/layout/hList2"/>
    <dgm:cxn modelId="{0B64B562-7256-4E29-BBAC-0A40C38BFAF0}" type="presOf" srcId="{1BA2CB86-7D42-4049-B934-DB4286F7E844}" destId="{573CC0E8-C50C-4A57-954C-0AC91665B99B}" srcOrd="0" destOrd="1" presId="urn:microsoft.com/office/officeart/2005/8/layout/hList2"/>
    <dgm:cxn modelId="{5A407B46-A434-420B-83A7-81BA757BB415}" type="presOf" srcId="{71BB37ED-F189-4A1B-9B5E-D639E7886360}" destId="{573CC0E8-C50C-4A57-954C-0AC91665B99B}" srcOrd="0" destOrd="0" presId="urn:microsoft.com/office/officeart/2005/8/layout/hList2"/>
    <dgm:cxn modelId="{41624568-D3FF-4076-BEEE-13E2E3496A67}" srcId="{BE916FEC-0A73-46CB-898F-9A71F8D640CA}" destId="{95942B07-252E-4A1C-84EC-643F98D4475E}" srcOrd="1" destOrd="0" parTransId="{92F95B7A-1CE3-47FB-8366-827DDED61618}" sibTransId="{381D2915-38A2-46FD-8290-FAC145C38694}"/>
    <dgm:cxn modelId="{8F63AC50-6132-4BD7-97F5-F0E5C1ED7754}" type="presOf" srcId="{39E75ACE-DA58-4CD7-AF19-A0E1DA7161FB}" destId="{BA310BB9-D440-4E1D-BA53-29CA633355D6}" srcOrd="0" destOrd="0" presId="urn:microsoft.com/office/officeart/2005/8/layout/hList2"/>
    <dgm:cxn modelId="{FB4AB773-AE3F-4E8E-9774-4E61C17B6DE3}" type="presOf" srcId="{F55403D1-0D4D-44C8-826C-089586B732AA}" destId="{8C435118-4316-483D-BD26-3A43D269FA47}" srcOrd="0" destOrd="2" presId="urn:microsoft.com/office/officeart/2005/8/layout/hList2"/>
    <dgm:cxn modelId="{D0BED67B-E0D2-4322-814F-21C0B27B0A95}" srcId="{44BD061E-F3EF-4316-AF2B-1526F2D60337}" destId="{1BA2CB86-7D42-4049-B934-DB4286F7E844}" srcOrd="1" destOrd="0" parTransId="{F3B579DD-9630-481B-89DE-816AE4CF7AD2}" sibTransId="{557B5B4C-82A9-46AA-8F87-2C2133E91D19}"/>
    <dgm:cxn modelId="{440A2389-B3E1-4081-ADD3-F1C0DFFA6B10}" type="presOf" srcId="{8AA7603F-9CBA-467C-8C2B-A6EBD1F5A972}" destId="{4A0D2296-618C-4A7F-9A35-81094248A8E5}" srcOrd="0" destOrd="0" presId="urn:microsoft.com/office/officeart/2005/8/layout/hList2"/>
    <dgm:cxn modelId="{08EE3693-0813-42C6-A90C-DDCA461F8162}" type="presOf" srcId="{BE916FEC-0A73-46CB-898F-9A71F8D640CA}" destId="{2C46FAA9-7689-4160-AF05-1A9F4B663128}" srcOrd="0" destOrd="0" presId="urn:microsoft.com/office/officeart/2005/8/layout/hList2"/>
    <dgm:cxn modelId="{A93805A9-AFFD-465E-895D-65E756E4393D}" srcId="{BE916FEC-0A73-46CB-898F-9A71F8D640CA}" destId="{44BD061E-F3EF-4316-AF2B-1526F2D60337}" srcOrd="2" destOrd="0" parTransId="{33BF2A25-5836-476F-A9AE-66AAD2AA3F3F}" sibTransId="{11D83AE8-F4B7-4903-ACA7-C8A638CE7DCB}"/>
    <dgm:cxn modelId="{FDF829AC-E64D-4926-8992-7523AAE0D63C}" srcId="{44BD061E-F3EF-4316-AF2B-1526F2D60337}" destId="{71BB37ED-F189-4A1B-9B5E-D639E7886360}" srcOrd="0" destOrd="0" parTransId="{47B23E4A-6A42-4565-826D-74049999F8E2}" sibTransId="{36C199AE-E4AD-4611-88FB-EFEE74431B6F}"/>
    <dgm:cxn modelId="{3A58AAAE-EB63-430A-A01E-8E93C007CA50}" srcId="{BE916FEC-0A73-46CB-898F-9A71F8D640CA}" destId="{39E75ACE-DA58-4CD7-AF19-A0E1DA7161FB}" srcOrd="0" destOrd="0" parTransId="{F4756C23-7171-4135-8E26-E9BD86BDA3AC}" sibTransId="{313615B3-3ECE-4420-916B-38A1FDA68333}"/>
    <dgm:cxn modelId="{C78C62B8-FCBB-4766-BC3D-3C9AB1EC9AD8}" type="presOf" srcId="{95942B07-252E-4A1C-84EC-643F98D4475E}" destId="{B6A7534F-539D-4602-9923-80456E6075F8}" srcOrd="0" destOrd="0" presId="urn:microsoft.com/office/officeart/2005/8/layout/hList2"/>
    <dgm:cxn modelId="{CC112DEC-1E62-4EFF-BB83-BD9413CF553A}" srcId="{39E75ACE-DA58-4CD7-AF19-A0E1DA7161FB}" destId="{59D0C258-B508-434E-AE46-A73C12DD879B}" srcOrd="0" destOrd="0" parTransId="{B7CB992C-3899-42B3-91A0-04B22A1E5E82}" sibTransId="{230C9503-12B5-40CF-8022-BE6276799887}"/>
    <dgm:cxn modelId="{2312FCFB-A9F6-4A2D-BAC8-93B6E9DD5104}" srcId="{95942B07-252E-4A1C-84EC-643F98D4475E}" destId="{8AA7603F-9CBA-467C-8C2B-A6EBD1F5A972}" srcOrd="0" destOrd="0" parTransId="{FFD1A6CA-705C-4891-B759-D62058316518}" sibTransId="{D628E8B4-EF3A-4181-944C-29C2776AA730}"/>
    <dgm:cxn modelId="{93147337-EE5B-419A-BA9C-812B7BFB60B6}" type="presParOf" srcId="{2C46FAA9-7689-4160-AF05-1A9F4B663128}" destId="{FFE42A0F-722A-4BC7-9C10-2927DC36DBC7}" srcOrd="0" destOrd="0" presId="urn:microsoft.com/office/officeart/2005/8/layout/hList2"/>
    <dgm:cxn modelId="{20CF491A-887C-4221-B31E-5BB70399A63B}" type="presParOf" srcId="{FFE42A0F-722A-4BC7-9C10-2927DC36DBC7}" destId="{67666E16-A87B-478B-81E8-7FFACDD4AF63}" srcOrd="0" destOrd="0" presId="urn:microsoft.com/office/officeart/2005/8/layout/hList2"/>
    <dgm:cxn modelId="{966405E2-256F-48A6-90D2-B08232642C4E}" type="presParOf" srcId="{FFE42A0F-722A-4BC7-9C10-2927DC36DBC7}" destId="{8C435118-4316-483D-BD26-3A43D269FA47}" srcOrd="1" destOrd="0" presId="urn:microsoft.com/office/officeart/2005/8/layout/hList2"/>
    <dgm:cxn modelId="{EE2EFBD4-E81A-44CB-A2F4-3270CD307173}" type="presParOf" srcId="{FFE42A0F-722A-4BC7-9C10-2927DC36DBC7}" destId="{BA310BB9-D440-4E1D-BA53-29CA633355D6}" srcOrd="2" destOrd="0" presId="urn:microsoft.com/office/officeart/2005/8/layout/hList2"/>
    <dgm:cxn modelId="{67A5524E-1BD6-48F2-8887-777F08174338}" type="presParOf" srcId="{2C46FAA9-7689-4160-AF05-1A9F4B663128}" destId="{9100E389-C1EC-414B-9F3F-AE973A49CEB2}" srcOrd="1" destOrd="0" presId="urn:microsoft.com/office/officeart/2005/8/layout/hList2"/>
    <dgm:cxn modelId="{418B6FAD-D821-443C-882A-7818D8BC1962}" type="presParOf" srcId="{2C46FAA9-7689-4160-AF05-1A9F4B663128}" destId="{C59695D6-4420-425D-A10A-142B1E76AA63}" srcOrd="2" destOrd="0" presId="urn:microsoft.com/office/officeart/2005/8/layout/hList2"/>
    <dgm:cxn modelId="{9AE035B0-C25C-43D6-8F2B-49CD69A3CCA5}" type="presParOf" srcId="{C59695D6-4420-425D-A10A-142B1E76AA63}" destId="{C706A54F-0068-4296-ACD1-854F27C9F00D}" srcOrd="0" destOrd="0" presId="urn:microsoft.com/office/officeart/2005/8/layout/hList2"/>
    <dgm:cxn modelId="{4A16E0D7-C261-4B0D-B3F1-EFA9F639710E}" type="presParOf" srcId="{C59695D6-4420-425D-A10A-142B1E76AA63}" destId="{4A0D2296-618C-4A7F-9A35-81094248A8E5}" srcOrd="1" destOrd="0" presId="urn:microsoft.com/office/officeart/2005/8/layout/hList2"/>
    <dgm:cxn modelId="{E1BAF712-666A-4E61-8FD8-36011686205D}" type="presParOf" srcId="{C59695D6-4420-425D-A10A-142B1E76AA63}" destId="{B6A7534F-539D-4602-9923-80456E6075F8}" srcOrd="2" destOrd="0" presId="urn:microsoft.com/office/officeart/2005/8/layout/hList2"/>
    <dgm:cxn modelId="{C76E199B-04B1-4EFB-888C-D1DC2D007AC9}" type="presParOf" srcId="{2C46FAA9-7689-4160-AF05-1A9F4B663128}" destId="{F828469C-45A2-4599-8007-D93540680336}" srcOrd="3" destOrd="0" presId="urn:microsoft.com/office/officeart/2005/8/layout/hList2"/>
    <dgm:cxn modelId="{920F87CA-60BC-472A-BAF9-E4447BE2B4D6}" type="presParOf" srcId="{2C46FAA9-7689-4160-AF05-1A9F4B663128}" destId="{BB4C5B47-69AC-4994-B2CF-0D2CE4E821B3}" srcOrd="4" destOrd="0" presId="urn:microsoft.com/office/officeart/2005/8/layout/hList2"/>
    <dgm:cxn modelId="{E06B6316-55CF-4EF4-A790-20DEBF0F03C5}" type="presParOf" srcId="{BB4C5B47-69AC-4994-B2CF-0D2CE4E821B3}" destId="{52CE0C88-4434-464F-8704-7E2BE74FDD0B}" srcOrd="0" destOrd="0" presId="urn:microsoft.com/office/officeart/2005/8/layout/hList2"/>
    <dgm:cxn modelId="{967EB811-60AB-4A3F-8E5A-E80CC8FDA3A8}" type="presParOf" srcId="{BB4C5B47-69AC-4994-B2CF-0D2CE4E821B3}" destId="{573CC0E8-C50C-4A57-954C-0AC91665B99B}" srcOrd="1" destOrd="0" presId="urn:microsoft.com/office/officeart/2005/8/layout/hList2"/>
    <dgm:cxn modelId="{E48D23ED-E0EB-4942-B6FC-3BDD4809ED6A}" type="presParOf" srcId="{BB4C5B47-69AC-4994-B2CF-0D2CE4E821B3}" destId="{BCE068E7-F9CA-4550-A587-30B6A50F75A9}"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AE3DAA9-864C-496C-A07C-8D2509CD694B}"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en-US"/>
        </a:p>
      </dgm:t>
    </dgm:pt>
    <dgm:pt modelId="{73309258-3433-4873-B63F-AF825F678E5F}">
      <dgm:prSet phldrT="[Text]"/>
      <dgm:spPr/>
      <dgm:t>
        <a:bodyPr/>
        <a:lstStyle/>
        <a:p>
          <a:r>
            <a:rPr lang="en-US" dirty="0"/>
            <a:t>Developing</a:t>
          </a:r>
        </a:p>
      </dgm:t>
    </dgm:pt>
    <dgm:pt modelId="{AA9BD4F4-F13B-4C05-B8E1-96B661049246}" type="parTrans" cxnId="{86B7E451-9BCC-43DD-975B-8B7B731ABE41}">
      <dgm:prSet/>
      <dgm:spPr/>
      <dgm:t>
        <a:bodyPr/>
        <a:lstStyle/>
        <a:p>
          <a:endParaRPr lang="en-US"/>
        </a:p>
      </dgm:t>
    </dgm:pt>
    <dgm:pt modelId="{7A1946F0-C61A-40ED-8DD3-F5803DE95CBB}" type="sibTrans" cxnId="{86B7E451-9BCC-43DD-975B-8B7B731ABE41}">
      <dgm:prSet/>
      <dgm:spPr/>
      <dgm:t>
        <a:bodyPr/>
        <a:lstStyle/>
        <a:p>
          <a:endParaRPr lang="en-US"/>
        </a:p>
      </dgm:t>
    </dgm:pt>
    <dgm:pt modelId="{22E0AB64-5BB2-4FB7-A069-F24334AD5537}">
      <dgm:prSet phldrT="[Text]" custT="1"/>
      <dgm:spPr/>
      <dgm:t>
        <a:bodyPr/>
        <a:lstStyle/>
        <a:p>
          <a:r>
            <a:rPr lang="en-US" sz="2800" dirty="0"/>
            <a:t>Recognize the urgency</a:t>
          </a:r>
        </a:p>
      </dgm:t>
    </dgm:pt>
    <dgm:pt modelId="{91D48129-5DC5-46D9-A189-752C1222FD21}" type="parTrans" cxnId="{A67AEDEC-AF4B-4BE4-888C-FCD68088C5F3}">
      <dgm:prSet/>
      <dgm:spPr/>
      <dgm:t>
        <a:bodyPr/>
        <a:lstStyle/>
        <a:p>
          <a:endParaRPr lang="en-US"/>
        </a:p>
      </dgm:t>
    </dgm:pt>
    <dgm:pt modelId="{A3FECAA7-6B11-470E-BAD2-CD06789820F4}" type="sibTrans" cxnId="{A67AEDEC-AF4B-4BE4-888C-FCD68088C5F3}">
      <dgm:prSet/>
      <dgm:spPr/>
      <dgm:t>
        <a:bodyPr/>
        <a:lstStyle/>
        <a:p>
          <a:endParaRPr lang="en-US"/>
        </a:p>
      </dgm:t>
    </dgm:pt>
    <dgm:pt modelId="{5E0C3F06-9F62-44BF-B63A-CDFFC6FA7814}">
      <dgm:prSet phldrT="[Text]"/>
      <dgm:spPr/>
      <dgm:t>
        <a:bodyPr/>
        <a:lstStyle/>
        <a:p>
          <a:r>
            <a:rPr lang="en-US" dirty="0"/>
            <a:t>Implementing</a:t>
          </a:r>
        </a:p>
      </dgm:t>
    </dgm:pt>
    <dgm:pt modelId="{2A58EAC8-D234-4C64-A32C-136CCECED48B}" type="parTrans" cxnId="{E1D0A8FC-CF48-44D1-B738-2676EBFF02F5}">
      <dgm:prSet/>
      <dgm:spPr/>
      <dgm:t>
        <a:bodyPr/>
        <a:lstStyle/>
        <a:p>
          <a:endParaRPr lang="en-US"/>
        </a:p>
      </dgm:t>
    </dgm:pt>
    <dgm:pt modelId="{A660EA34-944E-421F-8C8C-1616E04C2580}" type="sibTrans" cxnId="{E1D0A8FC-CF48-44D1-B738-2676EBFF02F5}">
      <dgm:prSet/>
      <dgm:spPr/>
      <dgm:t>
        <a:bodyPr/>
        <a:lstStyle/>
        <a:p>
          <a:endParaRPr lang="en-US"/>
        </a:p>
      </dgm:t>
    </dgm:pt>
    <dgm:pt modelId="{C26AE30F-2273-4687-ACA3-A11E454FDD92}">
      <dgm:prSet phldrT="[Text]"/>
      <dgm:spPr/>
      <dgm:t>
        <a:bodyPr/>
        <a:lstStyle/>
        <a:p>
          <a:r>
            <a:rPr lang="en-US" dirty="0"/>
            <a:t> Ready, set, go!</a:t>
          </a:r>
        </a:p>
      </dgm:t>
    </dgm:pt>
    <dgm:pt modelId="{DE860243-1F2D-40A6-87F4-0391F841D0DD}" type="parTrans" cxnId="{9531ED89-0067-41C4-AE52-72A67C1B3715}">
      <dgm:prSet/>
      <dgm:spPr/>
      <dgm:t>
        <a:bodyPr/>
        <a:lstStyle/>
        <a:p>
          <a:endParaRPr lang="en-US"/>
        </a:p>
      </dgm:t>
    </dgm:pt>
    <dgm:pt modelId="{55A53BD1-BA4A-44B6-AD06-574DB4E14023}" type="sibTrans" cxnId="{9531ED89-0067-41C4-AE52-72A67C1B3715}">
      <dgm:prSet/>
      <dgm:spPr/>
      <dgm:t>
        <a:bodyPr/>
        <a:lstStyle/>
        <a:p>
          <a:endParaRPr lang="en-US"/>
        </a:p>
      </dgm:t>
    </dgm:pt>
    <dgm:pt modelId="{A8833DD4-8CEC-4BE1-BDF2-B67102AD73BF}">
      <dgm:prSet phldrT="[Text]"/>
      <dgm:spPr/>
      <dgm:t>
        <a:bodyPr/>
        <a:lstStyle/>
        <a:p>
          <a:r>
            <a:rPr lang="en-US" dirty="0"/>
            <a:t>Involve students</a:t>
          </a:r>
        </a:p>
      </dgm:t>
    </dgm:pt>
    <dgm:pt modelId="{2D96BB7A-8470-4938-AFA6-5D028F0CD259}" type="parTrans" cxnId="{A7BBF9A5-AD2B-45A2-9733-29827AB71C55}">
      <dgm:prSet/>
      <dgm:spPr/>
      <dgm:t>
        <a:bodyPr/>
        <a:lstStyle/>
        <a:p>
          <a:endParaRPr lang="en-US"/>
        </a:p>
      </dgm:t>
    </dgm:pt>
    <dgm:pt modelId="{5D4304C3-7EC7-475D-A048-7E29EB455AC4}" type="sibTrans" cxnId="{A7BBF9A5-AD2B-45A2-9733-29827AB71C55}">
      <dgm:prSet/>
      <dgm:spPr/>
      <dgm:t>
        <a:bodyPr/>
        <a:lstStyle/>
        <a:p>
          <a:endParaRPr lang="en-US"/>
        </a:p>
      </dgm:t>
    </dgm:pt>
    <dgm:pt modelId="{2740CDCF-B46B-4933-826E-3D1603CA9D96}">
      <dgm:prSet/>
      <dgm:spPr/>
      <dgm:t>
        <a:bodyPr/>
        <a:lstStyle/>
        <a:p>
          <a:r>
            <a:rPr lang="en-US" dirty="0"/>
            <a:t>Sustaining</a:t>
          </a:r>
        </a:p>
      </dgm:t>
    </dgm:pt>
    <dgm:pt modelId="{0119F5E5-53CC-476D-9193-E3D0D5F54E7E}" type="parTrans" cxnId="{A1FDDADC-A343-47A5-A661-FAB3DB5F4EE6}">
      <dgm:prSet/>
      <dgm:spPr/>
      <dgm:t>
        <a:bodyPr/>
        <a:lstStyle/>
        <a:p>
          <a:endParaRPr lang="en-US"/>
        </a:p>
      </dgm:t>
    </dgm:pt>
    <dgm:pt modelId="{97A18560-D89F-41F5-A654-AC0A0817A0C0}" type="sibTrans" cxnId="{A1FDDADC-A343-47A5-A661-FAB3DB5F4EE6}">
      <dgm:prSet/>
      <dgm:spPr/>
      <dgm:t>
        <a:bodyPr/>
        <a:lstStyle/>
        <a:p>
          <a:endParaRPr lang="en-US"/>
        </a:p>
      </dgm:t>
    </dgm:pt>
    <dgm:pt modelId="{5BAC3912-1CD2-4544-B004-FC908AB11B27}">
      <dgm:prSet/>
      <dgm:spPr/>
      <dgm:t>
        <a:bodyPr/>
        <a:lstStyle/>
        <a:p>
          <a:r>
            <a:rPr lang="en-US" dirty="0"/>
            <a:t>Recognize opportunities</a:t>
          </a:r>
        </a:p>
      </dgm:t>
    </dgm:pt>
    <dgm:pt modelId="{F6DC9638-0822-4621-86AF-83014F1A1312}" type="parTrans" cxnId="{A1601FA4-204C-4615-A6D5-C0BFDFA1010E}">
      <dgm:prSet/>
      <dgm:spPr/>
      <dgm:t>
        <a:bodyPr/>
        <a:lstStyle/>
        <a:p>
          <a:endParaRPr lang="en-US"/>
        </a:p>
      </dgm:t>
    </dgm:pt>
    <dgm:pt modelId="{D2EF906E-DC0A-423E-BFC3-50D294EC4941}" type="sibTrans" cxnId="{A1601FA4-204C-4615-A6D5-C0BFDFA1010E}">
      <dgm:prSet/>
      <dgm:spPr/>
      <dgm:t>
        <a:bodyPr/>
        <a:lstStyle/>
        <a:p>
          <a:endParaRPr lang="en-US"/>
        </a:p>
      </dgm:t>
    </dgm:pt>
    <dgm:pt modelId="{6F926615-7912-4B3C-B8C2-31E8B318088F}">
      <dgm:prSet phldrT="[Text]"/>
      <dgm:spPr/>
      <dgm:t>
        <a:bodyPr/>
        <a:lstStyle/>
        <a:p>
          <a:endParaRPr lang="en-US" sz="1700" dirty="0"/>
        </a:p>
      </dgm:t>
    </dgm:pt>
    <dgm:pt modelId="{F30A2AF6-5ED1-4739-B04C-1F740CF8BF77}" type="parTrans" cxnId="{B78F71A4-76B4-45C7-9486-BD9858602862}">
      <dgm:prSet/>
      <dgm:spPr/>
    </dgm:pt>
    <dgm:pt modelId="{569A1637-3682-4155-8185-D7BE0CE96D68}" type="sibTrans" cxnId="{B78F71A4-76B4-45C7-9486-BD9858602862}">
      <dgm:prSet/>
      <dgm:spPr/>
    </dgm:pt>
    <dgm:pt modelId="{46C41062-AB9C-4344-B937-348B486D20C5}">
      <dgm:prSet/>
      <dgm:spPr/>
      <dgm:t>
        <a:bodyPr/>
        <a:lstStyle/>
        <a:p>
          <a:r>
            <a:rPr lang="en-US" dirty="0"/>
            <a:t>Practice reflection </a:t>
          </a:r>
        </a:p>
      </dgm:t>
    </dgm:pt>
    <dgm:pt modelId="{6096FB02-C21E-4048-8B3D-1643B2AD3AC2}" type="parTrans" cxnId="{E309E474-4801-4669-9AA0-EEAF4D56C00C}">
      <dgm:prSet/>
      <dgm:spPr/>
    </dgm:pt>
    <dgm:pt modelId="{FFC8972F-9ED5-42FC-9048-FD59EDDF3640}" type="sibTrans" cxnId="{E309E474-4801-4669-9AA0-EEAF4D56C00C}">
      <dgm:prSet/>
      <dgm:spPr/>
    </dgm:pt>
    <dgm:pt modelId="{6C814A99-EB1A-484A-9A56-D16469DF2CF2}">
      <dgm:prSet phldrT="[Text]" custT="1"/>
      <dgm:spPr/>
      <dgm:t>
        <a:bodyPr/>
        <a:lstStyle/>
        <a:p>
          <a:r>
            <a:rPr lang="en-US" sz="2800" dirty="0"/>
            <a:t>Common goals </a:t>
          </a:r>
        </a:p>
      </dgm:t>
    </dgm:pt>
    <dgm:pt modelId="{C5BFB78A-2F18-45A1-A5DA-0A4205CFFF30}" type="parTrans" cxnId="{E884FB1B-D8B1-4C48-84B9-F7027FD7A6E0}">
      <dgm:prSet/>
      <dgm:spPr/>
    </dgm:pt>
    <dgm:pt modelId="{6DD1FA04-AA73-428E-A75F-EFED773E681B}" type="sibTrans" cxnId="{E884FB1B-D8B1-4C48-84B9-F7027FD7A6E0}">
      <dgm:prSet/>
      <dgm:spPr/>
    </dgm:pt>
    <dgm:pt modelId="{103A81E3-3EA3-4738-A733-072DC8E15135}" type="pres">
      <dgm:prSet presAssocID="{7AE3DAA9-864C-496C-A07C-8D2509CD694B}" presName="Name0" presStyleCnt="0">
        <dgm:presLayoutVars>
          <dgm:dir/>
          <dgm:animLvl val="lvl"/>
          <dgm:resizeHandles/>
        </dgm:presLayoutVars>
      </dgm:prSet>
      <dgm:spPr/>
    </dgm:pt>
    <dgm:pt modelId="{C14A6134-B980-42B5-8CC0-8976F637DC1E}" type="pres">
      <dgm:prSet presAssocID="{73309258-3433-4873-B63F-AF825F678E5F}" presName="linNode" presStyleCnt="0"/>
      <dgm:spPr/>
    </dgm:pt>
    <dgm:pt modelId="{223C0F52-CD3D-4424-9836-567CCACDC56C}" type="pres">
      <dgm:prSet presAssocID="{73309258-3433-4873-B63F-AF825F678E5F}" presName="parentShp" presStyleLbl="node1" presStyleIdx="0" presStyleCnt="3">
        <dgm:presLayoutVars>
          <dgm:bulletEnabled val="1"/>
        </dgm:presLayoutVars>
      </dgm:prSet>
      <dgm:spPr/>
    </dgm:pt>
    <dgm:pt modelId="{9AFE444A-F6AD-42D4-BA35-E42117B7C4EC}" type="pres">
      <dgm:prSet presAssocID="{73309258-3433-4873-B63F-AF825F678E5F}" presName="childShp" presStyleLbl="bgAccFollowNode1" presStyleIdx="0" presStyleCnt="3">
        <dgm:presLayoutVars>
          <dgm:bulletEnabled val="1"/>
        </dgm:presLayoutVars>
      </dgm:prSet>
      <dgm:spPr/>
    </dgm:pt>
    <dgm:pt modelId="{2E58E42C-4DCB-4A22-9B05-850238F1F582}" type="pres">
      <dgm:prSet presAssocID="{7A1946F0-C61A-40ED-8DD3-F5803DE95CBB}" presName="spacing" presStyleCnt="0"/>
      <dgm:spPr/>
    </dgm:pt>
    <dgm:pt modelId="{2BD2316F-F734-4DD5-AD6A-B617E30EA892}" type="pres">
      <dgm:prSet presAssocID="{5E0C3F06-9F62-44BF-B63A-CDFFC6FA7814}" presName="linNode" presStyleCnt="0"/>
      <dgm:spPr/>
    </dgm:pt>
    <dgm:pt modelId="{525974CA-23C3-4174-8754-A5A0EBDD9AEB}" type="pres">
      <dgm:prSet presAssocID="{5E0C3F06-9F62-44BF-B63A-CDFFC6FA7814}" presName="parentShp" presStyleLbl="node1" presStyleIdx="1" presStyleCnt="3">
        <dgm:presLayoutVars>
          <dgm:bulletEnabled val="1"/>
        </dgm:presLayoutVars>
      </dgm:prSet>
      <dgm:spPr/>
    </dgm:pt>
    <dgm:pt modelId="{CDA84BB0-D124-4B00-9825-00B2AA8EFD41}" type="pres">
      <dgm:prSet presAssocID="{5E0C3F06-9F62-44BF-B63A-CDFFC6FA7814}" presName="childShp" presStyleLbl="bgAccFollowNode1" presStyleIdx="1" presStyleCnt="3" custLinFactNeighborY="768">
        <dgm:presLayoutVars>
          <dgm:bulletEnabled val="1"/>
        </dgm:presLayoutVars>
      </dgm:prSet>
      <dgm:spPr/>
    </dgm:pt>
    <dgm:pt modelId="{C4D08E1D-85B8-40A8-A65A-5275C6E55025}" type="pres">
      <dgm:prSet presAssocID="{A660EA34-944E-421F-8C8C-1616E04C2580}" presName="spacing" presStyleCnt="0"/>
      <dgm:spPr/>
    </dgm:pt>
    <dgm:pt modelId="{6327F1CF-3AE5-4553-8BCD-4E46122E7FD0}" type="pres">
      <dgm:prSet presAssocID="{2740CDCF-B46B-4933-826E-3D1603CA9D96}" presName="linNode" presStyleCnt="0"/>
      <dgm:spPr/>
    </dgm:pt>
    <dgm:pt modelId="{18694548-9792-4463-964E-5DA73D834736}" type="pres">
      <dgm:prSet presAssocID="{2740CDCF-B46B-4933-826E-3D1603CA9D96}" presName="parentShp" presStyleLbl="node1" presStyleIdx="2" presStyleCnt="3" custLinFactNeighborY="-3287">
        <dgm:presLayoutVars>
          <dgm:bulletEnabled val="1"/>
        </dgm:presLayoutVars>
      </dgm:prSet>
      <dgm:spPr/>
    </dgm:pt>
    <dgm:pt modelId="{356E6CE9-4664-4CF6-B546-D7987BDF0D6C}" type="pres">
      <dgm:prSet presAssocID="{2740CDCF-B46B-4933-826E-3D1603CA9D96}" presName="childShp" presStyleLbl="bgAccFollowNode1" presStyleIdx="2" presStyleCnt="3">
        <dgm:presLayoutVars>
          <dgm:bulletEnabled val="1"/>
        </dgm:presLayoutVars>
      </dgm:prSet>
      <dgm:spPr/>
    </dgm:pt>
  </dgm:ptLst>
  <dgm:cxnLst>
    <dgm:cxn modelId="{E5DAA705-98A2-42FD-8362-1E8847385C82}" type="presOf" srcId="{6F926615-7912-4B3C-B8C2-31E8B318088F}" destId="{9AFE444A-F6AD-42D4-BA35-E42117B7C4EC}" srcOrd="0" destOrd="2" presId="urn:microsoft.com/office/officeart/2005/8/layout/vList6"/>
    <dgm:cxn modelId="{5D09DA08-F486-4B56-8FC5-48F8D997D69F}" type="presOf" srcId="{7AE3DAA9-864C-496C-A07C-8D2509CD694B}" destId="{103A81E3-3EA3-4738-A733-072DC8E15135}" srcOrd="0" destOrd="0" presId="urn:microsoft.com/office/officeart/2005/8/layout/vList6"/>
    <dgm:cxn modelId="{E884FB1B-D8B1-4C48-84B9-F7027FD7A6E0}" srcId="{73309258-3433-4873-B63F-AF825F678E5F}" destId="{6C814A99-EB1A-484A-9A56-D16469DF2CF2}" srcOrd="1" destOrd="0" parTransId="{C5BFB78A-2F18-45A1-A5DA-0A4205CFFF30}" sibTransId="{6DD1FA04-AA73-428E-A75F-EFED773E681B}"/>
    <dgm:cxn modelId="{C879FD1D-B037-4A2B-A77B-58B10F2F075E}" type="presOf" srcId="{2740CDCF-B46B-4933-826E-3D1603CA9D96}" destId="{18694548-9792-4463-964E-5DA73D834736}" srcOrd="0" destOrd="0" presId="urn:microsoft.com/office/officeart/2005/8/layout/vList6"/>
    <dgm:cxn modelId="{C87C382B-79DA-43FC-9466-5EB4107E5D4E}" type="presOf" srcId="{5E0C3F06-9F62-44BF-B63A-CDFFC6FA7814}" destId="{525974CA-23C3-4174-8754-A5A0EBDD9AEB}" srcOrd="0" destOrd="0" presId="urn:microsoft.com/office/officeart/2005/8/layout/vList6"/>
    <dgm:cxn modelId="{218DFB5F-AA0F-45D7-80A1-BE5DB7A2A1EC}" type="presOf" srcId="{A8833DD4-8CEC-4BE1-BDF2-B67102AD73BF}" destId="{CDA84BB0-D124-4B00-9825-00B2AA8EFD41}" srcOrd="0" destOrd="1" presId="urn:microsoft.com/office/officeart/2005/8/layout/vList6"/>
    <dgm:cxn modelId="{86B7E451-9BCC-43DD-975B-8B7B731ABE41}" srcId="{7AE3DAA9-864C-496C-A07C-8D2509CD694B}" destId="{73309258-3433-4873-B63F-AF825F678E5F}" srcOrd="0" destOrd="0" parTransId="{AA9BD4F4-F13B-4C05-B8E1-96B661049246}" sibTransId="{7A1946F0-C61A-40ED-8DD3-F5803DE95CBB}"/>
    <dgm:cxn modelId="{ECB0BB53-8C68-4844-B631-23F3B4911D0C}" type="presOf" srcId="{73309258-3433-4873-B63F-AF825F678E5F}" destId="{223C0F52-CD3D-4424-9836-567CCACDC56C}" srcOrd="0" destOrd="0" presId="urn:microsoft.com/office/officeart/2005/8/layout/vList6"/>
    <dgm:cxn modelId="{E309E474-4801-4669-9AA0-EEAF4D56C00C}" srcId="{2740CDCF-B46B-4933-826E-3D1603CA9D96}" destId="{46C41062-AB9C-4344-B937-348B486D20C5}" srcOrd="1" destOrd="0" parTransId="{6096FB02-C21E-4048-8B3D-1643B2AD3AC2}" sibTransId="{FFC8972F-9ED5-42FC-9048-FD59EDDF3640}"/>
    <dgm:cxn modelId="{E185247A-7F94-4D63-BB63-D33025A1286D}" type="presOf" srcId="{C26AE30F-2273-4687-ACA3-A11E454FDD92}" destId="{CDA84BB0-D124-4B00-9825-00B2AA8EFD41}" srcOrd="0" destOrd="0" presId="urn:microsoft.com/office/officeart/2005/8/layout/vList6"/>
    <dgm:cxn modelId="{61D59A7F-4A6C-48C9-B5BA-8B254E6C53E7}" type="presOf" srcId="{5BAC3912-1CD2-4544-B004-FC908AB11B27}" destId="{356E6CE9-4664-4CF6-B546-D7987BDF0D6C}" srcOrd="0" destOrd="0" presId="urn:microsoft.com/office/officeart/2005/8/layout/vList6"/>
    <dgm:cxn modelId="{9531ED89-0067-41C4-AE52-72A67C1B3715}" srcId="{5E0C3F06-9F62-44BF-B63A-CDFFC6FA7814}" destId="{C26AE30F-2273-4687-ACA3-A11E454FDD92}" srcOrd="0" destOrd="0" parTransId="{DE860243-1F2D-40A6-87F4-0391F841D0DD}" sibTransId="{55A53BD1-BA4A-44B6-AD06-574DB4E14023}"/>
    <dgm:cxn modelId="{6DF8859D-A410-451B-8A15-C779BB257104}" type="presOf" srcId="{22E0AB64-5BB2-4FB7-A069-F24334AD5537}" destId="{9AFE444A-F6AD-42D4-BA35-E42117B7C4EC}" srcOrd="0" destOrd="0" presId="urn:microsoft.com/office/officeart/2005/8/layout/vList6"/>
    <dgm:cxn modelId="{A1601FA4-204C-4615-A6D5-C0BFDFA1010E}" srcId="{2740CDCF-B46B-4933-826E-3D1603CA9D96}" destId="{5BAC3912-1CD2-4544-B004-FC908AB11B27}" srcOrd="0" destOrd="0" parTransId="{F6DC9638-0822-4621-86AF-83014F1A1312}" sibTransId="{D2EF906E-DC0A-423E-BFC3-50D294EC4941}"/>
    <dgm:cxn modelId="{B78F71A4-76B4-45C7-9486-BD9858602862}" srcId="{73309258-3433-4873-B63F-AF825F678E5F}" destId="{6F926615-7912-4B3C-B8C2-31E8B318088F}" srcOrd="2" destOrd="0" parTransId="{F30A2AF6-5ED1-4739-B04C-1F740CF8BF77}" sibTransId="{569A1637-3682-4155-8185-D7BE0CE96D68}"/>
    <dgm:cxn modelId="{A7BBF9A5-AD2B-45A2-9733-29827AB71C55}" srcId="{5E0C3F06-9F62-44BF-B63A-CDFFC6FA7814}" destId="{A8833DD4-8CEC-4BE1-BDF2-B67102AD73BF}" srcOrd="1" destOrd="0" parTransId="{2D96BB7A-8470-4938-AFA6-5D028F0CD259}" sibTransId="{5D4304C3-7EC7-475D-A048-7E29EB455AC4}"/>
    <dgm:cxn modelId="{0EAA77D9-F80B-41E1-9C75-B95204E10C25}" type="presOf" srcId="{6C814A99-EB1A-484A-9A56-D16469DF2CF2}" destId="{9AFE444A-F6AD-42D4-BA35-E42117B7C4EC}" srcOrd="0" destOrd="1" presId="urn:microsoft.com/office/officeart/2005/8/layout/vList6"/>
    <dgm:cxn modelId="{A1FDDADC-A343-47A5-A661-FAB3DB5F4EE6}" srcId="{7AE3DAA9-864C-496C-A07C-8D2509CD694B}" destId="{2740CDCF-B46B-4933-826E-3D1603CA9D96}" srcOrd="2" destOrd="0" parTransId="{0119F5E5-53CC-476D-9193-E3D0D5F54E7E}" sibTransId="{97A18560-D89F-41F5-A654-AC0A0817A0C0}"/>
    <dgm:cxn modelId="{A67AEDEC-AF4B-4BE4-888C-FCD68088C5F3}" srcId="{73309258-3433-4873-B63F-AF825F678E5F}" destId="{22E0AB64-5BB2-4FB7-A069-F24334AD5537}" srcOrd="0" destOrd="0" parTransId="{91D48129-5DC5-46D9-A189-752C1222FD21}" sibTransId="{A3FECAA7-6B11-470E-BAD2-CD06789820F4}"/>
    <dgm:cxn modelId="{9785F0EC-6B9F-4811-A1A9-6AA14B074D30}" type="presOf" srcId="{46C41062-AB9C-4344-B937-348B486D20C5}" destId="{356E6CE9-4664-4CF6-B546-D7987BDF0D6C}" srcOrd="0" destOrd="1" presId="urn:microsoft.com/office/officeart/2005/8/layout/vList6"/>
    <dgm:cxn modelId="{E1D0A8FC-CF48-44D1-B738-2676EBFF02F5}" srcId="{7AE3DAA9-864C-496C-A07C-8D2509CD694B}" destId="{5E0C3F06-9F62-44BF-B63A-CDFFC6FA7814}" srcOrd="1" destOrd="0" parTransId="{2A58EAC8-D234-4C64-A32C-136CCECED48B}" sibTransId="{A660EA34-944E-421F-8C8C-1616E04C2580}"/>
    <dgm:cxn modelId="{9DFB229F-601E-46F0-8A88-569ADAE88B49}" type="presParOf" srcId="{103A81E3-3EA3-4738-A733-072DC8E15135}" destId="{C14A6134-B980-42B5-8CC0-8976F637DC1E}" srcOrd="0" destOrd="0" presId="urn:microsoft.com/office/officeart/2005/8/layout/vList6"/>
    <dgm:cxn modelId="{3690486B-BE36-46AD-A780-3AFA54E8F398}" type="presParOf" srcId="{C14A6134-B980-42B5-8CC0-8976F637DC1E}" destId="{223C0F52-CD3D-4424-9836-567CCACDC56C}" srcOrd="0" destOrd="0" presId="urn:microsoft.com/office/officeart/2005/8/layout/vList6"/>
    <dgm:cxn modelId="{6FEB6541-B5CA-458C-923B-49D021C7B332}" type="presParOf" srcId="{C14A6134-B980-42B5-8CC0-8976F637DC1E}" destId="{9AFE444A-F6AD-42D4-BA35-E42117B7C4EC}" srcOrd="1" destOrd="0" presId="urn:microsoft.com/office/officeart/2005/8/layout/vList6"/>
    <dgm:cxn modelId="{E21D7098-8EE9-4AA3-BA02-AD24A8885D14}" type="presParOf" srcId="{103A81E3-3EA3-4738-A733-072DC8E15135}" destId="{2E58E42C-4DCB-4A22-9B05-850238F1F582}" srcOrd="1" destOrd="0" presId="urn:microsoft.com/office/officeart/2005/8/layout/vList6"/>
    <dgm:cxn modelId="{3A4A4826-52ED-41F2-83C1-E270ABFC28D9}" type="presParOf" srcId="{103A81E3-3EA3-4738-A733-072DC8E15135}" destId="{2BD2316F-F734-4DD5-AD6A-B617E30EA892}" srcOrd="2" destOrd="0" presId="urn:microsoft.com/office/officeart/2005/8/layout/vList6"/>
    <dgm:cxn modelId="{EE786BDF-D5E6-4728-8B45-535EB26EE898}" type="presParOf" srcId="{2BD2316F-F734-4DD5-AD6A-B617E30EA892}" destId="{525974CA-23C3-4174-8754-A5A0EBDD9AEB}" srcOrd="0" destOrd="0" presId="urn:microsoft.com/office/officeart/2005/8/layout/vList6"/>
    <dgm:cxn modelId="{5326BB7F-23CA-4240-A35D-996B713BD0B9}" type="presParOf" srcId="{2BD2316F-F734-4DD5-AD6A-B617E30EA892}" destId="{CDA84BB0-D124-4B00-9825-00B2AA8EFD41}" srcOrd="1" destOrd="0" presId="urn:microsoft.com/office/officeart/2005/8/layout/vList6"/>
    <dgm:cxn modelId="{D6E032E8-8FC1-4AC2-BAA2-B0E535D6A16D}" type="presParOf" srcId="{103A81E3-3EA3-4738-A733-072DC8E15135}" destId="{C4D08E1D-85B8-40A8-A65A-5275C6E55025}" srcOrd="3" destOrd="0" presId="urn:microsoft.com/office/officeart/2005/8/layout/vList6"/>
    <dgm:cxn modelId="{3C65EE8A-FB64-43C1-95E7-ECD4D2AD3194}" type="presParOf" srcId="{103A81E3-3EA3-4738-A733-072DC8E15135}" destId="{6327F1CF-3AE5-4553-8BCD-4E46122E7FD0}" srcOrd="4" destOrd="0" presId="urn:microsoft.com/office/officeart/2005/8/layout/vList6"/>
    <dgm:cxn modelId="{5B2A6C1C-D88B-4462-BF24-959AD1A5B21F}" type="presParOf" srcId="{6327F1CF-3AE5-4553-8BCD-4E46122E7FD0}" destId="{18694548-9792-4463-964E-5DA73D834736}" srcOrd="0" destOrd="0" presId="urn:microsoft.com/office/officeart/2005/8/layout/vList6"/>
    <dgm:cxn modelId="{32A0FC50-5028-49A9-ADCE-F7D92EF941FE}" type="presParOf" srcId="{6327F1CF-3AE5-4553-8BCD-4E46122E7FD0}" destId="{356E6CE9-4664-4CF6-B546-D7987BDF0D6C}"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9A95EB4-04B3-41CF-92DB-C068ABE68EFA}" type="doc">
      <dgm:prSet loTypeId="urn:microsoft.com/office/officeart/2016/7/layout/VerticalSolidActionList" loCatId="List" qsTypeId="urn:microsoft.com/office/officeart/2005/8/quickstyle/simple1" qsCatId="simple" csTypeId="urn:microsoft.com/office/officeart/2005/8/colors/colorful1" csCatId="colorful"/>
      <dgm:spPr/>
      <dgm:t>
        <a:bodyPr/>
        <a:lstStyle/>
        <a:p>
          <a:endParaRPr lang="en-US"/>
        </a:p>
      </dgm:t>
    </dgm:pt>
    <dgm:pt modelId="{90018C70-4CB5-4B81-937D-A6257841B801}">
      <dgm:prSet/>
      <dgm:spPr/>
      <dgm:t>
        <a:bodyPr/>
        <a:lstStyle/>
        <a:p>
          <a:r>
            <a:rPr lang="en-US"/>
            <a:t>Taking</a:t>
          </a:r>
        </a:p>
      </dgm:t>
    </dgm:pt>
    <dgm:pt modelId="{449FBD42-35EF-4F5E-87C3-D77A38A7706E}" type="parTrans" cxnId="{87548FD8-91C8-442C-9934-6269F4D3B994}">
      <dgm:prSet/>
      <dgm:spPr/>
      <dgm:t>
        <a:bodyPr/>
        <a:lstStyle/>
        <a:p>
          <a:endParaRPr lang="en-US"/>
        </a:p>
      </dgm:t>
    </dgm:pt>
    <dgm:pt modelId="{624C973F-66C2-4D46-A841-E4672C4D9DEE}" type="sibTrans" cxnId="{87548FD8-91C8-442C-9934-6269F4D3B994}">
      <dgm:prSet/>
      <dgm:spPr/>
      <dgm:t>
        <a:bodyPr/>
        <a:lstStyle/>
        <a:p>
          <a:endParaRPr lang="en-US"/>
        </a:p>
      </dgm:t>
    </dgm:pt>
    <dgm:pt modelId="{8351188C-3BB8-4B9D-B82C-3FD2CCB78DAA}">
      <dgm:prSet/>
      <dgm:spPr/>
      <dgm:t>
        <a:bodyPr/>
        <a:lstStyle/>
        <a:p>
          <a:r>
            <a:rPr lang="en-US"/>
            <a:t>Taking our first steps: Laying the groundwork</a:t>
          </a:r>
        </a:p>
      </dgm:t>
    </dgm:pt>
    <dgm:pt modelId="{78596F1C-AA16-4771-A8AF-EB30F5F29DD4}" type="parTrans" cxnId="{DB022172-DE74-4599-937D-2D3046DBC361}">
      <dgm:prSet/>
      <dgm:spPr/>
      <dgm:t>
        <a:bodyPr/>
        <a:lstStyle/>
        <a:p>
          <a:endParaRPr lang="en-US"/>
        </a:p>
      </dgm:t>
    </dgm:pt>
    <dgm:pt modelId="{CE7C9DC9-D091-471C-B1FF-DC402241E7DB}" type="sibTrans" cxnId="{DB022172-DE74-4599-937D-2D3046DBC361}">
      <dgm:prSet/>
      <dgm:spPr/>
      <dgm:t>
        <a:bodyPr/>
        <a:lstStyle/>
        <a:p>
          <a:endParaRPr lang="en-US"/>
        </a:p>
      </dgm:t>
    </dgm:pt>
    <dgm:pt modelId="{6ADF139E-BB19-4877-9AD6-C3731E7BFB38}">
      <dgm:prSet/>
      <dgm:spPr/>
      <dgm:t>
        <a:bodyPr/>
        <a:lstStyle/>
        <a:p>
          <a:r>
            <a:rPr lang="en-US"/>
            <a:t>Learning</a:t>
          </a:r>
        </a:p>
      </dgm:t>
    </dgm:pt>
    <dgm:pt modelId="{8DFE493D-BB2F-4BBB-8CE0-E97387581489}" type="parTrans" cxnId="{81892C85-B1E5-435A-A48D-851B4FFEC581}">
      <dgm:prSet/>
      <dgm:spPr/>
      <dgm:t>
        <a:bodyPr/>
        <a:lstStyle/>
        <a:p>
          <a:endParaRPr lang="en-US"/>
        </a:p>
      </dgm:t>
    </dgm:pt>
    <dgm:pt modelId="{57F022CD-41E0-48D3-8A90-ABA8A9A93891}" type="sibTrans" cxnId="{81892C85-B1E5-435A-A48D-851B4FFEC581}">
      <dgm:prSet/>
      <dgm:spPr/>
      <dgm:t>
        <a:bodyPr/>
        <a:lstStyle/>
        <a:p>
          <a:endParaRPr lang="en-US"/>
        </a:p>
      </dgm:t>
    </dgm:pt>
    <dgm:pt modelId="{1785CEE0-5CD3-4103-A7D6-6C69ED06E902}">
      <dgm:prSet/>
      <dgm:spPr/>
      <dgm:t>
        <a:bodyPr/>
        <a:lstStyle/>
        <a:p>
          <a:r>
            <a:rPr lang="en-US"/>
            <a:t>Learning along the way: Navigating the twists and turns</a:t>
          </a:r>
        </a:p>
      </dgm:t>
    </dgm:pt>
    <dgm:pt modelId="{33D6A0A5-FD6C-437D-B0C5-12C9EB5AF57B}" type="parTrans" cxnId="{C8FEF999-97A5-4EEB-B3CE-554B1B93BFC5}">
      <dgm:prSet/>
      <dgm:spPr/>
      <dgm:t>
        <a:bodyPr/>
        <a:lstStyle/>
        <a:p>
          <a:endParaRPr lang="en-US"/>
        </a:p>
      </dgm:t>
    </dgm:pt>
    <dgm:pt modelId="{2E63E297-343E-4092-BE98-06D035BA6AE5}" type="sibTrans" cxnId="{C8FEF999-97A5-4EEB-B3CE-554B1B93BFC5}">
      <dgm:prSet/>
      <dgm:spPr/>
      <dgm:t>
        <a:bodyPr/>
        <a:lstStyle/>
        <a:p>
          <a:endParaRPr lang="en-US"/>
        </a:p>
      </dgm:t>
    </dgm:pt>
    <dgm:pt modelId="{3DA89672-11FF-4918-B7EF-2C49FBB0DCD5}">
      <dgm:prSet/>
      <dgm:spPr/>
      <dgm:t>
        <a:bodyPr/>
        <a:lstStyle/>
        <a:p>
          <a:r>
            <a:rPr lang="en-US"/>
            <a:t>Reaching</a:t>
          </a:r>
        </a:p>
      </dgm:t>
    </dgm:pt>
    <dgm:pt modelId="{E410CE91-4759-46F0-99DF-37F5F6FE740D}" type="parTrans" cxnId="{5AB59307-A437-4835-9C45-E26F770FE0AB}">
      <dgm:prSet/>
      <dgm:spPr/>
      <dgm:t>
        <a:bodyPr/>
        <a:lstStyle/>
        <a:p>
          <a:endParaRPr lang="en-US"/>
        </a:p>
      </dgm:t>
    </dgm:pt>
    <dgm:pt modelId="{9E2D79E2-D810-4C3F-90DA-7B834E7EAD76}" type="sibTrans" cxnId="{5AB59307-A437-4835-9C45-E26F770FE0AB}">
      <dgm:prSet/>
      <dgm:spPr/>
      <dgm:t>
        <a:bodyPr/>
        <a:lstStyle/>
        <a:p>
          <a:endParaRPr lang="en-US"/>
        </a:p>
      </dgm:t>
    </dgm:pt>
    <dgm:pt modelId="{08F28E6E-4EA9-4BA1-A693-084A9ECDF801}">
      <dgm:prSet/>
      <dgm:spPr/>
      <dgm:t>
        <a:bodyPr/>
        <a:lstStyle/>
        <a:p>
          <a:r>
            <a:rPr lang="en-US"/>
            <a:t>Reaching our destination: Reflection and next steps</a:t>
          </a:r>
        </a:p>
      </dgm:t>
    </dgm:pt>
    <dgm:pt modelId="{08244335-ABE9-4F92-AD7B-23A07CCA186C}" type="parTrans" cxnId="{3D758711-0E6B-469B-BD41-C3F19F277A0A}">
      <dgm:prSet/>
      <dgm:spPr/>
      <dgm:t>
        <a:bodyPr/>
        <a:lstStyle/>
        <a:p>
          <a:endParaRPr lang="en-US"/>
        </a:p>
      </dgm:t>
    </dgm:pt>
    <dgm:pt modelId="{D2E85567-942A-44B8-8DD0-A704EB0DE672}" type="sibTrans" cxnId="{3D758711-0E6B-469B-BD41-C3F19F277A0A}">
      <dgm:prSet/>
      <dgm:spPr/>
      <dgm:t>
        <a:bodyPr/>
        <a:lstStyle/>
        <a:p>
          <a:endParaRPr lang="en-US"/>
        </a:p>
      </dgm:t>
    </dgm:pt>
    <dgm:pt modelId="{26EF922A-3CEF-8140-A6BA-8407ECA1B9C2}" type="pres">
      <dgm:prSet presAssocID="{F9A95EB4-04B3-41CF-92DB-C068ABE68EFA}" presName="Name0" presStyleCnt="0">
        <dgm:presLayoutVars>
          <dgm:dir/>
          <dgm:animLvl val="lvl"/>
          <dgm:resizeHandles val="exact"/>
        </dgm:presLayoutVars>
      </dgm:prSet>
      <dgm:spPr/>
    </dgm:pt>
    <dgm:pt modelId="{B71B6E0E-7CBD-C540-8DD9-C88837347677}" type="pres">
      <dgm:prSet presAssocID="{90018C70-4CB5-4B81-937D-A6257841B801}" presName="linNode" presStyleCnt="0"/>
      <dgm:spPr/>
    </dgm:pt>
    <dgm:pt modelId="{5FD2AA44-7C5D-D141-8737-C9CAB4171DDA}" type="pres">
      <dgm:prSet presAssocID="{90018C70-4CB5-4B81-937D-A6257841B801}" presName="parentText" presStyleLbl="alignNode1" presStyleIdx="0" presStyleCnt="3">
        <dgm:presLayoutVars>
          <dgm:chMax val="1"/>
          <dgm:bulletEnabled/>
        </dgm:presLayoutVars>
      </dgm:prSet>
      <dgm:spPr/>
    </dgm:pt>
    <dgm:pt modelId="{C28FD277-F21F-5E4E-9B88-B6C48AE9F2AA}" type="pres">
      <dgm:prSet presAssocID="{90018C70-4CB5-4B81-937D-A6257841B801}" presName="descendantText" presStyleLbl="alignAccFollowNode1" presStyleIdx="0" presStyleCnt="3">
        <dgm:presLayoutVars>
          <dgm:bulletEnabled/>
        </dgm:presLayoutVars>
      </dgm:prSet>
      <dgm:spPr/>
    </dgm:pt>
    <dgm:pt modelId="{E379276D-7C44-424B-80D3-508C46EC584F}" type="pres">
      <dgm:prSet presAssocID="{624C973F-66C2-4D46-A841-E4672C4D9DEE}" presName="sp" presStyleCnt="0"/>
      <dgm:spPr/>
    </dgm:pt>
    <dgm:pt modelId="{C4BDF383-F116-E747-B2E6-17D70D16534F}" type="pres">
      <dgm:prSet presAssocID="{6ADF139E-BB19-4877-9AD6-C3731E7BFB38}" presName="linNode" presStyleCnt="0"/>
      <dgm:spPr/>
    </dgm:pt>
    <dgm:pt modelId="{73C28E36-472F-7E44-A944-8F92B0008F97}" type="pres">
      <dgm:prSet presAssocID="{6ADF139E-BB19-4877-9AD6-C3731E7BFB38}" presName="parentText" presStyleLbl="alignNode1" presStyleIdx="1" presStyleCnt="3">
        <dgm:presLayoutVars>
          <dgm:chMax val="1"/>
          <dgm:bulletEnabled/>
        </dgm:presLayoutVars>
      </dgm:prSet>
      <dgm:spPr/>
    </dgm:pt>
    <dgm:pt modelId="{82EDFF06-D859-9E4E-8EE2-C7A404D76D4F}" type="pres">
      <dgm:prSet presAssocID="{6ADF139E-BB19-4877-9AD6-C3731E7BFB38}" presName="descendantText" presStyleLbl="alignAccFollowNode1" presStyleIdx="1" presStyleCnt="3">
        <dgm:presLayoutVars>
          <dgm:bulletEnabled/>
        </dgm:presLayoutVars>
      </dgm:prSet>
      <dgm:spPr/>
    </dgm:pt>
    <dgm:pt modelId="{4600CDE5-C393-C349-939E-9765388487EA}" type="pres">
      <dgm:prSet presAssocID="{57F022CD-41E0-48D3-8A90-ABA8A9A93891}" presName="sp" presStyleCnt="0"/>
      <dgm:spPr/>
    </dgm:pt>
    <dgm:pt modelId="{FA610ECA-9E16-AF40-85F2-7A5D3F3181DE}" type="pres">
      <dgm:prSet presAssocID="{3DA89672-11FF-4918-B7EF-2C49FBB0DCD5}" presName="linNode" presStyleCnt="0"/>
      <dgm:spPr/>
    </dgm:pt>
    <dgm:pt modelId="{29C298E8-6B7A-4949-BD9A-03A65325238E}" type="pres">
      <dgm:prSet presAssocID="{3DA89672-11FF-4918-B7EF-2C49FBB0DCD5}" presName="parentText" presStyleLbl="alignNode1" presStyleIdx="2" presStyleCnt="3">
        <dgm:presLayoutVars>
          <dgm:chMax val="1"/>
          <dgm:bulletEnabled/>
        </dgm:presLayoutVars>
      </dgm:prSet>
      <dgm:spPr/>
    </dgm:pt>
    <dgm:pt modelId="{F1C5A391-86F5-8C45-B3BA-0CF114C72AB9}" type="pres">
      <dgm:prSet presAssocID="{3DA89672-11FF-4918-B7EF-2C49FBB0DCD5}" presName="descendantText" presStyleLbl="alignAccFollowNode1" presStyleIdx="2" presStyleCnt="3">
        <dgm:presLayoutVars>
          <dgm:bulletEnabled/>
        </dgm:presLayoutVars>
      </dgm:prSet>
      <dgm:spPr/>
    </dgm:pt>
  </dgm:ptLst>
  <dgm:cxnLst>
    <dgm:cxn modelId="{5AB59307-A437-4835-9C45-E26F770FE0AB}" srcId="{F9A95EB4-04B3-41CF-92DB-C068ABE68EFA}" destId="{3DA89672-11FF-4918-B7EF-2C49FBB0DCD5}" srcOrd="2" destOrd="0" parTransId="{E410CE91-4759-46F0-99DF-37F5F6FE740D}" sibTransId="{9E2D79E2-D810-4C3F-90DA-7B834E7EAD76}"/>
    <dgm:cxn modelId="{3D758711-0E6B-469B-BD41-C3F19F277A0A}" srcId="{3DA89672-11FF-4918-B7EF-2C49FBB0DCD5}" destId="{08F28E6E-4EA9-4BA1-A693-084A9ECDF801}" srcOrd="0" destOrd="0" parTransId="{08244335-ABE9-4F92-AD7B-23A07CCA186C}" sibTransId="{D2E85567-942A-44B8-8DD0-A704EB0DE672}"/>
    <dgm:cxn modelId="{ADFC9720-8369-7446-8D34-C02B32FAE843}" type="presOf" srcId="{8351188C-3BB8-4B9D-B82C-3FD2CCB78DAA}" destId="{C28FD277-F21F-5E4E-9B88-B6C48AE9F2AA}" srcOrd="0" destOrd="0" presId="urn:microsoft.com/office/officeart/2016/7/layout/VerticalSolidActionList"/>
    <dgm:cxn modelId="{07E1B02B-702B-F742-9012-FA8A568CDAAE}" type="presOf" srcId="{08F28E6E-4EA9-4BA1-A693-084A9ECDF801}" destId="{F1C5A391-86F5-8C45-B3BA-0CF114C72AB9}" srcOrd="0" destOrd="0" presId="urn:microsoft.com/office/officeart/2016/7/layout/VerticalSolidActionList"/>
    <dgm:cxn modelId="{D714D23F-6400-1242-9483-DB613A3F30F1}" type="presOf" srcId="{3DA89672-11FF-4918-B7EF-2C49FBB0DCD5}" destId="{29C298E8-6B7A-4949-BD9A-03A65325238E}" srcOrd="0" destOrd="0" presId="urn:microsoft.com/office/officeart/2016/7/layout/VerticalSolidActionList"/>
    <dgm:cxn modelId="{DB022172-DE74-4599-937D-2D3046DBC361}" srcId="{90018C70-4CB5-4B81-937D-A6257841B801}" destId="{8351188C-3BB8-4B9D-B82C-3FD2CCB78DAA}" srcOrd="0" destOrd="0" parTransId="{78596F1C-AA16-4771-A8AF-EB30F5F29DD4}" sibTransId="{CE7C9DC9-D091-471C-B1FF-DC402241E7DB}"/>
    <dgm:cxn modelId="{D2CC5354-15A7-6C49-8FDF-37D62CDC2CD4}" type="presOf" srcId="{6ADF139E-BB19-4877-9AD6-C3731E7BFB38}" destId="{73C28E36-472F-7E44-A944-8F92B0008F97}" srcOrd="0" destOrd="0" presId="urn:microsoft.com/office/officeart/2016/7/layout/VerticalSolidActionList"/>
    <dgm:cxn modelId="{81892C85-B1E5-435A-A48D-851B4FFEC581}" srcId="{F9A95EB4-04B3-41CF-92DB-C068ABE68EFA}" destId="{6ADF139E-BB19-4877-9AD6-C3731E7BFB38}" srcOrd="1" destOrd="0" parTransId="{8DFE493D-BB2F-4BBB-8CE0-E97387581489}" sibTransId="{57F022CD-41E0-48D3-8A90-ABA8A9A93891}"/>
    <dgm:cxn modelId="{C8FEF999-97A5-4EEB-B3CE-554B1B93BFC5}" srcId="{6ADF139E-BB19-4877-9AD6-C3731E7BFB38}" destId="{1785CEE0-5CD3-4103-A7D6-6C69ED06E902}" srcOrd="0" destOrd="0" parTransId="{33D6A0A5-FD6C-437D-B0C5-12C9EB5AF57B}" sibTransId="{2E63E297-343E-4092-BE98-06D035BA6AE5}"/>
    <dgm:cxn modelId="{0FB605A1-F1EE-4545-AD87-0E078F320618}" type="presOf" srcId="{1785CEE0-5CD3-4103-A7D6-6C69ED06E902}" destId="{82EDFF06-D859-9E4E-8EE2-C7A404D76D4F}" srcOrd="0" destOrd="0" presId="urn:microsoft.com/office/officeart/2016/7/layout/VerticalSolidActionList"/>
    <dgm:cxn modelId="{FC7C84B8-ABD7-5C43-985C-C9FDFACE9F05}" type="presOf" srcId="{F9A95EB4-04B3-41CF-92DB-C068ABE68EFA}" destId="{26EF922A-3CEF-8140-A6BA-8407ECA1B9C2}" srcOrd="0" destOrd="0" presId="urn:microsoft.com/office/officeart/2016/7/layout/VerticalSolidActionList"/>
    <dgm:cxn modelId="{87548FD8-91C8-442C-9934-6269F4D3B994}" srcId="{F9A95EB4-04B3-41CF-92DB-C068ABE68EFA}" destId="{90018C70-4CB5-4B81-937D-A6257841B801}" srcOrd="0" destOrd="0" parTransId="{449FBD42-35EF-4F5E-87C3-D77A38A7706E}" sibTransId="{624C973F-66C2-4D46-A841-E4672C4D9DEE}"/>
    <dgm:cxn modelId="{35F6FDE0-A648-A745-9EC5-87DA76E9CC69}" type="presOf" srcId="{90018C70-4CB5-4B81-937D-A6257841B801}" destId="{5FD2AA44-7C5D-D141-8737-C9CAB4171DDA}" srcOrd="0" destOrd="0" presId="urn:microsoft.com/office/officeart/2016/7/layout/VerticalSolidActionList"/>
    <dgm:cxn modelId="{5A8E3837-E5B2-7441-B5B2-05F877F55638}" type="presParOf" srcId="{26EF922A-3CEF-8140-A6BA-8407ECA1B9C2}" destId="{B71B6E0E-7CBD-C540-8DD9-C88837347677}" srcOrd="0" destOrd="0" presId="urn:microsoft.com/office/officeart/2016/7/layout/VerticalSolidActionList"/>
    <dgm:cxn modelId="{CE85A2E9-E13F-B547-8D18-314B2F153EA1}" type="presParOf" srcId="{B71B6E0E-7CBD-C540-8DD9-C88837347677}" destId="{5FD2AA44-7C5D-D141-8737-C9CAB4171DDA}" srcOrd="0" destOrd="0" presId="urn:microsoft.com/office/officeart/2016/7/layout/VerticalSolidActionList"/>
    <dgm:cxn modelId="{85D52A33-77DD-7847-9F42-17F39D99D645}" type="presParOf" srcId="{B71B6E0E-7CBD-C540-8DD9-C88837347677}" destId="{C28FD277-F21F-5E4E-9B88-B6C48AE9F2AA}" srcOrd="1" destOrd="0" presId="urn:microsoft.com/office/officeart/2016/7/layout/VerticalSolidActionList"/>
    <dgm:cxn modelId="{0D54E586-4A85-A440-BE28-F2C42476576E}" type="presParOf" srcId="{26EF922A-3CEF-8140-A6BA-8407ECA1B9C2}" destId="{E379276D-7C44-424B-80D3-508C46EC584F}" srcOrd="1" destOrd="0" presId="urn:microsoft.com/office/officeart/2016/7/layout/VerticalSolidActionList"/>
    <dgm:cxn modelId="{D46CC750-124D-EA4A-8975-FC773FA4DC9C}" type="presParOf" srcId="{26EF922A-3CEF-8140-A6BA-8407ECA1B9C2}" destId="{C4BDF383-F116-E747-B2E6-17D70D16534F}" srcOrd="2" destOrd="0" presId="urn:microsoft.com/office/officeart/2016/7/layout/VerticalSolidActionList"/>
    <dgm:cxn modelId="{58176ADE-3443-7849-83C4-110C608CA138}" type="presParOf" srcId="{C4BDF383-F116-E747-B2E6-17D70D16534F}" destId="{73C28E36-472F-7E44-A944-8F92B0008F97}" srcOrd="0" destOrd="0" presId="urn:microsoft.com/office/officeart/2016/7/layout/VerticalSolidActionList"/>
    <dgm:cxn modelId="{DCE3BAD4-DAC9-8841-8634-2F53C8E94927}" type="presParOf" srcId="{C4BDF383-F116-E747-B2E6-17D70D16534F}" destId="{82EDFF06-D859-9E4E-8EE2-C7A404D76D4F}" srcOrd="1" destOrd="0" presId="urn:microsoft.com/office/officeart/2016/7/layout/VerticalSolidActionList"/>
    <dgm:cxn modelId="{BCCD5284-2EEF-DC42-A77D-5F70CA8C3243}" type="presParOf" srcId="{26EF922A-3CEF-8140-A6BA-8407ECA1B9C2}" destId="{4600CDE5-C393-C349-939E-9765388487EA}" srcOrd="3" destOrd="0" presId="urn:microsoft.com/office/officeart/2016/7/layout/VerticalSolidActionList"/>
    <dgm:cxn modelId="{FFD899DC-A82E-0A44-9717-E29F9FD8A640}" type="presParOf" srcId="{26EF922A-3CEF-8140-A6BA-8407ECA1B9C2}" destId="{FA610ECA-9E16-AF40-85F2-7A5D3F3181DE}" srcOrd="4" destOrd="0" presId="urn:microsoft.com/office/officeart/2016/7/layout/VerticalSolidActionList"/>
    <dgm:cxn modelId="{8BE8D6C8-2B91-D74D-B9F9-A5635E19849D}" type="presParOf" srcId="{FA610ECA-9E16-AF40-85F2-7A5D3F3181DE}" destId="{29C298E8-6B7A-4949-BD9A-03A65325238E}" srcOrd="0" destOrd="0" presId="urn:microsoft.com/office/officeart/2016/7/layout/VerticalSolidActionList"/>
    <dgm:cxn modelId="{3C97AEBA-9028-5540-9426-E9CD3B573936}" type="presParOf" srcId="{FA610ECA-9E16-AF40-85F2-7A5D3F3181DE}" destId="{F1C5A391-86F5-8C45-B3BA-0CF114C72AB9}"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FF42A5-160E-4AE6-BBF6-B076A4D3855B}">
      <dsp:nvSpPr>
        <dsp:cNvPr id="0" name=""/>
        <dsp:cNvSpPr/>
      </dsp:nvSpPr>
      <dsp:spPr>
        <a:xfrm>
          <a:off x="-4963726" y="-760565"/>
          <a:ext cx="5911625" cy="5911625"/>
        </a:xfrm>
        <a:prstGeom prst="blockArc">
          <a:avLst>
            <a:gd name="adj1" fmla="val 18900000"/>
            <a:gd name="adj2" fmla="val 2700000"/>
            <a:gd name="adj3" fmla="val 365"/>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6F1EF8-B284-4336-AC1D-820CD5AEA4AB}">
      <dsp:nvSpPr>
        <dsp:cNvPr id="0" name=""/>
        <dsp:cNvSpPr/>
      </dsp:nvSpPr>
      <dsp:spPr>
        <a:xfrm>
          <a:off x="609646" y="439049"/>
          <a:ext cx="7458010" cy="8780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6991"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Growth mindset</a:t>
          </a:r>
        </a:p>
      </dsp:txBody>
      <dsp:txXfrm>
        <a:off x="609646" y="439049"/>
        <a:ext cx="7458010" cy="878099"/>
      </dsp:txXfrm>
    </dsp:sp>
    <dsp:sp modelId="{1ADB0F7C-9A0E-43ED-991A-4D70D9627E2A}">
      <dsp:nvSpPr>
        <dsp:cNvPr id="0" name=""/>
        <dsp:cNvSpPr/>
      </dsp:nvSpPr>
      <dsp:spPr>
        <a:xfrm>
          <a:off x="60834" y="329287"/>
          <a:ext cx="1097623" cy="1097623"/>
        </a:xfrm>
        <a:prstGeom prst="ellipse">
          <a:avLst/>
        </a:prstGeom>
        <a:blipFill rotWithShape="0">
          <a:blip xmlns:r="http://schemas.openxmlformats.org/officeDocument/2006/relationships" r:embed="rId1">
            <a:duotone>
              <a:schemeClr val="accent2">
                <a:shade val="45000"/>
                <a:satMod val="135000"/>
              </a:schemeClr>
              <a:prstClr val="white"/>
            </a:duotone>
          </a:blip>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4FB886-9A87-4CBB-A609-F7CC52B4E27A}">
      <dsp:nvSpPr>
        <dsp:cNvPr id="0" name=""/>
        <dsp:cNvSpPr/>
      </dsp:nvSpPr>
      <dsp:spPr>
        <a:xfrm>
          <a:off x="928835" y="1756198"/>
          <a:ext cx="7138821" cy="87809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6991"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Focus on the topic, stay present</a:t>
          </a:r>
        </a:p>
      </dsp:txBody>
      <dsp:txXfrm>
        <a:off x="928835" y="1756198"/>
        <a:ext cx="7138821" cy="878099"/>
      </dsp:txXfrm>
    </dsp:sp>
    <dsp:sp modelId="{81B677A4-93FF-468A-9859-7CA5F4915185}">
      <dsp:nvSpPr>
        <dsp:cNvPr id="0" name=""/>
        <dsp:cNvSpPr/>
      </dsp:nvSpPr>
      <dsp:spPr>
        <a:xfrm>
          <a:off x="380023" y="1646435"/>
          <a:ext cx="1097623" cy="1097623"/>
        </a:xfrm>
        <a:prstGeom prst="ellipse">
          <a:avLst/>
        </a:prstGeom>
        <a:blipFill rotWithShape="0">
          <a:blip xmlns:r="http://schemas.openxmlformats.org/officeDocument/2006/relationships" r:embed="rId2">
            <a:duotone>
              <a:schemeClr val="accent3">
                <a:shade val="45000"/>
                <a:satMod val="135000"/>
              </a:schemeClr>
              <a:prstClr val="white"/>
            </a:duotone>
          </a:blip>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6655EF-386E-4E47-8AC4-38AB2D02EA93}">
      <dsp:nvSpPr>
        <dsp:cNvPr id="0" name=""/>
        <dsp:cNvSpPr/>
      </dsp:nvSpPr>
      <dsp:spPr>
        <a:xfrm>
          <a:off x="609646" y="3073346"/>
          <a:ext cx="7458010" cy="87809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6991"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Assume positive intent</a:t>
          </a:r>
        </a:p>
      </dsp:txBody>
      <dsp:txXfrm>
        <a:off x="609646" y="3073346"/>
        <a:ext cx="7458010" cy="878099"/>
      </dsp:txXfrm>
    </dsp:sp>
    <dsp:sp modelId="{65A13891-8559-47CA-8402-DF4E98A2E471}">
      <dsp:nvSpPr>
        <dsp:cNvPr id="0" name=""/>
        <dsp:cNvSpPr/>
      </dsp:nvSpPr>
      <dsp:spPr>
        <a:xfrm>
          <a:off x="32713" y="2963584"/>
          <a:ext cx="1097623" cy="1097623"/>
        </a:xfrm>
        <a:prstGeom prst="ellipse">
          <a:avLst/>
        </a:prstGeom>
        <a:blipFill rotWithShape="0">
          <a:blip xmlns:r="http://schemas.openxmlformats.org/officeDocument/2006/relationships" r:embed="rId3">
            <a:duotone>
              <a:schemeClr val="accent4">
                <a:shade val="45000"/>
                <a:satMod val="135000"/>
              </a:schemeClr>
              <a:prstClr val="white"/>
            </a:duotone>
          </a:blip>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A0881-0B71-4627-904D-D998DAB4BC2F}">
      <dsp:nvSpPr>
        <dsp:cNvPr id="0" name=""/>
        <dsp:cNvSpPr/>
      </dsp:nvSpPr>
      <dsp:spPr>
        <a:xfrm>
          <a:off x="42419" y="268283"/>
          <a:ext cx="3753370" cy="1501348"/>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Support Staff (Recess, Lunch, In-Class Support)</a:t>
          </a:r>
        </a:p>
      </dsp:txBody>
      <dsp:txXfrm>
        <a:off x="793093" y="268283"/>
        <a:ext cx="2252022" cy="1501348"/>
      </dsp:txXfrm>
    </dsp:sp>
    <dsp:sp modelId="{3D4664AB-89D2-4F17-8EA8-A8A985EE3AAD}">
      <dsp:nvSpPr>
        <dsp:cNvPr id="0" name=""/>
        <dsp:cNvSpPr/>
      </dsp:nvSpPr>
      <dsp:spPr>
        <a:xfrm>
          <a:off x="3290703" y="288191"/>
          <a:ext cx="3753370" cy="1501348"/>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Intervention/</a:t>
          </a:r>
        </a:p>
        <a:p>
          <a:pPr marL="0" lvl="0" indent="0" algn="ctr" defTabSz="1022350">
            <a:lnSpc>
              <a:spcPct val="90000"/>
            </a:lnSpc>
            <a:spcBef>
              <a:spcPct val="0"/>
            </a:spcBef>
            <a:spcAft>
              <a:spcPct val="35000"/>
            </a:spcAft>
            <a:buNone/>
          </a:pPr>
          <a:r>
            <a:rPr lang="en-US" sz="2300" kern="1200" dirty="0" err="1"/>
            <a:t>SpEd</a:t>
          </a:r>
          <a:r>
            <a:rPr lang="en-US" sz="2300" kern="1200" dirty="0"/>
            <a:t> Schedules</a:t>
          </a:r>
        </a:p>
      </dsp:txBody>
      <dsp:txXfrm>
        <a:off x="4041377" y="288191"/>
        <a:ext cx="2252022" cy="1501348"/>
      </dsp:txXfrm>
    </dsp:sp>
    <dsp:sp modelId="{570BE9F9-960F-41D9-BAF7-533E835A36B8}">
      <dsp:nvSpPr>
        <dsp:cNvPr id="0" name=""/>
        <dsp:cNvSpPr/>
      </dsp:nvSpPr>
      <dsp:spPr>
        <a:xfrm>
          <a:off x="6538986" y="288191"/>
          <a:ext cx="3753370" cy="1501348"/>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Grade Level Block Schedules</a:t>
          </a:r>
        </a:p>
      </dsp:txBody>
      <dsp:txXfrm>
        <a:off x="7289660" y="288191"/>
        <a:ext cx="2252022" cy="150134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57B620-BC5E-1041-A941-614220111F8A}">
      <dsp:nvSpPr>
        <dsp:cNvPr id="0" name=""/>
        <dsp:cNvSpPr/>
      </dsp:nvSpPr>
      <dsp:spPr>
        <a:xfrm>
          <a:off x="0" y="761113"/>
          <a:ext cx="6513603" cy="103895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Changing mindsets</a:t>
          </a:r>
          <a:r>
            <a:rPr lang="en-US" sz="2400" kern="1200"/>
            <a:t>: educating the whole community</a:t>
          </a:r>
        </a:p>
      </dsp:txBody>
      <dsp:txXfrm>
        <a:off x="50718" y="811831"/>
        <a:ext cx="6412167" cy="937523"/>
      </dsp:txXfrm>
    </dsp:sp>
    <dsp:sp modelId="{9A996C36-D201-8141-BD59-83EDB83A69CD}">
      <dsp:nvSpPr>
        <dsp:cNvPr id="0" name=""/>
        <dsp:cNvSpPr/>
      </dsp:nvSpPr>
      <dsp:spPr>
        <a:xfrm>
          <a:off x="0" y="1869193"/>
          <a:ext cx="6513603" cy="1038959"/>
        </a:xfrm>
        <a:prstGeom prst="roundRect">
          <a:avLst/>
        </a:prstGeom>
        <a:solidFill>
          <a:schemeClr val="accent5">
            <a:hueOff val="169864"/>
            <a:satOff val="-10451"/>
            <a:lumOff val="-59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Budget constraints</a:t>
          </a:r>
          <a:r>
            <a:rPr lang="en-US" sz="2400" kern="1200"/>
            <a:t>: creative resource allocation</a:t>
          </a:r>
        </a:p>
      </dsp:txBody>
      <dsp:txXfrm>
        <a:off x="50718" y="1919911"/>
        <a:ext cx="6412167" cy="937523"/>
      </dsp:txXfrm>
    </dsp:sp>
    <dsp:sp modelId="{AA4691C8-9F7E-964B-BFF3-F261398E9BE1}">
      <dsp:nvSpPr>
        <dsp:cNvPr id="0" name=""/>
        <dsp:cNvSpPr/>
      </dsp:nvSpPr>
      <dsp:spPr>
        <a:xfrm>
          <a:off x="0" y="2957461"/>
          <a:ext cx="6513603" cy="1038959"/>
        </a:xfrm>
        <a:prstGeom prst="roundRect">
          <a:avLst/>
        </a:prstGeom>
        <a:solidFill>
          <a:schemeClr val="accent5">
            <a:hueOff val="339728"/>
            <a:satOff val="-20903"/>
            <a:lumOff val="-118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Tighten up </a:t>
          </a:r>
          <a:r>
            <a:rPr lang="en-US" sz="2400" b="0" kern="1200" dirty="0"/>
            <a:t>tiered supports</a:t>
          </a:r>
        </a:p>
      </dsp:txBody>
      <dsp:txXfrm>
        <a:off x="50718" y="3008179"/>
        <a:ext cx="6412167" cy="937523"/>
      </dsp:txXfrm>
    </dsp:sp>
    <dsp:sp modelId="{B8F2607D-CDF5-A741-9B18-8415C8DB0AEF}">
      <dsp:nvSpPr>
        <dsp:cNvPr id="0" name=""/>
        <dsp:cNvSpPr/>
      </dsp:nvSpPr>
      <dsp:spPr>
        <a:xfrm>
          <a:off x="0" y="4085353"/>
          <a:ext cx="6513603" cy="1038959"/>
        </a:xfrm>
        <a:prstGeom prst="roundRect">
          <a:avLst/>
        </a:prstGeom>
        <a:solidFill>
          <a:schemeClr val="accent5">
            <a:hueOff val="509592"/>
            <a:satOff val="-31354"/>
            <a:lumOff val="-1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Inclusion as a cultural initiative: </a:t>
          </a:r>
          <a:r>
            <a:rPr lang="en-US" sz="2400" b="0" kern="1200" dirty="0"/>
            <a:t>Inclusionary practices are embedded in everything we do</a:t>
          </a:r>
        </a:p>
      </dsp:txBody>
      <dsp:txXfrm>
        <a:off x="50718" y="4136071"/>
        <a:ext cx="6412167" cy="93752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E444A-F6AD-42D4-BA35-E42117B7C4EC}">
      <dsp:nvSpPr>
        <dsp:cNvPr id="0" name=""/>
        <dsp:cNvSpPr/>
      </dsp:nvSpPr>
      <dsp:spPr>
        <a:xfrm>
          <a:off x="4487332" y="1562"/>
          <a:ext cx="6730999" cy="846044"/>
        </a:xfrm>
        <a:prstGeom prst="rightArrow">
          <a:avLst>
            <a:gd name="adj1" fmla="val 75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lr>
              <a:schemeClr val="dk1"/>
            </a:buClr>
            <a:buSzPts val="2700"/>
            <a:buFont typeface="Arial"/>
            <a:buChar char="•"/>
          </a:pPr>
          <a:r>
            <a:rPr lang="en-US" sz="2200" i="0" u="none" kern="1200" dirty="0">
              <a:solidFill>
                <a:srgbClr val="000000"/>
              </a:solidFill>
              <a:latin typeface="Indie Flower"/>
              <a:ea typeface="Indie Flower"/>
              <a:cs typeface="Indie Flower"/>
              <a:sym typeface="Indie Flower"/>
            </a:rPr>
            <a:t>Focus on what is working to aid in school based reform</a:t>
          </a:r>
          <a:endParaRPr lang="en-US" sz="2200" kern="1200" dirty="0"/>
        </a:p>
      </dsp:txBody>
      <dsp:txXfrm>
        <a:off x="4487332" y="107318"/>
        <a:ext cx="6413733" cy="634533"/>
      </dsp:txXfrm>
    </dsp:sp>
    <dsp:sp modelId="{223C0F52-CD3D-4424-9836-567CCACDC56C}">
      <dsp:nvSpPr>
        <dsp:cNvPr id="0" name=""/>
        <dsp:cNvSpPr/>
      </dsp:nvSpPr>
      <dsp:spPr>
        <a:xfrm>
          <a:off x="0" y="1562"/>
          <a:ext cx="4487332" cy="84604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rtl="0">
            <a:lnSpc>
              <a:spcPct val="90000"/>
            </a:lnSpc>
            <a:spcBef>
              <a:spcPct val="0"/>
            </a:spcBef>
            <a:spcAft>
              <a:spcPct val="35000"/>
            </a:spcAft>
            <a:buNone/>
          </a:pPr>
          <a:r>
            <a:rPr lang="en-US" sz="4000" kern="1200" dirty="0"/>
            <a:t>Takeaway 1</a:t>
          </a:r>
        </a:p>
      </dsp:txBody>
      <dsp:txXfrm>
        <a:off x="41300" y="42862"/>
        <a:ext cx="4404732" cy="763444"/>
      </dsp:txXfrm>
    </dsp:sp>
    <dsp:sp modelId="{CDA84BB0-D124-4B00-9825-00B2AA8EFD41}">
      <dsp:nvSpPr>
        <dsp:cNvPr id="0" name=""/>
        <dsp:cNvSpPr/>
      </dsp:nvSpPr>
      <dsp:spPr>
        <a:xfrm>
          <a:off x="4487332" y="932212"/>
          <a:ext cx="6730999" cy="846044"/>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lr>
              <a:schemeClr val="dk1"/>
            </a:buClr>
            <a:buSzPts val="2700"/>
            <a:buFont typeface="Arial"/>
            <a:buChar char="•"/>
          </a:pPr>
          <a:r>
            <a:rPr lang="en-US" sz="2200" i="0" u="none" kern="1200" dirty="0">
              <a:solidFill>
                <a:srgbClr val="000000"/>
              </a:solidFill>
              <a:latin typeface="Indie Flower"/>
              <a:ea typeface="Indie Flower"/>
              <a:cs typeface="Indie Flower"/>
              <a:sym typeface="Indie Flower"/>
            </a:rPr>
            <a:t>Approach inclusion as a cultural initiative instead of a special education initiative</a:t>
          </a:r>
          <a:endParaRPr lang="en-US" sz="2200" kern="1200" dirty="0"/>
        </a:p>
      </dsp:txBody>
      <dsp:txXfrm>
        <a:off x="4487332" y="1037968"/>
        <a:ext cx="6413733" cy="634533"/>
      </dsp:txXfrm>
    </dsp:sp>
    <dsp:sp modelId="{525974CA-23C3-4174-8754-A5A0EBDD9AEB}">
      <dsp:nvSpPr>
        <dsp:cNvPr id="0" name=""/>
        <dsp:cNvSpPr/>
      </dsp:nvSpPr>
      <dsp:spPr>
        <a:xfrm>
          <a:off x="0" y="932212"/>
          <a:ext cx="4487332" cy="84604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rtl="0">
            <a:lnSpc>
              <a:spcPct val="90000"/>
            </a:lnSpc>
            <a:spcBef>
              <a:spcPct val="0"/>
            </a:spcBef>
            <a:spcAft>
              <a:spcPct val="35000"/>
            </a:spcAft>
            <a:buNone/>
          </a:pPr>
          <a:r>
            <a:rPr lang="en-US" sz="4000" kern="1200" dirty="0"/>
            <a:t>Takeaway 2</a:t>
          </a:r>
        </a:p>
      </dsp:txBody>
      <dsp:txXfrm>
        <a:off x="41300" y="973512"/>
        <a:ext cx="4404732" cy="763444"/>
      </dsp:txXfrm>
    </dsp:sp>
    <dsp:sp modelId="{356E6CE9-4664-4CF6-B546-D7987BDF0D6C}">
      <dsp:nvSpPr>
        <dsp:cNvPr id="0" name=""/>
        <dsp:cNvSpPr/>
      </dsp:nvSpPr>
      <dsp:spPr>
        <a:xfrm>
          <a:off x="4487332" y="1862861"/>
          <a:ext cx="6730999" cy="846044"/>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lr>
              <a:schemeClr val="dk1"/>
            </a:buClr>
            <a:buSzPts val="2700"/>
            <a:buFont typeface="Arial"/>
            <a:buChar char="•"/>
          </a:pPr>
          <a:r>
            <a:rPr lang="en-US" sz="2200" i="0" u="none" kern="1200" dirty="0">
              <a:solidFill>
                <a:srgbClr val="000000"/>
              </a:solidFill>
              <a:latin typeface="Indie Flower"/>
              <a:ea typeface="Indie Flower"/>
              <a:cs typeface="Indie Flower"/>
              <a:sym typeface="Indie Flower"/>
            </a:rPr>
            <a:t>Identify which changes will have the greatest impact on student learning</a:t>
          </a:r>
          <a:endParaRPr lang="en-US" sz="2200" kern="1200" dirty="0"/>
        </a:p>
        <a:p>
          <a:pPr marL="114300" lvl="1" indent="-114300" algn="l" defTabSz="577850" rtl="0">
            <a:lnSpc>
              <a:spcPct val="90000"/>
            </a:lnSpc>
            <a:spcBef>
              <a:spcPct val="0"/>
            </a:spcBef>
            <a:spcAft>
              <a:spcPct val="15000"/>
            </a:spcAft>
            <a:buChar char="•"/>
          </a:pPr>
          <a:endParaRPr lang="en-US" sz="1300" kern="1200" dirty="0"/>
        </a:p>
      </dsp:txBody>
      <dsp:txXfrm>
        <a:off x="4487332" y="1968617"/>
        <a:ext cx="6413733" cy="634533"/>
      </dsp:txXfrm>
    </dsp:sp>
    <dsp:sp modelId="{18694548-9792-4463-964E-5DA73D834736}">
      <dsp:nvSpPr>
        <dsp:cNvPr id="0" name=""/>
        <dsp:cNvSpPr/>
      </dsp:nvSpPr>
      <dsp:spPr>
        <a:xfrm>
          <a:off x="0" y="1862861"/>
          <a:ext cx="4487332" cy="84604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kern="1200" dirty="0"/>
            <a:t>Takeaway 3</a:t>
          </a:r>
        </a:p>
      </dsp:txBody>
      <dsp:txXfrm>
        <a:off x="41300" y="1904161"/>
        <a:ext cx="4404732" cy="763444"/>
      </dsp:txXfrm>
    </dsp:sp>
    <dsp:sp modelId="{88205772-A4AB-DA4B-9755-1EDDF3416F93}">
      <dsp:nvSpPr>
        <dsp:cNvPr id="0" name=""/>
        <dsp:cNvSpPr/>
      </dsp:nvSpPr>
      <dsp:spPr>
        <a:xfrm>
          <a:off x="4487332" y="2793510"/>
          <a:ext cx="6730999" cy="846044"/>
        </a:xfrm>
        <a:prstGeom prst="rightArrow">
          <a:avLst>
            <a:gd name="adj1" fmla="val 75000"/>
            <a:gd name="adj2" fmla="val 5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lr>
              <a:schemeClr val="dk1"/>
            </a:buClr>
            <a:buSzPts val="2700"/>
            <a:buFont typeface="Arial"/>
            <a:buChar char="•"/>
          </a:pPr>
          <a:r>
            <a:rPr lang="en-US" sz="2200" i="0" u="none" kern="1200" dirty="0">
              <a:solidFill>
                <a:srgbClr val="000000"/>
              </a:solidFill>
              <a:latin typeface="Indie Flower"/>
              <a:ea typeface="Indie Flower"/>
              <a:cs typeface="Indie Flower"/>
              <a:sym typeface="Indie Flower"/>
            </a:rPr>
            <a:t>Consider how the master schedule serves as the foundation for making it all work</a:t>
          </a:r>
          <a:endParaRPr lang="en-US" sz="2200" kern="1200" dirty="0"/>
        </a:p>
        <a:p>
          <a:pPr marL="114300" lvl="1" indent="-114300" algn="l" defTabSz="666750" rtl="0">
            <a:lnSpc>
              <a:spcPct val="90000"/>
            </a:lnSpc>
            <a:spcBef>
              <a:spcPct val="0"/>
            </a:spcBef>
            <a:spcAft>
              <a:spcPct val="15000"/>
            </a:spcAft>
            <a:buChar char="•"/>
          </a:pPr>
          <a:endParaRPr lang="en-US" sz="1500" kern="1200" dirty="0"/>
        </a:p>
      </dsp:txBody>
      <dsp:txXfrm>
        <a:off x="4487332" y="2899266"/>
        <a:ext cx="6413733" cy="634533"/>
      </dsp:txXfrm>
    </dsp:sp>
    <dsp:sp modelId="{17BDE9D0-7666-1C41-9896-8825E4C412A2}">
      <dsp:nvSpPr>
        <dsp:cNvPr id="0" name=""/>
        <dsp:cNvSpPr/>
      </dsp:nvSpPr>
      <dsp:spPr>
        <a:xfrm>
          <a:off x="0" y="2793510"/>
          <a:ext cx="4487332" cy="84604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kern="1200" dirty="0"/>
            <a:t>Takeaway 4</a:t>
          </a:r>
        </a:p>
      </dsp:txBody>
      <dsp:txXfrm>
        <a:off x="41300" y="2834810"/>
        <a:ext cx="4404732" cy="763444"/>
      </dsp:txXfrm>
    </dsp:sp>
    <dsp:sp modelId="{6DC3160E-A119-384A-AD7F-22664E9499EB}">
      <dsp:nvSpPr>
        <dsp:cNvPr id="0" name=""/>
        <dsp:cNvSpPr/>
      </dsp:nvSpPr>
      <dsp:spPr>
        <a:xfrm>
          <a:off x="4487332" y="3656180"/>
          <a:ext cx="6730999" cy="846044"/>
        </a:xfrm>
        <a:prstGeom prst="rightArrow">
          <a:avLst>
            <a:gd name="adj1" fmla="val 75000"/>
            <a:gd name="adj2" fmla="val 50000"/>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lr>
              <a:schemeClr val="dk1"/>
            </a:buClr>
            <a:buSzPts val="2700"/>
            <a:buFont typeface="Arial"/>
            <a:buChar char="•"/>
          </a:pPr>
          <a:r>
            <a:rPr lang="en-US" sz="2200" i="0" u="none" kern="1200" dirty="0">
              <a:solidFill>
                <a:srgbClr val="000000"/>
              </a:solidFill>
              <a:latin typeface="Indie Flower"/>
              <a:ea typeface="Indie Flower"/>
              <a:cs typeface="Indie Flower"/>
              <a:sym typeface="Indie Flower"/>
            </a:rPr>
            <a:t>Continuously improve</a:t>
          </a:r>
          <a:endParaRPr lang="en-US" sz="2200" kern="1200" dirty="0"/>
        </a:p>
        <a:p>
          <a:pPr marL="228600" lvl="1" indent="-228600" algn="l" defTabSz="889000" rtl="0">
            <a:lnSpc>
              <a:spcPct val="90000"/>
            </a:lnSpc>
            <a:spcBef>
              <a:spcPct val="0"/>
            </a:spcBef>
            <a:spcAft>
              <a:spcPct val="15000"/>
            </a:spcAft>
            <a:buChar char="•"/>
          </a:pPr>
          <a:endParaRPr lang="en-US" sz="2000" kern="1200" dirty="0"/>
        </a:p>
      </dsp:txBody>
      <dsp:txXfrm>
        <a:off x="4487332" y="3761936"/>
        <a:ext cx="6413733" cy="634533"/>
      </dsp:txXfrm>
    </dsp:sp>
    <dsp:sp modelId="{8D4BC0ED-2E28-D74F-A105-A645AF8E8119}">
      <dsp:nvSpPr>
        <dsp:cNvPr id="0" name=""/>
        <dsp:cNvSpPr/>
      </dsp:nvSpPr>
      <dsp:spPr>
        <a:xfrm>
          <a:off x="0" y="3724160"/>
          <a:ext cx="4487332" cy="84604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kern="1200" dirty="0"/>
            <a:t>Takeaway 5</a:t>
          </a:r>
        </a:p>
      </dsp:txBody>
      <dsp:txXfrm>
        <a:off x="41300" y="3765460"/>
        <a:ext cx="4404732" cy="76344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5F66E-9F67-45C0-AB73-78E05472201D}">
      <dsp:nvSpPr>
        <dsp:cNvPr id="0" name=""/>
        <dsp:cNvSpPr/>
      </dsp:nvSpPr>
      <dsp:spPr>
        <a:xfrm>
          <a:off x="4116" y="19819"/>
          <a:ext cx="2475239" cy="3744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Funding</a:t>
          </a:r>
        </a:p>
      </dsp:txBody>
      <dsp:txXfrm>
        <a:off x="4116" y="19819"/>
        <a:ext cx="2475239" cy="374400"/>
      </dsp:txXfrm>
    </dsp:sp>
    <dsp:sp modelId="{0C846FBC-7437-43B1-AB41-D26871F632DD}">
      <dsp:nvSpPr>
        <dsp:cNvPr id="0" name=""/>
        <dsp:cNvSpPr/>
      </dsp:nvSpPr>
      <dsp:spPr>
        <a:xfrm>
          <a:off x="4116" y="394219"/>
          <a:ext cx="2475239" cy="394319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hlinkClick xmlns:r="http://schemas.openxmlformats.org/officeDocument/2006/relationships" r:id="rId1"/>
            </a:rPr>
            <a:t>OSPI Unlocking Federal and State Program Funds to Support Student Success</a:t>
          </a:r>
          <a:endParaRPr lang="en-US" sz="1600" kern="1200" dirty="0"/>
        </a:p>
      </dsp:txBody>
      <dsp:txXfrm>
        <a:off x="4116" y="394219"/>
        <a:ext cx="2475239" cy="3943192"/>
      </dsp:txXfrm>
    </dsp:sp>
    <dsp:sp modelId="{5A1DAC72-1E09-4DE0-A7C8-592F74FDB5D4}">
      <dsp:nvSpPr>
        <dsp:cNvPr id="0" name=""/>
        <dsp:cNvSpPr/>
      </dsp:nvSpPr>
      <dsp:spPr>
        <a:xfrm>
          <a:off x="2825889" y="19819"/>
          <a:ext cx="2475239" cy="374400"/>
        </a:xfrm>
        <a:prstGeom prst="rect">
          <a:avLst/>
        </a:prstGeom>
        <a:solidFill>
          <a:schemeClr val="accent3">
            <a:hueOff val="914888"/>
            <a:satOff val="27"/>
            <a:lumOff val="-3856"/>
            <a:alphaOff val="0"/>
          </a:schemeClr>
        </a:solidFill>
        <a:ln w="12700" cap="flat" cmpd="sng" algn="ctr">
          <a:solidFill>
            <a:schemeClr val="accent3">
              <a:hueOff val="914888"/>
              <a:satOff val="27"/>
              <a:lumOff val="-385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Tools &amp; Videos </a:t>
          </a:r>
        </a:p>
      </dsp:txBody>
      <dsp:txXfrm>
        <a:off x="2825889" y="19819"/>
        <a:ext cx="2475239" cy="374400"/>
      </dsp:txXfrm>
    </dsp:sp>
    <dsp:sp modelId="{8C231383-9B5A-478D-87E8-2AED124A73AB}">
      <dsp:nvSpPr>
        <dsp:cNvPr id="0" name=""/>
        <dsp:cNvSpPr/>
      </dsp:nvSpPr>
      <dsp:spPr>
        <a:xfrm>
          <a:off x="2825889" y="394219"/>
          <a:ext cx="2475239" cy="3943192"/>
        </a:xfrm>
        <a:prstGeom prst="rect">
          <a:avLst/>
        </a:prstGeom>
        <a:solidFill>
          <a:schemeClr val="accent3">
            <a:tint val="40000"/>
            <a:alpha val="90000"/>
            <a:hueOff val="1011735"/>
            <a:satOff val="-721"/>
            <a:lumOff val="-867"/>
            <a:alphaOff val="0"/>
          </a:schemeClr>
        </a:solidFill>
        <a:ln w="12700" cap="flat" cmpd="sng" algn="ctr">
          <a:solidFill>
            <a:schemeClr val="accent3">
              <a:tint val="40000"/>
              <a:alpha val="90000"/>
              <a:hueOff val="1011735"/>
              <a:satOff val="-721"/>
              <a:lumOff val="-8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a:hlinkClick xmlns:r="http://schemas.openxmlformats.org/officeDocument/2006/relationships" r:id="rId2"/>
            </a:rPr>
            <a:t>About Inclusion</a:t>
          </a:r>
          <a:endParaRPr lang="en-US" sz="1300" kern="1200" dirty="0"/>
        </a:p>
        <a:p>
          <a:pPr marL="114300" lvl="1" indent="-114300" algn="l" defTabSz="577850">
            <a:lnSpc>
              <a:spcPct val="90000"/>
            </a:lnSpc>
            <a:spcBef>
              <a:spcPct val="0"/>
            </a:spcBef>
            <a:spcAft>
              <a:spcPct val="15000"/>
            </a:spcAft>
            <a:buChar char="•"/>
          </a:pPr>
          <a:r>
            <a:rPr lang="en-US" sz="1300" kern="1200" dirty="0">
              <a:hlinkClick xmlns:r="http://schemas.openxmlformats.org/officeDocument/2006/relationships" r:id="rId3"/>
            </a:rPr>
            <a:t>Creating an Inclusive Environment : A model for school Leaders </a:t>
          </a:r>
          <a:endParaRPr lang="en-US" sz="1300" kern="1200" dirty="0"/>
        </a:p>
        <a:p>
          <a:pPr marL="114300" lvl="1" indent="-114300" algn="l" defTabSz="577850">
            <a:lnSpc>
              <a:spcPct val="90000"/>
            </a:lnSpc>
            <a:spcBef>
              <a:spcPct val="0"/>
            </a:spcBef>
            <a:spcAft>
              <a:spcPct val="15000"/>
            </a:spcAft>
            <a:buChar char="•"/>
          </a:pPr>
          <a:r>
            <a:rPr lang="en-US" sz="1300" kern="1200" dirty="0">
              <a:hlinkClick xmlns:r="http://schemas.openxmlformats.org/officeDocument/2006/relationships" r:id="rId4"/>
            </a:rPr>
            <a:t>NCD – Segregation and SWD </a:t>
          </a:r>
          <a:endParaRPr lang="en-US" sz="1300" kern="1200" dirty="0"/>
        </a:p>
        <a:p>
          <a:pPr marL="114300" lvl="1" indent="-114300" algn="l" defTabSz="577850">
            <a:lnSpc>
              <a:spcPct val="90000"/>
            </a:lnSpc>
            <a:spcBef>
              <a:spcPct val="0"/>
            </a:spcBef>
            <a:spcAft>
              <a:spcPct val="15000"/>
            </a:spcAft>
            <a:buChar char="•"/>
          </a:pPr>
          <a:r>
            <a:rPr lang="en-US" sz="1300" kern="1200" dirty="0"/>
            <a:t>Trainer: Elise </a:t>
          </a:r>
          <a:r>
            <a:rPr lang="en-US" sz="1300" kern="1200" dirty="0" err="1"/>
            <a:t>Brente</a:t>
          </a:r>
          <a:r>
            <a:rPr lang="en-US" sz="1300" kern="1200" dirty="0"/>
            <a:t>, Visions for Learning LLC</a:t>
          </a:r>
        </a:p>
        <a:p>
          <a:pPr marL="114300" lvl="1" indent="-114300" algn="l" defTabSz="577850">
            <a:lnSpc>
              <a:spcPct val="90000"/>
            </a:lnSpc>
            <a:spcBef>
              <a:spcPct val="0"/>
            </a:spcBef>
            <a:spcAft>
              <a:spcPct val="15000"/>
            </a:spcAft>
            <a:buChar char="•"/>
          </a:pPr>
          <a:r>
            <a:rPr lang="en-US" sz="1300" kern="1200">
              <a:hlinkClick xmlns:r="http://schemas.openxmlformats.org/officeDocument/2006/relationships" r:id="rId5"/>
            </a:rPr>
            <a:t>Washington Middle School’s Peer Mentor Program</a:t>
          </a:r>
          <a:r>
            <a:rPr lang="en-US" sz="1300" kern="1200"/>
            <a:t> – Featuring Melissa Charette ESD 113 Regional Teacher of the Year </a:t>
          </a:r>
          <a:endParaRPr lang="en-US" sz="1300" kern="1200" dirty="0"/>
        </a:p>
        <a:p>
          <a:pPr marL="114300" lvl="1" indent="-114300" algn="l" defTabSz="577850">
            <a:lnSpc>
              <a:spcPct val="90000"/>
            </a:lnSpc>
            <a:spcBef>
              <a:spcPct val="0"/>
            </a:spcBef>
            <a:spcAft>
              <a:spcPct val="15000"/>
            </a:spcAft>
            <a:buChar char="•"/>
          </a:pPr>
          <a:r>
            <a:rPr lang="en-US" sz="1300" kern="1200">
              <a:hlinkClick xmlns:r="http://schemas.openxmlformats.org/officeDocument/2006/relationships" r:id="rId6"/>
            </a:rPr>
            <a:t>GATE Equity Webinar: Building Inclusion into Culture: Mentoring Students with Disabilities</a:t>
          </a:r>
          <a:r>
            <a:rPr lang="en-US" sz="1300" kern="1200"/>
            <a:t> - Featuring Melissa Charette ESD 113 Regional Teacher of the Year</a:t>
          </a:r>
        </a:p>
      </dsp:txBody>
      <dsp:txXfrm>
        <a:off x="2825889" y="394219"/>
        <a:ext cx="2475239" cy="3943192"/>
      </dsp:txXfrm>
    </dsp:sp>
    <dsp:sp modelId="{C3661ADE-B9B8-49BA-9A39-A7735A80D792}">
      <dsp:nvSpPr>
        <dsp:cNvPr id="0" name=""/>
        <dsp:cNvSpPr/>
      </dsp:nvSpPr>
      <dsp:spPr>
        <a:xfrm>
          <a:off x="5647662" y="19819"/>
          <a:ext cx="2475239" cy="374400"/>
        </a:xfrm>
        <a:prstGeom prst="rect">
          <a:avLst/>
        </a:prstGeom>
        <a:solidFill>
          <a:schemeClr val="accent3">
            <a:hueOff val="1829775"/>
            <a:satOff val="53"/>
            <a:lumOff val="-7713"/>
            <a:alphaOff val="0"/>
          </a:schemeClr>
        </a:solidFill>
        <a:ln w="12700" cap="flat" cmpd="sng" algn="ctr">
          <a:solidFill>
            <a:schemeClr val="accent3">
              <a:hueOff val="1829775"/>
              <a:satOff val="53"/>
              <a:lumOff val="-771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Websites</a:t>
          </a:r>
        </a:p>
      </dsp:txBody>
      <dsp:txXfrm>
        <a:off x="5647662" y="19819"/>
        <a:ext cx="2475239" cy="374400"/>
      </dsp:txXfrm>
    </dsp:sp>
    <dsp:sp modelId="{3C810FDF-E254-46C4-AC08-ACE3A403DCF2}">
      <dsp:nvSpPr>
        <dsp:cNvPr id="0" name=""/>
        <dsp:cNvSpPr/>
      </dsp:nvSpPr>
      <dsp:spPr>
        <a:xfrm>
          <a:off x="5647662" y="394219"/>
          <a:ext cx="2475239" cy="3943192"/>
        </a:xfrm>
        <a:prstGeom prst="rect">
          <a:avLst/>
        </a:prstGeom>
        <a:solidFill>
          <a:schemeClr val="accent3">
            <a:tint val="40000"/>
            <a:alpha val="90000"/>
            <a:hueOff val="2023469"/>
            <a:satOff val="-1442"/>
            <a:lumOff val="-1735"/>
            <a:alphaOff val="0"/>
          </a:schemeClr>
        </a:solidFill>
        <a:ln w="12700" cap="flat" cmpd="sng" algn="ctr">
          <a:solidFill>
            <a:schemeClr val="accent3">
              <a:tint val="40000"/>
              <a:alpha val="90000"/>
              <a:hueOff val="2023469"/>
              <a:satOff val="-1442"/>
              <a:lumOff val="-173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IRIS Center– </a:t>
          </a:r>
          <a:r>
            <a:rPr lang="en-US" sz="1600" kern="1200" dirty="0">
              <a:hlinkClick xmlns:r="http://schemas.openxmlformats.org/officeDocument/2006/relationships" r:id="rId3"/>
            </a:rPr>
            <a:t>Creating an Inclusive School Environment: A Model for School Leaders</a:t>
          </a:r>
          <a:endParaRPr lang="en-US" sz="1600" kern="1200" dirty="0"/>
        </a:p>
        <a:p>
          <a:pPr marL="171450" lvl="1" indent="-171450" algn="l" defTabSz="711200">
            <a:lnSpc>
              <a:spcPct val="90000"/>
            </a:lnSpc>
            <a:spcBef>
              <a:spcPct val="0"/>
            </a:spcBef>
            <a:spcAft>
              <a:spcPct val="15000"/>
            </a:spcAft>
            <a:buChar char="•"/>
          </a:pPr>
          <a:r>
            <a:rPr lang="en-US" sz="1600" kern="1200" dirty="0"/>
            <a:t>CAST–</a:t>
          </a:r>
          <a:r>
            <a:rPr lang="en-US" sz="1600" kern="1200" dirty="0">
              <a:hlinkClick xmlns:r="http://schemas.openxmlformats.org/officeDocument/2006/relationships" r:id="rId7"/>
            </a:rPr>
            <a:t>The Universal Design for Learning Guidelines</a:t>
          </a:r>
          <a:endParaRPr lang="en-US" sz="1600" kern="1200" dirty="0"/>
        </a:p>
        <a:p>
          <a:pPr marL="171450" lvl="1" indent="-171450" algn="l" defTabSz="711200">
            <a:lnSpc>
              <a:spcPct val="90000"/>
            </a:lnSpc>
            <a:spcBef>
              <a:spcPct val="0"/>
            </a:spcBef>
            <a:spcAft>
              <a:spcPct val="15000"/>
            </a:spcAft>
            <a:buChar char="•"/>
          </a:pPr>
          <a:r>
            <a:rPr lang="en-US" sz="1600" kern="1200" dirty="0">
              <a:hlinkClick xmlns:r="http://schemas.openxmlformats.org/officeDocument/2006/relationships" r:id="rId8"/>
            </a:rPr>
            <a:t>LRE Self-Assessment</a:t>
          </a:r>
          <a:r>
            <a:rPr lang="en-US" sz="1600" kern="1200" dirty="0"/>
            <a:t> (adapted from </a:t>
          </a:r>
          <a:r>
            <a:rPr lang="en-US" sz="1600" kern="1200" dirty="0" err="1"/>
            <a:t>WestEd</a:t>
          </a:r>
          <a:r>
            <a:rPr lang="en-US" sz="1600" kern="1200" dirty="0"/>
            <a:t>)</a:t>
          </a:r>
        </a:p>
      </dsp:txBody>
      <dsp:txXfrm>
        <a:off x="5647662" y="394219"/>
        <a:ext cx="2475239" cy="3943192"/>
      </dsp:txXfrm>
    </dsp:sp>
    <dsp:sp modelId="{6FA4B128-3826-4A1E-84E5-8018D2154B7D}">
      <dsp:nvSpPr>
        <dsp:cNvPr id="0" name=""/>
        <dsp:cNvSpPr/>
      </dsp:nvSpPr>
      <dsp:spPr>
        <a:xfrm>
          <a:off x="8469435" y="19819"/>
          <a:ext cx="2475239" cy="374400"/>
        </a:xfrm>
        <a:prstGeom prst="rect">
          <a:avLst/>
        </a:prstGeom>
        <a:solidFill>
          <a:schemeClr val="accent3">
            <a:hueOff val="2744663"/>
            <a:satOff val="80"/>
            <a:lumOff val="-11569"/>
            <a:alphaOff val="0"/>
          </a:schemeClr>
        </a:solidFill>
        <a:ln w="12700" cap="flat" cmpd="sng" algn="ctr">
          <a:solidFill>
            <a:schemeClr val="accent3">
              <a:hueOff val="2744663"/>
              <a:satOff val="80"/>
              <a:lumOff val="-115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Events</a:t>
          </a:r>
        </a:p>
      </dsp:txBody>
      <dsp:txXfrm>
        <a:off x="8469435" y="19819"/>
        <a:ext cx="2475239" cy="374400"/>
      </dsp:txXfrm>
    </dsp:sp>
    <dsp:sp modelId="{E0BF8379-1C85-4915-A528-94EA867FC5A1}">
      <dsp:nvSpPr>
        <dsp:cNvPr id="0" name=""/>
        <dsp:cNvSpPr/>
      </dsp:nvSpPr>
      <dsp:spPr>
        <a:xfrm>
          <a:off x="8469435" y="394219"/>
          <a:ext cx="2475239" cy="3943192"/>
        </a:xfrm>
        <a:prstGeom prst="rect">
          <a:avLst/>
        </a:prstGeom>
        <a:solidFill>
          <a:schemeClr val="accent3">
            <a:tint val="40000"/>
            <a:alpha val="90000"/>
            <a:hueOff val="3035204"/>
            <a:satOff val="-2163"/>
            <a:lumOff val="-2602"/>
            <a:alphaOff val="0"/>
          </a:schemeClr>
        </a:solidFill>
        <a:ln w="12700" cap="flat" cmpd="sng" algn="ctr">
          <a:solidFill>
            <a:schemeClr val="accent3">
              <a:tint val="40000"/>
              <a:alpha val="90000"/>
              <a:hueOff val="3035204"/>
              <a:satOff val="-2163"/>
              <a:lumOff val="-26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hlinkClick xmlns:r="http://schemas.openxmlformats.org/officeDocument/2006/relationships" r:id="rId9"/>
            </a:rPr>
            <a:t>May 20 – WASA/AWSP/WSSDA Equity Conference</a:t>
          </a:r>
          <a:endParaRPr lang="en-US" sz="1600" kern="1200" dirty="0"/>
        </a:p>
      </dsp:txBody>
      <dsp:txXfrm>
        <a:off x="8469435" y="394219"/>
        <a:ext cx="2475239" cy="394319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CCC67-94E8-4BC2-A923-7D92FFECE074}">
      <dsp:nvSpPr>
        <dsp:cNvPr id="0" name=""/>
        <dsp:cNvSpPr/>
      </dsp:nvSpPr>
      <dsp:spPr>
        <a:xfrm>
          <a:off x="497388" y="1281786"/>
          <a:ext cx="1380007" cy="1363904"/>
        </a:xfrm>
        <a:prstGeom prst="roundRect">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contrast="20000"/>
                    </a14:imgEffect>
                  </a14:imgLayer>
                </a14:imgProps>
              </a:ext>
            </a:extLst>
          </a:blip>
          <a:srcRect/>
          <a:stretch>
            <a:fillRect l="-2000" r="-6000"/>
          </a:stretch>
        </a:blipFill>
        <a:ln w="12700" cap="flat" cmpd="sng" algn="ctr">
          <a:solidFill>
            <a:schemeClr val="lt1">
              <a:hueOff val="0"/>
              <a:satOff val="0"/>
              <a:lumOff val="0"/>
              <a:alphaOff val="0"/>
            </a:schemeClr>
          </a:solidFill>
          <a:prstDash val="solid"/>
          <a:miter lim="800000"/>
        </a:ln>
        <a:effectLst>
          <a:softEdge rad="0"/>
        </a:effectLst>
      </dsp:spPr>
      <dsp:style>
        <a:lnRef idx="2">
          <a:scrgbClr r="0" g="0" b="0"/>
        </a:lnRef>
        <a:fillRef idx="1">
          <a:scrgbClr r="0" g="0" b="0"/>
        </a:fillRef>
        <a:effectRef idx="0">
          <a:scrgbClr r="0" g="0" b="0"/>
        </a:effectRef>
        <a:fontRef idx="minor">
          <a:schemeClr val="lt1"/>
        </a:fontRef>
      </dsp:style>
    </dsp:sp>
    <dsp:sp modelId="{D2947FAA-3CD9-47D1-B894-9CB876FE583C}">
      <dsp:nvSpPr>
        <dsp:cNvPr id="0" name=""/>
        <dsp:cNvSpPr/>
      </dsp:nvSpPr>
      <dsp:spPr>
        <a:xfrm>
          <a:off x="4945" y="2615570"/>
          <a:ext cx="2106094" cy="628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b="1" kern="1200" dirty="0">
              <a:latin typeface="Segoe UI" panose="020B0502040204020203" pitchFamily="34" charset="0"/>
              <a:cs typeface="Segoe UI" panose="020B0502040204020203" pitchFamily="34" charset="0"/>
            </a:rPr>
            <a:t>Bonnie Zimmerman</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Tiered Supports Program Specialist</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OSPI</a:t>
          </a:r>
        </a:p>
        <a:p>
          <a:pPr marL="0" lvl="0" indent="0" algn="ctr" defTabSz="622300">
            <a:lnSpc>
              <a:spcPct val="90000"/>
            </a:lnSpc>
            <a:spcBef>
              <a:spcPct val="0"/>
            </a:spcBef>
            <a:spcAft>
              <a:spcPct val="35000"/>
            </a:spcAft>
            <a:buNone/>
          </a:pPr>
          <a:r>
            <a:rPr lang="en-US" sz="1050" kern="1200" dirty="0">
              <a:latin typeface="Segoe UI" panose="020B0502040204020203" pitchFamily="34" charset="0"/>
              <a:cs typeface="Segoe UI" panose="020B0502040204020203" pitchFamily="34" charset="0"/>
              <a:hlinkClick xmlns:r="http://schemas.openxmlformats.org/officeDocument/2006/relationships" r:id="rId3"/>
            </a:rPr>
            <a:t>Bonnie.Zimmerman@k12.wa.us</a:t>
          </a:r>
          <a:r>
            <a:rPr lang="en-US" sz="1050" kern="1200" dirty="0">
              <a:latin typeface="Segoe UI" panose="020B0502040204020203" pitchFamily="34" charset="0"/>
              <a:cs typeface="Segoe UI" panose="020B0502040204020203" pitchFamily="34" charset="0"/>
            </a:rPr>
            <a:t> </a:t>
          </a:r>
        </a:p>
      </dsp:txBody>
      <dsp:txXfrm>
        <a:off x="4945" y="2615570"/>
        <a:ext cx="2106094" cy="628361"/>
      </dsp:txXfrm>
    </dsp:sp>
    <dsp:sp modelId="{79B6C63D-EFFA-4471-9E3E-748DDCB460FF}">
      <dsp:nvSpPr>
        <dsp:cNvPr id="0" name=""/>
        <dsp:cNvSpPr/>
      </dsp:nvSpPr>
      <dsp:spPr>
        <a:xfrm>
          <a:off x="2345536" y="1201794"/>
          <a:ext cx="1680722" cy="1295555"/>
        </a:xfrm>
        <a:prstGeom prst="roundRect">
          <a:avLst/>
        </a:prstGeom>
        <a:blipFill dpi="0" rotWithShape="1">
          <a:blip xmlns:r="http://schemas.openxmlformats.org/officeDocument/2006/relationships"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l="-43255" t="-71433" r="-29933" b="-2857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D89590-1278-4DE6-BD42-2F4CBB1ED1D2}">
      <dsp:nvSpPr>
        <dsp:cNvPr id="0" name=""/>
        <dsp:cNvSpPr/>
      </dsp:nvSpPr>
      <dsp:spPr>
        <a:xfrm>
          <a:off x="2326143" y="2598313"/>
          <a:ext cx="1693696" cy="628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ts val="0"/>
            </a:spcAft>
            <a:buNone/>
          </a:pPr>
          <a:r>
            <a:rPr lang="en-US" sz="1400" b="1" kern="1200" dirty="0">
              <a:latin typeface="Segoe UI" panose="020B0502040204020203" pitchFamily="34" charset="0"/>
              <a:cs typeface="Segoe UI" panose="020B0502040204020203" pitchFamily="34" charset="0"/>
            </a:rPr>
            <a:t>Paula Kitzke </a:t>
          </a:r>
        </a:p>
        <a:p>
          <a:pPr marL="0" lvl="0" indent="0" algn="ctr" defTabSz="622300">
            <a:lnSpc>
              <a:spcPct val="90000"/>
            </a:lnSpc>
            <a:spcBef>
              <a:spcPct val="0"/>
            </a:spcBef>
            <a:spcAft>
              <a:spcPts val="0"/>
            </a:spcAft>
            <a:buNone/>
          </a:pPr>
          <a:endParaRPr lang="en-US" sz="500" b="1" kern="1200" dirty="0">
            <a:latin typeface="Segoe UI" panose="020B0502040204020203" pitchFamily="34" charset="0"/>
            <a:cs typeface="Segoe UI" panose="020B0502040204020203" pitchFamily="34" charset="0"/>
          </a:endParaRPr>
        </a:p>
        <a:p>
          <a:pPr marL="0" lvl="0" indent="0" algn="ctr" defTabSz="622300">
            <a:lnSpc>
              <a:spcPct val="90000"/>
            </a:lnSpc>
            <a:spcBef>
              <a:spcPct val="0"/>
            </a:spcBef>
            <a:spcAft>
              <a:spcPts val="0"/>
            </a:spcAft>
            <a:buNone/>
          </a:pPr>
          <a:r>
            <a:rPr lang="en-US" sz="1400" kern="1200" dirty="0"/>
            <a:t>Program Review Supervisor</a:t>
          </a:r>
        </a:p>
        <a:p>
          <a:pPr marL="0" lvl="0" indent="0" algn="ctr" defTabSz="622300">
            <a:lnSpc>
              <a:spcPct val="90000"/>
            </a:lnSpc>
            <a:spcBef>
              <a:spcPct val="0"/>
            </a:spcBef>
            <a:spcAft>
              <a:spcPts val="0"/>
            </a:spcAft>
            <a:buNone/>
          </a:pPr>
          <a:r>
            <a:rPr lang="en-US" sz="1400" kern="1200" dirty="0">
              <a:latin typeface="Segoe UI" panose="020B0502040204020203" pitchFamily="34" charset="0"/>
              <a:cs typeface="Segoe UI" panose="020B0502040204020203" pitchFamily="34" charset="0"/>
            </a:rPr>
            <a:t>OSPI</a:t>
          </a:r>
        </a:p>
        <a:p>
          <a:pPr marL="0" lvl="0" indent="0" algn="ctr" defTabSz="622300">
            <a:lnSpc>
              <a:spcPct val="90000"/>
            </a:lnSpc>
            <a:spcBef>
              <a:spcPct val="0"/>
            </a:spcBef>
            <a:spcAft>
              <a:spcPts val="0"/>
            </a:spcAft>
            <a:buNone/>
          </a:pPr>
          <a:endParaRPr lang="en-US" sz="1400" kern="1200" dirty="0">
            <a:latin typeface="Segoe UI" panose="020B0502040204020203" pitchFamily="34" charset="0"/>
            <a:cs typeface="Segoe UI" panose="020B0502040204020203" pitchFamily="34" charset="0"/>
          </a:endParaRPr>
        </a:p>
        <a:p>
          <a:pPr marL="0" lvl="0" indent="0" algn="ctr" defTabSz="622300">
            <a:lnSpc>
              <a:spcPct val="90000"/>
            </a:lnSpc>
            <a:spcBef>
              <a:spcPct val="0"/>
            </a:spcBef>
            <a:spcAft>
              <a:spcPts val="0"/>
            </a:spcAft>
            <a:buNone/>
          </a:pPr>
          <a:r>
            <a:rPr lang="en-US" sz="1100" kern="1200" dirty="0">
              <a:latin typeface="Segoe UI" panose="020B0502040204020203" pitchFamily="34" charset="0"/>
              <a:cs typeface="Segoe UI" panose="020B0502040204020203" pitchFamily="34" charset="0"/>
              <a:hlinkClick xmlns:r="http://schemas.openxmlformats.org/officeDocument/2006/relationships" r:id="rId6"/>
            </a:rPr>
            <a:t>Paula.Kitzke@k12.wa.us</a:t>
          </a:r>
          <a:r>
            <a:rPr lang="en-US" sz="1100" kern="1200" dirty="0">
              <a:latin typeface="Segoe UI" panose="020B0502040204020203" pitchFamily="34" charset="0"/>
              <a:cs typeface="Segoe UI" panose="020B0502040204020203" pitchFamily="34" charset="0"/>
            </a:rPr>
            <a:t> </a:t>
          </a:r>
        </a:p>
      </dsp:txBody>
      <dsp:txXfrm>
        <a:off x="2326143" y="2598313"/>
        <a:ext cx="1693696" cy="628361"/>
      </dsp:txXfrm>
    </dsp:sp>
    <dsp:sp modelId="{E053ED88-53CB-46CD-9F84-178F8B424B66}">
      <dsp:nvSpPr>
        <dsp:cNvPr id="0" name=""/>
        <dsp:cNvSpPr/>
      </dsp:nvSpPr>
      <dsp:spPr>
        <a:xfrm>
          <a:off x="4420131" y="1204236"/>
          <a:ext cx="1675353" cy="1293116"/>
        </a:xfrm>
        <a:prstGeom prst="roundRect">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3000" t="-31000" r="4000" b="-7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3084F3-1592-42EE-A33A-9F1563C87CC3}">
      <dsp:nvSpPr>
        <dsp:cNvPr id="0" name=""/>
        <dsp:cNvSpPr/>
      </dsp:nvSpPr>
      <dsp:spPr>
        <a:xfrm>
          <a:off x="4177238" y="2575436"/>
          <a:ext cx="2171031" cy="768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ts val="0"/>
            </a:spcAft>
            <a:buNone/>
          </a:pPr>
          <a:r>
            <a:rPr lang="en-US" sz="1400" b="1" kern="1200" dirty="0">
              <a:latin typeface="Segoe UI" panose="020B0502040204020203" pitchFamily="34" charset="0"/>
              <a:cs typeface="Segoe UI" panose="020B0502040204020203" pitchFamily="34" charset="0"/>
            </a:rPr>
            <a:t>Dr. Cassie Martin </a:t>
          </a:r>
          <a:endParaRPr lang="en-US" sz="200" b="1" kern="1200" dirty="0">
            <a:latin typeface="Segoe UI" panose="020B0502040204020203" pitchFamily="34" charset="0"/>
            <a:cs typeface="Segoe UI" panose="020B0502040204020203" pitchFamily="34" charset="0"/>
          </a:endParaRPr>
        </a:p>
        <a:p>
          <a:pPr marL="0" lvl="0" indent="0" algn="ctr" defTabSz="622300">
            <a:lnSpc>
              <a:spcPct val="90000"/>
            </a:lnSpc>
            <a:spcBef>
              <a:spcPct val="0"/>
            </a:spcBef>
            <a:spcAft>
              <a:spcPts val="0"/>
            </a:spcAft>
            <a:buNone/>
          </a:pPr>
          <a:r>
            <a:rPr lang="en-US" sz="1400" kern="1200" dirty="0">
              <a:latin typeface="Segoe UI" panose="020B0502040204020203" pitchFamily="34" charset="0"/>
              <a:cs typeface="Segoe UI" panose="020B0502040204020203" pitchFamily="34" charset="0"/>
            </a:rPr>
            <a:t>Senior Inclusion Specialist/Ties Project Manager/Demonstration Sites Lead</a:t>
          </a:r>
        </a:p>
        <a:p>
          <a:pPr marL="0" lvl="0" indent="0" algn="ctr" defTabSz="622300">
            <a:lnSpc>
              <a:spcPct val="90000"/>
            </a:lnSpc>
            <a:spcBef>
              <a:spcPct val="0"/>
            </a:spcBef>
            <a:spcAft>
              <a:spcPts val="0"/>
            </a:spcAft>
            <a:buNone/>
          </a:pPr>
          <a:endParaRPr lang="en-US" sz="1400" kern="1200" dirty="0">
            <a:latin typeface="Segoe UI" panose="020B0502040204020203" pitchFamily="34" charset="0"/>
            <a:cs typeface="Segoe UI" panose="020B0502040204020203" pitchFamily="34" charset="0"/>
          </a:endParaRPr>
        </a:p>
        <a:p>
          <a:pPr marL="0" lvl="0" indent="0" algn="ctr" defTabSz="622300">
            <a:lnSpc>
              <a:spcPct val="90000"/>
            </a:lnSpc>
            <a:spcBef>
              <a:spcPct val="0"/>
            </a:spcBef>
            <a:spcAft>
              <a:spcPts val="0"/>
            </a:spcAft>
            <a:buNone/>
          </a:pPr>
          <a:r>
            <a:rPr lang="en-US" sz="1200" kern="1200" dirty="0">
              <a:latin typeface="Segoe UI" panose="020B0502040204020203" pitchFamily="34" charset="0"/>
              <a:cs typeface="Segoe UI" panose="020B0502040204020203" pitchFamily="34" charset="0"/>
              <a:hlinkClick xmlns:r="http://schemas.openxmlformats.org/officeDocument/2006/relationships" r:id="rId8"/>
            </a:rPr>
            <a:t>cassiem@uw.edu</a:t>
          </a:r>
          <a:endParaRPr lang="en-US" sz="1200" kern="1200" dirty="0">
            <a:latin typeface="Segoe UI" panose="020B0502040204020203" pitchFamily="34" charset="0"/>
            <a:cs typeface="Segoe UI" panose="020B0502040204020203" pitchFamily="34" charset="0"/>
          </a:endParaRPr>
        </a:p>
      </dsp:txBody>
      <dsp:txXfrm>
        <a:off x="4177238" y="2575436"/>
        <a:ext cx="2171031" cy="768819"/>
      </dsp:txXfrm>
    </dsp:sp>
    <dsp:sp modelId="{7D8CAFC9-44C4-46FE-8761-811E4071CD5D}">
      <dsp:nvSpPr>
        <dsp:cNvPr id="0" name=""/>
        <dsp:cNvSpPr/>
      </dsp:nvSpPr>
      <dsp:spPr>
        <a:xfrm>
          <a:off x="6538983" y="1201794"/>
          <a:ext cx="1680722" cy="1295555"/>
        </a:xfrm>
        <a:prstGeom prst="roundRect">
          <a:avLst/>
        </a:prstGeom>
        <a:blipFill dpi="0" rotWithShape="1">
          <a:blip xmlns:r="http://schemas.openxmlformats.org/officeDocument/2006/relationships" r:embed="rId9" cstate="print">
            <a:extLst>
              <a:ext uri="{28A0092B-C50C-407E-A947-70E740481C1C}">
                <a14:useLocalDpi xmlns:a14="http://schemas.microsoft.com/office/drawing/2010/main" val="0"/>
              </a:ext>
            </a:extLst>
          </a:blip>
          <a:srcRect/>
          <a:stretch>
            <a:fillRect t="-9000" b="-5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68C880-4F68-4A6A-95FC-599605DF8BE0}">
      <dsp:nvSpPr>
        <dsp:cNvPr id="0" name=""/>
        <dsp:cNvSpPr/>
      </dsp:nvSpPr>
      <dsp:spPr>
        <a:xfrm>
          <a:off x="6560340" y="2562855"/>
          <a:ext cx="1693696" cy="628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ts val="0"/>
            </a:spcAft>
            <a:buNone/>
          </a:pPr>
          <a:r>
            <a:rPr lang="en-US" sz="1400" b="1" kern="1200" dirty="0">
              <a:latin typeface="Segoe UI" panose="020B0502040204020203" pitchFamily="34" charset="0"/>
              <a:cs typeface="Segoe UI" panose="020B0502040204020203" pitchFamily="34" charset="0"/>
            </a:rPr>
            <a:t>Alexandria Haas</a:t>
          </a:r>
        </a:p>
        <a:p>
          <a:pPr marL="0" lvl="0" indent="0" algn="ctr" defTabSz="622300">
            <a:lnSpc>
              <a:spcPct val="90000"/>
            </a:lnSpc>
            <a:spcBef>
              <a:spcPct val="0"/>
            </a:spcBef>
            <a:spcAft>
              <a:spcPts val="0"/>
            </a:spcAft>
            <a:buNone/>
          </a:pPr>
          <a:endParaRPr lang="en-US" sz="600" b="1" kern="1200" dirty="0">
            <a:latin typeface="Segoe UI" panose="020B0502040204020203" pitchFamily="34" charset="0"/>
            <a:cs typeface="Segoe UI" panose="020B0502040204020203" pitchFamily="34" charset="0"/>
          </a:endParaRPr>
        </a:p>
        <a:p>
          <a:pPr marL="0" lvl="0" indent="0" algn="ctr" defTabSz="622300">
            <a:lnSpc>
              <a:spcPct val="90000"/>
            </a:lnSpc>
            <a:spcBef>
              <a:spcPct val="0"/>
            </a:spcBef>
            <a:spcAft>
              <a:spcPts val="0"/>
            </a:spcAft>
            <a:buNone/>
          </a:pPr>
          <a:r>
            <a:rPr lang="en-US" sz="1400" b="1" kern="1200" dirty="0">
              <a:latin typeface="Segoe UI" panose="020B0502040204020203" pitchFamily="34" charset="0"/>
              <a:cs typeface="Segoe UI" panose="020B0502040204020203" pitchFamily="34" charset="0"/>
            </a:rPr>
            <a:t>  </a:t>
          </a:r>
          <a:r>
            <a:rPr lang="en-US" sz="1400" kern="1200" dirty="0">
              <a:latin typeface="Segoe UI" panose="020B0502040204020203" pitchFamily="34" charset="0"/>
              <a:cs typeface="Segoe UI" panose="020B0502040204020203" pitchFamily="34" charset="0"/>
            </a:rPr>
            <a:t>Principal </a:t>
          </a:r>
        </a:p>
        <a:p>
          <a:pPr marL="0" lvl="0" indent="0" algn="ctr" defTabSz="622300">
            <a:lnSpc>
              <a:spcPct val="90000"/>
            </a:lnSpc>
            <a:spcBef>
              <a:spcPct val="0"/>
            </a:spcBef>
            <a:spcAft>
              <a:spcPts val="0"/>
            </a:spcAft>
            <a:buNone/>
          </a:pPr>
          <a:r>
            <a:rPr lang="en-US" sz="1400" kern="1200" dirty="0">
              <a:latin typeface="Segoe UI" panose="020B0502040204020203" pitchFamily="34" charset="0"/>
              <a:cs typeface="Segoe UI" panose="020B0502040204020203" pitchFamily="34" charset="0"/>
            </a:rPr>
            <a:t>McMicken Heights Elementary    Highline School District</a:t>
          </a:r>
        </a:p>
        <a:p>
          <a:pPr marL="0" lvl="0" indent="0" algn="ctr" defTabSz="622300">
            <a:lnSpc>
              <a:spcPct val="90000"/>
            </a:lnSpc>
            <a:spcBef>
              <a:spcPct val="0"/>
            </a:spcBef>
            <a:spcAft>
              <a:spcPts val="0"/>
            </a:spcAft>
            <a:buNone/>
          </a:pPr>
          <a:r>
            <a:rPr lang="fi-FI" sz="1100" kern="1200" dirty="0">
              <a:latin typeface="Segoe UI" panose="020B0502040204020203" pitchFamily="34" charset="0"/>
              <a:cs typeface="Segoe UI" panose="020B0502040204020203" pitchFamily="34" charset="0"/>
              <a:hlinkClick xmlns:r="http://schemas.openxmlformats.org/officeDocument/2006/relationships" r:id="rId10"/>
            </a:rPr>
            <a:t>Alexandria.Haas@highlineschools.org</a:t>
          </a:r>
          <a:r>
            <a:rPr lang="fi-FI" sz="1100" kern="1200" dirty="0">
              <a:latin typeface="Segoe UI" panose="020B0502040204020203" pitchFamily="34" charset="0"/>
              <a:cs typeface="Segoe UI" panose="020B0502040204020203" pitchFamily="34" charset="0"/>
            </a:rPr>
            <a:t> </a:t>
          </a:r>
          <a:endParaRPr lang="en-US" sz="1100" kern="1200" dirty="0">
            <a:latin typeface="Segoe UI" panose="020B0502040204020203" pitchFamily="34" charset="0"/>
            <a:cs typeface="Segoe UI" panose="020B0502040204020203" pitchFamily="34" charset="0"/>
          </a:endParaRPr>
        </a:p>
      </dsp:txBody>
      <dsp:txXfrm>
        <a:off x="6560340" y="2562855"/>
        <a:ext cx="1693696" cy="628361"/>
      </dsp:txXfrm>
    </dsp:sp>
    <dsp:sp modelId="{FEA840B9-DA52-4055-9A53-6E2F91F72C79}">
      <dsp:nvSpPr>
        <dsp:cNvPr id="0" name=""/>
        <dsp:cNvSpPr/>
      </dsp:nvSpPr>
      <dsp:spPr>
        <a:xfrm>
          <a:off x="8520425" y="1170245"/>
          <a:ext cx="1680722" cy="1331812"/>
        </a:xfrm>
        <a:prstGeom prst="roundRect">
          <a:avLst/>
        </a:prstGeom>
        <a:blipFill dpi="0" rotWithShape="1">
          <a:blip xmlns:r="http://schemas.openxmlformats.org/officeDocument/2006/relationships" r:embed="rId11">
            <a:extLst>
              <a:ext uri="{28A0092B-C50C-407E-A947-70E740481C1C}">
                <a14:useLocalDpi xmlns:a14="http://schemas.microsoft.com/office/drawing/2010/main" val="0"/>
              </a:ext>
            </a:extLst>
          </a:blip>
          <a:srcRect/>
          <a:stretch>
            <a:fillRect t="-18000" b="-7189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6DA878-3182-46F6-96C5-446A085308F3}">
      <dsp:nvSpPr>
        <dsp:cNvPr id="0" name=""/>
        <dsp:cNvSpPr/>
      </dsp:nvSpPr>
      <dsp:spPr>
        <a:xfrm>
          <a:off x="8348921" y="2494785"/>
          <a:ext cx="2166678" cy="1909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ts val="0"/>
            </a:spcAft>
            <a:buNone/>
          </a:pPr>
          <a:r>
            <a:rPr lang="en-US" sz="1400" b="1" kern="1200" dirty="0">
              <a:latin typeface="Segoe UI" panose="020B0502040204020203" pitchFamily="34" charset="0"/>
              <a:cs typeface="Segoe UI" panose="020B0502040204020203" pitchFamily="34" charset="0"/>
            </a:rPr>
            <a:t>Megan </a:t>
          </a:r>
          <a:r>
            <a:rPr lang="en-US" sz="1400" b="1" kern="1200" dirty="0" err="1">
              <a:latin typeface="Segoe UI" panose="020B0502040204020203" pitchFamily="34" charset="0"/>
              <a:cs typeface="Segoe UI" panose="020B0502040204020203" pitchFamily="34" charset="0"/>
            </a:rPr>
            <a:t>Funes</a:t>
          </a:r>
          <a:r>
            <a:rPr lang="en-US" sz="1400" kern="1200" dirty="0">
              <a:latin typeface="Segoe UI" panose="020B0502040204020203" pitchFamily="34" charset="0"/>
              <a:cs typeface="Segoe UI" panose="020B0502040204020203" pitchFamily="34" charset="0"/>
            </a:rPr>
            <a:t> </a:t>
          </a:r>
        </a:p>
        <a:p>
          <a:pPr marL="0" lvl="0" indent="0" algn="ctr" defTabSz="622300">
            <a:lnSpc>
              <a:spcPct val="90000"/>
            </a:lnSpc>
            <a:spcBef>
              <a:spcPct val="0"/>
            </a:spcBef>
            <a:spcAft>
              <a:spcPts val="0"/>
            </a:spcAft>
            <a:buNone/>
          </a:pPr>
          <a:endParaRPr lang="en-US" sz="800" kern="1200" dirty="0">
            <a:latin typeface="Segoe UI" panose="020B0502040204020203" pitchFamily="34" charset="0"/>
            <a:cs typeface="Segoe UI" panose="020B0502040204020203" pitchFamily="34" charset="0"/>
          </a:endParaRPr>
        </a:p>
        <a:p>
          <a:pPr marL="0" lvl="0" indent="0" algn="ctr" defTabSz="622300">
            <a:lnSpc>
              <a:spcPct val="90000"/>
            </a:lnSpc>
            <a:spcBef>
              <a:spcPct val="0"/>
            </a:spcBef>
            <a:spcAft>
              <a:spcPts val="0"/>
            </a:spcAft>
            <a:buNone/>
          </a:pPr>
          <a:r>
            <a:rPr lang="en-US" sz="1400" kern="1200" dirty="0">
              <a:latin typeface="Segoe UI" panose="020B0502040204020203" pitchFamily="34" charset="0"/>
              <a:cs typeface="Segoe UI" panose="020B0502040204020203" pitchFamily="34" charset="0"/>
            </a:rPr>
            <a:t>Principal     </a:t>
          </a:r>
        </a:p>
        <a:p>
          <a:pPr marL="0" lvl="0" indent="0" algn="ctr" defTabSz="622300">
            <a:lnSpc>
              <a:spcPct val="90000"/>
            </a:lnSpc>
            <a:spcBef>
              <a:spcPct val="0"/>
            </a:spcBef>
            <a:spcAft>
              <a:spcPts val="0"/>
            </a:spcAft>
            <a:buNone/>
          </a:pPr>
          <a:r>
            <a:rPr lang="en-US" sz="1400" kern="1200" dirty="0">
              <a:latin typeface="Segoe UI" panose="020B0502040204020203" pitchFamily="34" charset="0"/>
              <a:cs typeface="Segoe UI" panose="020B0502040204020203" pitchFamily="34" charset="0"/>
            </a:rPr>
            <a:t>Endeavour Elementary   Issaquah School </a:t>
          </a:r>
        </a:p>
        <a:p>
          <a:pPr marL="0" lvl="0" indent="0" algn="ctr" defTabSz="622300">
            <a:lnSpc>
              <a:spcPct val="90000"/>
            </a:lnSpc>
            <a:spcBef>
              <a:spcPct val="0"/>
            </a:spcBef>
            <a:spcAft>
              <a:spcPts val="0"/>
            </a:spcAft>
            <a:buNone/>
          </a:pPr>
          <a:r>
            <a:rPr lang="en-US" sz="1400" kern="1200" dirty="0">
              <a:latin typeface="Segoe UI" panose="020B0502040204020203" pitchFamily="34" charset="0"/>
              <a:cs typeface="Segoe UI" panose="020B0502040204020203" pitchFamily="34" charset="0"/>
            </a:rPr>
            <a:t>District</a:t>
          </a:r>
        </a:p>
        <a:p>
          <a:pPr marL="0" lvl="0" indent="0" algn="ctr" defTabSz="622300">
            <a:lnSpc>
              <a:spcPct val="90000"/>
            </a:lnSpc>
            <a:spcBef>
              <a:spcPct val="0"/>
            </a:spcBef>
            <a:spcAft>
              <a:spcPts val="0"/>
            </a:spcAft>
            <a:buNone/>
          </a:pPr>
          <a:endParaRPr lang="en-US" sz="1400" kern="1200" dirty="0">
            <a:latin typeface="Segoe UI" panose="020B0502040204020203" pitchFamily="34" charset="0"/>
            <a:cs typeface="Segoe UI" panose="020B0502040204020203" pitchFamily="34" charset="0"/>
          </a:endParaRPr>
        </a:p>
        <a:p>
          <a:pPr marL="0" lvl="0" indent="0" algn="ctr" defTabSz="622300">
            <a:lnSpc>
              <a:spcPct val="90000"/>
            </a:lnSpc>
            <a:spcBef>
              <a:spcPct val="0"/>
            </a:spcBef>
            <a:spcAft>
              <a:spcPts val="0"/>
            </a:spcAft>
            <a:buNone/>
          </a:pPr>
          <a:r>
            <a:rPr lang="en-US" sz="1100" kern="1200" dirty="0">
              <a:latin typeface="Segoe UI" panose="020B0502040204020203" pitchFamily="34" charset="0"/>
              <a:cs typeface="Segoe UI" panose="020B0502040204020203" pitchFamily="34" charset="0"/>
              <a:hlinkClick xmlns:r="http://schemas.openxmlformats.org/officeDocument/2006/relationships" r:id="rId12"/>
            </a:rPr>
            <a:t>FunesM@issaquah.wednet.edu</a:t>
          </a:r>
          <a:endParaRPr lang="en-US" sz="1100" kern="1200" dirty="0">
            <a:latin typeface="Segoe UI" panose="020B0502040204020203" pitchFamily="34" charset="0"/>
            <a:cs typeface="Segoe UI" panose="020B0502040204020203" pitchFamily="34" charset="0"/>
          </a:endParaRPr>
        </a:p>
      </dsp:txBody>
      <dsp:txXfrm>
        <a:off x="8348921" y="2494785"/>
        <a:ext cx="2166678" cy="190981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51130-9665-4202-95C0-1F5B95E5B14A}">
      <dsp:nvSpPr>
        <dsp:cNvPr id="0" name=""/>
        <dsp:cNvSpPr/>
      </dsp:nvSpPr>
      <dsp:spPr>
        <a:xfrm>
          <a:off x="25" y="10656"/>
          <a:ext cx="2455889" cy="6336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Segoe UI" panose="020B0502040204020203" pitchFamily="34" charset="0"/>
              <a:cs typeface="Segoe UI" panose="020B0502040204020203" pitchFamily="34" charset="0"/>
            </a:rPr>
            <a:t>April 10</a:t>
          </a:r>
        </a:p>
      </dsp:txBody>
      <dsp:txXfrm>
        <a:off x="25" y="10656"/>
        <a:ext cx="2455889" cy="633600"/>
      </dsp:txXfrm>
    </dsp:sp>
    <dsp:sp modelId="{BFCCFFA3-DBB0-4FFE-8D90-D827736CA46F}">
      <dsp:nvSpPr>
        <dsp:cNvPr id="0" name=""/>
        <dsp:cNvSpPr/>
      </dsp:nvSpPr>
      <dsp:spPr>
        <a:xfrm>
          <a:off x="25" y="644256"/>
          <a:ext cx="2455889" cy="169092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latin typeface="Segoe UI" panose="020B0502040204020203" pitchFamily="34" charset="0"/>
              <a:cs typeface="Segoe UI" panose="020B0502040204020203" pitchFamily="34" charset="0"/>
              <a:hlinkClick xmlns:r="http://schemas.openxmlformats.org/officeDocument/2006/relationships" r:id="rId1"/>
            </a:rPr>
            <a:t>Rhonda </a:t>
          </a:r>
          <a:r>
            <a:rPr lang="en-US" sz="2200" kern="1200" dirty="0" err="1">
              <a:latin typeface="Segoe UI" panose="020B0502040204020203" pitchFamily="34" charset="0"/>
              <a:cs typeface="Segoe UI" panose="020B0502040204020203" pitchFamily="34" charset="0"/>
              <a:hlinkClick xmlns:r="http://schemas.openxmlformats.org/officeDocument/2006/relationships" r:id="rId1"/>
            </a:rPr>
            <a:t>Nese</a:t>
          </a:r>
          <a:endParaRPr lang="en-US" sz="2200" kern="1200" dirty="0">
            <a:latin typeface="Segoe UI" panose="020B0502040204020203" pitchFamily="34" charset="0"/>
            <a:cs typeface="Segoe UI" panose="020B0502040204020203" pitchFamily="34" charset="0"/>
          </a:endParaRPr>
        </a:p>
        <a:p>
          <a:pPr marL="228600" lvl="1" indent="-228600" algn="l" defTabSz="977900">
            <a:lnSpc>
              <a:spcPct val="90000"/>
            </a:lnSpc>
            <a:spcBef>
              <a:spcPct val="0"/>
            </a:spcBef>
            <a:spcAft>
              <a:spcPct val="15000"/>
            </a:spcAft>
            <a:buChar char="•"/>
          </a:pPr>
          <a:r>
            <a:rPr lang="en-US" sz="2200" kern="1200" dirty="0">
              <a:latin typeface="Segoe UI" panose="020B0502040204020203" pitchFamily="34" charset="0"/>
              <a:cs typeface="Segoe UI" panose="020B0502040204020203" pitchFamily="34" charset="0"/>
            </a:rPr>
            <a:t>Providing alternatives to exclusion</a:t>
          </a:r>
        </a:p>
      </dsp:txBody>
      <dsp:txXfrm>
        <a:off x="25" y="644256"/>
        <a:ext cx="2455889" cy="1690920"/>
      </dsp:txXfrm>
    </dsp:sp>
    <dsp:sp modelId="{ED989A41-2264-4B88-871B-33C8AEB95C98}">
      <dsp:nvSpPr>
        <dsp:cNvPr id="0" name=""/>
        <dsp:cNvSpPr/>
      </dsp:nvSpPr>
      <dsp:spPr>
        <a:xfrm>
          <a:off x="2799739" y="10656"/>
          <a:ext cx="2455889" cy="6336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Segoe UI" panose="020B0502040204020203" pitchFamily="34" charset="0"/>
              <a:cs typeface="Segoe UI" panose="020B0502040204020203" pitchFamily="34" charset="0"/>
            </a:rPr>
            <a:t>May 8</a:t>
          </a:r>
        </a:p>
      </dsp:txBody>
      <dsp:txXfrm>
        <a:off x="2799739" y="10656"/>
        <a:ext cx="2455889" cy="633600"/>
      </dsp:txXfrm>
    </dsp:sp>
    <dsp:sp modelId="{5FF2F02A-F2FF-4B53-9A0E-8C6ED1E9630C}">
      <dsp:nvSpPr>
        <dsp:cNvPr id="0" name=""/>
        <dsp:cNvSpPr/>
      </dsp:nvSpPr>
      <dsp:spPr>
        <a:xfrm>
          <a:off x="2799739" y="644256"/>
          <a:ext cx="2455889" cy="169092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latin typeface="Segoe UI" panose="020B0502040204020203" pitchFamily="34" charset="0"/>
              <a:cs typeface="Segoe UI" panose="020B0502040204020203" pitchFamily="34" charset="0"/>
              <a:hlinkClick xmlns:r="http://schemas.openxmlformats.org/officeDocument/2006/relationships" r:id="rId2"/>
            </a:rPr>
            <a:t>Devon Minch</a:t>
          </a:r>
          <a:endParaRPr lang="en-US" sz="2200" kern="1200" dirty="0">
            <a:latin typeface="Segoe UI" panose="020B0502040204020203" pitchFamily="34" charset="0"/>
            <a:cs typeface="Segoe UI" panose="020B0502040204020203" pitchFamily="34" charset="0"/>
          </a:endParaRPr>
        </a:p>
        <a:p>
          <a:pPr marL="228600" lvl="1" indent="-228600" algn="l" defTabSz="977900">
            <a:lnSpc>
              <a:spcPct val="90000"/>
            </a:lnSpc>
            <a:spcBef>
              <a:spcPct val="0"/>
            </a:spcBef>
            <a:spcAft>
              <a:spcPct val="15000"/>
            </a:spcAft>
            <a:buChar char="•"/>
          </a:pPr>
          <a:r>
            <a:rPr lang="en-US" sz="2200" kern="1200" dirty="0">
              <a:latin typeface="Segoe UI" panose="020B0502040204020203" pitchFamily="34" charset="0"/>
              <a:cs typeface="Segoe UI" panose="020B0502040204020203" pitchFamily="34" charset="0"/>
            </a:rPr>
            <a:t>Engaging Families in MTSS</a:t>
          </a:r>
        </a:p>
      </dsp:txBody>
      <dsp:txXfrm>
        <a:off x="2799739" y="644256"/>
        <a:ext cx="2455889" cy="169092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DF5DBC-4C36-47DE-988D-20A2C527927D}">
      <dsp:nvSpPr>
        <dsp:cNvPr id="0" name=""/>
        <dsp:cNvSpPr/>
      </dsp:nvSpPr>
      <dsp:spPr>
        <a:xfrm>
          <a:off x="1614" y="120902"/>
          <a:ext cx="1574036" cy="5472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dirty="0"/>
            <a:t>February</a:t>
          </a:r>
          <a:r>
            <a:rPr lang="en-US" sz="1900" kern="1200" dirty="0"/>
            <a:t> </a:t>
          </a:r>
        </a:p>
      </dsp:txBody>
      <dsp:txXfrm>
        <a:off x="1614" y="120902"/>
        <a:ext cx="1574036" cy="547200"/>
      </dsp:txXfrm>
    </dsp:sp>
    <dsp:sp modelId="{DCA4E6E4-C70C-4332-9AD9-0D9A3A4FCC30}">
      <dsp:nvSpPr>
        <dsp:cNvPr id="0" name=""/>
        <dsp:cNvSpPr/>
      </dsp:nvSpPr>
      <dsp:spPr>
        <a:xfrm>
          <a:off x="1614" y="668102"/>
          <a:ext cx="1574036" cy="1121332"/>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Language Learners</a:t>
          </a:r>
        </a:p>
      </dsp:txBody>
      <dsp:txXfrm>
        <a:off x="1614" y="668102"/>
        <a:ext cx="1574036" cy="1121332"/>
      </dsp:txXfrm>
    </dsp:sp>
    <dsp:sp modelId="{14ED6DA2-8ADD-48AF-8D99-E31AD655A426}">
      <dsp:nvSpPr>
        <dsp:cNvPr id="0" name=""/>
        <dsp:cNvSpPr/>
      </dsp:nvSpPr>
      <dsp:spPr>
        <a:xfrm>
          <a:off x="1796016" y="120902"/>
          <a:ext cx="1574036" cy="5472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dirty="0"/>
            <a:t>March</a:t>
          </a:r>
          <a:r>
            <a:rPr lang="en-US" sz="1900" kern="1200" dirty="0"/>
            <a:t> </a:t>
          </a:r>
        </a:p>
      </dsp:txBody>
      <dsp:txXfrm>
        <a:off x="1796016" y="120902"/>
        <a:ext cx="1574036" cy="547200"/>
      </dsp:txXfrm>
    </dsp:sp>
    <dsp:sp modelId="{15B7CEF8-22E5-4289-B6B6-B31DB27E37F2}">
      <dsp:nvSpPr>
        <dsp:cNvPr id="0" name=""/>
        <dsp:cNvSpPr/>
      </dsp:nvSpPr>
      <dsp:spPr>
        <a:xfrm>
          <a:off x="1796016" y="668102"/>
          <a:ext cx="1574036" cy="1121332"/>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Students With Disabilities </a:t>
          </a:r>
        </a:p>
      </dsp:txBody>
      <dsp:txXfrm>
        <a:off x="1796016" y="668102"/>
        <a:ext cx="1574036" cy="1121332"/>
      </dsp:txXfrm>
    </dsp:sp>
    <dsp:sp modelId="{15E566C7-84C8-4B38-80CE-5C5126455978}">
      <dsp:nvSpPr>
        <dsp:cNvPr id="0" name=""/>
        <dsp:cNvSpPr/>
      </dsp:nvSpPr>
      <dsp:spPr>
        <a:xfrm>
          <a:off x="3590417" y="120902"/>
          <a:ext cx="1574036" cy="5472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dirty="0"/>
            <a:t>April</a:t>
          </a:r>
          <a:r>
            <a:rPr lang="en-US" sz="1900" kern="1200" dirty="0"/>
            <a:t> </a:t>
          </a:r>
        </a:p>
      </dsp:txBody>
      <dsp:txXfrm>
        <a:off x="3590417" y="120902"/>
        <a:ext cx="1574036" cy="547200"/>
      </dsp:txXfrm>
    </dsp:sp>
    <dsp:sp modelId="{FA69B404-7D5C-4EDB-AC47-CFC198CBE397}">
      <dsp:nvSpPr>
        <dsp:cNvPr id="0" name=""/>
        <dsp:cNvSpPr/>
      </dsp:nvSpPr>
      <dsp:spPr>
        <a:xfrm>
          <a:off x="3590417" y="668102"/>
          <a:ext cx="1574036" cy="1121332"/>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High School &amp; Beyond</a:t>
          </a:r>
        </a:p>
      </dsp:txBody>
      <dsp:txXfrm>
        <a:off x="3590417" y="668102"/>
        <a:ext cx="1574036" cy="112133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413944-F3E7-44EB-8EE2-721246691AE9}">
      <dsp:nvSpPr>
        <dsp:cNvPr id="0" name=""/>
        <dsp:cNvSpPr/>
      </dsp:nvSpPr>
      <dsp:spPr>
        <a:xfrm>
          <a:off x="1616" y="3517"/>
          <a:ext cx="1575811" cy="4320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a:t>November</a:t>
          </a:r>
          <a:r>
            <a:rPr lang="en-US" sz="1500" kern="1200"/>
            <a:t> </a:t>
          </a:r>
          <a:endParaRPr lang="en-US" sz="1500" kern="1200" dirty="0"/>
        </a:p>
      </dsp:txBody>
      <dsp:txXfrm>
        <a:off x="1616" y="3517"/>
        <a:ext cx="1575811" cy="432000"/>
      </dsp:txXfrm>
    </dsp:sp>
    <dsp:sp modelId="{1911F909-4E57-417C-9284-039AFAF9CADD}">
      <dsp:nvSpPr>
        <dsp:cNvPr id="0" name=""/>
        <dsp:cNvSpPr/>
      </dsp:nvSpPr>
      <dsp:spPr>
        <a:xfrm>
          <a:off x="1616" y="435517"/>
          <a:ext cx="1575811" cy="885262"/>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9</a:t>
          </a:r>
          <a:r>
            <a:rPr lang="en-US" sz="1500" kern="1200" baseline="30000" dirty="0"/>
            <a:t>th</a:t>
          </a:r>
          <a:r>
            <a:rPr lang="en-US" sz="1500" kern="1200" dirty="0"/>
            <a:t> Grade Success</a:t>
          </a:r>
        </a:p>
      </dsp:txBody>
      <dsp:txXfrm>
        <a:off x="1616" y="435517"/>
        <a:ext cx="1575811" cy="885262"/>
      </dsp:txXfrm>
    </dsp:sp>
    <dsp:sp modelId="{2E1B799C-8151-450D-8431-059F49E59622}">
      <dsp:nvSpPr>
        <dsp:cNvPr id="0" name=""/>
        <dsp:cNvSpPr/>
      </dsp:nvSpPr>
      <dsp:spPr>
        <a:xfrm>
          <a:off x="1798041" y="3517"/>
          <a:ext cx="1575811" cy="4320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t>December</a:t>
          </a:r>
          <a:r>
            <a:rPr lang="en-US" sz="1500" kern="1200" dirty="0"/>
            <a:t> </a:t>
          </a:r>
        </a:p>
      </dsp:txBody>
      <dsp:txXfrm>
        <a:off x="1798041" y="3517"/>
        <a:ext cx="1575811" cy="432000"/>
      </dsp:txXfrm>
    </dsp:sp>
    <dsp:sp modelId="{AB74EC28-2A46-4CDE-A254-66958CC2E0E0}">
      <dsp:nvSpPr>
        <dsp:cNvPr id="0" name=""/>
        <dsp:cNvSpPr/>
      </dsp:nvSpPr>
      <dsp:spPr>
        <a:xfrm>
          <a:off x="1798041" y="435517"/>
          <a:ext cx="1575811" cy="885262"/>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Hope Science</a:t>
          </a:r>
        </a:p>
      </dsp:txBody>
      <dsp:txXfrm>
        <a:off x="1798041" y="435517"/>
        <a:ext cx="1575811" cy="885262"/>
      </dsp:txXfrm>
    </dsp:sp>
    <dsp:sp modelId="{1387D27C-4A7E-4043-814D-E597F8BF40FF}">
      <dsp:nvSpPr>
        <dsp:cNvPr id="0" name=""/>
        <dsp:cNvSpPr/>
      </dsp:nvSpPr>
      <dsp:spPr>
        <a:xfrm>
          <a:off x="3594466" y="3517"/>
          <a:ext cx="1575811" cy="4320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t>January</a:t>
          </a:r>
          <a:r>
            <a:rPr lang="en-US" sz="1500" kern="1200" dirty="0"/>
            <a:t> </a:t>
          </a:r>
        </a:p>
      </dsp:txBody>
      <dsp:txXfrm>
        <a:off x="3594466" y="3517"/>
        <a:ext cx="1575811" cy="432000"/>
      </dsp:txXfrm>
    </dsp:sp>
    <dsp:sp modelId="{2F723E18-C796-4E92-A5C7-1FA85A866F82}">
      <dsp:nvSpPr>
        <dsp:cNvPr id="0" name=""/>
        <dsp:cNvSpPr/>
      </dsp:nvSpPr>
      <dsp:spPr>
        <a:xfrm>
          <a:off x="3594466" y="435517"/>
          <a:ext cx="1575811" cy="885262"/>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College &amp; Career Readiness </a:t>
          </a:r>
        </a:p>
      </dsp:txBody>
      <dsp:txXfrm>
        <a:off x="3594466" y="435517"/>
        <a:ext cx="1575811" cy="88526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4B5868-48DA-48AF-AE5E-AF7B655891FC}">
      <dsp:nvSpPr>
        <dsp:cNvPr id="0" name=""/>
        <dsp:cNvSpPr/>
      </dsp:nvSpPr>
      <dsp:spPr>
        <a:xfrm>
          <a:off x="1610" y="95517"/>
          <a:ext cx="1570487" cy="518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August</a:t>
          </a:r>
        </a:p>
      </dsp:txBody>
      <dsp:txXfrm>
        <a:off x="1610" y="95517"/>
        <a:ext cx="1570487" cy="518400"/>
      </dsp:txXfrm>
    </dsp:sp>
    <dsp:sp modelId="{EC763FB8-4EE8-4125-909C-72DA80EE9FFF}">
      <dsp:nvSpPr>
        <dsp:cNvPr id="0" name=""/>
        <dsp:cNvSpPr/>
      </dsp:nvSpPr>
      <dsp:spPr>
        <a:xfrm>
          <a:off x="1610" y="613916"/>
          <a:ext cx="1570487" cy="79056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Attendance</a:t>
          </a:r>
        </a:p>
      </dsp:txBody>
      <dsp:txXfrm>
        <a:off x="1610" y="613916"/>
        <a:ext cx="1570487" cy="790560"/>
      </dsp:txXfrm>
    </dsp:sp>
    <dsp:sp modelId="{E4FA0694-718D-4A47-AB0B-423BA0E1BCED}">
      <dsp:nvSpPr>
        <dsp:cNvPr id="0" name=""/>
        <dsp:cNvSpPr/>
      </dsp:nvSpPr>
      <dsp:spPr>
        <a:xfrm>
          <a:off x="1791966" y="95517"/>
          <a:ext cx="1570487" cy="518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September</a:t>
          </a:r>
        </a:p>
      </dsp:txBody>
      <dsp:txXfrm>
        <a:off x="1791966" y="95517"/>
        <a:ext cx="1570487" cy="518400"/>
      </dsp:txXfrm>
    </dsp:sp>
    <dsp:sp modelId="{3AF62650-3170-4A31-BD22-D026B14F02EC}">
      <dsp:nvSpPr>
        <dsp:cNvPr id="0" name=""/>
        <dsp:cNvSpPr/>
      </dsp:nvSpPr>
      <dsp:spPr>
        <a:xfrm>
          <a:off x="1791966" y="613916"/>
          <a:ext cx="1570487" cy="79056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School Climate</a:t>
          </a:r>
        </a:p>
      </dsp:txBody>
      <dsp:txXfrm>
        <a:off x="1791966" y="613916"/>
        <a:ext cx="1570487" cy="790560"/>
      </dsp:txXfrm>
    </dsp:sp>
    <dsp:sp modelId="{910AD5B5-425B-424E-A461-2084E1CFA42E}">
      <dsp:nvSpPr>
        <dsp:cNvPr id="0" name=""/>
        <dsp:cNvSpPr/>
      </dsp:nvSpPr>
      <dsp:spPr>
        <a:xfrm>
          <a:off x="3582321" y="95517"/>
          <a:ext cx="1570487" cy="518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October</a:t>
          </a:r>
          <a:r>
            <a:rPr lang="en-US" sz="1800" kern="1200" dirty="0"/>
            <a:t> </a:t>
          </a:r>
        </a:p>
      </dsp:txBody>
      <dsp:txXfrm>
        <a:off x="3582321" y="95517"/>
        <a:ext cx="1570487" cy="518400"/>
      </dsp:txXfrm>
    </dsp:sp>
    <dsp:sp modelId="{13D6F6CF-C1D6-4670-9227-6F1C8C210BFB}">
      <dsp:nvSpPr>
        <dsp:cNvPr id="0" name=""/>
        <dsp:cNvSpPr/>
      </dsp:nvSpPr>
      <dsp:spPr>
        <a:xfrm>
          <a:off x="3582321" y="613916"/>
          <a:ext cx="1570487" cy="79056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Behavioral Health </a:t>
          </a:r>
        </a:p>
      </dsp:txBody>
      <dsp:txXfrm>
        <a:off x="3582321" y="613916"/>
        <a:ext cx="1570487" cy="79056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4807A-C316-4C05-A25E-47E664621B4B}">
      <dsp:nvSpPr>
        <dsp:cNvPr id="0" name=""/>
        <dsp:cNvSpPr/>
      </dsp:nvSpPr>
      <dsp:spPr>
        <a:xfrm>
          <a:off x="1608" y="292944"/>
          <a:ext cx="1568712" cy="51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May</a:t>
          </a:r>
        </a:p>
      </dsp:txBody>
      <dsp:txXfrm>
        <a:off x="1608" y="292944"/>
        <a:ext cx="1568712" cy="518400"/>
      </dsp:txXfrm>
    </dsp:sp>
    <dsp:sp modelId="{0EDE9902-9D7C-43ED-B7BF-261443A041BE}">
      <dsp:nvSpPr>
        <dsp:cNvPr id="0" name=""/>
        <dsp:cNvSpPr/>
      </dsp:nvSpPr>
      <dsp:spPr>
        <a:xfrm>
          <a:off x="1608" y="811344"/>
          <a:ext cx="1568712" cy="106231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Dual Credit &amp; Multiple Pathways</a:t>
          </a:r>
        </a:p>
      </dsp:txBody>
      <dsp:txXfrm>
        <a:off x="1608" y="811344"/>
        <a:ext cx="1568712" cy="1062315"/>
      </dsp:txXfrm>
    </dsp:sp>
    <dsp:sp modelId="{6C2E4864-27B9-497B-A8CB-50E56402B92C}">
      <dsp:nvSpPr>
        <dsp:cNvPr id="0" name=""/>
        <dsp:cNvSpPr/>
      </dsp:nvSpPr>
      <dsp:spPr>
        <a:xfrm>
          <a:off x="1789941" y="292944"/>
          <a:ext cx="1568712" cy="51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June</a:t>
          </a:r>
          <a:r>
            <a:rPr lang="en-US" sz="1800" kern="1200" dirty="0"/>
            <a:t> </a:t>
          </a:r>
        </a:p>
      </dsp:txBody>
      <dsp:txXfrm>
        <a:off x="1789941" y="292944"/>
        <a:ext cx="1568712" cy="518400"/>
      </dsp:txXfrm>
    </dsp:sp>
    <dsp:sp modelId="{A314700C-2D01-466F-90D4-61B41B475BA7}">
      <dsp:nvSpPr>
        <dsp:cNvPr id="0" name=""/>
        <dsp:cNvSpPr/>
      </dsp:nvSpPr>
      <dsp:spPr>
        <a:xfrm>
          <a:off x="1789941" y="811344"/>
          <a:ext cx="1568712" cy="106231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Graduation Equity</a:t>
          </a:r>
        </a:p>
      </dsp:txBody>
      <dsp:txXfrm>
        <a:off x="1789941" y="811344"/>
        <a:ext cx="1568712" cy="1062315"/>
      </dsp:txXfrm>
    </dsp:sp>
    <dsp:sp modelId="{FE4282A4-C18F-4F87-9549-7ACB59ACEA79}">
      <dsp:nvSpPr>
        <dsp:cNvPr id="0" name=""/>
        <dsp:cNvSpPr/>
      </dsp:nvSpPr>
      <dsp:spPr>
        <a:xfrm>
          <a:off x="3578274" y="292944"/>
          <a:ext cx="1568712" cy="51840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3578274" y="292944"/>
        <a:ext cx="1568712" cy="518400"/>
      </dsp:txXfrm>
    </dsp:sp>
    <dsp:sp modelId="{488DAABF-23BD-4561-B276-B4105B62B52D}">
      <dsp:nvSpPr>
        <dsp:cNvPr id="0" name=""/>
        <dsp:cNvSpPr/>
      </dsp:nvSpPr>
      <dsp:spPr>
        <a:xfrm>
          <a:off x="3578274" y="811344"/>
          <a:ext cx="1568712" cy="1062315"/>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68E64-3946-4226-9767-2456CF0FFE11}">
      <dsp:nvSpPr>
        <dsp:cNvPr id="0" name=""/>
        <dsp:cNvSpPr/>
      </dsp:nvSpPr>
      <dsp:spPr>
        <a:xfrm>
          <a:off x="484390" y="1232050"/>
          <a:ext cx="3368344" cy="3361787"/>
        </a:xfrm>
        <a:prstGeom prst="ellipse">
          <a:avLst/>
        </a:prstGeom>
        <a:solidFill>
          <a:srgbClr val="244A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2"/>
              </a:solidFill>
            </a:rPr>
            <a:t>We believe we are more likely to see school improvement across multiple measures if we:</a:t>
          </a:r>
          <a:endParaRPr lang="en-US" sz="2400" kern="1200" dirty="0">
            <a:solidFill>
              <a:schemeClr val="accent6"/>
            </a:solidFill>
          </a:endParaRPr>
        </a:p>
      </dsp:txBody>
      <dsp:txXfrm>
        <a:off x="977673" y="1724372"/>
        <a:ext cx="2381778" cy="2377143"/>
      </dsp:txXfrm>
    </dsp:sp>
    <dsp:sp modelId="{41CA8662-4BC9-417C-B580-F3D9030CA73A}">
      <dsp:nvSpPr>
        <dsp:cNvPr id="0" name=""/>
        <dsp:cNvSpPr/>
      </dsp:nvSpPr>
      <dsp:spPr>
        <a:xfrm>
          <a:off x="554690" y="213188"/>
          <a:ext cx="5210362" cy="5431288"/>
        </a:xfrm>
        <a:prstGeom prst="blockArc">
          <a:avLst>
            <a:gd name="adj1" fmla="val 16509444"/>
            <a:gd name="adj2" fmla="val 5088054"/>
            <a:gd name="adj3" fmla="val 5240"/>
          </a:avLst>
        </a:prstGeom>
        <a:solidFill>
          <a:srgbClr val="3A698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BBAEF9-6741-43ED-A8CF-34A245226C5D}">
      <dsp:nvSpPr>
        <dsp:cNvPr id="0" name=""/>
        <dsp:cNvSpPr/>
      </dsp:nvSpPr>
      <dsp:spPr>
        <a:xfrm>
          <a:off x="3800508" y="20523"/>
          <a:ext cx="1385129" cy="1384839"/>
        </a:xfrm>
        <a:prstGeom prst="ellipse">
          <a:avLst/>
        </a:prstGeom>
        <a:solidFill>
          <a:srgbClr val="688E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1CF6A7-0CB5-43C8-8FAF-3DC83AB22BB9}">
      <dsp:nvSpPr>
        <dsp:cNvPr id="0" name=""/>
        <dsp:cNvSpPr/>
      </dsp:nvSpPr>
      <dsp:spPr>
        <a:xfrm>
          <a:off x="5240618" y="0"/>
          <a:ext cx="3900406" cy="1340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1244600">
            <a:lnSpc>
              <a:spcPct val="90000"/>
            </a:lnSpc>
            <a:spcBef>
              <a:spcPct val="0"/>
            </a:spcBef>
            <a:spcAft>
              <a:spcPct val="10000"/>
            </a:spcAft>
            <a:buNone/>
          </a:pPr>
          <a:r>
            <a:rPr lang="en-US" sz="2800" b="1" kern="1200" dirty="0">
              <a:latin typeface="Arial" panose="020B0604020202020204" pitchFamily="34" charset="0"/>
              <a:cs typeface="Arial" panose="020B0604020202020204" pitchFamily="34" charset="0"/>
            </a:rPr>
            <a:t>Study</a:t>
          </a:r>
          <a:endParaRPr lang="en-US" sz="1800" b="0" kern="1200" dirty="0">
            <a:latin typeface="Arial" panose="020B0604020202020204" pitchFamily="34" charset="0"/>
            <a:cs typeface="Arial" panose="020B0604020202020204" pitchFamily="34" charset="0"/>
          </a:endParaRPr>
        </a:p>
        <a:p>
          <a:pPr marL="0" lvl="0" indent="0" algn="l" defTabSz="1244600">
            <a:lnSpc>
              <a:spcPct val="90000"/>
            </a:lnSpc>
            <a:spcBef>
              <a:spcPct val="0"/>
            </a:spcBef>
            <a:spcAft>
              <a:spcPct val="10000"/>
            </a:spcAft>
            <a:buNone/>
          </a:pPr>
          <a:r>
            <a:rPr lang="en-US" sz="1800" kern="1200" dirty="0"/>
            <a:t>Focus on schools identified for supports</a:t>
          </a:r>
          <a:endParaRPr lang="en-US" sz="900" kern="1200" dirty="0"/>
        </a:p>
      </dsp:txBody>
      <dsp:txXfrm>
        <a:off x="5240618" y="0"/>
        <a:ext cx="3900406" cy="1340548"/>
      </dsp:txXfrm>
    </dsp:sp>
    <dsp:sp modelId="{26C245AC-BBB0-4F67-A5E4-D58706356524}">
      <dsp:nvSpPr>
        <dsp:cNvPr id="0" name=""/>
        <dsp:cNvSpPr/>
      </dsp:nvSpPr>
      <dsp:spPr>
        <a:xfrm>
          <a:off x="4823606" y="1310284"/>
          <a:ext cx="1385129" cy="1384839"/>
        </a:xfrm>
        <a:prstGeom prst="ellipse">
          <a:avLst/>
        </a:prstGeom>
        <a:solidFill>
          <a:srgbClr val="688E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36D5C8-30D6-4470-93A7-5958A70976B7}">
      <dsp:nvSpPr>
        <dsp:cNvPr id="0" name=""/>
        <dsp:cNvSpPr/>
      </dsp:nvSpPr>
      <dsp:spPr>
        <a:xfrm>
          <a:off x="6242640" y="1486998"/>
          <a:ext cx="3974351" cy="1340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1244600">
            <a:lnSpc>
              <a:spcPct val="90000"/>
            </a:lnSpc>
            <a:spcBef>
              <a:spcPct val="0"/>
            </a:spcBef>
            <a:spcAft>
              <a:spcPct val="10000"/>
            </a:spcAft>
            <a:buNone/>
          </a:pPr>
          <a:r>
            <a:rPr lang="en-US" sz="2800" b="1" kern="1200" dirty="0">
              <a:latin typeface="Arial" panose="020B0604020202020204" pitchFamily="34" charset="0"/>
              <a:cs typeface="Arial" panose="020B0604020202020204" pitchFamily="34" charset="0"/>
            </a:rPr>
            <a:t>Support</a:t>
          </a:r>
          <a:endParaRPr lang="en-US" sz="1800" kern="1200" dirty="0">
            <a:latin typeface="Arial" panose="020B0604020202020204" pitchFamily="34" charset="0"/>
            <a:cs typeface="Arial" panose="020B0604020202020204" pitchFamily="34" charset="0"/>
          </a:endParaRPr>
        </a:p>
        <a:p>
          <a:pPr marL="0" lvl="0" indent="0" algn="l" defTabSz="1244600">
            <a:lnSpc>
              <a:spcPct val="90000"/>
            </a:lnSpc>
            <a:spcBef>
              <a:spcPct val="0"/>
            </a:spcBef>
            <a:spcAft>
              <a:spcPct val="10000"/>
            </a:spcAft>
            <a:buNone/>
          </a:pPr>
          <a:r>
            <a:rPr lang="en-US" sz="1800" kern="1200" dirty="0"/>
            <a:t>Connect programming to specific needs</a:t>
          </a:r>
          <a:endParaRPr lang="en-US" sz="1400" b="0" kern="1200" dirty="0">
            <a:latin typeface="Arial" panose="020B0604020202020204" pitchFamily="34" charset="0"/>
            <a:cs typeface="Arial" panose="020B0604020202020204" pitchFamily="34" charset="0"/>
          </a:endParaRPr>
        </a:p>
      </dsp:txBody>
      <dsp:txXfrm>
        <a:off x="6242640" y="1486998"/>
        <a:ext cx="3974351" cy="1340548"/>
      </dsp:txXfrm>
    </dsp:sp>
    <dsp:sp modelId="{DBB0EF0C-B32A-441B-B5A7-89A65DB7E20C}">
      <dsp:nvSpPr>
        <dsp:cNvPr id="0" name=""/>
        <dsp:cNvSpPr/>
      </dsp:nvSpPr>
      <dsp:spPr>
        <a:xfrm>
          <a:off x="4823280" y="3101181"/>
          <a:ext cx="1385129" cy="1384839"/>
        </a:xfrm>
        <a:prstGeom prst="ellipse">
          <a:avLst/>
        </a:prstGeom>
        <a:solidFill>
          <a:srgbClr val="688E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8B0682-9FB9-40BB-87D3-A96CA5516CAB}">
      <dsp:nvSpPr>
        <dsp:cNvPr id="0" name=""/>
        <dsp:cNvSpPr/>
      </dsp:nvSpPr>
      <dsp:spPr>
        <a:xfrm>
          <a:off x="6244754" y="3223693"/>
          <a:ext cx="4142042" cy="1402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1244600">
            <a:lnSpc>
              <a:spcPct val="90000"/>
            </a:lnSpc>
            <a:spcBef>
              <a:spcPct val="0"/>
            </a:spcBef>
            <a:spcAft>
              <a:spcPct val="10000"/>
            </a:spcAft>
            <a:buNone/>
          </a:pPr>
          <a:r>
            <a:rPr lang="en-US" sz="2800" b="1" kern="1200" dirty="0">
              <a:latin typeface="Arial" panose="020B0604020202020204" pitchFamily="34" charset="0"/>
              <a:cs typeface="Arial" panose="020B0604020202020204" pitchFamily="34" charset="0"/>
            </a:rPr>
            <a:t>Serve</a:t>
          </a:r>
          <a:endParaRPr lang="en-US" sz="1800" kern="1200" dirty="0">
            <a:latin typeface="Arial" panose="020B0604020202020204" pitchFamily="34" charset="0"/>
            <a:cs typeface="Arial" panose="020B0604020202020204" pitchFamily="34" charset="0"/>
          </a:endParaRPr>
        </a:p>
        <a:p>
          <a:pPr marL="0" lvl="0" indent="0" algn="l" defTabSz="1244600">
            <a:lnSpc>
              <a:spcPct val="90000"/>
            </a:lnSpc>
            <a:spcBef>
              <a:spcPct val="0"/>
            </a:spcBef>
            <a:spcAft>
              <a:spcPct val="10000"/>
            </a:spcAft>
            <a:buNone/>
          </a:pPr>
          <a:r>
            <a:rPr lang="en-US" sz="1800" kern="1200" dirty="0"/>
            <a:t>Build the health of systems</a:t>
          </a:r>
          <a:r>
            <a:rPr lang="en-US" sz="1400" kern="1200" dirty="0">
              <a:latin typeface="Arial" panose="020B0604020202020204" pitchFamily="34" charset="0"/>
              <a:cs typeface="Arial" panose="020B0604020202020204" pitchFamily="34" charset="0"/>
            </a:rPr>
            <a:t>		</a:t>
          </a:r>
        </a:p>
      </dsp:txBody>
      <dsp:txXfrm>
        <a:off x="6244754" y="3223693"/>
        <a:ext cx="4142042" cy="1402280"/>
      </dsp:txXfrm>
    </dsp:sp>
    <dsp:sp modelId="{63C1263A-E857-46CD-B2C4-53D68231FD4C}">
      <dsp:nvSpPr>
        <dsp:cNvPr id="0" name=""/>
        <dsp:cNvSpPr/>
      </dsp:nvSpPr>
      <dsp:spPr>
        <a:xfrm>
          <a:off x="3777266" y="4457954"/>
          <a:ext cx="1385129" cy="1384839"/>
        </a:xfrm>
        <a:prstGeom prst="ellipse">
          <a:avLst/>
        </a:prstGeom>
        <a:solidFill>
          <a:srgbClr val="688E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BA706B-9712-42F3-8334-80A236BAACB0}">
      <dsp:nvSpPr>
        <dsp:cNvPr id="0" name=""/>
        <dsp:cNvSpPr/>
      </dsp:nvSpPr>
      <dsp:spPr>
        <a:xfrm>
          <a:off x="5181572" y="4684804"/>
          <a:ext cx="4508965" cy="1121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1244600">
            <a:lnSpc>
              <a:spcPct val="90000"/>
            </a:lnSpc>
            <a:spcBef>
              <a:spcPct val="0"/>
            </a:spcBef>
            <a:spcAft>
              <a:spcPct val="10000"/>
            </a:spcAft>
            <a:buNone/>
          </a:pPr>
          <a:r>
            <a:rPr lang="en-US" sz="2800" b="1" kern="1200" dirty="0">
              <a:latin typeface="Arial" panose="020B0604020202020204" pitchFamily="34" charset="0"/>
              <a:cs typeface="Arial" panose="020B0604020202020204" pitchFamily="34" charset="0"/>
            </a:rPr>
            <a:t>Elevate</a:t>
          </a:r>
          <a:br>
            <a:rPr lang="en-US" sz="2800" b="1" kern="1200" dirty="0">
              <a:latin typeface="Arial" panose="020B0604020202020204" pitchFamily="34" charset="0"/>
              <a:cs typeface="Arial" panose="020B0604020202020204" pitchFamily="34" charset="0"/>
            </a:rPr>
          </a:br>
          <a:r>
            <a:rPr lang="en-US" sz="1800" kern="1200" dirty="0"/>
            <a:t>Provide professional learning on data inquiry and supportive resources and tools</a:t>
          </a:r>
          <a:endParaRPr lang="en-US" sz="1050" b="0" kern="1200" dirty="0">
            <a:latin typeface="Arial" panose="020B0604020202020204" pitchFamily="34" charset="0"/>
            <a:cs typeface="Arial" panose="020B0604020202020204" pitchFamily="34" charset="0"/>
          </a:endParaRPr>
        </a:p>
      </dsp:txBody>
      <dsp:txXfrm>
        <a:off x="5181572" y="4684804"/>
        <a:ext cx="4508965" cy="112123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AA112-8AD6-4114-9B3E-D1F0256DBC35}">
      <dsp:nvSpPr>
        <dsp:cNvPr id="0" name=""/>
        <dsp:cNvSpPr/>
      </dsp:nvSpPr>
      <dsp:spPr>
        <a:xfrm>
          <a:off x="0" y="10737"/>
          <a:ext cx="10515600" cy="900899"/>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What were the big ideas you got from today?</a:t>
          </a:r>
        </a:p>
      </dsp:txBody>
      <dsp:txXfrm>
        <a:off x="43978" y="54715"/>
        <a:ext cx="10427644" cy="812943"/>
      </dsp:txXfrm>
    </dsp:sp>
    <dsp:sp modelId="{B3FB5B45-EC93-4954-927F-F887A75136CB}">
      <dsp:nvSpPr>
        <dsp:cNvPr id="0" name=""/>
        <dsp:cNvSpPr/>
      </dsp:nvSpPr>
      <dsp:spPr>
        <a:xfrm>
          <a:off x="0" y="1012437"/>
          <a:ext cx="10515600" cy="900899"/>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What are your next leadership moves?</a:t>
          </a:r>
        </a:p>
      </dsp:txBody>
      <dsp:txXfrm>
        <a:off x="43978" y="1056415"/>
        <a:ext cx="10427644" cy="812943"/>
      </dsp:txXfrm>
    </dsp:sp>
    <dsp:sp modelId="{80454256-9E67-48A2-B7B0-598695B97B5F}">
      <dsp:nvSpPr>
        <dsp:cNvPr id="0" name=""/>
        <dsp:cNvSpPr/>
      </dsp:nvSpPr>
      <dsp:spPr>
        <a:xfrm>
          <a:off x="0" y="2014137"/>
          <a:ext cx="10515600" cy="900899"/>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What did you value in the presentation? </a:t>
          </a:r>
        </a:p>
      </dsp:txBody>
      <dsp:txXfrm>
        <a:off x="43978" y="2058115"/>
        <a:ext cx="10427644" cy="812943"/>
      </dsp:txXfrm>
    </dsp:sp>
    <dsp:sp modelId="{3D27B109-E8E3-44BC-81FD-D0A7B851BB9B}">
      <dsp:nvSpPr>
        <dsp:cNvPr id="0" name=""/>
        <dsp:cNvSpPr/>
      </dsp:nvSpPr>
      <dsp:spPr>
        <a:xfrm>
          <a:off x="0" y="3015837"/>
          <a:ext cx="10515600" cy="900899"/>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What questions do you still have?</a:t>
          </a:r>
        </a:p>
      </dsp:txBody>
      <dsp:txXfrm>
        <a:off x="43978" y="3059815"/>
        <a:ext cx="10427644" cy="8129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CCC67-94E8-4BC2-A923-7D92FFECE074}">
      <dsp:nvSpPr>
        <dsp:cNvPr id="0" name=""/>
        <dsp:cNvSpPr/>
      </dsp:nvSpPr>
      <dsp:spPr>
        <a:xfrm>
          <a:off x="423644" y="1029748"/>
          <a:ext cx="1380007" cy="1363904"/>
        </a:xfrm>
        <a:prstGeom prst="roundRect">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contrast="20000"/>
                    </a14:imgEffect>
                  </a14:imgLayer>
                </a14:imgProps>
              </a:ext>
            </a:extLst>
          </a:blip>
          <a:srcRect/>
          <a:stretch>
            <a:fillRect l="-2000" r="-6000"/>
          </a:stretch>
        </a:blipFill>
        <a:ln w="12700" cap="flat" cmpd="sng" algn="ctr">
          <a:solidFill>
            <a:schemeClr val="lt1">
              <a:hueOff val="0"/>
              <a:satOff val="0"/>
              <a:lumOff val="0"/>
              <a:alphaOff val="0"/>
            </a:schemeClr>
          </a:solidFill>
          <a:prstDash val="solid"/>
          <a:miter lim="800000"/>
        </a:ln>
        <a:effectLst>
          <a:softEdge rad="0"/>
        </a:effectLst>
      </dsp:spPr>
      <dsp:style>
        <a:lnRef idx="2">
          <a:scrgbClr r="0" g="0" b="0"/>
        </a:lnRef>
        <a:fillRef idx="1">
          <a:scrgbClr r="0" g="0" b="0"/>
        </a:fillRef>
        <a:effectRef idx="0">
          <a:scrgbClr r="0" g="0" b="0"/>
        </a:effectRef>
        <a:fontRef idx="minor">
          <a:schemeClr val="lt1"/>
        </a:fontRef>
      </dsp:style>
    </dsp:sp>
    <dsp:sp modelId="{D2947FAA-3CD9-47D1-B894-9CB876FE583C}">
      <dsp:nvSpPr>
        <dsp:cNvPr id="0" name=""/>
        <dsp:cNvSpPr/>
      </dsp:nvSpPr>
      <dsp:spPr>
        <a:xfrm>
          <a:off x="4945" y="2377010"/>
          <a:ext cx="2106094" cy="628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b="1" kern="1200" dirty="0">
              <a:latin typeface="Segoe UI" panose="020B0502040204020203" pitchFamily="34" charset="0"/>
              <a:cs typeface="Segoe UI" panose="020B0502040204020203" pitchFamily="34" charset="0"/>
            </a:rPr>
            <a:t>Bonnie Zimmerman</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Tiered Supports Program Specialist</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OSPI</a:t>
          </a:r>
        </a:p>
      </dsp:txBody>
      <dsp:txXfrm>
        <a:off x="4945" y="2377010"/>
        <a:ext cx="2106094" cy="628361"/>
      </dsp:txXfrm>
    </dsp:sp>
    <dsp:sp modelId="{79B6C63D-EFFA-4471-9E3E-748DDCB460FF}">
      <dsp:nvSpPr>
        <dsp:cNvPr id="0" name=""/>
        <dsp:cNvSpPr/>
      </dsp:nvSpPr>
      <dsp:spPr>
        <a:xfrm>
          <a:off x="2330784" y="1033928"/>
          <a:ext cx="1680722" cy="1295555"/>
        </a:xfrm>
        <a:prstGeom prst="roundRect">
          <a:avLst/>
        </a:prstGeom>
        <a:blipFill dpi="0" rotWithShape="1">
          <a:blip xmlns:r="http://schemas.openxmlformats.org/officeDocument/2006/relationships"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l="-43255" t="-71433" r="-29933" b="-2857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D89590-1278-4DE6-BD42-2F4CBB1ED1D2}">
      <dsp:nvSpPr>
        <dsp:cNvPr id="0" name=""/>
        <dsp:cNvSpPr/>
      </dsp:nvSpPr>
      <dsp:spPr>
        <a:xfrm>
          <a:off x="2326143" y="2359753"/>
          <a:ext cx="1693696" cy="628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ts val="0"/>
            </a:spcAft>
            <a:buNone/>
          </a:pPr>
          <a:r>
            <a:rPr lang="en-US" sz="1400" b="1" kern="1200" dirty="0">
              <a:latin typeface="Segoe UI" panose="020B0502040204020203" pitchFamily="34" charset="0"/>
              <a:cs typeface="Segoe UI" panose="020B0502040204020203" pitchFamily="34" charset="0"/>
            </a:rPr>
            <a:t>Paula Kitzke </a:t>
          </a:r>
        </a:p>
        <a:p>
          <a:pPr marL="0" lvl="0" indent="0" algn="ctr" defTabSz="622300">
            <a:lnSpc>
              <a:spcPct val="90000"/>
            </a:lnSpc>
            <a:spcBef>
              <a:spcPct val="0"/>
            </a:spcBef>
            <a:spcAft>
              <a:spcPts val="0"/>
            </a:spcAft>
            <a:buNone/>
          </a:pPr>
          <a:endParaRPr lang="en-US" sz="1400" b="1" kern="1200" dirty="0">
            <a:latin typeface="Segoe UI" panose="020B0502040204020203" pitchFamily="34" charset="0"/>
            <a:cs typeface="Segoe UI" panose="020B0502040204020203" pitchFamily="34" charset="0"/>
          </a:endParaRPr>
        </a:p>
        <a:p>
          <a:pPr marL="0" lvl="0" indent="0" algn="ctr" defTabSz="622300">
            <a:lnSpc>
              <a:spcPct val="90000"/>
            </a:lnSpc>
            <a:spcBef>
              <a:spcPct val="0"/>
            </a:spcBef>
            <a:spcAft>
              <a:spcPts val="0"/>
            </a:spcAft>
            <a:buNone/>
          </a:pPr>
          <a:r>
            <a:rPr lang="en-US" sz="1400" kern="1200" dirty="0"/>
            <a:t>Program Review Supervisor</a:t>
          </a:r>
        </a:p>
        <a:p>
          <a:pPr marL="0" lvl="0" indent="0" algn="ctr" defTabSz="622300">
            <a:lnSpc>
              <a:spcPct val="90000"/>
            </a:lnSpc>
            <a:spcBef>
              <a:spcPct val="0"/>
            </a:spcBef>
            <a:spcAft>
              <a:spcPts val="0"/>
            </a:spcAft>
            <a:buNone/>
          </a:pPr>
          <a:r>
            <a:rPr lang="en-US" sz="1400" kern="1200" dirty="0">
              <a:latin typeface="Segoe UI" panose="020B0502040204020203" pitchFamily="34" charset="0"/>
              <a:cs typeface="Segoe UI" panose="020B0502040204020203" pitchFamily="34" charset="0"/>
            </a:rPr>
            <a:t>OSPI</a:t>
          </a:r>
        </a:p>
      </dsp:txBody>
      <dsp:txXfrm>
        <a:off x="2326143" y="2359753"/>
        <a:ext cx="1693696" cy="628361"/>
      </dsp:txXfrm>
    </dsp:sp>
    <dsp:sp modelId="{E053ED88-53CB-46CD-9F84-178F8B424B66}">
      <dsp:nvSpPr>
        <dsp:cNvPr id="0" name=""/>
        <dsp:cNvSpPr/>
      </dsp:nvSpPr>
      <dsp:spPr>
        <a:xfrm>
          <a:off x="4378466" y="1057259"/>
          <a:ext cx="1675353" cy="1293116"/>
        </a:xfrm>
        <a:prstGeom prst="roundRect">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3000" t="-31000" r="4000" b="-7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3084F3-1592-42EE-A33A-9F1563C87CC3}">
      <dsp:nvSpPr>
        <dsp:cNvPr id="0" name=""/>
        <dsp:cNvSpPr/>
      </dsp:nvSpPr>
      <dsp:spPr>
        <a:xfrm>
          <a:off x="4177204" y="2370969"/>
          <a:ext cx="2171031" cy="628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ts val="0"/>
            </a:spcAft>
            <a:buNone/>
          </a:pPr>
          <a:r>
            <a:rPr lang="en-US" sz="1400" b="1" kern="1200" dirty="0">
              <a:latin typeface="Segoe UI" panose="020B0502040204020203" pitchFamily="34" charset="0"/>
              <a:cs typeface="Segoe UI" panose="020B0502040204020203" pitchFamily="34" charset="0"/>
            </a:rPr>
            <a:t>Dr. Cassie Martin </a:t>
          </a:r>
        </a:p>
        <a:p>
          <a:pPr marL="0" lvl="0" indent="0" algn="ctr" defTabSz="622300">
            <a:lnSpc>
              <a:spcPct val="90000"/>
            </a:lnSpc>
            <a:spcBef>
              <a:spcPct val="0"/>
            </a:spcBef>
            <a:spcAft>
              <a:spcPts val="0"/>
            </a:spcAft>
            <a:buNone/>
          </a:pPr>
          <a:endParaRPr lang="en-US" sz="1400" b="1" kern="1200" dirty="0">
            <a:latin typeface="Segoe UI" panose="020B0502040204020203" pitchFamily="34" charset="0"/>
            <a:cs typeface="Segoe UI" panose="020B0502040204020203" pitchFamily="34" charset="0"/>
          </a:endParaRPr>
        </a:p>
        <a:p>
          <a:pPr marL="0" lvl="0" indent="0" algn="ctr" defTabSz="622300">
            <a:lnSpc>
              <a:spcPct val="90000"/>
            </a:lnSpc>
            <a:spcBef>
              <a:spcPct val="0"/>
            </a:spcBef>
            <a:spcAft>
              <a:spcPts val="0"/>
            </a:spcAft>
            <a:buNone/>
          </a:pPr>
          <a:r>
            <a:rPr lang="en-US" sz="1400" kern="1200" dirty="0">
              <a:latin typeface="Segoe UI" panose="020B0502040204020203" pitchFamily="34" charset="0"/>
              <a:cs typeface="Segoe UI" panose="020B0502040204020203" pitchFamily="34" charset="0"/>
            </a:rPr>
            <a:t>Senior Inclusion Specialist/Ties Project Manager/Demonstration Sites Lead</a:t>
          </a:r>
        </a:p>
        <a:p>
          <a:pPr marL="0" lvl="0" indent="0" algn="ctr" defTabSz="622300">
            <a:lnSpc>
              <a:spcPct val="90000"/>
            </a:lnSpc>
            <a:spcBef>
              <a:spcPct val="0"/>
            </a:spcBef>
            <a:spcAft>
              <a:spcPts val="0"/>
            </a:spcAft>
            <a:buNone/>
          </a:pPr>
          <a:r>
            <a:rPr lang="en-US" sz="1400" kern="1200" dirty="0">
              <a:latin typeface="Segoe UI" panose="020B0502040204020203" pitchFamily="34" charset="0"/>
              <a:cs typeface="Segoe UI" panose="020B0502040204020203" pitchFamily="34" charset="0"/>
            </a:rPr>
            <a:t>University of Washington</a:t>
          </a:r>
        </a:p>
      </dsp:txBody>
      <dsp:txXfrm>
        <a:off x="4177204" y="2370969"/>
        <a:ext cx="2171031" cy="628361"/>
      </dsp:txXfrm>
    </dsp:sp>
    <dsp:sp modelId="{7D8CAFC9-44C4-46FE-8761-811E4071CD5D}">
      <dsp:nvSpPr>
        <dsp:cNvPr id="0" name=""/>
        <dsp:cNvSpPr/>
      </dsp:nvSpPr>
      <dsp:spPr>
        <a:xfrm>
          <a:off x="6488951" y="1033928"/>
          <a:ext cx="1680722" cy="1295555"/>
        </a:xfrm>
        <a:prstGeom prst="roundRect">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t="-2000" b="-3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68C880-4F68-4A6A-95FC-599605DF8BE0}">
      <dsp:nvSpPr>
        <dsp:cNvPr id="0" name=""/>
        <dsp:cNvSpPr/>
      </dsp:nvSpPr>
      <dsp:spPr>
        <a:xfrm>
          <a:off x="6560340" y="2324294"/>
          <a:ext cx="1693696" cy="628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ts val="0"/>
            </a:spcAft>
            <a:buNone/>
          </a:pPr>
          <a:r>
            <a:rPr lang="en-US" sz="1400" b="1" kern="1200" dirty="0">
              <a:latin typeface="Segoe UI" panose="020B0502040204020203" pitchFamily="34" charset="0"/>
              <a:cs typeface="Segoe UI" panose="020B0502040204020203" pitchFamily="34" charset="0"/>
            </a:rPr>
            <a:t>Alexandria Haas</a:t>
          </a:r>
        </a:p>
        <a:p>
          <a:pPr marL="0" lvl="0" indent="0" algn="ctr" defTabSz="622300">
            <a:lnSpc>
              <a:spcPct val="90000"/>
            </a:lnSpc>
            <a:spcBef>
              <a:spcPct val="0"/>
            </a:spcBef>
            <a:spcAft>
              <a:spcPts val="0"/>
            </a:spcAft>
            <a:buNone/>
          </a:pPr>
          <a:endParaRPr lang="en-US" sz="1400" b="1" kern="1200" dirty="0">
            <a:latin typeface="Segoe UI" panose="020B0502040204020203" pitchFamily="34" charset="0"/>
            <a:cs typeface="Segoe UI" panose="020B0502040204020203" pitchFamily="34" charset="0"/>
          </a:endParaRPr>
        </a:p>
        <a:p>
          <a:pPr marL="0" lvl="0" indent="0" algn="ctr" defTabSz="622300">
            <a:lnSpc>
              <a:spcPct val="90000"/>
            </a:lnSpc>
            <a:spcBef>
              <a:spcPct val="0"/>
            </a:spcBef>
            <a:spcAft>
              <a:spcPts val="0"/>
            </a:spcAft>
            <a:buNone/>
          </a:pPr>
          <a:r>
            <a:rPr lang="en-US" sz="1400" b="1" kern="1200" dirty="0">
              <a:latin typeface="Segoe UI" panose="020B0502040204020203" pitchFamily="34" charset="0"/>
              <a:cs typeface="Segoe UI" panose="020B0502040204020203" pitchFamily="34" charset="0"/>
            </a:rPr>
            <a:t>  </a:t>
          </a:r>
          <a:r>
            <a:rPr lang="en-US" sz="1400" kern="1200" dirty="0">
              <a:latin typeface="Segoe UI" panose="020B0502040204020203" pitchFamily="34" charset="0"/>
              <a:cs typeface="Segoe UI" panose="020B0502040204020203" pitchFamily="34" charset="0"/>
            </a:rPr>
            <a:t>Principal </a:t>
          </a:r>
        </a:p>
        <a:p>
          <a:pPr marL="0" lvl="0" indent="0" algn="ctr" defTabSz="622300">
            <a:lnSpc>
              <a:spcPct val="90000"/>
            </a:lnSpc>
            <a:spcBef>
              <a:spcPct val="0"/>
            </a:spcBef>
            <a:spcAft>
              <a:spcPts val="0"/>
            </a:spcAft>
            <a:buNone/>
          </a:pPr>
          <a:r>
            <a:rPr lang="en-US" sz="1400" kern="1200" dirty="0">
              <a:latin typeface="Segoe UI" panose="020B0502040204020203" pitchFamily="34" charset="0"/>
              <a:cs typeface="Segoe UI" panose="020B0502040204020203" pitchFamily="34" charset="0"/>
            </a:rPr>
            <a:t>McMicken Heights Elementary    Highline School District</a:t>
          </a:r>
        </a:p>
      </dsp:txBody>
      <dsp:txXfrm>
        <a:off x="6560340" y="2324294"/>
        <a:ext cx="1693696" cy="628361"/>
      </dsp:txXfrm>
    </dsp:sp>
    <dsp:sp modelId="{FEA840B9-DA52-4055-9A53-6E2F91F72C79}">
      <dsp:nvSpPr>
        <dsp:cNvPr id="0" name=""/>
        <dsp:cNvSpPr/>
      </dsp:nvSpPr>
      <dsp:spPr>
        <a:xfrm>
          <a:off x="8520425" y="1016181"/>
          <a:ext cx="1680722" cy="1295555"/>
        </a:xfrm>
        <a:prstGeom prst="roundRect">
          <a:avLst/>
        </a:prstGeom>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t="-11932" b="-7189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6DA878-3182-46F6-96C5-446A085308F3}">
      <dsp:nvSpPr>
        <dsp:cNvPr id="0" name=""/>
        <dsp:cNvSpPr/>
      </dsp:nvSpPr>
      <dsp:spPr>
        <a:xfrm>
          <a:off x="8348921" y="2319391"/>
          <a:ext cx="2166678" cy="1608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ts val="0"/>
            </a:spcAft>
            <a:buNone/>
          </a:pPr>
          <a:r>
            <a:rPr lang="en-US" sz="1400" b="1" kern="1200" dirty="0">
              <a:latin typeface="Segoe UI" panose="020B0502040204020203" pitchFamily="34" charset="0"/>
              <a:cs typeface="Segoe UI" panose="020B0502040204020203" pitchFamily="34" charset="0"/>
            </a:rPr>
            <a:t>Megan </a:t>
          </a:r>
          <a:r>
            <a:rPr lang="en-US" sz="1400" b="1" kern="1200" dirty="0" err="1">
              <a:latin typeface="Segoe UI" panose="020B0502040204020203" pitchFamily="34" charset="0"/>
              <a:cs typeface="Segoe UI" panose="020B0502040204020203" pitchFamily="34" charset="0"/>
            </a:rPr>
            <a:t>Funes</a:t>
          </a:r>
          <a:r>
            <a:rPr lang="en-US" sz="1400" kern="1200" dirty="0">
              <a:latin typeface="Segoe UI" panose="020B0502040204020203" pitchFamily="34" charset="0"/>
              <a:cs typeface="Segoe UI" panose="020B0502040204020203" pitchFamily="34" charset="0"/>
            </a:rPr>
            <a:t> </a:t>
          </a:r>
        </a:p>
        <a:p>
          <a:pPr marL="0" lvl="0" indent="0" algn="ctr" defTabSz="622300">
            <a:lnSpc>
              <a:spcPct val="90000"/>
            </a:lnSpc>
            <a:spcBef>
              <a:spcPct val="0"/>
            </a:spcBef>
            <a:spcAft>
              <a:spcPts val="0"/>
            </a:spcAft>
            <a:buNone/>
          </a:pPr>
          <a:endParaRPr lang="en-US" sz="1400" kern="1200" dirty="0">
            <a:latin typeface="Segoe UI" panose="020B0502040204020203" pitchFamily="34" charset="0"/>
            <a:cs typeface="Segoe UI" panose="020B0502040204020203" pitchFamily="34" charset="0"/>
          </a:endParaRPr>
        </a:p>
        <a:p>
          <a:pPr marL="0" lvl="0" indent="0" algn="ctr" defTabSz="622300">
            <a:lnSpc>
              <a:spcPct val="90000"/>
            </a:lnSpc>
            <a:spcBef>
              <a:spcPct val="0"/>
            </a:spcBef>
            <a:spcAft>
              <a:spcPts val="0"/>
            </a:spcAft>
            <a:buNone/>
          </a:pPr>
          <a:r>
            <a:rPr lang="en-US" sz="1400" kern="1200" dirty="0">
              <a:latin typeface="Segoe UI" panose="020B0502040204020203" pitchFamily="34" charset="0"/>
              <a:cs typeface="Segoe UI" panose="020B0502040204020203" pitchFamily="34" charset="0"/>
            </a:rPr>
            <a:t>Principal     </a:t>
          </a:r>
        </a:p>
        <a:p>
          <a:pPr marL="0" lvl="0" indent="0" algn="ctr" defTabSz="622300">
            <a:lnSpc>
              <a:spcPct val="90000"/>
            </a:lnSpc>
            <a:spcBef>
              <a:spcPct val="0"/>
            </a:spcBef>
            <a:spcAft>
              <a:spcPts val="0"/>
            </a:spcAft>
            <a:buNone/>
          </a:pPr>
          <a:r>
            <a:rPr lang="en-US" sz="1400" kern="1200" dirty="0">
              <a:latin typeface="Segoe UI" panose="020B0502040204020203" pitchFamily="34" charset="0"/>
              <a:cs typeface="Segoe UI" panose="020B0502040204020203" pitchFamily="34" charset="0"/>
            </a:rPr>
            <a:t>Endeavour Elementary   Issaquah School </a:t>
          </a:r>
        </a:p>
        <a:p>
          <a:pPr marL="0" lvl="0" indent="0" algn="ctr" defTabSz="622300">
            <a:lnSpc>
              <a:spcPct val="90000"/>
            </a:lnSpc>
            <a:spcBef>
              <a:spcPct val="0"/>
            </a:spcBef>
            <a:spcAft>
              <a:spcPts val="0"/>
            </a:spcAft>
            <a:buNone/>
          </a:pPr>
          <a:r>
            <a:rPr lang="en-US" sz="1400" kern="1200" dirty="0">
              <a:latin typeface="Segoe UI" panose="020B0502040204020203" pitchFamily="34" charset="0"/>
              <a:cs typeface="Segoe UI" panose="020B0502040204020203" pitchFamily="34" charset="0"/>
            </a:rPr>
            <a:t>District</a:t>
          </a:r>
        </a:p>
      </dsp:txBody>
      <dsp:txXfrm>
        <a:off x="8348921" y="2319391"/>
        <a:ext cx="2166678" cy="16080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49C7EB-02C0-404D-95FC-468F27EB15AD}">
      <dsp:nvSpPr>
        <dsp:cNvPr id="0" name=""/>
        <dsp:cNvSpPr/>
      </dsp:nvSpPr>
      <dsp:spPr>
        <a:xfrm>
          <a:off x="0" y="64849"/>
          <a:ext cx="6345526" cy="89526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kern="1200" baseline="0" dirty="0"/>
            <a:t>Graduation Rate SWD 62.1%</a:t>
          </a:r>
          <a:endParaRPr lang="en-US" sz="2100" b="0" kern="1200" dirty="0"/>
        </a:p>
      </dsp:txBody>
      <dsp:txXfrm>
        <a:off x="43703" y="108552"/>
        <a:ext cx="6258120" cy="807863"/>
      </dsp:txXfrm>
    </dsp:sp>
    <dsp:sp modelId="{F0AFC013-9126-4858-B0CC-5EA4BFFDD990}">
      <dsp:nvSpPr>
        <dsp:cNvPr id="0" name=""/>
        <dsp:cNvSpPr/>
      </dsp:nvSpPr>
      <dsp:spPr>
        <a:xfrm>
          <a:off x="0" y="967502"/>
          <a:ext cx="6345526" cy="89526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kern="1200" baseline="0" dirty="0"/>
            <a:t>9</a:t>
          </a:r>
          <a:r>
            <a:rPr lang="en-US" sz="2100" b="0" kern="1200" baseline="30000" dirty="0"/>
            <a:t>th</a:t>
          </a:r>
          <a:r>
            <a:rPr lang="en-US" sz="2100" b="0" kern="1200" baseline="0" dirty="0"/>
            <a:t> Grade SWDs On-track 59.4%</a:t>
          </a:r>
          <a:endParaRPr lang="en-US" sz="2100" b="0" kern="1200" dirty="0"/>
        </a:p>
      </dsp:txBody>
      <dsp:txXfrm>
        <a:off x="43703" y="1011205"/>
        <a:ext cx="6258120" cy="807863"/>
      </dsp:txXfrm>
    </dsp:sp>
    <dsp:sp modelId="{97562FBC-7D2C-40BC-B269-CA092BE9822C}">
      <dsp:nvSpPr>
        <dsp:cNvPr id="0" name=""/>
        <dsp:cNvSpPr/>
      </dsp:nvSpPr>
      <dsp:spPr>
        <a:xfrm>
          <a:off x="0" y="1976348"/>
          <a:ext cx="6345526" cy="89526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kern="1200" dirty="0"/>
            <a:t>67.5% of SWDs are engaged in education, training or employment</a:t>
          </a:r>
        </a:p>
      </dsp:txBody>
      <dsp:txXfrm>
        <a:off x="43703" y="2020051"/>
        <a:ext cx="6258120" cy="807863"/>
      </dsp:txXfrm>
    </dsp:sp>
    <dsp:sp modelId="{8C04AFAE-FE8C-4A72-B612-CA2E641F9794}">
      <dsp:nvSpPr>
        <dsp:cNvPr id="0" name=""/>
        <dsp:cNvSpPr/>
      </dsp:nvSpPr>
      <dsp:spPr>
        <a:xfrm>
          <a:off x="0" y="2918650"/>
          <a:ext cx="6345526" cy="89526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57.7% of SWDs spend 80-100% of the day in the general education classroom</a:t>
          </a:r>
        </a:p>
      </dsp:txBody>
      <dsp:txXfrm>
        <a:off x="43703" y="2962353"/>
        <a:ext cx="6258120" cy="8078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8B9BAA-65DE-463C-A653-9990947EEECD}">
      <dsp:nvSpPr>
        <dsp:cNvPr id="0" name=""/>
        <dsp:cNvSpPr/>
      </dsp:nvSpPr>
      <dsp:spPr>
        <a:xfrm>
          <a:off x="2180366" y="2451922"/>
          <a:ext cx="1718696" cy="1475552"/>
        </a:xfrm>
        <a:prstGeom prst="hexagon">
          <a:avLst>
            <a:gd name="adj" fmla="val 25000"/>
            <a:gd name="vf" fmla="val 11547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dirty="0"/>
            <a:t>Locale</a:t>
          </a:r>
        </a:p>
      </dsp:txBody>
      <dsp:txXfrm>
        <a:off x="2446553" y="2680452"/>
        <a:ext cx="1186322" cy="1018492"/>
      </dsp:txXfrm>
    </dsp:sp>
    <dsp:sp modelId="{7CDA0E50-5B19-46BC-B8A8-043FBAEEE53C}">
      <dsp:nvSpPr>
        <dsp:cNvPr id="0" name=""/>
        <dsp:cNvSpPr/>
      </dsp:nvSpPr>
      <dsp:spPr>
        <a:xfrm>
          <a:off x="2221374" y="3111738"/>
          <a:ext cx="200484" cy="17280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1B6C9C-ED05-4495-BF9B-8CA08F29AA5B}">
      <dsp:nvSpPr>
        <dsp:cNvPr id="0" name=""/>
        <dsp:cNvSpPr/>
      </dsp:nvSpPr>
      <dsp:spPr>
        <a:xfrm>
          <a:off x="701339" y="1636186"/>
          <a:ext cx="1718696" cy="1475552"/>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8000" b="-8000"/>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AC71C5-FA5B-4D52-BF78-0DBDD5EF2B63}">
      <dsp:nvSpPr>
        <dsp:cNvPr id="0" name=""/>
        <dsp:cNvSpPr/>
      </dsp:nvSpPr>
      <dsp:spPr>
        <a:xfrm>
          <a:off x="1878729" y="2915757"/>
          <a:ext cx="200484" cy="172808"/>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18E14C-B410-4B76-B191-5263D348476A}">
      <dsp:nvSpPr>
        <dsp:cNvPr id="0" name=""/>
        <dsp:cNvSpPr/>
      </dsp:nvSpPr>
      <dsp:spPr>
        <a:xfrm>
          <a:off x="3659393" y="1631473"/>
          <a:ext cx="1718696" cy="1475552"/>
        </a:xfrm>
        <a:prstGeom prst="hexagon">
          <a:avLst>
            <a:gd name="adj" fmla="val 25000"/>
            <a:gd name="vf" fmla="val 11547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dirty="0"/>
            <a:t>Roles</a:t>
          </a:r>
        </a:p>
      </dsp:txBody>
      <dsp:txXfrm>
        <a:off x="3925580" y="1860003"/>
        <a:ext cx="1186322" cy="1018492"/>
      </dsp:txXfrm>
    </dsp:sp>
    <dsp:sp modelId="{CBE70663-A763-446F-BFF5-1C73D6C4B0C2}">
      <dsp:nvSpPr>
        <dsp:cNvPr id="0" name=""/>
        <dsp:cNvSpPr/>
      </dsp:nvSpPr>
      <dsp:spPr>
        <a:xfrm>
          <a:off x="4842250" y="2907902"/>
          <a:ext cx="200484" cy="17280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578B60-29BC-43D8-A323-9C127A6CDB36}">
      <dsp:nvSpPr>
        <dsp:cNvPr id="0" name=""/>
        <dsp:cNvSpPr/>
      </dsp:nvSpPr>
      <dsp:spPr>
        <a:xfrm>
          <a:off x="5167380" y="2420199"/>
          <a:ext cx="1718696" cy="1475552"/>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8000" b="-8000"/>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05889F-D391-49E2-873B-58F63224E6D5}">
      <dsp:nvSpPr>
        <dsp:cNvPr id="0" name=""/>
        <dsp:cNvSpPr/>
      </dsp:nvSpPr>
      <dsp:spPr>
        <a:xfrm>
          <a:off x="5179428" y="3105454"/>
          <a:ext cx="200484" cy="172808"/>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52FBE8-B48B-4026-B78E-E2668FC8BE5A}">
      <dsp:nvSpPr>
        <dsp:cNvPr id="0" name=""/>
        <dsp:cNvSpPr/>
      </dsp:nvSpPr>
      <dsp:spPr>
        <a:xfrm>
          <a:off x="2180366" y="820449"/>
          <a:ext cx="1718696" cy="1475552"/>
        </a:xfrm>
        <a:prstGeom prst="hexagon">
          <a:avLst>
            <a:gd name="adj" fmla="val 25000"/>
            <a:gd name="vf" fmla="val 11547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dirty="0"/>
            <a:t>Staffing</a:t>
          </a:r>
        </a:p>
      </dsp:txBody>
      <dsp:txXfrm>
        <a:off x="2446553" y="1048979"/>
        <a:ext cx="1186322" cy="1018492"/>
      </dsp:txXfrm>
    </dsp:sp>
    <dsp:sp modelId="{A8DBBF4E-8E02-4C94-BC83-EFC0AE780A4B}">
      <dsp:nvSpPr>
        <dsp:cNvPr id="0" name=""/>
        <dsp:cNvSpPr/>
      </dsp:nvSpPr>
      <dsp:spPr>
        <a:xfrm>
          <a:off x="3357756" y="848334"/>
          <a:ext cx="200484" cy="172808"/>
        </a:xfrm>
        <a:prstGeom prst="hexagon">
          <a:avLst>
            <a:gd name="adj" fmla="val 25000"/>
            <a:gd name="vf" fmla="val 115470"/>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FDC62D-F304-49D0-BA85-422A1F479389}">
      <dsp:nvSpPr>
        <dsp:cNvPr id="0" name=""/>
        <dsp:cNvSpPr/>
      </dsp:nvSpPr>
      <dsp:spPr>
        <a:xfrm>
          <a:off x="3657606" y="0"/>
          <a:ext cx="1718696" cy="1475552"/>
        </a:xfrm>
        <a:prstGeom prst="hexagon">
          <a:avLst>
            <a:gd name="adj" fmla="val 25000"/>
            <a:gd name="vf" fmla="val 115470"/>
          </a:avLst>
        </a:prstGeom>
        <a:blipFill>
          <a:blip xmlns:r="http://schemas.openxmlformats.org/officeDocument/2006/relationships" r:embed="rId3"/>
          <a:srcRect/>
          <a:stretch>
            <a:fillRect t="-8000" b="-8000"/>
          </a:stretch>
        </a:blipFill>
        <a:ln w="12700" cap="flat" cmpd="sng" algn="ctr">
          <a:solidFill>
            <a:schemeClr val="accent3">
              <a:lumMod val="50000"/>
            </a:schemeClr>
          </a:solidFill>
          <a:prstDash val="solid"/>
          <a:miter lim="800000"/>
        </a:ln>
        <a:effectLst/>
      </dsp:spPr>
      <dsp:style>
        <a:lnRef idx="2">
          <a:scrgbClr r="0" g="0" b="0"/>
        </a:lnRef>
        <a:fillRef idx="1">
          <a:scrgbClr r="0" g="0" b="0"/>
        </a:fillRef>
        <a:effectRef idx="0">
          <a:scrgbClr r="0" g="0" b="0"/>
        </a:effectRef>
        <a:fontRef idx="minor"/>
      </dsp:style>
    </dsp:sp>
    <dsp:sp modelId="{88650F9E-C7CA-411A-B939-8F3FD97FC87C}">
      <dsp:nvSpPr>
        <dsp:cNvPr id="0" name=""/>
        <dsp:cNvSpPr/>
      </dsp:nvSpPr>
      <dsp:spPr>
        <a:xfrm>
          <a:off x="3707692" y="653924"/>
          <a:ext cx="200484" cy="17280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65967C-B441-4A84-8041-CCC4064463A5}">
      <dsp:nvSpPr>
        <dsp:cNvPr id="0" name=""/>
        <dsp:cNvSpPr/>
      </dsp:nvSpPr>
      <dsp:spPr>
        <a:xfrm>
          <a:off x="5137509" y="817307"/>
          <a:ext cx="1718696" cy="1475552"/>
        </a:xfrm>
        <a:prstGeom prst="hexagon">
          <a:avLst>
            <a:gd name="adj" fmla="val 25000"/>
            <a:gd name="vf" fmla="val 11547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dirty="0"/>
            <a:t>Leadership</a:t>
          </a:r>
        </a:p>
      </dsp:txBody>
      <dsp:txXfrm>
        <a:off x="5403696" y="1045837"/>
        <a:ext cx="1186322" cy="1018492"/>
      </dsp:txXfrm>
    </dsp:sp>
    <dsp:sp modelId="{276C0056-8B97-4A39-B39D-5EFE4AB5E95C}">
      <dsp:nvSpPr>
        <dsp:cNvPr id="0" name=""/>
        <dsp:cNvSpPr/>
      </dsp:nvSpPr>
      <dsp:spPr>
        <a:xfrm>
          <a:off x="6624738" y="1471232"/>
          <a:ext cx="200484" cy="172808"/>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55D05B-651F-43B1-810A-D10F1692D338}">
      <dsp:nvSpPr>
        <dsp:cNvPr id="0" name=""/>
        <dsp:cNvSpPr/>
      </dsp:nvSpPr>
      <dsp:spPr>
        <a:xfrm>
          <a:off x="6616536" y="1646790"/>
          <a:ext cx="1718696" cy="1475552"/>
        </a:xfrm>
        <a:prstGeom prst="hexagon">
          <a:avLst>
            <a:gd name="adj" fmla="val 25000"/>
            <a:gd name="vf" fmla="val 11547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8000" b="-8000"/>
          </a:stretch>
        </a:blip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BFFE5-1139-472D-9BBF-E759D81EFCF3}">
      <dsp:nvSpPr>
        <dsp:cNvPr id="0" name=""/>
        <dsp:cNvSpPr/>
      </dsp:nvSpPr>
      <dsp:spPr>
        <a:xfrm>
          <a:off x="6951891" y="1673497"/>
          <a:ext cx="200484" cy="17280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7F6E15-587D-404A-AF57-F023B35CE692}">
      <dsp:nvSpPr>
        <dsp:cNvPr id="0" name=""/>
        <dsp:cNvSpPr/>
      </dsp:nvSpPr>
      <dsp:spPr>
        <a:xfrm>
          <a:off x="6616536" y="15709"/>
          <a:ext cx="1718696" cy="1475552"/>
        </a:xfrm>
        <a:prstGeom prst="hexagon">
          <a:avLst>
            <a:gd name="adj" fmla="val 25000"/>
            <a:gd name="vf" fmla="val 11547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dirty="0"/>
            <a:t>Experience</a:t>
          </a:r>
        </a:p>
      </dsp:txBody>
      <dsp:txXfrm>
        <a:off x="6882723" y="244239"/>
        <a:ext cx="1186322" cy="1018492"/>
      </dsp:txXfrm>
    </dsp:sp>
    <dsp:sp modelId="{1CDA6A4A-3B3C-4FFF-96A2-034C2B8B797C}">
      <dsp:nvSpPr>
        <dsp:cNvPr id="0" name=""/>
        <dsp:cNvSpPr/>
      </dsp:nvSpPr>
      <dsp:spPr>
        <a:xfrm>
          <a:off x="8103764" y="677096"/>
          <a:ext cx="200484" cy="172808"/>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240816-E074-4EAF-ACF7-ED2FC1FEA877}">
      <dsp:nvSpPr>
        <dsp:cNvPr id="0" name=""/>
        <dsp:cNvSpPr/>
      </dsp:nvSpPr>
      <dsp:spPr>
        <a:xfrm>
          <a:off x="8095563" y="838908"/>
          <a:ext cx="1718696" cy="1475552"/>
        </a:xfrm>
        <a:prstGeom prst="hexagon">
          <a:avLst>
            <a:gd name="adj" fmla="val 25000"/>
            <a:gd name="vf" fmla="val 11547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8000" b="-8000"/>
          </a:stretch>
        </a:blip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86D758-7BA0-40B4-9814-13CC0799DFA7}">
      <dsp:nvSpPr>
        <dsp:cNvPr id="0" name=""/>
        <dsp:cNvSpPr/>
      </dsp:nvSpPr>
      <dsp:spPr>
        <a:xfrm>
          <a:off x="8438209" y="871899"/>
          <a:ext cx="200484" cy="172808"/>
        </a:xfrm>
        <a:prstGeom prst="hexagon">
          <a:avLst>
            <a:gd name="adj" fmla="val 25000"/>
            <a:gd name="vf" fmla="val 115470"/>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70F3E-23C1-431B-A5F9-7103DE120E86}">
      <dsp:nvSpPr>
        <dsp:cNvPr id="0" name=""/>
        <dsp:cNvSpPr/>
      </dsp:nvSpPr>
      <dsp:spPr>
        <a:xfrm>
          <a:off x="7107" y="202541"/>
          <a:ext cx="3069717" cy="2291479"/>
        </a:xfrm>
        <a:prstGeom prst="round2SameRect">
          <a:avLst>
            <a:gd name="adj1" fmla="val 8000"/>
            <a:gd name="adj2" fmla="val 0"/>
          </a:avLst>
        </a:prstGeom>
        <a:blipFill rotWithShape="0">
          <a:blip xmlns:r="http://schemas.openxmlformats.org/officeDocument/2006/relationships" r:embed="rId1"/>
          <a:srcRect/>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l" defTabSz="2889250">
            <a:lnSpc>
              <a:spcPct val="90000"/>
            </a:lnSpc>
            <a:spcBef>
              <a:spcPct val="0"/>
            </a:spcBef>
            <a:spcAft>
              <a:spcPct val="15000"/>
            </a:spcAft>
            <a:buChar char="•"/>
          </a:pPr>
          <a:endParaRPr lang="en-US" sz="6500" kern="1200"/>
        </a:p>
      </dsp:txBody>
      <dsp:txXfrm>
        <a:off x="60799" y="256233"/>
        <a:ext cx="2962333" cy="2237787"/>
      </dsp:txXfrm>
    </dsp:sp>
    <dsp:sp modelId="{16C91D6B-5C5C-458E-A4F7-16B35CAC9814}">
      <dsp:nvSpPr>
        <dsp:cNvPr id="0" name=""/>
        <dsp:cNvSpPr/>
      </dsp:nvSpPr>
      <dsp:spPr>
        <a:xfrm>
          <a:off x="0" y="2484591"/>
          <a:ext cx="3069717" cy="98533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0" rIns="33020" bIns="0" numCol="1" spcCol="1270" anchor="ctr" anchorCtr="0">
          <a:noAutofit/>
        </a:bodyPr>
        <a:lstStyle/>
        <a:p>
          <a:pPr marL="0" lvl="0" indent="0" algn="l" defTabSz="1155700">
            <a:lnSpc>
              <a:spcPct val="90000"/>
            </a:lnSpc>
            <a:spcBef>
              <a:spcPct val="0"/>
            </a:spcBef>
            <a:spcAft>
              <a:spcPct val="35000"/>
            </a:spcAft>
            <a:buNone/>
          </a:pPr>
          <a:r>
            <a:rPr lang="en-US" sz="2600" kern="1200" dirty="0"/>
            <a:t>Reimagine</a:t>
          </a:r>
        </a:p>
      </dsp:txBody>
      <dsp:txXfrm>
        <a:off x="0" y="2484591"/>
        <a:ext cx="2161772" cy="985335"/>
      </dsp:txXfrm>
    </dsp:sp>
    <dsp:sp modelId="{0085F458-E521-4C72-9EAC-637BFB76B43C}">
      <dsp:nvSpPr>
        <dsp:cNvPr id="0" name=""/>
        <dsp:cNvSpPr/>
      </dsp:nvSpPr>
      <dsp:spPr>
        <a:xfrm>
          <a:off x="2255717" y="2650532"/>
          <a:ext cx="1074401" cy="1074401"/>
        </a:xfrm>
        <a:prstGeom prst="ellipse">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D2D83A-E7B1-4271-9677-83DA091B7C76}">
      <dsp:nvSpPr>
        <dsp:cNvPr id="0" name=""/>
        <dsp:cNvSpPr/>
      </dsp:nvSpPr>
      <dsp:spPr>
        <a:xfrm>
          <a:off x="3596294" y="202541"/>
          <a:ext cx="3069717" cy="2291479"/>
        </a:xfrm>
        <a:prstGeom prst="round2SameRect">
          <a:avLst>
            <a:gd name="adj1" fmla="val 8000"/>
            <a:gd name="adj2" fmla="val 0"/>
          </a:avLst>
        </a:prstGeom>
        <a:blipFill rotWithShape="0">
          <a:blip xmlns:r="http://schemas.openxmlformats.org/officeDocument/2006/relationships" r:embed="rId4">
            <a:duotone>
              <a:srgbClr val="68829E">
                <a:shade val="45000"/>
                <a:satMod val="135000"/>
              </a:srgbClr>
              <a:prstClr val="white"/>
            </a:duotone>
          </a:blip>
          <a:srcRect/>
          <a:stretch>
            <a:fillRect t="-12000" b="-12000"/>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A24FC7-6C85-4B89-914F-CBB4DAD653D5}">
      <dsp:nvSpPr>
        <dsp:cNvPr id="0" name=""/>
        <dsp:cNvSpPr/>
      </dsp:nvSpPr>
      <dsp:spPr>
        <a:xfrm>
          <a:off x="3596294" y="2494020"/>
          <a:ext cx="3069717" cy="98533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0" rIns="33020" bIns="0" numCol="1" spcCol="1270" anchor="ctr" anchorCtr="0">
          <a:noAutofit/>
        </a:bodyPr>
        <a:lstStyle/>
        <a:p>
          <a:pPr marL="0" lvl="0" indent="0" algn="l" defTabSz="1155700">
            <a:lnSpc>
              <a:spcPct val="90000"/>
            </a:lnSpc>
            <a:spcBef>
              <a:spcPct val="0"/>
            </a:spcBef>
            <a:spcAft>
              <a:spcPct val="35000"/>
            </a:spcAft>
            <a:buNone/>
          </a:pPr>
          <a:r>
            <a:rPr lang="en-US" sz="2600" kern="1200" dirty="0"/>
            <a:t>Culture</a:t>
          </a:r>
        </a:p>
      </dsp:txBody>
      <dsp:txXfrm>
        <a:off x="3596294" y="2494020"/>
        <a:ext cx="2161772" cy="985335"/>
      </dsp:txXfrm>
    </dsp:sp>
    <dsp:sp modelId="{ECDFE392-84EE-443C-BBB5-D2AB7739EF7D}">
      <dsp:nvSpPr>
        <dsp:cNvPr id="0" name=""/>
        <dsp:cNvSpPr/>
      </dsp:nvSpPr>
      <dsp:spPr>
        <a:xfrm>
          <a:off x="5844904" y="2650532"/>
          <a:ext cx="1074401" cy="107440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A8ED96-9349-42BF-A09D-B0782AB10515}">
      <dsp:nvSpPr>
        <dsp:cNvPr id="0" name=""/>
        <dsp:cNvSpPr/>
      </dsp:nvSpPr>
      <dsp:spPr>
        <a:xfrm>
          <a:off x="7185481" y="202541"/>
          <a:ext cx="3069717" cy="2291479"/>
        </a:xfrm>
        <a:prstGeom prst="round2SameRect">
          <a:avLst>
            <a:gd name="adj1" fmla="val 8000"/>
            <a:gd name="adj2" fmla="val 0"/>
          </a:avLst>
        </a:prstGeom>
        <a:blipFill rotWithShape="0">
          <a:blip xmlns:r="http://schemas.openxmlformats.org/officeDocument/2006/relationships" r:embed="rId7">
            <a:duotone>
              <a:srgbClr val="0D5761">
                <a:shade val="45000"/>
                <a:satMod val="135000"/>
              </a:srgbClr>
              <a:prstClr val="white"/>
            </a:duotone>
          </a:blip>
          <a:srcRect/>
          <a:stretch>
            <a:fillRect t="-8000" b="-8000"/>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172ABE-EDBB-4FC8-8501-51AE446DCB32}">
      <dsp:nvSpPr>
        <dsp:cNvPr id="0" name=""/>
        <dsp:cNvSpPr/>
      </dsp:nvSpPr>
      <dsp:spPr>
        <a:xfrm>
          <a:off x="7185481" y="2494020"/>
          <a:ext cx="3069717" cy="98533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0" rIns="33020" bIns="0" numCol="1" spcCol="1270" anchor="ctr" anchorCtr="0">
          <a:noAutofit/>
        </a:bodyPr>
        <a:lstStyle/>
        <a:p>
          <a:pPr marL="0" lvl="0" indent="0" algn="l" defTabSz="1155700">
            <a:lnSpc>
              <a:spcPct val="90000"/>
            </a:lnSpc>
            <a:spcBef>
              <a:spcPct val="0"/>
            </a:spcBef>
            <a:spcAft>
              <a:spcPct val="35000"/>
            </a:spcAft>
            <a:buNone/>
          </a:pPr>
          <a:r>
            <a:rPr lang="en-US" sz="2600" kern="1200" dirty="0"/>
            <a:t>Collaboration</a:t>
          </a:r>
        </a:p>
      </dsp:txBody>
      <dsp:txXfrm>
        <a:off x="7185481" y="2494020"/>
        <a:ext cx="2161772" cy="985335"/>
      </dsp:txXfrm>
    </dsp:sp>
    <dsp:sp modelId="{CF786AD8-839B-40C1-8AC4-C4502ACC5896}">
      <dsp:nvSpPr>
        <dsp:cNvPr id="0" name=""/>
        <dsp:cNvSpPr/>
      </dsp:nvSpPr>
      <dsp:spPr>
        <a:xfrm>
          <a:off x="9434091" y="2650532"/>
          <a:ext cx="1074401" cy="1074401"/>
        </a:xfrm>
        <a:prstGeom prst="ellipse">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10BB9-D440-4E1D-BA53-29CA633355D6}">
      <dsp:nvSpPr>
        <dsp:cNvPr id="0" name=""/>
        <dsp:cNvSpPr/>
      </dsp:nvSpPr>
      <dsp:spPr>
        <a:xfrm rot="16200000">
          <a:off x="-1216997" y="2044430"/>
          <a:ext cx="3063430" cy="504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4794" bIns="0" numCol="1" spcCol="1270" anchor="t" anchorCtr="0">
          <a:noAutofit/>
        </a:bodyPr>
        <a:lstStyle/>
        <a:p>
          <a:pPr marL="0" lvl="0" indent="0" algn="r" defTabSz="1466850">
            <a:lnSpc>
              <a:spcPct val="90000"/>
            </a:lnSpc>
            <a:spcBef>
              <a:spcPct val="0"/>
            </a:spcBef>
            <a:spcAft>
              <a:spcPct val="35000"/>
            </a:spcAft>
            <a:buNone/>
          </a:pPr>
          <a:r>
            <a:rPr lang="en-US" sz="3300" kern="1200" dirty="0"/>
            <a:t>Universal</a:t>
          </a:r>
        </a:p>
      </dsp:txBody>
      <dsp:txXfrm>
        <a:off x="-1216997" y="2044430"/>
        <a:ext cx="3063430" cy="504333"/>
      </dsp:txXfrm>
    </dsp:sp>
    <dsp:sp modelId="{8C435118-4316-483D-BD26-3A43D269FA47}">
      <dsp:nvSpPr>
        <dsp:cNvPr id="0" name=""/>
        <dsp:cNvSpPr/>
      </dsp:nvSpPr>
      <dsp:spPr>
        <a:xfrm>
          <a:off x="566884" y="764882"/>
          <a:ext cx="2512116" cy="306343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444794" rIns="213360" bIns="213360" numCol="1" spcCol="1270" anchor="t" anchorCtr="0">
          <a:noAutofit/>
        </a:bodyPr>
        <a:lstStyle/>
        <a:p>
          <a:pPr marL="228600" lvl="1" indent="-228600" algn="l" defTabSz="1022350">
            <a:lnSpc>
              <a:spcPct val="90000"/>
            </a:lnSpc>
            <a:spcBef>
              <a:spcPct val="0"/>
            </a:spcBef>
            <a:spcAft>
              <a:spcPct val="15000"/>
            </a:spcAft>
            <a:buChar char="•"/>
          </a:pPr>
          <a:endParaRPr lang="en-US" sz="2300" kern="1200" dirty="0"/>
        </a:p>
        <a:p>
          <a:pPr marL="228600" lvl="1" indent="-228600" algn="l" defTabSz="1022350">
            <a:lnSpc>
              <a:spcPct val="90000"/>
            </a:lnSpc>
            <a:spcBef>
              <a:spcPct val="0"/>
            </a:spcBef>
            <a:spcAft>
              <a:spcPct val="15000"/>
            </a:spcAft>
            <a:buChar char="•"/>
          </a:pPr>
          <a:r>
            <a:rPr lang="en-US" sz="2300" kern="1200" dirty="0"/>
            <a:t>Equity</a:t>
          </a:r>
        </a:p>
        <a:p>
          <a:pPr marL="228600" lvl="1" indent="-228600" algn="l" defTabSz="1022350">
            <a:lnSpc>
              <a:spcPct val="90000"/>
            </a:lnSpc>
            <a:spcBef>
              <a:spcPct val="0"/>
            </a:spcBef>
            <a:spcAft>
              <a:spcPct val="15000"/>
            </a:spcAft>
            <a:buChar char="•"/>
          </a:pPr>
          <a:r>
            <a:rPr lang="en-US" sz="2300" kern="1200" dirty="0"/>
            <a:t>Accountability</a:t>
          </a:r>
        </a:p>
      </dsp:txBody>
      <dsp:txXfrm>
        <a:off x="566884" y="764882"/>
        <a:ext cx="2512116" cy="3063430"/>
      </dsp:txXfrm>
    </dsp:sp>
    <dsp:sp modelId="{67666E16-A87B-478B-81E8-7FFACDD4AF63}">
      <dsp:nvSpPr>
        <dsp:cNvPr id="0" name=""/>
        <dsp:cNvSpPr/>
      </dsp:nvSpPr>
      <dsp:spPr>
        <a:xfrm>
          <a:off x="62550" y="99162"/>
          <a:ext cx="1008667" cy="1008667"/>
        </a:xfrm>
        <a:prstGeom prst="triangl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A7534F-539D-4602-9923-80456E6075F8}">
      <dsp:nvSpPr>
        <dsp:cNvPr id="0" name=""/>
        <dsp:cNvSpPr/>
      </dsp:nvSpPr>
      <dsp:spPr>
        <a:xfrm rot="16200000">
          <a:off x="2470026" y="2044430"/>
          <a:ext cx="3063430" cy="504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4794" bIns="0" numCol="1" spcCol="1270" anchor="t" anchorCtr="0">
          <a:noAutofit/>
        </a:bodyPr>
        <a:lstStyle/>
        <a:p>
          <a:pPr marL="0" lvl="0" indent="0" algn="r" defTabSz="1466850">
            <a:lnSpc>
              <a:spcPct val="90000"/>
            </a:lnSpc>
            <a:spcBef>
              <a:spcPct val="0"/>
            </a:spcBef>
            <a:spcAft>
              <a:spcPct val="35000"/>
            </a:spcAft>
            <a:buNone/>
          </a:pPr>
          <a:r>
            <a:rPr lang="en-US" sz="3300" kern="1200" dirty="0"/>
            <a:t>Targeted</a:t>
          </a:r>
        </a:p>
      </dsp:txBody>
      <dsp:txXfrm>
        <a:off x="2470026" y="2044430"/>
        <a:ext cx="3063430" cy="504333"/>
      </dsp:txXfrm>
    </dsp:sp>
    <dsp:sp modelId="{4A0D2296-618C-4A7F-9A35-81094248A8E5}">
      <dsp:nvSpPr>
        <dsp:cNvPr id="0" name=""/>
        <dsp:cNvSpPr/>
      </dsp:nvSpPr>
      <dsp:spPr>
        <a:xfrm>
          <a:off x="4253908" y="764882"/>
          <a:ext cx="2512116" cy="3063430"/>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444794" rIns="213360" bIns="213360" numCol="1" spcCol="1270" anchor="t" anchorCtr="0">
          <a:noAutofit/>
        </a:bodyPr>
        <a:lstStyle/>
        <a:p>
          <a:pPr marL="228600" lvl="1" indent="-228600" algn="l" defTabSz="1022350">
            <a:lnSpc>
              <a:spcPct val="90000"/>
            </a:lnSpc>
            <a:spcBef>
              <a:spcPct val="0"/>
            </a:spcBef>
            <a:spcAft>
              <a:spcPct val="15000"/>
            </a:spcAft>
            <a:buChar char="•"/>
          </a:pPr>
          <a:r>
            <a:rPr lang="en-US" sz="2300" kern="1200" dirty="0">
              <a:solidFill>
                <a:schemeClr val="tx1"/>
              </a:solidFill>
            </a:rPr>
            <a:t>Frameworks</a:t>
          </a:r>
        </a:p>
        <a:p>
          <a:pPr marL="228600" lvl="1" indent="-228600" algn="l" defTabSz="1022350">
            <a:lnSpc>
              <a:spcPct val="90000"/>
            </a:lnSpc>
            <a:spcBef>
              <a:spcPct val="0"/>
            </a:spcBef>
            <a:spcAft>
              <a:spcPct val="15000"/>
            </a:spcAft>
            <a:buChar char="•"/>
          </a:pPr>
          <a:r>
            <a:rPr lang="en-US" sz="2300" kern="1200" dirty="0">
              <a:solidFill>
                <a:schemeClr val="tx1"/>
              </a:solidFill>
            </a:rPr>
            <a:t>PD</a:t>
          </a:r>
        </a:p>
      </dsp:txBody>
      <dsp:txXfrm>
        <a:off x="4253908" y="764882"/>
        <a:ext cx="2512116" cy="3063430"/>
      </dsp:txXfrm>
    </dsp:sp>
    <dsp:sp modelId="{C706A54F-0068-4296-ACD1-854F27C9F00D}">
      <dsp:nvSpPr>
        <dsp:cNvPr id="0" name=""/>
        <dsp:cNvSpPr/>
      </dsp:nvSpPr>
      <dsp:spPr>
        <a:xfrm>
          <a:off x="3749575" y="99162"/>
          <a:ext cx="1008667" cy="1008667"/>
        </a:xfrm>
        <a:prstGeom prst="triangl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E068E7-F9CA-4550-A587-30B6A50F75A9}">
      <dsp:nvSpPr>
        <dsp:cNvPr id="0" name=""/>
        <dsp:cNvSpPr/>
      </dsp:nvSpPr>
      <dsp:spPr>
        <a:xfrm rot="16200000">
          <a:off x="6157051" y="2044430"/>
          <a:ext cx="3063430" cy="504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4794" bIns="0" numCol="1" spcCol="1270" anchor="t" anchorCtr="0">
          <a:noAutofit/>
        </a:bodyPr>
        <a:lstStyle/>
        <a:p>
          <a:pPr marL="0" lvl="0" indent="0" algn="r" defTabSz="1466850">
            <a:lnSpc>
              <a:spcPct val="90000"/>
            </a:lnSpc>
            <a:spcBef>
              <a:spcPct val="0"/>
            </a:spcBef>
            <a:spcAft>
              <a:spcPct val="35000"/>
            </a:spcAft>
            <a:buNone/>
          </a:pPr>
          <a:r>
            <a:rPr lang="en-US" sz="3300" kern="1200" dirty="0"/>
            <a:t>Personalized</a:t>
          </a:r>
        </a:p>
      </dsp:txBody>
      <dsp:txXfrm>
        <a:off x="6157051" y="2044430"/>
        <a:ext cx="3063430" cy="504333"/>
      </dsp:txXfrm>
    </dsp:sp>
    <dsp:sp modelId="{573CC0E8-C50C-4A57-954C-0AC91665B99B}">
      <dsp:nvSpPr>
        <dsp:cNvPr id="0" name=""/>
        <dsp:cNvSpPr/>
      </dsp:nvSpPr>
      <dsp:spPr>
        <a:xfrm>
          <a:off x="7940933" y="764882"/>
          <a:ext cx="2512116" cy="3063430"/>
        </a:xfrm>
        <a:prstGeom prst="rect">
          <a:avLst/>
        </a:prstGeom>
        <a:solidFill>
          <a:srgbClr val="FFA7A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444794" rIns="213360" bIns="213360"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Schedules</a:t>
          </a:r>
        </a:p>
        <a:p>
          <a:pPr marL="228600" lvl="1" indent="-228600" algn="l" defTabSz="1022350">
            <a:lnSpc>
              <a:spcPct val="90000"/>
            </a:lnSpc>
            <a:spcBef>
              <a:spcPct val="0"/>
            </a:spcBef>
            <a:spcAft>
              <a:spcPct val="15000"/>
            </a:spcAft>
            <a:buChar char="•"/>
          </a:pPr>
          <a:r>
            <a:rPr lang="en-US" sz="2300" kern="1200" dirty="0"/>
            <a:t>Strategies</a:t>
          </a:r>
        </a:p>
      </dsp:txBody>
      <dsp:txXfrm>
        <a:off x="7940933" y="764882"/>
        <a:ext cx="2512116" cy="3063430"/>
      </dsp:txXfrm>
    </dsp:sp>
    <dsp:sp modelId="{52CE0C88-4434-464F-8704-7E2BE74FDD0B}">
      <dsp:nvSpPr>
        <dsp:cNvPr id="0" name=""/>
        <dsp:cNvSpPr/>
      </dsp:nvSpPr>
      <dsp:spPr>
        <a:xfrm>
          <a:off x="7436599" y="99162"/>
          <a:ext cx="1008667" cy="1008667"/>
        </a:xfrm>
        <a:prstGeom prst="triangle">
          <a:avLst/>
        </a:prstGeom>
        <a:solidFill>
          <a:srgbClr val="F0D4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E444A-F6AD-42D4-BA35-E42117B7C4EC}">
      <dsp:nvSpPr>
        <dsp:cNvPr id="0" name=""/>
        <dsp:cNvSpPr/>
      </dsp:nvSpPr>
      <dsp:spPr>
        <a:xfrm>
          <a:off x="4206240" y="0"/>
          <a:ext cx="6309360" cy="1227335"/>
        </a:xfrm>
        <a:prstGeom prst="rightArrow">
          <a:avLst>
            <a:gd name="adj1" fmla="val 75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Recognize the urgency</a:t>
          </a:r>
        </a:p>
        <a:p>
          <a:pPr marL="285750" lvl="1" indent="-285750" algn="l" defTabSz="1244600">
            <a:lnSpc>
              <a:spcPct val="90000"/>
            </a:lnSpc>
            <a:spcBef>
              <a:spcPct val="0"/>
            </a:spcBef>
            <a:spcAft>
              <a:spcPct val="15000"/>
            </a:spcAft>
            <a:buChar char="•"/>
          </a:pPr>
          <a:r>
            <a:rPr lang="en-US" sz="2800" kern="1200" dirty="0"/>
            <a:t>Common goals </a:t>
          </a:r>
        </a:p>
        <a:p>
          <a:pPr marL="171450" lvl="1" indent="-171450" algn="l" defTabSz="755650">
            <a:lnSpc>
              <a:spcPct val="90000"/>
            </a:lnSpc>
            <a:spcBef>
              <a:spcPct val="0"/>
            </a:spcBef>
            <a:spcAft>
              <a:spcPct val="15000"/>
            </a:spcAft>
            <a:buChar char="•"/>
          </a:pPr>
          <a:endParaRPr lang="en-US" sz="1700" kern="1200" dirty="0"/>
        </a:p>
      </dsp:txBody>
      <dsp:txXfrm>
        <a:off x="4206240" y="153417"/>
        <a:ext cx="5849109" cy="920501"/>
      </dsp:txXfrm>
    </dsp:sp>
    <dsp:sp modelId="{223C0F52-CD3D-4424-9836-567CCACDC56C}">
      <dsp:nvSpPr>
        <dsp:cNvPr id="0" name=""/>
        <dsp:cNvSpPr/>
      </dsp:nvSpPr>
      <dsp:spPr>
        <a:xfrm>
          <a:off x="0" y="0"/>
          <a:ext cx="4206240" cy="12273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a:t>Developing</a:t>
          </a:r>
        </a:p>
      </dsp:txBody>
      <dsp:txXfrm>
        <a:off x="59914" y="59914"/>
        <a:ext cx="4086412" cy="1107507"/>
      </dsp:txXfrm>
    </dsp:sp>
    <dsp:sp modelId="{CDA84BB0-D124-4B00-9825-00B2AA8EFD41}">
      <dsp:nvSpPr>
        <dsp:cNvPr id="0" name=""/>
        <dsp:cNvSpPr/>
      </dsp:nvSpPr>
      <dsp:spPr>
        <a:xfrm>
          <a:off x="4206240" y="1359495"/>
          <a:ext cx="6309360" cy="1227335"/>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 Ready, set, go!</a:t>
          </a:r>
        </a:p>
        <a:p>
          <a:pPr marL="228600" lvl="1" indent="-228600" algn="l" defTabSz="1155700">
            <a:lnSpc>
              <a:spcPct val="90000"/>
            </a:lnSpc>
            <a:spcBef>
              <a:spcPct val="0"/>
            </a:spcBef>
            <a:spcAft>
              <a:spcPct val="15000"/>
            </a:spcAft>
            <a:buChar char="•"/>
          </a:pPr>
          <a:r>
            <a:rPr lang="en-US" sz="2600" kern="1200" dirty="0"/>
            <a:t>Involve students</a:t>
          </a:r>
        </a:p>
      </dsp:txBody>
      <dsp:txXfrm>
        <a:off x="4206240" y="1512912"/>
        <a:ext cx="5849109" cy="920501"/>
      </dsp:txXfrm>
    </dsp:sp>
    <dsp:sp modelId="{525974CA-23C3-4174-8754-A5A0EBDD9AEB}">
      <dsp:nvSpPr>
        <dsp:cNvPr id="0" name=""/>
        <dsp:cNvSpPr/>
      </dsp:nvSpPr>
      <dsp:spPr>
        <a:xfrm>
          <a:off x="0" y="1350069"/>
          <a:ext cx="4206240" cy="122733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a:t>Implementing</a:t>
          </a:r>
        </a:p>
      </dsp:txBody>
      <dsp:txXfrm>
        <a:off x="59914" y="1409983"/>
        <a:ext cx="4086412" cy="1107507"/>
      </dsp:txXfrm>
    </dsp:sp>
    <dsp:sp modelId="{356E6CE9-4664-4CF6-B546-D7987BDF0D6C}">
      <dsp:nvSpPr>
        <dsp:cNvPr id="0" name=""/>
        <dsp:cNvSpPr/>
      </dsp:nvSpPr>
      <dsp:spPr>
        <a:xfrm>
          <a:off x="4206240" y="2700139"/>
          <a:ext cx="6309360" cy="1227335"/>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Recognize opportunities</a:t>
          </a:r>
        </a:p>
        <a:p>
          <a:pPr marL="228600" lvl="1" indent="-228600" algn="l" defTabSz="1155700">
            <a:lnSpc>
              <a:spcPct val="90000"/>
            </a:lnSpc>
            <a:spcBef>
              <a:spcPct val="0"/>
            </a:spcBef>
            <a:spcAft>
              <a:spcPct val="15000"/>
            </a:spcAft>
            <a:buChar char="•"/>
          </a:pPr>
          <a:r>
            <a:rPr lang="en-US" sz="2600" kern="1200" dirty="0"/>
            <a:t>Practice reflection </a:t>
          </a:r>
        </a:p>
      </dsp:txBody>
      <dsp:txXfrm>
        <a:off x="4206240" y="2853556"/>
        <a:ext cx="5849109" cy="920501"/>
      </dsp:txXfrm>
    </dsp:sp>
    <dsp:sp modelId="{18694548-9792-4463-964E-5DA73D834736}">
      <dsp:nvSpPr>
        <dsp:cNvPr id="0" name=""/>
        <dsp:cNvSpPr/>
      </dsp:nvSpPr>
      <dsp:spPr>
        <a:xfrm>
          <a:off x="0" y="2659796"/>
          <a:ext cx="4206240" cy="122733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a:t>Sustaining</a:t>
          </a:r>
        </a:p>
      </dsp:txBody>
      <dsp:txXfrm>
        <a:off x="59914" y="2719710"/>
        <a:ext cx="4086412" cy="110750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8FD277-F21F-5E4E-9B88-B6C48AE9F2AA}">
      <dsp:nvSpPr>
        <dsp:cNvPr id="0" name=""/>
        <dsp:cNvSpPr/>
      </dsp:nvSpPr>
      <dsp:spPr>
        <a:xfrm>
          <a:off x="1302720" y="1839"/>
          <a:ext cx="5210883" cy="188517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106" tIns="478835" rIns="101106" bIns="478835" numCol="1" spcCol="1270" anchor="ctr" anchorCtr="0">
          <a:noAutofit/>
        </a:bodyPr>
        <a:lstStyle/>
        <a:p>
          <a:pPr marL="0" lvl="0" indent="0" algn="l" defTabSz="800100">
            <a:lnSpc>
              <a:spcPct val="90000"/>
            </a:lnSpc>
            <a:spcBef>
              <a:spcPct val="0"/>
            </a:spcBef>
            <a:spcAft>
              <a:spcPct val="35000"/>
            </a:spcAft>
            <a:buNone/>
          </a:pPr>
          <a:r>
            <a:rPr lang="en-US" sz="1800" kern="1200"/>
            <a:t>Taking our first steps: Laying the groundwork</a:t>
          </a:r>
        </a:p>
      </dsp:txBody>
      <dsp:txXfrm>
        <a:off x="1302720" y="1839"/>
        <a:ext cx="5210883" cy="1885175"/>
      </dsp:txXfrm>
    </dsp:sp>
    <dsp:sp modelId="{5FD2AA44-7C5D-D141-8737-C9CAB4171DDA}">
      <dsp:nvSpPr>
        <dsp:cNvPr id="0" name=""/>
        <dsp:cNvSpPr/>
      </dsp:nvSpPr>
      <dsp:spPr>
        <a:xfrm>
          <a:off x="0" y="1839"/>
          <a:ext cx="1302720" cy="188517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36" tIns="186213" rIns="68936" bIns="186213" numCol="1" spcCol="1270" anchor="ctr" anchorCtr="0">
          <a:noAutofit/>
        </a:bodyPr>
        <a:lstStyle/>
        <a:p>
          <a:pPr marL="0" lvl="0" indent="0" algn="ctr" defTabSz="977900">
            <a:lnSpc>
              <a:spcPct val="90000"/>
            </a:lnSpc>
            <a:spcBef>
              <a:spcPct val="0"/>
            </a:spcBef>
            <a:spcAft>
              <a:spcPct val="35000"/>
            </a:spcAft>
            <a:buNone/>
          </a:pPr>
          <a:r>
            <a:rPr lang="en-US" sz="2200" kern="1200"/>
            <a:t>Taking</a:t>
          </a:r>
        </a:p>
      </dsp:txBody>
      <dsp:txXfrm>
        <a:off x="0" y="1839"/>
        <a:ext cx="1302720" cy="1885175"/>
      </dsp:txXfrm>
    </dsp:sp>
    <dsp:sp modelId="{82EDFF06-D859-9E4E-8EE2-C7A404D76D4F}">
      <dsp:nvSpPr>
        <dsp:cNvPr id="0" name=""/>
        <dsp:cNvSpPr/>
      </dsp:nvSpPr>
      <dsp:spPr>
        <a:xfrm>
          <a:off x="1302720" y="2000125"/>
          <a:ext cx="5210883" cy="188517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106" tIns="478835" rIns="101106" bIns="478835" numCol="1" spcCol="1270" anchor="ctr" anchorCtr="0">
          <a:noAutofit/>
        </a:bodyPr>
        <a:lstStyle/>
        <a:p>
          <a:pPr marL="0" lvl="0" indent="0" algn="l" defTabSz="800100">
            <a:lnSpc>
              <a:spcPct val="90000"/>
            </a:lnSpc>
            <a:spcBef>
              <a:spcPct val="0"/>
            </a:spcBef>
            <a:spcAft>
              <a:spcPct val="35000"/>
            </a:spcAft>
            <a:buNone/>
          </a:pPr>
          <a:r>
            <a:rPr lang="en-US" sz="1800" kern="1200"/>
            <a:t>Learning along the way: Navigating the twists and turns</a:t>
          </a:r>
        </a:p>
      </dsp:txBody>
      <dsp:txXfrm>
        <a:off x="1302720" y="2000125"/>
        <a:ext cx="5210883" cy="1885175"/>
      </dsp:txXfrm>
    </dsp:sp>
    <dsp:sp modelId="{73C28E36-472F-7E44-A944-8F92B0008F97}">
      <dsp:nvSpPr>
        <dsp:cNvPr id="0" name=""/>
        <dsp:cNvSpPr/>
      </dsp:nvSpPr>
      <dsp:spPr>
        <a:xfrm>
          <a:off x="0" y="2000125"/>
          <a:ext cx="1302720" cy="188517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36" tIns="186213" rIns="68936" bIns="186213" numCol="1" spcCol="1270" anchor="ctr" anchorCtr="0">
          <a:noAutofit/>
        </a:bodyPr>
        <a:lstStyle/>
        <a:p>
          <a:pPr marL="0" lvl="0" indent="0" algn="ctr" defTabSz="977900">
            <a:lnSpc>
              <a:spcPct val="90000"/>
            </a:lnSpc>
            <a:spcBef>
              <a:spcPct val="0"/>
            </a:spcBef>
            <a:spcAft>
              <a:spcPct val="35000"/>
            </a:spcAft>
            <a:buNone/>
          </a:pPr>
          <a:r>
            <a:rPr lang="en-US" sz="2200" kern="1200"/>
            <a:t>Learning</a:t>
          </a:r>
        </a:p>
      </dsp:txBody>
      <dsp:txXfrm>
        <a:off x="0" y="2000125"/>
        <a:ext cx="1302720" cy="1885175"/>
      </dsp:txXfrm>
    </dsp:sp>
    <dsp:sp modelId="{F1C5A391-86F5-8C45-B3BA-0CF114C72AB9}">
      <dsp:nvSpPr>
        <dsp:cNvPr id="0" name=""/>
        <dsp:cNvSpPr/>
      </dsp:nvSpPr>
      <dsp:spPr>
        <a:xfrm>
          <a:off x="1302720" y="3998411"/>
          <a:ext cx="5210883" cy="188517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106" tIns="478835" rIns="101106" bIns="478835" numCol="1" spcCol="1270" anchor="ctr" anchorCtr="0">
          <a:noAutofit/>
        </a:bodyPr>
        <a:lstStyle/>
        <a:p>
          <a:pPr marL="0" lvl="0" indent="0" algn="l" defTabSz="800100">
            <a:lnSpc>
              <a:spcPct val="90000"/>
            </a:lnSpc>
            <a:spcBef>
              <a:spcPct val="0"/>
            </a:spcBef>
            <a:spcAft>
              <a:spcPct val="35000"/>
            </a:spcAft>
            <a:buNone/>
          </a:pPr>
          <a:r>
            <a:rPr lang="en-US" sz="1800" kern="1200"/>
            <a:t>Reaching our destination: Reflection and next steps</a:t>
          </a:r>
        </a:p>
      </dsp:txBody>
      <dsp:txXfrm>
        <a:off x="1302720" y="3998411"/>
        <a:ext cx="5210883" cy="1885175"/>
      </dsp:txXfrm>
    </dsp:sp>
    <dsp:sp modelId="{29C298E8-6B7A-4949-BD9A-03A65325238E}">
      <dsp:nvSpPr>
        <dsp:cNvPr id="0" name=""/>
        <dsp:cNvSpPr/>
      </dsp:nvSpPr>
      <dsp:spPr>
        <a:xfrm>
          <a:off x="0" y="3998411"/>
          <a:ext cx="1302720" cy="188517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36" tIns="186213" rIns="68936" bIns="186213" numCol="1" spcCol="1270" anchor="ctr" anchorCtr="0">
          <a:noAutofit/>
        </a:bodyPr>
        <a:lstStyle/>
        <a:p>
          <a:pPr marL="0" lvl="0" indent="0" algn="ctr" defTabSz="977900">
            <a:lnSpc>
              <a:spcPct val="90000"/>
            </a:lnSpc>
            <a:spcBef>
              <a:spcPct val="0"/>
            </a:spcBef>
            <a:spcAft>
              <a:spcPct val="35000"/>
            </a:spcAft>
            <a:buNone/>
          </a:pPr>
          <a:r>
            <a:rPr lang="en-US" sz="2200" kern="1200"/>
            <a:t>Reaching</a:t>
          </a:r>
        </a:p>
      </dsp:txBody>
      <dsp:txXfrm>
        <a:off x="0" y="3998411"/>
        <a:ext cx="1302720" cy="188517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6394BAC-6AF2-46D0-A906-D2970C2E749A}" type="datetimeFigureOut">
              <a:rPr lang="en-US" smtClean="0"/>
              <a:t>3/11/2020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1CD1C34-72C1-4C67-AAFF-0B8CE9936A77}" type="slidenum">
              <a:rPr lang="en-US" smtClean="0"/>
              <a:t>‹#›</a:t>
            </a:fld>
            <a:endParaRPr lang="en-US"/>
          </a:p>
        </p:txBody>
      </p:sp>
    </p:spTree>
    <p:extLst>
      <p:ext uri="{BB962C8B-B14F-4D97-AF65-F5344CB8AC3E}">
        <p14:creationId xmlns:p14="http://schemas.microsoft.com/office/powerpoint/2010/main" val="3644111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cld.org/wp-content/uploads/2016/04/PL-RoadmapForLeaders.Fin_.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greatlakesequity.org/sites/default/files/201501011128_equity_tool.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1</a:t>
            </a:fld>
            <a:endParaRPr lang="en-US"/>
          </a:p>
        </p:txBody>
      </p:sp>
    </p:spTree>
    <p:extLst>
      <p:ext uri="{BB962C8B-B14F-4D97-AF65-F5344CB8AC3E}">
        <p14:creationId xmlns:p14="http://schemas.microsoft.com/office/powerpoint/2010/main" val="392026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webinar is brought</a:t>
            </a:r>
            <a:r>
              <a:rPr lang="en-US" baseline="0" dirty="0"/>
              <a:t> to you through the Office of System and School Improvement. </a:t>
            </a:r>
            <a:endParaRPr lang="en-US" dirty="0"/>
          </a:p>
        </p:txBody>
      </p:sp>
      <p:sp>
        <p:nvSpPr>
          <p:cNvPr id="4" name="Slide Number Placeholder 3"/>
          <p:cNvSpPr>
            <a:spLocks noGrp="1"/>
          </p:cNvSpPr>
          <p:nvPr>
            <p:ph type="sldNum" sz="quarter" idx="10"/>
          </p:nvPr>
        </p:nvSpPr>
        <p:spPr/>
        <p:txBody>
          <a:bodyPr/>
          <a:lstStyle/>
          <a:p>
            <a:fld id="{E881032E-8435-4810-B872-D429860A9133}" type="slidenum">
              <a:rPr lang="en-US" smtClean="0"/>
              <a:t>10</a:t>
            </a:fld>
            <a:endParaRPr lang="en-US"/>
          </a:p>
        </p:txBody>
      </p:sp>
    </p:spTree>
    <p:extLst>
      <p:ext uri="{BB962C8B-B14F-4D97-AF65-F5344CB8AC3E}">
        <p14:creationId xmlns:p14="http://schemas.microsoft.com/office/powerpoint/2010/main" val="3603291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a:t>
            </a:r>
            <a:r>
              <a:rPr lang="en-US" baseline="0" dirty="0"/>
              <a:t> you know our webinars are all posted on OSPI’s YouTube channel? If you want great ideas from Washington schools you should definitely subscribe! </a:t>
            </a:r>
            <a:endParaRPr lang="en-US" dirty="0"/>
          </a:p>
        </p:txBody>
      </p:sp>
      <p:sp>
        <p:nvSpPr>
          <p:cNvPr id="4" name="Slide Number Placeholder 3"/>
          <p:cNvSpPr>
            <a:spLocks noGrp="1"/>
          </p:cNvSpPr>
          <p:nvPr>
            <p:ph type="sldNum" sz="quarter" idx="10"/>
          </p:nvPr>
        </p:nvSpPr>
        <p:spPr/>
        <p:txBody>
          <a:bodyPr/>
          <a:lstStyle/>
          <a:p>
            <a:pPr defTabSz="931774">
              <a:defRPr/>
            </a:pPr>
            <a:fld id="{E881032E-8435-4810-B872-D429860A9133}" type="slidenum">
              <a:rPr lang="en-US">
                <a:solidFill>
                  <a:prstClr val="black"/>
                </a:solidFill>
                <a:latin typeface="Calibri" panose="020F0502020204030204"/>
              </a:rPr>
              <a:pPr defTabSz="931774">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154497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901">
              <a:defRPr/>
            </a:pPr>
            <a:r>
              <a:rPr lang="en-US" dirty="0"/>
              <a:t>Next</a:t>
            </a:r>
            <a:r>
              <a:rPr lang="en-US" baseline="0" dirty="0"/>
              <a:t> month we’re going to be talking about how High School and Beyond Planning. </a:t>
            </a:r>
          </a:p>
          <a:p>
            <a:pPr defTabSz="985901">
              <a:defRPr/>
            </a:pPr>
            <a:endParaRPr lang="en-US" baseline="0" dirty="0"/>
          </a:p>
          <a:p>
            <a:pPr defTabSz="985901">
              <a:defRPr/>
            </a:pPr>
            <a:r>
              <a:rPr lang="en-US" baseline="0" dirty="0"/>
              <a:t>These links will be in the chat if you want to register now. Please share this link with friends who may be interested! </a:t>
            </a:r>
          </a:p>
          <a:p>
            <a:pPr defTabSz="985901">
              <a:defRPr/>
            </a:pPr>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E881032E-8435-4810-B872-D429860A9133}" type="slidenum">
              <a:rPr lang="en-US">
                <a:solidFill>
                  <a:prstClr val="black"/>
                </a:solidFill>
                <a:latin typeface="Calibri" panose="020F0502020204030204"/>
              </a:rPr>
              <a:pPr defTabSz="931774">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2144338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13</a:t>
            </a:fld>
            <a:endParaRPr lang="en-US"/>
          </a:p>
        </p:txBody>
      </p:sp>
    </p:spTree>
    <p:extLst>
      <p:ext uri="{BB962C8B-B14F-4D97-AF65-F5344CB8AC3E}">
        <p14:creationId xmlns:p14="http://schemas.microsoft.com/office/powerpoint/2010/main" val="239719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Joining us today from OSPI’s Special Education Department is Paula Kitzke, Program Review Supervisor. </a:t>
            </a:r>
          </a:p>
          <a:p>
            <a:endParaRPr lang="en-US" baseline="0" dirty="0"/>
          </a:p>
          <a:p>
            <a:pPr defTabSz="931774">
              <a:defRPr/>
            </a:pPr>
            <a:r>
              <a:rPr lang="en-US" dirty="0"/>
              <a:t>Paula invited Dr. Cassie Martin, Senior </a:t>
            </a:r>
            <a:r>
              <a:rPr lang="en-US"/>
              <a:t>Inclusion </a:t>
            </a:r>
            <a:r>
              <a:rPr lang="en-US" dirty="0"/>
              <a:t>s</a:t>
            </a:r>
            <a:r>
              <a:rPr lang="en-US"/>
              <a:t>pecialist</a:t>
            </a:r>
            <a:r>
              <a:rPr lang="en-US" dirty="0"/>
              <a:t>/Ties Project Manager and Demonstration Sites Lead from the University of Washington; Alexandria Haas, Principal, McMicken Elementary, Highline School District; and Megan </a:t>
            </a:r>
            <a:r>
              <a:rPr lang="en-US" dirty="0" err="1"/>
              <a:t>Funes</a:t>
            </a:r>
            <a:r>
              <a:rPr lang="en-US" dirty="0"/>
              <a:t>, Principal, Endeavor Elementary, Issaquah School District. </a:t>
            </a:r>
          </a:p>
          <a:p>
            <a:pPr defTabSz="931774">
              <a:defRPr/>
            </a:pPr>
            <a:endParaRPr lang="en-US" dirty="0"/>
          </a:p>
          <a:p>
            <a:pPr defTabSz="931774">
              <a:defRPr/>
            </a:pPr>
            <a:r>
              <a:rPr lang="en-US" dirty="0"/>
              <a:t>Thanks</a:t>
            </a:r>
            <a:r>
              <a:rPr lang="en-US" baseline="0" dirty="0"/>
              <a:t> for all the work you’ve done to share your experiences with our audience!</a:t>
            </a:r>
          </a:p>
          <a:p>
            <a:r>
              <a:rPr lang="en-US" baseline="0" dirty="0"/>
              <a:t> </a:t>
            </a:r>
            <a:endParaRPr lang="en-US" dirty="0"/>
          </a:p>
        </p:txBody>
      </p:sp>
      <p:sp>
        <p:nvSpPr>
          <p:cNvPr id="4" name="Slide Number Placeholder 3"/>
          <p:cNvSpPr>
            <a:spLocks noGrp="1"/>
          </p:cNvSpPr>
          <p:nvPr>
            <p:ph type="sldNum" sz="quarter" idx="10"/>
          </p:nvPr>
        </p:nvSpPr>
        <p:spPr/>
        <p:txBody>
          <a:bodyPr/>
          <a:lstStyle/>
          <a:p>
            <a:fld id="{E881032E-8435-4810-B872-D429860A9133}" type="slidenum">
              <a:rPr lang="en-US" smtClean="0"/>
              <a:t>14</a:t>
            </a:fld>
            <a:endParaRPr lang="en-US"/>
          </a:p>
        </p:txBody>
      </p:sp>
    </p:spTree>
    <p:extLst>
      <p:ext uri="{BB962C8B-B14F-4D97-AF65-F5344CB8AC3E}">
        <p14:creationId xmlns:p14="http://schemas.microsoft.com/office/powerpoint/2010/main" val="1368444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like to get to know our audience</a:t>
            </a:r>
            <a:r>
              <a:rPr lang="en-US" baseline="0" dirty="0"/>
              <a:t> so that we can tailor our content to your needs. </a:t>
            </a:r>
          </a:p>
          <a:p>
            <a:endParaRPr lang="en-US" dirty="0"/>
          </a:p>
        </p:txBody>
      </p:sp>
      <p:sp>
        <p:nvSpPr>
          <p:cNvPr id="4" name="Slide Number Placeholder 3"/>
          <p:cNvSpPr>
            <a:spLocks noGrp="1"/>
          </p:cNvSpPr>
          <p:nvPr>
            <p:ph type="sldNum" sz="quarter" idx="10"/>
          </p:nvPr>
        </p:nvSpPr>
        <p:spPr/>
        <p:txBody>
          <a:bodyPr/>
          <a:lstStyle/>
          <a:p>
            <a:fld id="{E881032E-8435-4810-B872-D429860A9133}" type="slidenum">
              <a:rPr lang="en-US" smtClean="0"/>
              <a:t>15</a:t>
            </a:fld>
            <a:endParaRPr lang="en-US"/>
          </a:p>
        </p:txBody>
      </p:sp>
    </p:spTree>
    <p:extLst>
      <p:ext uri="{BB962C8B-B14F-4D97-AF65-F5344CB8AC3E}">
        <p14:creationId xmlns:p14="http://schemas.microsoft.com/office/powerpoint/2010/main" val="1126798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16</a:t>
            </a:fld>
            <a:endParaRPr lang="en-US"/>
          </a:p>
        </p:txBody>
      </p:sp>
    </p:spTree>
    <p:extLst>
      <p:ext uri="{BB962C8B-B14F-4D97-AF65-F5344CB8AC3E}">
        <p14:creationId xmlns:p14="http://schemas.microsoft.com/office/powerpoint/2010/main" val="3632976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Why do we as a state and as school counselors need to think differently about how we serve SWD?</a:t>
            </a:r>
          </a:p>
          <a:p>
            <a:endParaRPr lang="en-US" dirty="0">
              <a:cs typeface="Calibri"/>
            </a:endParaRPr>
          </a:p>
          <a:p>
            <a:r>
              <a:rPr lang="en-US" dirty="0">
                <a:cs typeface="Calibri"/>
              </a:rPr>
              <a:t>  </a:t>
            </a:r>
          </a:p>
        </p:txBody>
      </p:sp>
      <p:sp>
        <p:nvSpPr>
          <p:cNvPr id="5" name="Date Placeholder 4"/>
          <p:cNvSpPr>
            <a:spLocks noGrp="1"/>
          </p:cNvSpPr>
          <p:nvPr>
            <p:ph type="dt" idx="11"/>
          </p:nvPr>
        </p:nvSpPr>
        <p:spPr/>
        <p:txBody>
          <a:bodyPr/>
          <a:lstStyle/>
          <a:p>
            <a:pPr defTabSz="465887">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531987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F74F973B-94C2-468B-9C10-BBAB3043A3EA}" type="slidenum">
              <a:rPr lang="en-US">
                <a:solidFill>
                  <a:prstClr val="black"/>
                </a:solidFill>
                <a:latin typeface="Calibri" panose="020F0502020204030204"/>
              </a:rPr>
              <a:pPr defTabSz="931774">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952477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t>Research consistently supports a positive link between access to instruction in general education settings and improved outcomes for students. </a:t>
            </a:r>
            <a:r>
              <a:rPr lang="en-US" dirty="0">
                <a:solidFill>
                  <a:schemeClr val="accent1">
                    <a:lumMod val="50000"/>
                  </a:schemeClr>
                </a:solidFill>
                <a:latin typeface="Segoe UI" panose="020B0502040204020203" pitchFamily="34" charset="0"/>
              </a:rPr>
              <a:t>Research (&amp; our student demographics!) also show 85-90% of students with disabilities can progress in grade-level curriculum with appropriate supports. </a:t>
            </a:r>
            <a:r>
              <a:rPr lang="en-US" dirty="0"/>
              <a:t>Washington State is in the lowest quintile for inclusion nationwide, with 58% of students with disabilities included in general education settings for 80–100% of the school day. For students of color, that level of access falls to 48.7%. Extensive research on the efficacy of inclusion shows that inclusionary teaching yields significant improvements in student academic performance (in all subjects) and improvements in social and emotional outcomes as compared to teaching in separate settings. Inclusionary practices have been shown to reduce behavioral infractions, student absences, and referrals to special education. </a:t>
            </a:r>
            <a:r>
              <a:rPr lang="en-US" dirty="0">
                <a:effectLst/>
              </a:rPr>
              <a:t>In inclusive schools, students not only have access to the general education curriculum but they also receive the supports they need to participate in this instruction and to be successful.</a:t>
            </a:r>
            <a:endParaRPr lang="en-US" dirty="0"/>
          </a:p>
          <a:p>
            <a:pPr defTabSz="949478">
              <a:defRPr/>
            </a:pPr>
            <a:endParaRPr lang="en-US" dirty="0"/>
          </a:p>
          <a:p>
            <a:pPr defTabSz="949478">
              <a:defRPr/>
            </a:pPr>
            <a:r>
              <a:rPr lang="en-US" dirty="0"/>
              <a:t>Reference data…</a:t>
            </a:r>
          </a:p>
          <a:p>
            <a:pPr defTabSz="949478">
              <a:defRPr/>
            </a:pPr>
            <a:r>
              <a:rPr lang="en-US" dirty="0"/>
              <a:t>The data bolsters a sense of urgency to commit to </a:t>
            </a:r>
            <a:r>
              <a:rPr lang="en-US" dirty="0">
                <a:solidFill>
                  <a:srgbClr val="FF0000"/>
                </a:solidFill>
              </a:rPr>
              <a:t>a culture of equity through implementation of inclusionary practices.</a:t>
            </a:r>
          </a:p>
          <a:p>
            <a:endParaRPr lang="en-US" dirty="0"/>
          </a:p>
        </p:txBody>
      </p:sp>
      <p:sp>
        <p:nvSpPr>
          <p:cNvPr id="4" name="Slide Number Placeholder 3"/>
          <p:cNvSpPr>
            <a:spLocks noGrp="1"/>
          </p:cNvSpPr>
          <p:nvPr>
            <p:ph type="sldNum" sz="quarter" idx="10"/>
          </p:nvPr>
        </p:nvSpPr>
        <p:spPr/>
        <p:txBody>
          <a:bodyPr/>
          <a:lstStyle/>
          <a:p>
            <a:pPr defTabSz="931774">
              <a:defRPr/>
            </a:pPr>
            <a:fld id="{71CD1C34-72C1-4C67-AAFF-0B8CE9936A77}" type="slidenum">
              <a:rPr lang="en-US">
                <a:solidFill>
                  <a:prstClr val="black"/>
                </a:solidFill>
                <a:latin typeface="Calibri" panose="020F0502020204030204"/>
              </a:rPr>
              <a:pPr defTabSz="931774">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3447118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get started in a few minutes. You</a:t>
            </a:r>
            <a:r>
              <a:rPr lang="en-US" baseline="0" dirty="0"/>
              <a:t> can test your audio in the bottom left hand corner of the menu. </a:t>
            </a:r>
            <a:endParaRPr lang="en-US" dirty="0"/>
          </a:p>
        </p:txBody>
      </p:sp>
      <p:sp>
        <p:nvSpPr>
          <p:cNvPr id="4" name="Slide Number Placeholder 3"/>
          <p:cNvSpPr>
            <a:spLocks noGrp="1"/>
          </p:cNvSpPr>
          <p:nvPr>
            <p:ph type="sldNum" sz="quarter" idx="10"/>
          </p:nvPr>
        </p:nvSpPr>
        <p:spPr/>
        <p:txBody>
          <a:bodyPr/>
          <a:lstStyle/>
          <a:p>
            <a:fld id="{E881032E-8435-4810-B872-D429860A9133}" type="slidenum">
              <a:rPr lang="en-US" smtClean="0"/>
              <a:t>2</a:t>
            </a:fld>
            <a:endParaRPr lang="en-US"/>
          </a:p>
        </p:txBody>
      </p:sp>
    </p:spTree>
    <p:extLst>
      <p:ext uri="{BB962C8B-B14F-4D97-AF65-F5344CB8AC3E}">
        <p14:creationId xmlns:p14="http://schemas.microsoft.com/office/powerpoint/2010/main" val="335519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Staffing: </a:t>
            </a:r>
            <a:r>
              <a:rPr lang="en-US" b="0" dirty="0"/>
              <a:t>Schools that implement i</a:t>
            </a:r>
            <a:r>
              <a:rPr lang="en-US" dirty="0"/>
              <a:t>nnovative inclusionary practices support clarity of the vision</a:t>
            </a:r>
            <a:r>
              <a:rPr lang="en-US" baseline="0" dirty="0"/>
              <a:t> </a:t>
            </a:r>
            <a:r>
              <a:rPr lang="en-US" dirty="0"/>
              <a:t>with effective staffing structures.</a:t>
            </a:r>
            <a:r>
              <a:rPr lang="en-US" baseline="0" dirty="0"/>
              <a:t> Those structures are recognized as </a:t>
            </a:r>
            <a:r>
              <a:rPr lang="en-US" dirty="0"/>
              <a:t>creating</a:t>
            </a:r>
            <a:r>
              <a:rPr lang="en-US" baseline="0" dirty="0"/>
              <a:t> some staffing discomfort while creating new opportunities to address successful academic and behavioral outcomes for students with disabilities. Practitioners may find themselves providing support to new groups of students – they may also identify discomfort in their new learning. </a:t>
            </a:r>
          </a:p>
          <a:p>
            <a:r>
              <a:rPr lang="en-US" b="1" baseline="0" dirty="0"/>
              <a:t>Locale: </a:t>
            </a:r>
            <a:r>
              <a:rPr lang="en-US" b="0" baseline="0" dirty="0"/>
              <a:t>Consideration of the location of instructional settings supports inclusionary practices. Are students assigned to home schools/campuses? Are students placed into general education classroom as a first consideration? Are special education instructional places integrated within the school facility? Are student placements based on need – not labels or presumed services?</a:t>
            </a:r>
          </a:p>
          <a:p>
            <a:r>
              <a:rPr lang="en-US" b="1" baseline="0" dirty="0"/>
              <a:t>Roles: </a:t>
            </a:r>
            <a:r>
              <a:rPr lang="en-US" b="0" baseline="0" dirty="0"/>
              <a:t>Schools that implement inclusionary practices identify shared responsibilities among staff and students along with newly shared resources. Questions arise such as who is now responsible for things such as report cards? parent conferences? and monitoring course work completing? Each of those require attention to staff scheduling.  Without clarification of role responsibilities, misunderstandings may occur which lead to subpar services and ineffective schedules. </a:t>
            </a:r>
          </a:p>
          <a:p>
            <a:pPr defTabSz="931774">
              <a:defRPr/>
            </a:pPr>
            <a:r>
              <a:rPr lang="en-US" b="1" baseline="0" dirty="0"/>
              <a:t>Leadership: </a:t>
            </a:r>
            <a:r>
              <a:rPr lang="en-US" dirty="0"/>
              <a:t>In special education research, school and district</a:t>
            </a:r>
            <a:r>
              <a:rPr lang="en-US" baseline="0" dirty="0"/>
              <a:t> leaders are routinely referred to as “ground zero” for any change initiative.</a:t>
            </a:r>
            <a:endParaRPr lang="en-US" dirty="0"/>
          </a:p>
          <a:p>
            <a:r>
              <a:rPr lang="en-US" b="0" baseline="0" dirty="0"/>
              <a:t>Schools that implement inclusionary practices have leaders that recognize the need shifts in scheduling for instruction, assessment, communications, record keeping, common planning times, grade level meetings, and basic knowledge of the students that need to be served. </a:t>
            </a:r>
          </a:p>
          <a:p>
            <a:r>
              <a:rPr lang="en-US" b="1" baseline="0" dirty="0"/>
              <a:t>Experience: </a:t>
            </a:r>
            <a:r>
              <a:rPr lang="en-US" b="0" baseline="0" dirty="0"/>
              <a:t>School leaders, teachers, practitioners, families, students, and community partners who have been implementing inclusionary practices are vital resources as school identify their needs for targeted learning opportunities.  </a:t>
            </a:r>
          </a:p>
          <a:p>
            <a:endParaRPr lang="en-US" b="1" dirty="0"/>
          </a:p>
        </p:txBody>
      </p:sp>
      <p:sp>
        <p:nvSpPr>
          <p:cNvPr id="4" name="Slide Number Placeholder 3"/>
          <p:cNvSpPr>
            <a:spLocks noGrp="1"/>
          </p:cNvSpPr>
          <p:nvPr>
            <p:ph type="sldNum" sz="quarter" idx="10"/>
          </p:nvPr>
        </p:nvSpPr>
        <p:spPr/>
        <p:txBody>
          <a:bodyPr/>
          <a:lstStyle/>
          <a:p>
            <a:pPr defTabSz="931774">
              <a:defRPr/>
            </a:pPr>
            <a:fld id="{E881032E-8435-4810-B872-D429860A9133}" type="slidenum">
              <a:rPr lang="en-US">
                <a:solidFill>
                  <a:prstClr val="black"/>
                </a:solidFill>
                <a:latin typeface="Calibri" panose="020F0502020204030204"/>
              </a:rPr>
              <a:pPr defTabSz="931774">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1100831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baseline="0" dirty="0">
                <a:solidFill>
                  <a:srgbClr val="FF0000"/>
                </a:solidFill>
              </a:rPr>
              <a:t>Reimagine: </a:t>
            </a:r>
            <a:r>
              <a:rPr lang="en-US" b="0" baseline="0" dirty="0">
                <a:solidFill>
                  <a:srgbClr val="FF0000"/>
                </a:solidFill>
              </a:rPr>
              <a:t>redefining roles of school leaders, teachers, paras, students. Need to be able to rely on a cohesive school structure. Shared responsibilities. Shared resources. Shifts may be identified for content or grade level professional development, grade level or subject matter resources, creating effective student assistance teams, developing meeting schedules that are sustainable overtime and providing coaches in effective, timely capacities. </a:t>
            </a:r>
          </a:p>
          <a:p>
            <a:pPr defTabSz="931774">
              <a:defRPr/>
            </a:pPr>
            <a:r>
              <a:rPr lang="en-US" b="1" baseline="0" dirty="0">
                <a:solidFill>
                  <a:srgbClr val="FF0000"/>
                </a:solidFill>
              </a:rPr>
              <a:t>Culture: </a:t>
            </a:r>
            <a:r>
              <a:rPr lang="en-US" dirty="0">
                <a:solidFill>
                  <a:srgbClr val="FF0000"/>
                </a:solidFill>
              </a:rPr>
              <a:t>the provision of extra common planning time,  and fiscal, human, technological, and organizational resources to motivate experimentation with new practices; and the collaborative development and communication of a well-formulated plan of action for transforming the culture and practice of a school</a:t>
            </a:r>
          </a:p>
          <a:p>
            <a:endParaRPr lang="en-US" b="1" dirty="0"/>
          </a:p>
          <a:p>
            <a:r>
              <a:rPr lang="en-US" b="1" dirty="0"/>
              <a:t>Collaboration: </a:t>
            </a:r>
            <a:r>
              <a:rPr lang="en-US" dirty="0"/>
              <a:t>The National Center on Educational Restructuring and Inclusion, reported that creating planning teams, scheduling time for teachers to work and teach together, recognizing teachers as problem solvers, conceptualizing teachers as frontline researchers, and effectively collaborating with parents are all dimensions reported as crucial to successful collaboration.(The National Center on Educational Restructuring and Inclusion, 1995). MTSS &amp; </a:t>
            </a:r>
            <a:r>
              <a:rPr lang="en-US" dirty="0" err="1"/>
              <a:t>RtI</a:t>
            </a:r>
            <a:r>
              <a:rPr lang="en-US" dirty="0"/>
              <a:t> – are systems that blur the lines between general education and special education in inclusive schools. </a:t>
            </a:r>
          </a:p>
          <a:p>
            <a:endParaRPr lang="en-US" dirty="0"/>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pPr defTabSz="931774">
              <a:defRPr/>
            </a:pPr>
            <a:fld id="{71CD1C34-72C1-4C67-AAFF-0B8CE9936A77}" type="slidenum">
              <a:rPr lang="en-US">
                <a:solidFill>
                  <a:prstClr val="black"/>
                </a:solidFill>
                <a:latin typeface="Calibri" panose="020F0502020204030204"/>
              </a:rPr>
              <a:pPr defTabSz="931774">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1718982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152F47"/>
                </a:solidFill>
              </a:rPr>
              <a:t>(Revise</a:t>
            </a:r>
            <a:r>
              <a:rPr lang="en-US" baseline="0" dirty="0">
                <a:solidFill>
                  <a:srgbClr val="152F47"/>
                </a:solidFill>
              </a:rPr>
              <a:t> Notes) </a:t>
            </a:r>
            <a:endParaRPr lang="en-US" dirty="0">
              <a:solidFill>
                <a:srgbClr val="152F47"/>
              </a:solidFill>
            </a:endParaRPr>
          </a:p>
          <a:p>
            <a:r>
              <a:rPr lang="en-US" dirty="0">
                <a:solidFill>
                  <a:srgbClr val="152F47"/>
                </a:solidFill>
              </a:rPr>
              <a:t>Universal Design for Learning (UDL)</a:t>
            </a:r>
          </a:p>
          <a:p>
            <a:r>
              <a:rPr lang="en-US" dirty="0">
                <a:solidFill>
                  <a:srgbClr val="152F47"/>
                </a:solidFill>
              </a:rPr>
              <a:t>Data - dives</a:t>
            </a:r>
          </a:p>
          <a:p>
            <a:r>
              <a:rPr lang="en-US" dirty="0">
                <a:solidFill>
                  <a:srgbClr val="152F47"/>
                </a:solidFill>
              </a:rPr>
              <a:t>Master Scheduling to support inclusion </a:t>
            </a:r>
          </a:p>
          <a:p>
            <a:endParaRPr lang="en-US" dirty="0">
              <a:solidFill>
                <a:srgbClr val="152F47"/>
              </a:solidFill>
            </a:endParaRPr>
          </a:p>
          <a:p>
            <a:r>
              <a:rPr lang="en-US" b="1" dirty="0">
                <a:solidFill>
                  <a:srgbClr val="152F47"/>
                </a:solidFill>
              </a:rPr>
              <a:t>Frameworks:</a:t>
            </a:r>
          </a:p>
          <a:p>
            <a:r>
              <a:rPr lang="en-US" dirty="0">
                <a:solidFill>
                  <a:srgbClr val="152F47"/>
                </a:solidFill>
              </a:rPr>
              <a:t>Differentiated instruction </a:t>
            </a:r>
          </a:p>
          <a:p>
            <a:r>
              <a:rPr lang="en-US" dirty="0">
                <a:solidFill>
                  <a:srgbClr val="152F47"/>
                </a:solidFill>
              </a:rPr>
              <a:t>Students engaged in core content </a:t>
            </a:r>
          </a:p>
          <a:p>
            <a:r>
              <a:rPr lang="en-US" dirty="0" err="1">
                <a:solidFill>
                  <a:srgbClr val="152F47"/>
                </a:solidFill>
              </a:rPr>
              <a:t>Multitiered</a:t>
            </a:r>
            <a:r>
              <a:rPr lang="en-US" dirty="0">
                <a:solidFill>
                  <a:srgbClr val="152F47"/>
                </a:solidFill>
              </a:rPr>
              <a:t> Systems of Support (MTSS)</a:t>
            </a:r>
          </a:p>
          <a:p>
            <a:r>
              <a:rPr lang="en-US" dirty="0">
                <a:solidFill>
                  <a:srgbClr val="152F47"/>
                </a:solidFill>
              </a:rPr>
              <a:t>Positive Behavior Interventions &amp; Support (PBIS) </a:t>
            </a:r>
          </a:p>
          <a:p>
            <a:r>
              <a:rPr lang="en-US" dirty="0" err="1">
                <a:solidFill>
                  <a:srgbClr val="152F47"/>
                </a:solidFill>
              </a:rPr>
              <a:t>Coteaching</a:t>
            </a:r>
            <a:r>
              <a:rPr lang="en-US" dirty="0">
                <a:solidFill>
                  <a:srgbClr val="152F47"/>
                </a:solidFill>
              </a:rPr>
              <a:t> and </a:t>
            </a:r>
            <a:r>
              <a:rPr lang="en-US" dirty="0" err="1">
                <a:solidFill>
                  <a:srgbClr val="152F47"/>
                </a:solidFill>
              </a:rPr>
              <a:t>coplanning</a:t>
            </a:r>
            <a:r>
              <a:rPr lang="en-US" dirty="0">
                <a:solidFill>
                  <a:srgbClr val="152F47"/>
                </a:solidFill>
              </a:rPr>
              <a:t> </a:t>
            </a:r>
          </a:p>
          <a:p>
            <a:r>
              <a:rPr lang="en-US" dirty="0">
                <a:solidFill>
                  <a:srgbClr val="152F47"/>
                </a:solidFill>
              </a:rPr>
              <a:t>Inclusive IEPs</a:t>
            </a:r>
          </a:p>
          <a:p>
            <a:r>
              <a:rPr lang="en-US" b="1" dirty="0">
                <a:solidFill>
                  <a:srgbClr val="152F47"/>
                </a:solidFill>
              </a:rPr>
              <a:t>PD:</a:t>
            </a:r>
          </a:p>
          <a:p>
            <a:r>
              <a:rPr lang="en-US" dirty="0">
                <a:solidFill>
                  <a:srgbClr val="152F47"/>
                </a:solidFill>
              </a:rPr>
              <a:t>Flexible service delivery </a:t>
            </a:r>
          </a:p>
          <a:p>
            <a:r>
              <a:rPr lang="en-US" dirty="0">
                <a:solidFill>
                  <a:srgbClr val="152F47"/>
                </a:solidFill>
              </a:rPr>
              <a:t>Leadership development </a:t>
            </a:r>
          </a:p>
          <a:p>
            <a:r>
              <a:rPr lang="en-US" dirty="0">
                <a:solidFill>
                  <a:srgbClr val="152F47"/>
                </a:solidFill>
              </a:rPr>
              <a:t>Blended learning </a:t>
            </a:r>
          </a:p>
          <a:p>
            <a:r>
              <a:rPr lang="en-US" dirty="0">
                <a:solidFill>
                  <a:srgbClr val="152F47"/>
                </a:solidFill>
              </a:rPr>
              <a:t>Family/community partnerships </a:t>
            </a:r>
          </a:p>
          <a:p>
            <a:endParaRPr lang="en-US" b="1" dirty="0">
              <a:solidFill>
                <a:srgbClr val="152F47"/>
              </a:solidFill>
            </a:endParaRPr>
          </a:p>
          <a:p>
            <a:r>
              <a:rPr lang="en-US" b="1" dirty="0">
                <a:solidFill>
                  <a:srgbClr val="152F47"/>
                </a:solidFill>
              </a:rPr>
              <a:t>Schedules:</a:t>
            </a:r>
          </a:p>
          <a:p>
            <a:r>
              <a:rPr lang="en-US" dirty="0">
                <a:solidFill>
                  <a:srgbClr val="152F47"/>
                </a:solidFill>
              </a:rPr>
              <a:t>Embedded academic instruction in general education </a:t>
            </a:r>
          </a:p>
          <a:p>
            <a:r>
              <a:rPr lang="en-US" dirty="0">
                <a:solidFill>
                  <a:srgbClr val="152F47"/>
                </a:solidFill>
              </a:rPr>
              <a:t>Use of assistive technology (AT)</a:t>
            </a:r>
          </a:p>
          <a:p>
            <a:r>
              <a:rPr lang="en-US" dirty="0">
                <a:solidFill>
                  <a:srgbClr val="152F47"/>
                </a:solidFill>
              </a:rPr>
              <a:t>Social emotional learning (SEL)</a:t>
            </a:r>
          </a:p>
          <a:p>
            <a:r>
              <a:rPr lang="en-US" dirty="0">
                <a:solidFill>
                  <a:srgbClr val="152F47"/>
                </a:solidFill>
              </a:rPr>
              <a:t>Culturally responsive pedagogy</a:t>
            </a:r>
          </a:p>
          <a:p>
            <a:r>
              <a:rPr lang="en-US" dirty="0">
                <a:solidFill>
                  <a:srgbClr val="152F47"/>
                </a:solidFill>
              </a:rPr>
              <a:t>Visible learning</a:t>
            </a:r>
          </a:p>
          <a:p>
            <a:r>
              <a:rPr lang="en-US" dirty="0">
                <a:solidFill>
                  <a:srgbClr val="152F47"/>
                </a:solidFill>
              </a:rPr>
              <a:t>Data literacy and data analysis protocols</a:t>
            </a:r>
          </a:p>
          <a:p>
            <a:r>
              <a:rPr lang="en-US" dirty="0">
                <a:solidFill>
                  <a:srgbClr val="152F47"/>
                </a:solidFill>
              </a:rPr>
              <a:t>Teacher collaboration</a:t>
            </a:r>
          </a:p>
          <a:p>
            <a:r>
              <a:rPr lang="en-US" dirty="0">
                <a:solidFill>
                  <a:srgbClr val="152F47"/>
                </a:solidFill>
              </a:rPr>
              <a:t>Inclusive extracurricular activities</a:t>
            </a:r>
          </a:p>
          <a:p>
            <a:r>
              <a:rPr lang="en-US" dirty="0">
                <a:solidFill>
                  <a:srgbClr val="152F47"/>
                </a:solidFill>
              </a:rPr>
              <a:t>PLCs that include inclusive viewpoints</a:t>
            </a:r>
          </a:p>
          <a:p>
            <a:r>
              <a:rPr lang="en-US" dirty="0">
                <a:solidFill>
                  <a:srgbClr val="152F47"/>
                </a:solidFill>
              </a:rPr>
              <a:t>Embedded nonacademic instruction in general education</a:t>
            </a:r>
          </a:p>
          <a:p>
            <a:r>
              <a:rPr lang="en-US" dirty="0">
                <a:solidFill>
                  <a:srgbClr val="152F47"/>
                </a:solidFill>
              </a:rPr>
              <a:t>Inclusive vision and mission</a:t>
            </a:r>
          </a:p>
          <a:p>
            <a:r>
              <a:rPr lang="en-US" dirty="0">
                <a:solidFill>
                  <a:srgbClr val="152F47"/>
                </a:solidFill>
              </a:rPr>
              <a:t>Teaching self determination</a:t>
            </a:r>
          </a:p>
          <a:p>
            <a:r>
              <a:rPr lang="en-US" dirty="0">
                <a:solidFill>
                  <a:srgbClr val="152F47"/>
                </a:solidFill>
              </a:rPr>
              <a:t>Person-centered/Strengths based planning</a:t>
            </a:r>
          </a:p>
          <a:p>
            <a:endParaRPr lang="en-US" dirty="0">
              <a:solidFill>
                <a:srgbClr val="152F47"/>
              </a:solidFill>
            </a:endParaRPr>
          </a:p>
          <a:p>
            <a:pPr defTabSz="931774">
              <a:defRPr/>
            </a:pPr>
            <a:endParaRPr lang="en-US" dirty="0"/>
          </a:p>
          <a:p>
            <a:pPr defTabSz="931774">
              <a:defRPr/>
            </a:pPr>
            <a:endParaRPr lang="en-US" dirty="0"/>
          </a:p>
          <a:p>
            <a:pPr defTabSz="931774">
              <a:defRPr/>
            </a:pPr>
            <a:r>
              <a:rPr lang="en-US" dirty="0"/>
              <a:t>Personalized : Successful personalized learning requires prepared and supported educators. Leaders must know the strengths and needs of educators and provide continued</a:t>
            </a:r>
            <a:r>
              <a:rPr lang="en-US" baseline="0" dirty="0"/>
              <a:t> professional development  and support so educators can better meet the needs of all students. </a:t>
            </a:r>
            <a:r>
              <a:rPr lang="en-US" dirty="0">
                <a:hlinkClick r:id="rId3"/>
              </a:rPr>
              <a:t>https://www.ncld.org/wp-content/uploads/2016/04/PL-RoadmapForLeaders.Fin_.pdf</a:t>
            </a:r>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71CD1C34-72C1-4C67-AAFF-0B8CE9936A77}" type="slidenum">
              <a:rPr lang="en-US">
                <a:solidFill>
                  <a:prstClr val="black"/>
                </a:solidFill>
                <a:latin typeface="Calibri" panose="020F0502020204030204"/>
              </a:rPr>
              <a:pPr defTabSz="931774">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1151544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Developing</a:t>
            </a:r>
            <a:r>
              <a:rPr lang="en-US" b="1" baseline="0" dirty="0"/>
              <a:t> </a:t>
            </a:r>
            <a:r>
              <a:rPr lang="en-US" baseline="0" dirty="0"/>
              <a:t>: Identify necessary human, social and material resources. Create committed teams. Communicate expectations. How will you support ongoing collaboration?  </a:t>
            </a:r>
            <a:r>
              <a:rPr lang="en-US" b="0" baseline="0" dirty="0"/>
              <a:t>Build capacity for engagement, reflection ( what is working , what is not and why not?) , </a:t>
            </a:r>
          </a:p>
          <a:p>
            <a:endParaRPr lang="en-US" baseline="0" dirty="0"/>
          </a:p>
          <a:p>
            <a:r>
              <a:rPr lang="en-US" b="1" baseline="0" dirty="0">
                <a:solidFill>
                  <a:srgbClr val="FF0000"/>
                </a:solidFill>
              </a:rPr>
              <a:t>Implementing: </a:t>
            </a:r>
            <a:r>
              <a:rPr lang="en-US" b="0" baseline="0" dirty="0">
                <a:solidFill>
                  <a:srgbClr val="FF0000"/>
                </a:solidFill>
              </a:rPr>
              <a:t>Provide requisite training to staff. Gather feedback and impact data.</a:t>
            </a:r>
          </a:p>
          <a:p>
            <a:endParaRPr lang="en-US" b="1" baseline="0" dirty="0">
              <a:solidFill>
                <a:srgbClr val="FF0000"/>
              </a:solidFill>
            </a:endParaRPr>
          </a:p>
          <a:p>
            <a:pPr defTabSz="931774">
              <a:defRPr/>
            </a:pPr>
            <a:r>
              <a:rPr lang="en-US" b="1" baseline="0" dirty="0"/>
              <a:t>Sustaining</a:t>
            </a:r>
            <a:r>
              <a:rPr lang="en-US" b="0" baseline="0" dirty="0"/>
              <a:t>: Identify and implement actions for improvements. What outcomes are you striving to maintain and improve – staff/ students (academic, social, behavioral,) </a:t>
            </a:r>
            <a:endParaRPr lang="en-US" b="0" dirty="0"/>
          </a:p>
          <a:p>
            <a:endParaRPr lang="en-US" b="0" dirty="0"/>
          </a:p>
        </p:txBody>
      </p:sp>
      <p:sp>
        <p:nvSpPr>
          <p:cNvPr id="4" name="Slide Number Placeholder 3"/>
          <p:cNvSpPr>
            <a:spLocks noGrp="1"/>
          </p:cNvSpPr>
          <p:nvPr>
            <p:ph type="sldNum" sz="quarter" idx="10"/>
          </p:nvPr>
        </p:nvSpPr>
        <p:spPr/>
        <p:txBody>
          <a:bodyPr/>
          <a:lstStyle/>
          <a:p>
            <a:pPr defTabSz="931774">
              <a:defRPr/>
            </a:pPr>
            <a:fld id="{71CD1C34-72C1-4C67-AAFF-0B8CE9936A77}" type="slidenum">
              <a:rPr lang="en-US">
                <a:solidFill>
                  <a:prstClr val="black"/>
                </a:solidFill>
                <a:latin typeface="Calibri" panose="020F0502020204030204"/>
              </a:rPr>
              <a:pPr defTabSz="931774">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3814079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pPr defTabSz="931774">
              <a:defRPr/>
            </a:pP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defTabSz="931774">
              <a:defRPr/>
            </a:pPr>
            <a:fld id="{E881032E-8435-4810-B872-D429860A9133}" type="slidenum">
              <a:rPr lang="en-US">
                <a:solidFill>
                  <a:prstClr val="black"/>
                </a:solidFill>
                <a:latin typeface="Calibri" panose="020F0502020204030204"/>
              </a:rPr>
              <a:pPr defTabSz="931774">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1337729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26</a:t>
            </a:fld>
            <a:endParaRPr lang="en-US"/>
          </a:p>
        </p:txBody>
      </p:sp>
    </p:spTree>
    <p:extLst>
      <p:ext uri="{BB962C8B-B14F-4D97-AF65-F5344CB8AC3E}">
        <p14:creationId xmlns:p14="http://schemas.microsoft.com/office/powerpoint/2010/main" val="4121116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Demographics, about the school - Alex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248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 points 1-2</a:t>
            </a:r>
          </a:p>
          <a:p>
            <a:r>
              <a:rPr lang="en-US" dirty="0"/>
              <a:t>Cassie points 3-4</a:t>
            </a:r>
          </a:p>
          <a:p>
            <a:r>
              <a:rPr lang="en-US" dirty="0"/>
              <a:t>Megan 5</a:t>
            </a:r>
          </a:p>
          <a:p>
            <a:endParaRPr lang="en-US" dirty="0"/>
          </a:p>
          <a:p>
            <a:endParaRPr lang="en-US" dirty="0"/>
          </a:p>
          <a:p>
            <a:r>
              <a:rPr lang="en-US" dirty="0"/>
              <a:t>We knew there were a lot of good things happening, and we were looking at how we could take those strengths, move forward and have a huge impact on students learning and staff were examining what it meant to be an inclusive school – taking all the pieces to build a master schedule to support the practices</a:t>
            </a:r>
          </a:p>
          <a:p>
            <a:pPr marL="342900" lvl="0" indent="-342900">
              <a:lnSpc>
                <a:spcPct val="100000"/>
              </a:lnSpc>
              <a:spcBef>
                <a:spcPts val="0"/>
              </a:spcBef>
              <a:buClr>
                <a:schemeClr val="dk1"/>
              </a:buClr>
              <a:buSzPts val="3000"/>
              <a:buFont typeface="Indie Flower"/>
              <a:buChar char="•"/>
            </a:pPr>
            <a:endParaRPr lang="en-US" dirty="0">
              <a:latin typeface="Indie Flower"/>
              <a:ea typeface="Indie Flower"/>
              <a:cs typeface="Indie Flower"/>
              <a:sym typeface="Indie Flower"/>
            </a:endParaRPr>
          </a:p>
          <a:p>
            <a:pPr marL="342900" lvl="0" indent="-342900">
              <a:lnSpc>
                <a:spcPct val="100000"/>
              </a:lnSpc>
              <a:spcBef>
                <a:spcPts val="0"/>
              </a:spcBef>
              <a:buClr>
                <a:schemeClr val="dk1"/>
              </a:buClr>
              <a:buSzPts val="3000"/>
              <a:buFont typeface="Indie Flower"/>
              <a:buChar char="•"/>
            </a:pPr>
            <a:endParaRPr lang="en-US" dirty="0">
              <a:latin typeface="Indie Flower"/>
              <a:ea typeface="Indie Flower"/>
              <a:cs typeface="Indie Flower"/>
              <a:sym typeface="Indie Flower"/>
            </a:endParaRPr>
          </a:p>
          <a:p>
            <a:pPr marL="342900" lvl="0" indent="-342900">
              <a:lnSpc>
                <a:spcPct val="100000"/>
              </a:lnSpc>
              <a:spcBef>
                <a:spcPts val="0"/>
              </a:spcBef>
              <a:buClr>
                <a:schemeClr val="dk1"/>
              </a:buClr>
              <a:buSzPts val="3000"/>
              <a:buFont typeface="Indie Flower"/>
              <a:buChar char="•"/>
            </a:pPr>
            <a:r>
              <a:rPr lang="en-US" dirty="0">
                <a:latin typeface="Indie Flower"/>
                <a:ea typeface="Indie Flower"/>
                <a:cs typeface="Indie Flower"/>
                <a:sym typeface="Indie Flower"/>
              </a:rPr>
              <a:t>Focus school for Special Education</a:t>
            </a:r>
          </a:p>
          <a:p>
            <a:pPr marL="342900" lvl="0" indent="-342900">
              <a:lnSpc>
                <a:spcPct val="100000"/>
              </a:lnSpc>
              <a:spcBef>
                <a:spcPts val="0"/>
              </a:spcBef>
              <a:buSzPts val="3000"/>
              <a:buFont typeface="Indie Flower"/>
              <a:buChar char="•"/>
            </a:pPr>
            <a:r>
              <a:rPr lang="en-US" dirty="0">
                <a:latin typeface="Indie Flower"/>
                <a:ea typeface="Indie Flower"/>
                <a:cs typeface="Indie Flower"/>
                <a:sym typeface="Indie Flower"/>
              </a:rPr>
              <a:t>Commitment to equity and McMicken has a highly diverse student body, including diverse learning needs</a:t>
            </a:r>
          </a:p>
          <a:p>
            <a:pPr marL="342900" lvl="0" indent="-342900">
              <a:lnSpc>
                <a:spcPct val="100000"/>
              </a:lnSpc>
              <a:spcBef>
                <a:spcPts val="600"/>
              </a:spcBef>
              <a:buClr>
                <a:schemeClr val="dk1"/>
              </a:buClr>
              <a:buSzPts val="3000"/>
              <a:buFont typeface="Indie Flower"/>
              <a:buChar char="•"/>
            </a:pPr>
            <a:r>
              <a:rPr lang="en-US" dirty="0">
                <a:latin typeface="Indie Flower"/>
                <a:ea typeface="Indie Flower"/>
                <a:cs typeface="Indie Flower"/>
                <a:sym typeface="Indie Flower"/>
              </a:rPr>
              <a:t>In the process of examining ways to maximize resources and improve student outcomes</a:t>
            </a:r>
          </a:p>
          <a:p>
            <a:pPr marL="342900" lvl="0" indent="-342900">
              <a:lnSpc>
                <a:spcPct val="100000"/>
              </a:lnSpc>
              <a:spcBef>
                <a:spcPts val="600"/>
              </a:spcBef>
              <a:buSzPts val="3000"/>
              <a:buFont typeface="Indie Flower"/>
              <a:buChar char="•"/>
            </a:pPr>
            <a:r>
              <a:rPr lang="en-US" dirty="0">
                <a:latin typeface="Indie Flower"/>
                <a:ea typeface="Indie Flower"/>
                <a:cs typeface="Indie Flower"/>
                <a:sym typeface="Indie Flower"/>
              </a:rPr>
              <a:t>Provided a unique opportunity to partner with consultant, Dr. Cassie Martin, who had a vision for an inclusive education </a:t>
            </a:r>
            <a:r>
              <a:rPr lang="en-US" i="1" dirty="0" err="1">
                <a:latin typeface="Indie Flower"/>
                <a:ea typeface="Indie Flower"/>
                <a:cs typeface="Indie Flower"/>
                <a:sym typeface="Indie Flower"/>
              </a:rPr>
              <a:t>labsite</a:t>
            </a:r>
            <a:endParaRPr lang="en-US" i="1" dirty="0">
              <a:latin typeface="Indie Flower"/>
              <a:ea typeface="Indie Flower"/>
              <a:cs typeface="Indie Flower"/>
              <a:sym typeface="Indie Flower"/>
            </a:endParaRPr>
          </a:p>
          <a:p>
            <a:pPr marL="342900" lvl="0" indent="-419100">
              <a:spcBef>
                <a:spcPts val="600"/>
              </a:spcBef>
              <a:buSzPts val="3000"/>
              <a:buFont typeface="Indie Flower"/>
              <a:buChar char="•"/>
            </a:pPr>
            <a:r>
              <a:rPr lang="en-US" dirty="0">
                <a:latin typeface="Indie Flower"/>
                <a:ea typeface="Indie Flower"/>
                <a:cs typeface="Indie Flower"/>
                <a:sym typeface="Indie Flower"/>
              </a:rPr>
              <a:t>Engaged, collaborative and reflective teaching community that had been cultivated to move inclusive practices forward</a:t>
            </a:r>
          </a:p>
          <a:p>
            <a:endParaRPr lang="en-US" dirty="0"/>
          </a:p>
          <a:p>
            <a:endParaRPr lang="en-US" dirty="0"/>
          </a:p>
          <a:p>
            <a:r>
              <a:rPr lang="en-US" dirty="0"/>
              <a:t>The destination is really that we are on a path of continuous improvement – always responding to the needs of our students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843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McMicken Heights selected as a lab site to engage with UW in bottom up school reform to support inclusionary practices (Cassie)</a:t>
            </a:r>
          </a:p>
          <a:p>
            <a:r>
              <a:rPr lang="en-US" dirty="0"/>
              <a:t>4 year plan (bring up Alex’s 5 year plan document and walk through with group) (Alex)</a:t>
            </a:r>
          </a:p>
          <a:p>
            <a:r>
              <a:rPr lang="en-US" dirty="0"/>
              <a:t>The evolution of the master schedule – just an overview of what the impetus behind the work was, then we get into more detail later (Megan)</a:t>
            </a:r>
          </a:p>
          <a:p>
            <a:r>
              <a:rPr lang="en-US" dirty="0"/>
              <a:t>Alex talks about 5 year plan and then Megan talk about how the master schedule drove this work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7365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 – Talk about where teachers were, what they understood, where they were because none of this was in place</a:t>
            </a:r>
          </a:p>
          <a:p>
            <a:endParaRPr lang="en-US" dirty="0"/>
          </a:p>
          <a:p>
            <a:r>
              <a:rPr lang="en-US" dirty="0"/>
              <a:t>Talk about year 1 rolls out of success blocks, then talk about coteach pilot, talk about data analysis protocols and progress </a:t>
            </a:r>
            <a:r>
              <a:rPr lang="en-US" dirty="0" err="1"/>
              <a:t>monitoring,and</a:t>
            </a:r>
            <a:r>
              <a:rPr lang="en-US" dirty="0"/>
              <a:t> what you put in place to support staff - - release days, common planning, etc.) – then refer back to 5 year plan to talk about how all this ties together to support inclusive education.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2330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get started in a few minutes. You</a:t>
            </a:r>
            <a:r>
              <a:rPr lang="en-US" baseline="0" dirty="0"/>
              <a:t> can test your audio in the bottom left hand corner of the menu. </a:t>
            </a:r>
            <a:endParaRPr lang="en-US" dirty="0"/>
          </a:p>
        </p:txBody>
      </p:sp>
      <p:sp>
        <p:nvSpPr>
          <p:cNvPr id="4" name="Slide Number Placeholder 3"/>
          <p:cNvSpPr>
            <a:spLocks noGrp="1"/>
          </p:cNvSpPr>
          <p:nvPr>
            <p:ph type="sldNum" sz="quarter" idx="10"/>
          </p:nvPr>
        </p:nvSpPr>
        <p:spPr/>
        <p:txBody>
          <a:bodyPr/>
          <a:lstStyle/>
          <a:p>
            <a:fld id="{E881032E-8435-4810-B872-D429860A9133}" type="slidenum">
              <a:rPr lang="en-US" smtClean="0"/>
              <a:t>3</a:t>
            </a:fld>
            <a:endParaRPr lang="en-US"/>
          </a:p>
        </p:txBody>
      </p:sp>
    </p:spTree>
    <p:extLst>
      <p:ext uri="{BB962C8B-B14F-4D97-AF65-F5344CB8AC3E}">
        <p14:creationId xmlns:p14="http://schemas.microsoft.com/office/powerpoint/2010/main" val="3656461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Megan -I changed LC to special education services, because EBC is included here too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646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6592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6102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3078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 vs Case Managers – look at numbers and determine</a:t>
            </a:r>
            <a:r>
              <a:rPr lang="en-US" baseline="0" dirty="0"/>
              <a:t> if one or both LRC staff (or how many support staff) are needed to make sure students at that grade level receive their SDI</a:t>
            </a:r>
          </a:p>
          <a:p>
            <a:endParaRPr lang="en-US" baseline="0" dirty="0"/>
          </a:p>
          <a:p>
            <a:r>
              <a:rPr lang="en-US" baseline="0" dirty="0"/>
              <a:t>**Elementary Example – with limited to no experience at the secondary level, may not work the same when there are more moving parts.**  Slide 34 is more universal  </a:t>
            </a:r>
            <a:endParaRPr lang="en-US" dirty="0"/>
          </a:p>
        </p:txBody>
      </p:sp>
      <p:sp>
        <p:nvSpPr>
          <p:cNvPr id="4" name="Slide Number Placeholder 3"/>
          <p:cNvSpPr>
            <a:spLocks noGrp="1"/>
          </p:cNvSpPr>
          <p:nvPr>
            <p:ph type="sldNum" sz="quarter" idx="10"/>
          </p:nvPr>
        </p:nvSpPr>
        <p:spPr/>
        <p:txBody>
          <a:bodyPr/>
          <a:lstStyle/>
          <a:p>
            <a:pPr defTabSz="931774">
              <a:defRPr/>
            </a:pPr>
            <a:fld id="{71CD1C34-72C1-4C67-AAFF-0B8CE9936A77}" type="slidenum">
              <a:rPr lang="en-US">
                <a:solidFill>
                  <a:prstClr val="black"/>
                </a:solidFill>
                <a:latin typeface="Calibri" panose="020F0502020204030204"/>
              </a:rPr>
              <a:pPr defTabSz="931774">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4387005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Cassie -  bullet 1</a:t>
            </a:r>
          </a:p>
          <a:p>
            <a:r>
              <a:rPr lang="en-US" baseline="0" dirty="0"/>
              <a:t>Alex – bullet 2</a:t>
            </a:r>
          </a:p>
          <a:p>
            <a:r>
              <a:rPr lang="en-US" baseline="0" dirty="0"/>
              <a:t>Megan – bullet 3</a:t>
            </a:r>
          </a:p>
          <a:p>
            <a:r>
              <a:rPr lang="en-US" baseline="0" dirty="0"/>
              <a:t>Cassie – bullet 4</a:t>
            </a:r>
          </a:p>
          <a:p>
            <a:endParaRPr lang="en-US" baseline="0" dirty="0"/>
          </a:p>
        </p:txBody>
      </p:sp>
      <p:sp>
        <p:nvSpPr>
          <p:cNvPr id="4" name="Slide Number Placeholder 3"/>
          <p:cNvSpPr>
            <a:spLocks noGrp="1"/>
          </p:cNvSpPr>
          <p:nvPr>
            <p:ph type="sldNum" sz="quarter" idx="10"/>
          </p:nvPr>
        </p:nvSpPr>
        <p:spPr/>
        <p:txBody>
          <a:bodyPr/>
          <a:lstStyle/>
          <a:p>
            <a:pPr defTabSz="931774">
              <a:defRPr/>
            </a:pPr>
            <a:fld id="{E881032E-8435-4810-B872-D429860A9133}" type="slidenum">
              <a:rPr lang="en-US">
                <a:solidFill>
                  <a:prstClr val="black"/>
                </a:solidFill>
                <a:latin typeface="Calibri" panose="020F0502020204030204"/>
              </a:rPr>
              <a:pPr defTabSz="931774">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36754956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 – bullet 1, 2, 3, 4</a:t>
            </a:r>
          </a:p>
          <a:p>
            <a:r>
              <a:rPr lang="en-US" dirty="0"/>
              <a:t>Megan, bullet 5</a:t>
            </a:r>
          </a:p>
          <a:p>
            <a:r>
              <a:rPr lang="en-US" dirty="0"/>
              <a:t>Alex bullet 6,7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8732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Megan – bullet 1 (say that we are going to be looking at the data in a minute)</a:t>
            </a:r>
          </a:p>
          <a:p>
            <a:r>
              <a:rPr lang="en-US" dirty="0"/>
              <a:t>Alex – bullet 2,</a:t>
            </a:r>
          </a:p>
          <a:p>
            <a:r>
              <a:rPr lang="en-US" dirty="0"/>
              <a:t>Cassie, bullets 3, 4, 5, 6 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75147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t>
            </a:r>
          </a:p>
        </p:txBody>
      </p:sp>
      <p:sp>
        <p:nvSpPr>
          <p:cNvPr id="4" name="Slide Number Placeholder 3"/>
          <p:cNvSpPr>
            <a:spLocks noGrp="1"/>
          </p:cNvSpPr>
          <p:nvPr>
            <p:ph type="sldNum" sz="quarter" idx="5"/>
          </p:nvPr>
        </p:nvSpPr>
        <p:spPr/>
        <p:txBody>
          <a:bodyPr/>
          <a:lstStyle/>
          <a:p>
            <a:fld id="{71CD1C34-72C1-4C67-AAFF-0B8CE9936A77}" type="slidenum">
              <a:rPr lang="en-US" smtClean="0"/>
              <a:t>39</a:t>
            </a:fld>
            <a:endParaRPr lang="en-US"/>
          </a:p>
        </p:txBody>
      </p:sp>
    </p:spTree>
    <p:extLst>
      <p:ext uri="{BB962C8B-B14F-4D97-AF65-F5344CB8AC3E}">
        <p14:creationId xmlns:p14="http://schemas.microsoft.com/office/powerpoint/2010/main" val="40980530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t>
            </a:r>
          </a:p>
        </p:txBody>
      </p:sp>
      <p:sp>
        <p:nvSpPr>
          <p:cNvPr id="4" name="Slide Number Placeholder 3"/>
          <p:cNvSpPr>
            <a:spLocks noGrp="1"/>
          </p:cNvSpPr>
          <p:nvPr>
            <p:ph type="sldNum" sz="quarter" idx="5"/>
          </p:nvPr>
        </p:nvSpPr>
        <p:spPr/>
        <p:txBody>
          <a:bodyPr/>
          <a:lstStyle/>
          <a:p>
            <a:fld id="{71CD1C34-72C1-4C67-AAFF-0B8CE9936A77}" type="slidenum">
              <a:rPr lang="en-US" smtClean="0"/>
              <a:t>40</a:t>
            </a:fld>
            <a:endParaRPr lang="en-US"/>
          </a:p>
        </p:txBody>
      </p:sp>
    </p:spTree>
    <p:extLst>
      <p:ext uri="{BB962C8B-B14F-4D97-AF65-F5344CB8AC3E}">
        <p14:creationId xmlns:p14="http://schemas.microsoft.com/office/powerpoint/2010/main" val="570155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sharing comments and ideas in the chat. </a:t>
            </a:r>
          </a:p>
          <a:p>
            <a:endParaRPr lang="en-US" dirty="0"/>
          </a:p>
          <a:p>
            <a:r>
              <a:rPr lang="en-US" dirty="0"/>
              <a:t>If you’d like our presenters</a:t>
            </a:r>
            <a:r>
              <a:rPr lang="en-US" baseline="0" dirty="0"/>
              <a:t> to answer a question, please use the Q&amp;A instead. </a:t>
            </a:r>
          </a:p>
          <a:p>
            <a:endParaRPr lang="en-US" baseline="0" dirty="0"/>
          </a:p>
          <a:p>
            <a:r>
              <a:rPr lang="en-US" baseline="0" dirty="0"/>
              <a:t>Our slides are available on the GATE Equity Webinar page now if you would like a copy. </a:t>
            </a:r>
          </a:p>
          <a:p>
            <a:endParaRPr lang="en-US" baseline="0" dirty="0"/>
          </a:p>
          <a:p>
            <a:r>
              <a:rPr lang="en-US" baseline="0" dirty="0"/>
              <a:t>We do record our webinars and they’re also on our page in the archive section. The recording from today should be available by the end of the month. </a:t>
            </a:r>
            <a:endParaRPr lang="en-US" dirty="0"/>
          </a:p>
        </p:txBody>
      </p:sp>
      <p:sp>
        <p:nvSpPr>
          <p:cNvPr id="4" name="Slide Number Placeholder 3"/>
          <p:cNvSpPr>
            <a:spLocks noGrp="1"/>
          </p:cNvSpPr>
          <p:nvPr>
            <p:ph type="sldNum" sz="quarter" idx="10"/>
          </p:nvPr>
        </p:nvSpPr>
        <p:spPr/>
        <p:txBody>
          <a:bodyPr/>
          <a:lstStyle/>
          <a:p>
            <a:fld id="{E881032E-8435-4810-B872-D429860A9133}" type="slidenum">
              <a:rPr lang="en-US" smtClean="0"/>
              <a:t>4</a:t>
            </a:fld>
            <a:endParaRPr lang="en-US"/>
          </a:p>
        </p:txBody>
      </p:sp>
    </p:spTree>
    <p:extLst>
      <p:ext uri="{BB962C8B-B14F-4D97-AF65-F5344CB8AC3E}">
        <p14:creationId xmlns:p14="http://schemas.microsoft.com/office/powerpoint/2010/main" val="21235010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t>
            </a:r>
          </a:p>
        </p:txBody>
      </p:sp>
      <p:sp>
        <p:nvSpPr>
          <p:cNvPr id="4" name="Slide Number Placeholder 3"/>
          <p:cNvSpPr>
            <a:spLocks noGrp="1"/>
          </p:cNvSpPr>
          <p:nvPr>
            <p:ph type="sldNum" sz="quarter" idx="5"/>
          </p:nvPr>
        </p:nvSpPr>
        <p:spPr/>
        <p:txBody>
          <a:bodyPr/>
          <a:lstStyle/>
          <a:p>
            <a:pPr defTabSz="931774">
              <a:defRPr/>
            </a:pPr>
            <a:fld id="{71CD1C34-72C1-4C67-AAFF-0B8CE9936A77}" type="slidenum">
              <a:rPr lang="en-US">
                <a:solidFill>
                  <a:prstClr val="black"/>
                </a:solidFill>
                <a:latin typeface="Calibri" panose="020F0502020204030204"/>
              </a:rPr>
              <a:pPr defTabSz="931774">
                <a:defRPr/>
              </a:pPr>
              <a:t>41</a:t>
            </a:fld>
            <a:endParaRPr lang="en-US">
              <a:solidFill>
                <a:prstClr val="black"/>
              </a:solidFill>
              <a:latin typeface="Calibri" panose="020F0502020204030204"/>
            </a:endParaRPr>
          </a:p>
        </p:txBody>
      </p:sp>
    </p:spTree>
    <p:extLst>
      <p:ext uri="{BB962C8B-B14F-4D97-AF65-F5344CB8AC3E}">
        <p14:creationId xmlns:p14="http://schemas.microsoft.com/office/powerpoint/2010/main" val="29931973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Megan</a:t>
            </a:r>
          </a:p>
        </p:txBody>
      </p:sp>
      <p:sp>
        <p:nvSpPr>
          <p:cNvPr id="4" name="Slide Number Placeholder 3"/>
          <p:cNvSpPr>
            <a:spLocks noGrp="1"/>
          </p:cNvSpPr>
          <p:nvPr>
            <p:ph type="sldNum" sz="quarter" idx="5"/>
          </p:nvPr>
        </p:nvSpPr>
        <p:spPr/>
        <p:txBody>
          <a:bodyPr/>
          <a:lstStyle/>
          <a:p>
            <a:pPr defTabSz="931774">
              <a:defRPr/>
            </a:pPr>
            <a:fld id="{71CD1C34-72C1-4C67-AAFF-0B8CE9936A77}" type="slidenum">
              <a:rPr lang="en-US">
                <a:solidFill>
                  <a:prstClr val="black"/>
                </a:solidFill>
                <a:latin typeface="Calibri" panose="020F0502020204030204"/>
              </a:rPr>
              <a:pPr defTabSz="931774">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28498273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t>
            </a:r>
          </a:p>
        </p:txBody>
      </p:sp>
      <p:sp>
        <p:nvSpPr>
          <p:cNvPr id="4" name="Slide Number Placeholder 3"/>
          <p:cNvSpPr>
            <a:spLocks noGrp="1"/>
          </p:cNvSpPr>
          <p:nvPr>
            <p:ph type="sldNum" sz="quarter" idx="5"/>
          </p:nvPr>
        </p:nvSpPr>
        <p:spPr/>
        <p:txBody>
          <a:bodyPr/>
          <a:lstStyle/>
          <a:p>
            <a:fld id="{71CD1C34-72C1-4C67-AAFF-0B8CE9936A77}" type="slidenum">
              <a:rPr lang="en-US" smtClean="0"/>
              <a:t>43</a:t>
            </a:fld>
            <a:endParaRPr lang="en-US"/>
          </a:p>
        </p:txBody>
      </p:sp>
    </p:spTree>
    <p:extLst>
      <p:ext uri="{BB962C8B-B14F-4D97-AF65-F5344CB8AC3E}">
        <p14:creationId xmlns:p14="http://schemas.microsoft.com/office/powerpoint/2010/main" val="31619580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Cassie</a:t>
            </a:r>
          </a:p>
        </p:txBody>
      </p:sp>
      <p:sp>
        <p:nvSpPr>
          <p:cNvPr id="4" name="Slide Number Placeholder 3"/>
          <p:cNvSpPr>
            <a:spLocks noGrp="1"/>
          </p:cNvSpPr>
          <p:nvPr>
            <p:ph type="sldNum" sz="quarter" idx="10"/>
          </p:nvPr>
        </p:nvSpPr>
        <p:spPr/>
        <p:txBody>
          <a:bodyPr/>
          <a:lstStyle/>
          <a:p>
            <a:pPr defTabSz="931774">
              <a:defRPr/>
            </a:pPr>
            <a:fld id="{E881032E-8435-4810-B872-D429860A9133}" type="slidenum">
              <a:rPr lang="en-US">
                <a:solidFill>
                  <a:prstClr val="black"/>
                </a:solidFill>
                <a:latin typeface="Calibri" panose="020F0502020204030204"/>
              </a:rPr>
              <a:pPr defTabSz="931774">
                <a:defRPr/>
              </a:pPr>
              <a:t>44</a:t>
            </a:fld>
            <a:endParaRPr lang="en-US">
              <a:solidFill>
                <a:prstClr val="black"/>
              </a:solidFill>
              <a:latin typeface="Calibri" panose="020F0502020204030204"/>
            </a:endParaRPr>
          </a:p>
        </p:txBody>
      </p:sp>
    </p:spTree>
    <p:extLst>
      <p:ext uri="{BB962C8B-B14F-4D97-AF65-F5344CB8AC3E}">
        <p14:creationId xmlns:p14="http://schemas.microsoft.com/office/powerpoint/2010/main" val="31326659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like to get more information from our audience about our</a:t>
            </a:r>
            <a:r>
              <a:rPr lang="en-US" baseline="0" dirty="0"/>
              <a:t> webinars, so we’re going to try something new this month and run our evaluation as a poll. </a:t>
            </a:r>
          </a:p>
          <a:p>
            <a:endParaRPr lang="en-US" baseline="0" dirty="0"/>
          </a:p>
          <a:p>
            <a:r>
              <a:rPr lang="en-US" baseline="0" dirty="0"/>
              <a:t>Thank you for letting us know what you think! If something comes to you later, you also always have the option to share your thoughts through our web evaluation, which is linked on our webinar reminders. </a:t>
            </a:r>
          </a:p>
        </p:txBody>
      </p:sp>
      <p:sp>
        <p:nvSpPr>
          <p:cNvPr id="4" name="Slide Number Placeholder 3"/>
          <p:cNvSpPr>
            <a:spLocks noGrp="1"/>
          </p:cNvSpPr>
          <p:nvPr>
            <p:ph type="sldNum" sz="quarter" idx="10"/>
          </p:nvPr>
        </p:nvSpPr>
        <p:spPr/>
        <p:txBody>
          <a:bodyPr/>
          <a:lstStyle/>
          <a:p>
            <a:fld id="{E881032E-8435-4810-B872-D429860A9133}" type="slidenum">
              <a:rPr lang="en-US" smtClean="0"/>
              <a:t>45</a:t>
            </a:fld>
            <a:endParaRPr lang="en-US"/>
          </a:p>
        </p:txBody>
      </p:sp>
    </p:spTree>
    <p:extLst>
      <p:ext uri="{BB962C8B-B14F-4D97-AF65-F5344CB8AC3E}">
        <p14:creationId xmlns:p14="http://schemas.microsoft.com/office/powerpoint/2010/main" val="31656405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81032E-8435-4810-B872-D429860A9133}" type="slidenum">
              <a:rPr lang="en-US" smtClean="0"/>
              <a:t>46</a:t>
            </a:fld>
            <a:endParaRPr lang="en-US"/>
          </a:p>
        </p:txBody>
      </p:sp>
    </p:spTree>
    <p:extLst>
      <p:ext uri="{BB962C8B-B14F-4D97-AF65-F5344CB8AC3E}">
        <p14:creationId xmlns:p14="http://schemas.microsoft.com/office/powerpoint/2010/main" val="30288037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Joining us today from OSPI’s Special Education Department is Paula Kitzke, Program Review Supervisor. </a:t>
            </a:r>
          </a:p>
          <a:p>
            <a:endParaRPr lang="en-US" baseline="0" dirty="0"/>
          </a:p>
          <a:p>
            <a:pPr defTabSz="931774">
              <a:defRPr/>
            </a:pPr>
            <a:r>
              <a:rPr lang="en-US" dirty="0"/>
              <a:t>Paula invited Dr. Cassie Martin, Senior Inclusion </a:t>
            </a:r>
            <a:r>
              <a:rPr lang="en-US" dirty="0" err="1"/>
              <a:t>Ppecialist</a:t>
            </a:r>
            <a:r>
              <a:rPr lang="en-US" dirty="0"/>
              <a:t>/Ties Project Manager and Demonstration Sites Lead from the University of Washington; Alexandria Haas, Principal, McMicken Elementary, Highline School District; and Megan </a:t>
            </a:r>
            <a:r>
              <a:rPr lang="en-US" dirty="0" err="1"/>
              <a:t>Funes</a:t>
            </a:r>
            <a:r>
              <a:rPr lang="en-US" dirty="0"/>
              <a:t>, Principal, Endeavor Elementary, Issaquah School District. </a:t>
            </a:r>
          </a:p>
          <a:p>
            <a:pPr defTabSz="931774">
              <a:defRPr/>
            </a:pPr>
            <a:endParaRPr lang="en-US" dirty="0"/>
          </a:p>
          <a:p>
            <a:pPr defTabSz="931774">
              <a:defRPr/>
            </a:pPr>
            <a:r>
              <a:rPr lang="en-US" dirty="0"/>
              <a:t>Thanks</a:t>
            </a:r>
            <a:r>
              <a:rPr lang="en-US" baseline="0" dirty="0"/>
              <a:t> for all the work you’ve done to share your experiences with our audience!</a:t>
            </a:r>
          </a:p>
          <a:p>
            <a:r>
              <a:rPr lang="en-US" baseline="0" dirty="0"/>
              <a:t> </a:t>
            </a:r>
            <a:endParaRPr lang="en-US" dirty="0"/>
          </a:p>
        </p:txBody>
      </p:sp>
      <p:sp>
        <p:nvSpPr>
          <p:cNvPr id="4" name="Slide Number Placeholder 3"/>
          <p:cNvSpPr>
            <a:spLocks noGrp="1"/>
          </p:cNvSpPr>
          <p:nvPr>
            <p:ph type="sldNum" sz="quarter" idx="10"/>
          </p:nvPr>
        </p:nvSpPr>
        <p:spPr/>
        <p:txBody>
          <a:bodyPr/>
          <a:lstStyle/>
          <a:p>
            <a:pPr defTabSz="931774">
              <a:defRPr/>
            </a:pPr>
            <a:fld id="{E881032E-8435-4810-B872-D429860A9133}" type="slidenum">
              <a:rPr lang="en-US">
                <a:solidFill>
                  <a:prstClr val="black"/>
                </a:solidFill>
                <a:latin typeface="Calibri" panose="020F0502020204030204"/>
              </a:rPr>
              <a:pPr defTabSz="931774">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36443588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resource we’ve developed is a green button. We want you to be able to contact a real live person to help answer any questions you have. If you want to learn more, connect to a program or get some fresh ideas, we are here for you! Just click on the button and an OSSI staffer will help you get whatever you need. </a:t>
            </a:r>
            <a:endParaRPr lang="en-US" dirty="0"/>
          </a:p>
        </p:txBody>
      </p:sp>
      <p:sp>
        <p:nvSpPr>
          <p:cNvPr id="4" name="Slide Number Placeholder 3"/>
          <p:cNvSpPr>
            <a:spLocks noGrp="1"/>
          </p:cNvSpPr>
          <p:nvPr>
            <p:ph type="sldNum" sz="quarter" idx="10"/>
          </p:nvPr>
        </p:nvSpPr>
        <p:spPr/>
        <p:txBody>
          <a:bodyPr/>
          <a:lstStyle/>
          <a:p>
            <a:fld id="{E881032E-8435-4810-B872-D429860A9133}" type="slidenum">
              <a:rPr lang="en-US" smtClean="0"/>
              <a:t>49</a:t>
            </a:fld>
            <a:endParaRPr lang="en-US"/>
          </a:p>
        </p:txBody>
      </p:sp>
    </p:spTree>
    <p:extLst>
      <p:ext uri="{BB962C8B-B14F-4D97-AF65-F5344CB8AC3E}">
        <p14:creationId xmlns:p14="http://schemas.microsoft.com/office/powerpoint/2010/main" val="14327982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50</a:t>
            </a:fld>
            <a:endParaRPr lang="en-US"/>
          </a:p>
        </p:txBody>
      </p:sp>
    </p:spTree>
    <p:extLst>
      <p:ext uri="{BB962C8B-B14F-4D97-AF65-F5344CB8AC3E}">
        <p14:creationId xmlns:p14="http://schemas.microsoft.com/office/powerpoint/2010/main" val="2613430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51</a:t>
            </a:fld>
            <a:endParaRPr lang="en-US"/>
          </a:p>
        </p:txBody>
      </p:sp>
    </p:spTree>
    <p:extLst>
      <p:ext uri="{BB962C8B-B14F-4D97-AF65-F5344CB8AC3E}">
        <p14:creationId xmlns:p14="http://schemas.microsoft.com/office/powerpoint/2010/main" val="2580732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we go through the webinar, please keep this webinar etiquette in mind. </a:t>
            </a:r>
          </a:p>
          <a:p>
            <a:r>
              <a:rPr lang="en-US" baseline="0" dirty="0"/>
              <a:t>We encourage a growth mindset, where you are open to thinking about new ideas and willing to push yourself to grow. </a:t>
            </a:r>
          </a:p>
          <a:p>
            <a:r>
              <a:rPr lang="en-US" baseline="0" dirty="0"/>
              <a:t>As with any professional development you’ll get out of it what you put into it. So thank you for staying present, focused, and positive!</a:t>
            </a:r>
          </a:p>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5</a:t>
            </a:fld>
            <a:endParaRPr lang="en-US"/>
          </a:p>
        </p:txBody>
      </p:sp>
    </p:spTree>
    <p:extLst>
      <p:ext uri="{BB962C8B-B14F-4D97-AF65-F5344CB8AC3E}">
        <p14:creationId xmlns:p14="http://schemas.microsoft.com/office/powerpoint/2010/main" val="37925849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901">
              <a:defRPr/>
            </a:pPr>
            <a:r>
              <a:rPr lang="en-US" dirty="0"/>
              <a:t>We have a sister webinar series, the MTSS PLC Webinar Series.</a:t>
            </a:r>
            <a:r>
              <a:rPr lang="en-US" baseline="0" dirty="0"/>
              <a:t> They have a great line up of presenters and topics! This webinar would be useful for any school that wants to think more deeply about MTSS implementation. It was created to support early MTSS adopters in Washington and provides a great place to network and learn from other schools as well as nationally recognized experts in MTSS, we are linking to their bios, If you grab the slides. I know I’ll be there to soak up some knowledge, and hope you check it out too! 11-noon, usually second Friday of the month</a:t>
            </a:r>
          </a:p>
          <a:p>
            <a:pPr defTabSz="985901">
              <a:defRPr/>
            </a:pPr>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E881032E-8435-4810-B872-D429860A9133}" type="slidenum">
              <a:rPr lang="en-US">
                <a:solidFill>
                  <a:prstClr val="black"/>
                </a:solidFill>
                <a:latin typeface="Calibri" panose="020F0502020204030204"/>
              </a:rPr>
              <a:pPr defTabSz="931774">
                <a:defRPr/>
              </a:pPr>
              <a:t>52</a:t>
            </a:fld>
            <a:endParaRPr lang="en-US">
              <a:solidFill>
                <a:prstClr val="black"/>
              </a:solidFill>
              <a:latin typeface="Calibri" panose="020F0502020204030204"/>
            </a:endParaRPr>
          </a:p>
        </p:txBody>
      </p:sp>
    </p:spTree>
    <p:extLst>
      <p:ext uri="{BB962C8B-B14F-4D97-AF65-F5344CB8AC3E}">
        <p14:creationId xmlns:p14="http://schemas.microsoft.com/office/powerpoint/2010/main" val="35377085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53</a:t>
            </a:fld>
            <a:endParaRPr lang="en-US"/>
          </a:p>
        </p:txBody>
      </p:sp>
    </p:spTree>
    <p:extLst>
      <p:ext uri="{BB962C8B-B14F-4D97-AF65-F5344CB8AC3E}">
        <p14:creationId xmlns:p14="http://schemas.microsoft.com/office/powerpoint/2010/main" val="16229770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wrap up today, we want to encourage you to take a moment</a:t>
            </a:r>
            <a:r>
              <a:rPr lang="en-US" baseline="0" dirty="0"/>
              <a:t> to reflect on the webinar and discuss these questions. You can use the chat, the people around you, or just jot down some thoughts on a sticky note. </a:t>
            </a:r>
          </a:p>
          <a:p>
            <a:endParaRPr lang="en-US" baseline="0" dirty="0"/>
          </a:p>
          <a:p>
            <a:r>
              <a:rPr lang="en-US" baseline="0" dirty="0"/>
              <a:t>What were the big ideas for you? </a:t>
            </a:r>
          </a:p>
          <a:p>
            <a:r>
              <a:rPr lang="en-US" baseline="0" dirty="0"/>
              <a:t>What are your next leadership moves?</a:t>
            </a:r>
          </a:p>
          <a:p>
            <a:r>
              <a:rPr lang="en-US" baseline="0" dirty="0"/>
              <a:t>What did you value?</a:t>
            </a:r>
          </a:p>
          <a:p>
            <a:r>
              <a:rPr lang="en-US" baseline="0" dirty="0"/>
              <a:t>What questions are you still wondering about?</a:t>
            </a:r>
          </a:p>
          <a:p>
            <a:endParaRPr lang="en-US" baseline="0" dirty="0"/>
          </a:p>
          <a:p>
            <a:r>
              <a:rPr lang="en-US" baseline="0" dirty="0"/>
              <a:t>We’ll be here to answer questions for a little while, so take advantage of the opportunity to talk to our presenters with the Q&amp;A. Thank you for joining us for GATE Equity Webinar. </a:t>
            </a:r>
          </a:p>
          <a:p>
            <a:endParaRPr lang="en-US" baseline="0" dirty="0"/>
          </a:p>
          <a:p>
            <a:r>
              <a:rPr lang="en-US" baseline="0" dirty="0"/>
              <a:t>We’ll see you next month as we explore social emotional learning!</a:t>
            </a:r>
          </a:p>
          <a:p>
            <a:endParaRPr lang="en-US" baseline="0" dirty="0"/>
          </a:p>
          <a:p>
            <a:r>
              <a:rPr lang="en-US" baseline="0" dirty="0"/>
              <a:t>&lt;mute&gt;</a:t>
            </a:r>
            <a:endParaRPr lang="en-US" dirty="0"/>
          </a:p>
        </p:txBody>
      </p:sp>
      <p:sp>
        <p:nvSpPr>
          <p:cNvPr id="4" name="Slide Number Placeholder 3"/>
          <p:cNvSpPr>
            <a:spLocks noGrp="1"/>
          </p:cNvSpPr>
          <p:nvPr>
            <p:ph type="sldNum" sz="quarter" idx="10"/>
          </p:nvPr>
        </p:nvSpPr>
        <p:spPr/>
        <p:txBody>
          <a:bodyPr/>
          <a:lstStyle/>
          <a:p>
            <a:pPr defTabSz="931774">
              <a:defRPr/>
            </a:pPr>
            <a:fld id="{E881032E-8435-4810-B872-D429860A9133}" type="slidenum">
              <a:rPr lang="en-US">
                <a:solidFill>
                  <a:prstClr val="black"/>
                </a:solidFill>
                <a:latin typeface="Calibri" panose="020F0502020204030204"/>
              </a:rPr>
              <a:pPr defTabSz="931774">
                <a:defRPr/>
              </a:pPr>
              <a:t>54</a:t>
            </a:fld>
            <a:endParaRPr lang="en-US">
              <a:solidFill>
                <a:prstClr val="black"/>
              </a:solidFill>
              <a:latin typeface="Calibri" panose="020F0502020204030204"/>
            </a:endParaRPr>
          </a:p>
        </p:txBody>
      </p:sp>
    </p:spTree>
    <p:extLst>
      <p:ext uri="{BB962C8B-B14F-4D97-AF65-F5344CB8AC3E}">
        <p14:creationId xmlns:p14="http://schemas.microsoft.com/office/powerpoint/2010/main" val="3501266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joining us for March GATE Equity Webinar.  Today’s topic is Implementing and Sustaining Inclusionary Practices:  Master Scheduling</a:t>
            </a:r>
          </a:p>
        </p:txBody>
      </p:sp>
      <p:sp>
        <p:nvSpPr>
          <p:cNvPr id="4" name="Slide Number Placeholder 3"/>
          <p:cNvSpPr>
            <a:spLocks noGrp="1"/>
          </p:cNvSpPr>
          <p:nvPr>
            <p:ph type="sldNum" sz="quarter" idx="10"/>
          </p:nvPr>
        </p:nvSpPr>
        <p:spPr/>
        <p:txBody>
          <a:bodyPr/>
          <a:lstStyle/>
          <a:p>
            <a:pPr defTabSz="931774">
              <a:defRPr/>
            </a:pPr>
            <a:fld id="{71CD1C34-72C1-4C67-AAFF-0B8CE9936A77}" type="slidenum">
              <a:rPr lang="en-US">
                <a:solidFill>
                  <a:prstClr val="black"/>
                </a:solidFill>
                <a:latin typeface="Calibri" panose="020F0502020204030204"/>
              </a:rPr>
              <a:pPr defTabSz="931774">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617761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baseline="0" dirty="0"/>
              <a:t>If you need clock hours,  and watched both webinars live today you can use this link in the chat to get into </a:t>
            </a:r>
            <a:r>
              <a:rPr lang="en-US" baseline="0" dirty="0" err="1"/>
              <a:t>PDEnroller</a:t>
            </a:r>
            <a:r>
              <a:rPr lang="en-US" baseline="0" dirty="0"/>
              <a:t> and collect your hours. </a:t>
            </a:r>
          </a:p>
          <a:p>
            <a:pPr defTabSz="949478">
              <a:defRPr/>
            </a:pPr>
            <a:endParaRPr lang="en-US" baseline="0" dirty="0"/>
          </a:p>
          <a:p>
            <a:pPr defTabSz="949478">
              <a:defRPr/>
            </a:pPr>
            <a:r>
              <a:rPr lang="en-US" baseline="0" dirty="0"/>
              <a:t>Instead of a pre-reading assignment, we are asking you to complete the Self Assessment “Self Assessment for Creating Safe and Inclusive School” at </a:t>
            </a:r>
            <a:r>
              <a:rPr lang="en-US" u="sng" dirty="0">
                <a:hlinkClick r:id="rId3"/>
              </a:rPr>
              <a:t>https://greatlakesequity.org/sites/default/files/201501011128_equity_tool.pdf</a:t>
            </a:r>
            <a:r>
              <a:rPr lang="en-US" baseline="0" dirty="0"/>
              <a:t>.  Once you’ve done that, and registered with </a:t>
            </a:r>
            <a:r>
              <a:rPr lang="en-US" baseline="0" dirty="0" err="1"/>
              <a:t>PDEnroller</a:t>
            </a:r>
            <a:r>
              <a:rPr lang="en-US" baseline="0" dirty="0"/>
              <a:t>, all you have left to do is complete the </a:t>
            </a:r>
            <a:r>
              <a:rPr lang="en-US" baseline="0" dirty="0" err="1"/>
              <a:t>PDEnroller</a:t>
            </a:r>
            <a:r>
              <a:rPr lang="en-US" baseline="0" dirty="0"/>
              <a:t> evaluation.  Within a few days, you will find proof of clock hours in your </a:t>
            </a:r>
            <a:r>
              <a:rPr lang="en-US" baseline="0" dirty="0" err="1"/>
              <a:t>pdEnroller</a:t>
            </a:r>
            <a:r>
              <a:rPr lang="en-US" baseline="0" dirty="0"/>
              <a:t> account. </a:t>
            </a:r>
          </a:p>
          <a:p>
            <a:pPr defTabSz="949478">
              <a:defRPr/>
            </a:pPr>
            <a:endParaRPr lang="en-US" baseline="0" dirty="0"/>
          </a:p>
          <a:p>
            <a:pPr defTabSz="949478">
              <a:defRPr/>
            </a:pPr>
            <a:r>
              <a:rPr lang="en-US" baseline="0" dirty="0"/>
              <a:t>We should have a confirmation to you by early next week. </a:t>
            </a:r>
          </a:p>
          <a:p>
            <a:pPr defTabSz="949478">
              <a:defRPr/>
            </a:pPr>
            <a:endParaRPr lang="en-US" baseline="0" dirty="0"/>
          </a:p>
          <a:p>
            <a:pPr defTabSz="949478">
              <a:defRPr/>
            </a:pPr>
            <a:r>
              <a:rPr lang="en-US" baseline="0" dirty="0"/>
              <a:t>We hope you can take advantage of this free offering! </a:t>
            </a:r>
            <a:endParaRPr lang="en-US" dirty="0"/>
          </a:p>
        </p:txBody>
      </p:sp>
      <p:sp>
        <p:nvSpPr>
          <p:cNvPr id="4" name="Slide Number Placeholder 3"/>
          <p:cNvSpPr>
            <a:spLocks noGrp="1"/>
          </p:cNvSpPr>
          <p:nvPr>
            <p:ph type="sldNum" sz="quarter" idx="10"/>
          </p:nvPr>
        </p:nvSpPr>
        <p:spPr/>
        <p:txBody>
          <a:bodyPr/>
          <a:lstStyle/>
          <a:p>
            <a:fld id="{E881032E-8435-4810-B872-D429860A9133}" type="slidenum">
              <a:rPr lang="en-US" smtClean="0"/>
              <a:t>7</a:t>
            </a:fld>
            <a:endParaRPr lang="en-US"/>
          </a:p>
        </p:txBody>
      </p:sp>
    </p:spTree>
    <p:extLst>
      <p:ext uri="{BB962C8B-B14F-4D97-AF65-F5344CB8AC3E}">
        <p14:creationId xmlns:p14="http://schemas.microsoft.com/office/powerpoint/2010/main" val="2145331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8</a:t>
            </a:fld>
            <a:endParaRPr lang="en-US"/>
          </a:p>
        </p:txBody>
      </p:sp>
    </p:spTree>
    <p:extLst>
      <p:ext uri="{BB962C8B-B14F-4D97-AF65-F5344CB8AC3E}">
        <p14:creationId xmlns:p14="http://schemas.microsoft.com/office/powerpoint/2010/main" val="441046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OSPI</a:t>
            </a:r>
            <a:r>
              <a:rPr lang="en-US" baseline="0" dirty="0"/>
              <a:t> has developed an Equity Statement that we think helps frame our webinars. We believe each student family and community possesses strengths and cultural knowledge that benefit their peers, educators and schools. </a:t>
            </a:r>
          </a:p>
          <a:p>
            <a:endParaRPr lang="en-US" baseline="0" dirty="0"/>
          </a:p>
          <a:p>
            <a:r>
              <a:rPr lang="en-US" baseline="0" dirty="0"/>
              <a:t>In our leadership role, we examine the ways current policies and practices result in disparate outcomes for our students and work to intentionally consider historical contexts, ways to partner in decision making, and ways to dismantle systemic barriers so that the students in our schools can access instruction and support in our schools. </a:t>
            </a:r>
          </a:p>
        </p:txBody>
      </p:sp>
      <p:sp>
        <p:nvSpPr>
          <p:cNvPr id="4" name="Slide Number Placeholder 3"/>
          <p:cNvSpPr>
            <a:spLocks noGrp="1"/>
          </p:cNvSpPr>
          <p:nvPr>
            <p:ph type="sldNum" sz="quarter" idx="10"/>
          </p:nvPr>
        </p:nvSpPr>
        <p:spPr/>
        <p:txBody>
          <a:bodyPr/>
          <a:lstStyle/>
          <a:p>
            <a:fld id="{71CD1C34-72C1-4C67-AAFF-0B8CE9936A77}" type="slidenum">
              <a:rPr lang="en-US" smtClean="0"/>
              <a:t>9</a:t>
            </a:fld>
            <a:endParaRPr lang="en-US"/>
          </a:p>
        </p:txBody>
      </p:sp>
    </p:spTree>
    <p:extLst>
      <p:ext uri="{BB962C8B-B14F-4D97-AF65-F5344CB8AC3E}">
        <p14:creationId xmlns:p14="http://schemas.microsoft.com/office/powerpoint/2010/main" val="18483174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p:cNvSpPr/>
          <p:nvPr userDrawn="1"/>
        </p:nvSpPr>
        <p:spPr>
          <a:xfrm>
            <a:off x="0" y="0"/>
            <a:ext cx="12192000" cy="3564330"/>
          </a:xfrm>
          <a:prstGeom prst="rect">
            <a:avLst/>
          </a:prstGeom>
          <a:solidFill>
            <a:srgbClr val="FBC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baseline="0"/>
            </a:lvl1pPr>
          </a:lstStyle>
          <a:p>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59767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1"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3/11/2020</a:t>
            </a:fld>
            <a:endParaRPr lang="en-US" dirty="0"/>
          </a:p>
        </p:txBody>
      </p:sp>
      <p:sp>
        <p:nvSpPr>
          <p:cNvPr id="12"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1403816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3/11/2020</a:t>
            </a:fld>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2022031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3/11/2020</a:t>
            </a:fld>
            <a:endParaRPr lang="en-US" dirty="0"/>
          </a:p>
        </p:txBody>
      </p:sp>
      <p:sp>
        <p:nvSpPr>
          <p:cNvPr id="15"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3219121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0"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3/11/2020</a:t>
            </a:fld>
            <a:endParaRPr lang="en-US" dirty="0"/>
          </a:p>
        </p:txBody>
      </p:sp>
      <p:sp>
        <p:nvSpPr>
          <p:cNvPr id="11" name="Slide Number Placeholder 7"/>
          <p:cNvSpPr>
            <a:spLocks noGrp="1"/>
          </p:cNvSpPr>
          <p:nvPr>
            <p:ph type="sldNum" sz="quarter" idx="12"/>
          </p:nvPr>
        </p:nvSpPr>
        <p:spPr>
          <a:xfrm>
            <a:off x="8610600" y="6234543"/>
            <a:ext cx="2743200" cy="365125"/>
          </a:xfrm>
          <a:prstGeom prst="rect">
            <a:avLst/>
          </a:prstGeom>
        </p:spPr>
        <p:txBody>
          <a:bodyPr/>
          <a:lstStyle/>
          <a:p>
            <a:pPr algn="r"/>
            <a:fld id="{37BE888B-438C-4896-AE45-D605BA6EAF48}" type="slidenum">
              <a:rPr lang="en-US" smtClean="0"/>
              <a:pPr algn="r"/>
              <a:t>‹#›</a:t>
            </a:fld>
            <a:endParaRPr lang="en-US" dirty="0"/>
          </a:p>
        </p:txBody>
      </p:sp>
    </p:spTree>
    <p:extLst>
      <p:ext uri="{BB962C8B-B14F-4D97-AF65-F5344CB8AC3E}">
        <p14:creationId xmlns:p14="http://schemas.microsoft.com/office/powerpoint/2010/main" val="12038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9"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3/11/2020</a:t>
            </a:fld>
            <a:endParaRPr lang="en-US" dirty="0"/>
          </a:p>
        </p:txBody>
      </p:sp>
      <p:sp>
        <p:nvSpPr>
          <p:cNvPr id="10"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606709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reativeCommonsNotic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9"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3/11/2020</a:t>
            </a:fld>
            <a:endParaRPr lang="en-US" dirty="0"/>
          </a:p>
        </p:txBody>
      </p:sp>
      <p:sp>
        <p:nvSpPr>
          <p:cNvPr id="10"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72707" y="2402615"/>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84709" y="2276110"/>
            <a:ext cx="9205823" cy="646331"/>
          </a:xfrm>
          <a:prstGeom prst="rect">
            <a:avLst/>
          </a:prstGeom>
          <a:noFill/>
        </p:spPr>
        <p:txBody>
          <a:bodyPr wrap="square" rtlCol="0">
            <a:spAutoFit/>
          </a:bodyPr>
          <a:lstStyle/>
          <a:p>
            <a:pPr marL="0" indent="0">
              <a:buNone/>
            </a:pPr>
            <a:r>
              <a:rPr lang="en-US" dirty="0"/>
              <a:t>Except where otherwise noted, this work by the </a:t>
            </a:r>
            <a:r>
              <a:rPr lang="en-US" dirty="0">
                <a:hlinkClick r:id="rId4"/>
              </a:rPr>
              <a:t>Office of Superintendent of Public Instruction </a:t>
            </a:r>
            <a:r>
              <a:rPr lang="en-US" dirty="0"/>
              <a:t>is licensed under a </a:t>
            </a:r>
            <a:r>
              <a:rPr lang="en-US" dirty="0">
                <a:hlinkClick r:id="rId5"/>
              </a:rPr>
              <a:t>Creative Commons 4.0 International License</a:t>
            </a:r>
            <a:r>
              <a:rPr lang="en-US" dirty="0"/>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r>
              <a:rPr lang="en-US" sz="4400" dirty="0"/>
              <a:t>Creative Commons</a:t>
            </a:r>
          </a:p>
        </p:txBody>
      </p:sp>
    </p:spTree>
    <p:extLst>
      <p:ext uri="{BB962C8B-B14F-4D97-AF65-F5344CB8AC3E}">
        <p14:creationId xmlns:p14="http://schemas.microsoft.com/office/powerpoint/2010/main" val="1583653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ocialMedia">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dirty="0"/>
              <a:t>Connect with us!</a:t>
            </a:r>
          </a:p>
        </p:txBody>
      </p:sp>
      <p:sp>
        <p:nvSpPr>
          <p:cNvPr id="7" name="Rectangle 6"/>
          <p:cNvSpPr/>
          <p:nvPr userDrawn="1"/>
        </p:nvSpPr>
        <p:spPr>
          <a:xfrm>
            <a:off x="0" y="3247402"/>
            <a:ext cx="12192000" cy="3610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1513" y="3784874"/>
            <a:ext cx="553212" cy="5532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14909" y="3815951"/>
            <a:ext cx="553212" cy="539718"/>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61513" y="5580016"/>
            <a:ext cx="553212" cy="553212"/>
          </a:xfrm>
          <a:prstGeom prst="rect">
            <a:avLst/>
          </a:prstGeom>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4909" y="5629554"/>
            <a:ext cx="553212" cy="553212"/>
          </a:xfrm>
          <a:prstGeom prst="rect">
            <a:avLst/>
          </a:prstGeom>
        </p:spPr>
      </p:pic>
      <p:pic>
        <p:nvPicPr>
          <p:cNvPr id="16" name="Picture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14909" y="4764484"/>
            <a:ext cx="553212" cy="553212"/>
          </a:xfrm>
          <a:prstGeom prst="rect">
            <a:avLst/>
          </a:prstGeom>
        </p:spPr>
      </p:pic>
      <p:pic>
        <p:nvPicPr>
          <p:cNvPr id="17" name="Picture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dirty="0"/>
              <a:t>facebook.com/</a:t>
            </a:r>
            <a:r>
              <a:rPr lang="en-US" sz="2000" dirty="0" err="1"/>
              <a:t>waospi</a:t>
            </a:r>
            <a:endParaRPr lang="en-US" sz="2000" dirty="0"/>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dirty="0"/>
              <a:t>twitter.com/</a:t>
            </a:r>
            <a:r>
              <a:rPr lang="en-US" sz="2000" dirty="0" err="1"/>
              <a:t>waospi</a:t>
            </a:r>
            <a:endParaRPr lang="en-US" sz="2000" dirty="0"/>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dirty="0"/>
              <a:t>youtube.com/</a:t>
            </a:r>
            <a:r>
              <a:rPr lang="en-US" sz="2000" dirty="0" err="1"/>
              <a:t>waospi</a:t>
            </a:r>
            <a:endParaRPr lang="en-US" sz="2000" dirty="0"/>
          </a:p>
        </p:txBody>
      </p:sp>
      <p:sp>
        <p:nvSpPr>
          <p:cNvPr id="21" name="TextBox 20"/>
          <p:cNvSpPr txBox="1"/>
          <p:nvPr userDrawn="1"/>
        </p:nvSpPr>
        <p:spPr>
          <a:xfrm>
            <a:off x="2605893" y="5733118"/>
            <a:ext cx="3179035" cy="400110"/>
          </a:xfrm>
          <a:prstGeom prst="rect">
            <a:avLst/>
          </a:prstGeom>
          <a:noFill/>
        </p:spPr>
        <p:txBody>
          <a:bodyPr wrap="square" rtlCol="0">
            <a:spAutoFit/>
          </a:bodyPr>
          <a:lstStyle/>
          <a:p>
            <a:r>
              <a:rPr lang="en-US" sz="2000" dirty="0"/>
              <a:t>medium.com/</a:t>
            </a:r>
            <a:r>
              <a:rPr lang="en-US" sz="2000" dirty="0" err="1"/>
              <a:t>waospi</a:t>
            </a:r>
            <a:endParaRPr lang="en-US" sz="2000" dirty="0"/>
          </a:p>
        </p:txBody>
      </p:sp>
      <p:sp>
        <p:nvSpPr>
          <p:cNvPr id="22" name="TextBox 21"/>
          <p:cNvSpPr txBox="1"/>
          <p:nvPr userDrawn="1"/>
        </p:nvSpPr>
        <p:spPr>
          <a:xfrm>
            <a:off x="7151608" y="5629554"/>
            <a:ext cx="3677862" cy="400110"/>
          </a:xfrm>
          <a:prstGeom prst="rect">
            <a:avLst/>
          </a:prstGeom>
          <a:noFill/>
        </p:spPr>
        <p:txBody>
          <a:bodyPr wrap="square" rtlCol="0">
            <a:spAutoFit/>
          </a:bodyPr>
          <a:lstStyle/>
          <a:p>
            <a:r>
              <a:rPr lang="en-US" sz="2000" dirty="0"/>
              <a:t>linkedin.com/company/</a:t>
            </a:r>
            <a:r>
              <a:rPr lang="en-US" sz="2000" dirty="0" err="1"/>
              <a:t>waospi</a:t>
            </a:r>
            <a:endParaRPr lang="en-US" sz="2000" dirty="0"/>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dirty="0"/>
              <a:t>k12.wa.us</a:t>
            </a:r>
          </a:p>
        </p:txBody>
      </p:sp>
    </p:spTree>
    <p:extLst>
      <p:ext uri="{BB962C8B-B14F-4D97-AF65-F5344CB8AC3E}">
        <p14:creationId xmlns:p14="http://schemas.microsoft.com/office/powerpoint/2010/main" val="3336405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3/11/2020</a:t>
            </a:fld>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2294511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3/11/2020</a:t>
            </a:fld>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1350821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a:xfrm rot="16200000">
            <a:off x="4005830" y="-1400027"/>
            <a:ext cx="4188236" cy="1054165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7"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3/11/2020</a:t>
            </a:fld>
            <a:endParaRPr lang="en-US" dirty="0"/>
          </a:p>
        </p:txBody>
      </p:sp>
      <p:sp>
        <p:nvSpPr>
          <p:cNvPr id="8"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1887524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26488" r="27543"/>
          <a:stretch/>
        </p:blipFill>
        <p:spPr>
          <a:xfrm>
            <a:off x="0" y="0"/>
            <a:ext cx="4728754" cy="6858000"/>
          </a:xfrm>
          <a:prstGeom prst="rect">
            <a:avLst/>
          </a:prstGeom>
        </p:spPr>
      </p:pic>
      <p:sp>
        <p:nvSpPr>
          <p:cNvPr id="7" name="Rectangle 6"/>
          <p:cNvSpPr/>
          <p:nvPr userDrawn="1"/>
        </p:nvSpPr>
        <p:spPr>
          <a:xfrm>
            <a:off x="-2721" y="0"/>
            <a:ext cx="4730569" cy="6858000"/>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dirty="0">
                <a:solidFill>
                  <a:schemeClr val="tx1"/>
                </a:solidFill>
                <a:latin typeface="Segoe UI" panose="020B0502040204020203" pitchFamily="34" charset="0"/>
                <a:cs typeface="Segoe UI" panose="020B0502040204020203" pitchFamily="34" charset="0"/>
              </a:rPr>
              <a:t>Vision</a:t>
            </a:r>
          </a:p>
        </p:txBody>
      </p:sp>
      <p:sp>
        <p:nvSpPr>
          <p:cNvPr id="10" name="TextBox 9"/>
          <p:cNvSpPr txBox="1"/>
          <p:nvPr userDrawn="1"/>
        </p:nvSpPr>
        <p:spPr>
          <a:xfrm>
            <a:off x="4967785" y="504967"/>
            <a:ext cx="6878472" cy="646331"/>
          </a:xfrm>
          <a:prstGeom prst="rect">
            <a:avLst/>
          </a:prstGeom>
          <a:noFill/>
        </p:spPr>
        <p:txBody>
          <a:bodyPr wrap="square" rtlCol="0">
            <a:spAutoFit/>
          </a:bodyPr>
          <a:lstStyle/>
          <a:p>
            <a:r>
              <a:rPr lang="en-US" sz="1800" b="0" i="1" kern="1200" dirty="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11" name="TextBox 10"/>
          <p:cNvSpPr txBox="1"/>
          <p:nvPr userDrawn="1"/>
        </p:nvSpPr>
        <p:spPr>
          <a:xfrm>
            <a:off x="477672" y="1504061"/>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Mission</a:t>
            </a:r>
          </a:p>
        </p:txBody>
      </p:sp>
      <p:sp>
        <p:nvSpPr>
          <p:cNvPr id="12" name="TextBox 11"/>
          <p:cNvSpPr txBox="1"/>
          <p:nvPr userDrawn="1"/>
        </p:nvSpPr>
        <p:spPr>
          <a:xfrm>
            <a:off x="4967785" y="1504061"/>
            <a:ext cx="6878472" cy="1477328"/>
          </a:xfrm>
          <a:prstGeom prst="rect">
            <a:avLst/>
          </a:prstGeom>
          <a:noFill/>
        </p:spPr>
        <p:txBody>
          <a:bodyPr wrap="square" rtlCol="0">
            <a:spAutoFit/>
          </a:bodyPr>
          <a:lstStyle/>
          <a:p>
            <a:r>
              <a:rPr lang="en-US" sz="1800" b="0" i="0" kern="1200" dirty="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13" name="TextBox 12"/>
          <p:cNvSpPr txBox="1"/>
          <p:nvPr userDrawn="1"/>
        </p:nvSpPr>
        <p:spPr>
          <a:xfrm>
            <a:off x="477672" y="3334152"/>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Values</a:t>
            </a:r>
          </a:p>
        </p:txBody>
      </p:sp>
      <p:sp>
        <p:nvSpPr>
          <p:cNvPr id="14" name="TextBox 13"/>
          <p:cNvSpPr txBox="1"/>
          <p:nvPr userDrawn="1"/>
        </p:nvSpPr>
        <p:spPr>
          <a:xfrm>
            <a:off x="4967785" y="3334152"/>
            <a:ext cx="6878472"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Focus on the Whole Child</a:t>
            </a:r>
          </a:p>
        </p:txBody>
      </p:sp>
    </p:spTree>
    <p:extLst>
      <p:ext uri="{BB962C8B-B14F-4D97-AF65-F5344CB8AC3E}">
        <p14:creationId xmlns:p14="http://schemas.microsoft.com/office/powerpoint/2010/main" val="3290076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947665" y="1333251"/>
            <a:ext cx="2737153" cy="457951"/>
          </a:xfrm>
          <a:prstGeom prst="rect">
            <a:avLst/>
          </a:prstGeom>
        </p:spPr>
      </p:pic>
    </p:spTree>
    <p:extLst>
      <p:ext uri="{BB962C8B-B14F-4D97-AF65-F5344CB8AC3E}">
        <p14:creationId xmlns:p14="http://schemas.microsoft.com/office/powerpoint/2010/main" val="2134913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January 2020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Special Education</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184226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0" y="6165408"/>
            <a:ext cx="12192000" cy="685800"/>
          </a:xfrm>
          <a:prstGeom prst="rect">
            <a:avLst/>
          </a:prstGeom>
          <a:solidFill>
            <a:srgbClr val="FFF3CD"/>
          </a:solidFill>
          <a:ln>
            <a:solidFill>
              <a:srgbClr val="FFCF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521" y="6252635"/>
            <a:ext cx="2737153" cy="457951"/>
          </a:xfrm>
          <a:prstGeom prst="rect">
            <a:avLst/>
          </a:prstGeom>
        </p:spPr>
      </p:pic>
      <p:sp>
        <p:nvSpPr>
          <p:cNvPr id="14" name="Date Placeholder 3"/>
          <p:cNvSpPr>
            <a:spLocks noGrp="1"/>
          </p:cNvSpPr>
          <p:nvPr>
            <p:ph type="dt" sz="half" idx="11"/>
          </p:nvPr>
        </p:nvSpPr>
        <p:spPr>
          <a:xfrm>
            <a:off x="9709640" y="6304790"/>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defRPr/>
            </a:pPr>
            <a:r>
              <a:rPr lang="en-US"/>
              <a:t>January 2020 |</a:t>
            </a:r>
            <a:endParaRPr lang="en-US" dirty="0"/>
          </a:p>
        </p:txBody>
      </p:sp>
      <p:sp>
        <p:nvSpPr>
          <p:cNvPr id="15" name="Slide Number Placeholder 4"/>
          <p:cNvSpPr>
            <a:spLocks noGrp="1"/>
          </p:cNvSpPr>
          <p:nvPr>
            <p:ph type="sldNum" sz="quarter" idx="4"/>
          </p:nvPr>
        </p:nvSpPr>
        <p:spPr>
          <a:xfrm>
            <a:off x="11321946" y="6308099"/>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046567" y="6299047"/>
            <a:ext cx="5817555" cy="365125"/>
          </a:xfrm>
          <a:prstGeom prst="rect">
            <a:avLst/>
          </a:prstGeom>
        </p:spPr>
        <p:txBody>
          <a:bodyPr vert="horz" lIns="91440" tIns="45720" rIns="91440" bIns="45720" rtlCol="0" anchor="ctr"/>
          <a:lstStyle>
            <a:lvl1pPr algn="ctr">
              <a:defRPr sz="1600">
                <a:solidFill>
                  <a:srgbClr val="40403D"/>
                </a:solidFill>
              </a:defRPr>
            </a:lvl1pPr>
          </a:lstStyle>
          <a:p>
            <a:pPr algn="l">
              <a:defRPr/>
            </a:pPr>
            <a:r>
              <a:rPr lang="en-US" dirty="0"/>
              <a:t>| Special Education</a:t>
            </a:r>
          </a:p>
        </p:txBody>
      </p:sp>
      <p:sp>
        <p:nvSpPr>
          <p:cNvPr id="5" name="Rectangle 4"/>
          <p:cNvSpPr/>
          <p:nvPr userDrawn="1"/>
        </p:nvSpPr>
        <p:spPr>
          <a:xfrm>
            <a:off x="63374" y="81481"/>
            <a:ext cx="12050163" cy="6708618"/>
          </a:xfrm>
          <a:prstGeom prst="rect">
            <a:avLst/>
          </a:prstGeom>
          <a:noFill/>
          <a:ln w="28575">
            <a:solidFill>
              <a:srgbClr val="FFCF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590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January 2020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Special Education</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42483593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January 2020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1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Special Education</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321525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January 2020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Special Education</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8103951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January 2020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Special Education</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748101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dirty="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dirty="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dirty="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dirty="0">
                <a:ln>
                  <a:noFill/>
                </a:ln>
                <a:solidFill>
                  <a:srgbClr val="40403D"/>
                </a:solidFill>
                <a:effectLst/>
                <a:uLnTx/>
                <a:uFillTx/>
                <a:latin typeface="Segoe UI"/>
                <a:ea typeface="+mn-ea"/>
                <a:cs typeface="+mn-cs"/>
              </a:rPr>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0403D"/>
                </a:solidFill>
                <a:effectLst/>
                <a:uLnTx/>
                <a:uFillTx/>
                <a:latin typeface="Segoe UI"/>
                <a:ea typeface="+mn-ea"/>
                <a:cs typeface="+mn-cs"/>
              </a:rPr>
              <a:t>Contact Us!</a:t>
            </a:r>
          </a:p>
        </p:txBody>
      </p:sp>
      <p:sp>
        <p:nvSpPr>
          <p:cNvPr id="6" name="Text Placeholder 5"/>
          <p:cNvSpPr>
            <a:spLocks noGrp="1"/>
          </p:cNvSpPr>
          <p:nvPr>
            <p:ph type="body" sz="quarter" idx="10"/>
          </p:nvPr>
        </p:nvSpPr>
        <p:spPr>
          <a:xfrm>
            <a:off x="765175" y="1624013"/>
            <a:ext cx="10463213" cy="2865437"/>
          </a:xfrm>
        </p:spPr>
        <p:txBody>
          <a:bodyPr/>
          <a:lstStyle/>
          <a:p>
            <a:pPr lvl="0"/>
            <a:r>
              <a:rPr lang="en-US" dirty="0"/>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January 2020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Special Education</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9568615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8"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January 2020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9"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20"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Special Education</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9491387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January 2020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Special Education</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549967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quity Statem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6488" r="27543"/>
          <a:stretch/>
        </p:blipFill>
        <p:spPr>
          <a:xfrm>
            <a:off x="0" y="0"/>
            <a:ext cx="4728754" cy="6858000"/>
          </a:xfrm>
          <a:prstGeom prst="rect">
            <a:avLst/>
          </a:prstGeom>
        </p:spPr>
      </p:pic>
      <p:sp>
        <p:nvSpPr>
          <p:cNvPr id="12" name="Rectangle 11"/>
          <p:cNvSpPr/>
          <p:nvPr userDrawn="1"/>
        </p:nvSpPr>
        <p:spPr>
          <a:xfrm>
            <a:off x="-2721" y="0"/>
            <a:ext cx="4730569" cy="6858000"/>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Equity Statement</a:t>
            </a:r>
          </a:p>
        </p:txBody>
      </p:sp>
      <p:sp>
        <p:nvSpPr>
          <p:cNvPr id="10" name="TextBox 9"/>
          <p:cNvSpPr txBox="1"/>
          <p:nvPr userDrawn="1"/>
        </p:nvSpPr>
        <p:spPr>
          <a:xfrm>
            <a:off x="4967785" y="504967"/>
            <a:ext cx="6878472" cy="4755148"/>
          </a:xfrm>
          <a:prstGeom prst="rect">
            <a:avLst/>
          </a:prstGeom>
          <a:noFill/>
        </p:spPr>
        <p:txBody>
          <a:bodyPr wrap="square" rtlCol="0">
            <a:spAutoFit/>
          </a:bodyPr>
          <a:lstStyle/>
          <a:p>
            <a:pPr>
              <a:spcAft>
                <a:spcPts val="600"/>
              </a:spcAft>
            </a:pPr>
            <a:r>
              <a:rPr lang="en-US" sz="1800" b="0" i="0" kern="1200" dirty="0">
                <a:solidFill>
                  <a:srgbClr val="40403D"/>
                </a:solidFill>
                <a:effectLst/>
                <a:latin typeface="Segoe UI" panose="020B0502040204020203" pitchFamily="34" charset="0"/>
                <a:ea typeface="+mn-ea"/>
                <a:cs typeface="Segoe UI" panose="020B0502040204020203" pitchFamily="34" charset="0"/>
              </a:rPr>
              <a:t>Each student, family, and community possesses strengths and cultural knowledge that benefits their peers, educators, and schools.</a:t>
            </a:r>
          </a:p>
          <a:p>
            <a:pPr>
              <a:spcAft>
                <a:spcPts val="600"/>
              </a:spcAft>
            </a:pPr>
            <a:r>
              <a:rPr lang="en-US" sz="1800" b="0" i="0" kern="1200" dirty="0">
                <a:solidFill>
                  <a:srgbClr val="40403D"/>
                </a:solidFill>
                <a:effectLst/>
                <a:latin typeface="Segoe UI" panose="020B0502040204020203" pitchFamily="34" charset="0"/>
                <a:ea typeface="+mn-ea"/>
                <a:cs typeface="Segoe UI" panose="020B0502040204020203" pitchFamily="34" charset="0"/>
              </a:rPr>
              <a:t>Ensuring educational equity:</a:t>
            </a:r>
          </a:p>
          <a:p>
            <a:pPr marL="285750" indent="-285750">
              <a:spcAft>
                <a:spcPts val="600"/>
              </a:spcAft>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p>
          <a:p>
            <a:pPr marL="285750" indent="-285750">
              <a:spcAft>
                <a:spcPts val="600"/>
              </a:spcAft>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p>
        </p:txBody>
      </p:sp>
    </p:spTree>
    <p:extLst>
      <p:ext uri="{BB962C8B-B14F-4D97-AF65-F5344CB8AC3E}">
        <p14:creationId xmlns:p14="http://schemas.microsoft.com/office/powerpoint/2010/main" val="28630145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BLANK_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8" y="226422"/>
            <a:ext cx="12182052" cy="6620944"/>
          </a:xfrm>
          <a:prstGeom prst="rect">
            <a:avLst/>
          </a:prstGeom>
        </p:spPr>
      </p:pic>
      <p:sp>
        <p:nvSpPr>
          <p:cNvPr id="5" name="Title 1"/>
          <p:cNvSpPr>
            <a:spLocks noGrp="1"/>
          </p:cNvSpPr>
          <p:nvPr>
            <p:ph type="title" hasCustomPrompt="1"/>
          </p:nvPr>
        </p:nvSpPr>
        <p:spPr>
          <a:xfrm>
            <a:off x="838200" y="422275"/>
            <a:ext cx="10515600" cy="1325563"/>
          </a:xfrm>
        </p:spPr>
        <p:txBody>
          <a:bodyPr/>
          <a:lstStyle>
            <a:lvl1pPr>
              <a:defRPr b="1" baseline="0">
                <a:latin typeface="Segoe UI" panose="020B0502040204020203" pitchFamily="34" charset="0"/>
                <a:cs typeface="Segoe UI" panose="020B0502040204020203" pitchFamily="34" charset="0"/>
              </a:defRPr>
            </a:lvl1pPr>
          </a:lstStyle>
          <a:p>
            <a:r>
              <a:rPr lang="en-US" dirty="0"/>
              <a:t>Click to edit Master title style but no more than two lines max high</a:t>
            </a:r>
          </a:p>
        </p:txBody>
      </p:sp>
      <p:sp>
        <p:nvSpPr>
          <p:cNvPr id="6" name="Content Placeholder 2"/>
          <p:cNvSpPr>
            <a:spLocks noGrp="1"/>
          </p:cNvSpPr>
          <p:nvPr>
            <p:ph idx="1"/>
          </p:nvPr>
        </p:nvSpPr>
        <p:spPr>
          <a:xfrm>
            <a:off x="838200" y="1882775"/>
            <a:ext cx="10515600" cy="3927475"/>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FBF7FD54-69B1-F147-9B2B-1E9F4A800D2E}"/>
              </a:ext>
            </a:extLst>
          </p:cNvPr>
          <p:cNvSpPr txBox="1"/>
          <p:nvPr userDrawn="1"/>
        </p:nvSpPr>
        <p:spPr>
          <a:xfrm>
            <a:off x="10071279" y="6321973"/>
            <a:ext cx="1992344" cy="276999"/>
          </a:xfrm>
          <a:prstGeom prst="rect">
            <a:avLst/>
          </a:prstGeom>
          <a:noFill/>
        </p:spPr>
        <p:txBody>
          <a:bodyPr wrap="square" rtlCol="0">
            <a:spAutoFit/>
          </a:bodyPr>
          <a:lstStyle/>
          <a:p>
            <a:pPr algn="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November 2019  |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9" name="Rectangle 8"/>
          <p:cNvSpPr/>
          <p:nvPr userDrawn="1"/>
        </p:nvSpPr>
        <p:spPr>
          <a:xfrm>
            <a:off x="5467333" y="6278316"/>
            <a:ext cx="2066807" cy="307777"/>
          </a:xfrm>
          <a:prstGeom prst="rect">
            <a:avLst/>
          </a:prstGeom>
        </p:spPr>
        <p:txBody>
          <a:bodyPr wrap="square" anchor="b">
            <a:spAutoFit/>
          </a:bodyPr>
          <a:lstStyle/>
          <a:p>
            <a:r>
              <a:rPr lang="en-US" sz="1400" dirty="0">
                <a:solidFill>
                  <a:schemeClr val="bg2"/>
                </a:solidFill>
                <a:latin typeface="Segoe UI" panose="020B0502040204020203" pitchFamily="34" charset="0"/>
                <a:ea typeface="Segoe UI Historic" panose="020B0502040204020203" pitchFamily="34" charset="0"/>
                <a:cs typeface="Segoe UI" panose="020B0502040204020203" pitchFamily="34" charset="0"/>
              </a:rPr>
              <a:t>| </a:t>
            </a:r>
            <a:r>
              <a:rPr lang="en-US" sz="1200" dirty="0">
                <a:solidFill>
                  <a:schemeClr val="bg2"/>
                </a:solidFill>
                <a:latin typeface="Segoe UI" panose="020B0502040204020203" pitchFamily="34" charset="0"/>
                <a:ea typeface="Segoe UI Historic" panose="020B0502040204020203" pitchFamily="34" charset="0"/>
                <a:cs typeface="Segoe UI" panose="020B0502040204020203" pitchFamily="34" charset="0"/>
              </a:rPr>
              <a:t>Special Education</a:t>
            </a:r>
            <a:endParaRPr lang="en-US" sz="1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57813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19" t="6339" r="119" b="44733"/>
          <a:stretch/>
        </p:blipFill>
        <p:spPr>
          <a:xfrm>
            <a:off x="0" y="-29029"/>
            <a:ext cx="12192000" cy="3976914"/>
          </a:xfrm>
          <a:prstGeom prst="rect">
            <a:avLst/>
          </a:prstGeom>
        </p:spPr>
      </p:pic>
      <p:sp>
        <p:nvSpPr>
          <p:cNvPr id="6" name="Rectangle 5"/>
          <p:cNvSpPr/>
          <p:nvPr userDrawn="1"/>
        </p:nvSpPr>
        <p:spPr>
          <a:xfrm>
            <a:off x="0" y="-29029"/>
            <a:ext cx="12192000" cy="4005943"/>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27356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3553" b="37518"/>
          <a:stretch/>
        </p:blipFill>
        <p:spPr>
          <a:xfrm>
            <a:off x="-35170" y="-55790"/>
            <a:ext cx="12227169" cy="3976915"/>
          </a:xfrm>
          <a:prstGeom prst="rect">
            <a:avLst/>
          </a:prstGeom>
        </p:spPr>
      </p:pic>
      <p:sp>
        <p:nvSpPr>
          <p:cNvPr id="6" name="Rectangle 5"/>
          <p:cNvSpPr/>
          <p:nvPr userDrawn="1"/>
        </p:nvSpPr>
        <p:spPr>
          <a:xfrm>
            <a:off x="-35170" y="-55790"/>
            <a:ext cx="12262339" cy="397691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053138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9727" b="13875"/>
          <a:stretch/>
        </p:blipFill>
        <p:spPr>
          <a:xfrm>
            <a:off x="0" y="0"/>
            <a:ext cx="12192000" cy="3949019"/>
          </a:xfrm>
          <a:prstGeom prst="rect">
            <a:avLst/>
          </a:prstGeom>
        </p:spPr>
      </p:pic>
      <p:sp>
        <p:nvSpPr>
          <p:cNvPr id="6" name="Rectangle 5"/>
          <p:cNvSpPr/>
          <p:nvPr userDrawn="1"/>
        </p:nvSpPr>
        <p:spPr>
          <a:xfrm>
            <a:off x="0" y="-27895"/>
            <a:ext cx="12192000" cy="397691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8183" r="-283" b="23686"/>
          <a:stretch/>
        </p:blipFill>
        <p:spPr>
          <a:xfrm>
            <a:off x="-1" y="18854"/>
            <a:ext cx="12226565" cy="3912123"/>
          </a:xfrm>
          <a:prstGeom prst="rect">
            <a:avLst/>
          </a:prstGeom>
        </p:spPr>
      </p:pic>
      <p:sp>
        <p:nvSpPr>
          <p:cNvPr id="6" name="Rectangle 5"/>
          <p:cNvSpPr/>
          <p:nvPr userDrawn="1"/>
        </p:nvSpPr>
        <p:spPr>
          <a:xfrm>
            <a:off x="-2" y="0"/>
            <a:ext cx="12226566" cy="394587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276157"/>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6" name="Rectangle 5"/>
          <p:cNvSpPr/>
          <p:nvPr userDrawn="1"/>
        </p:nvSpPr>
        <p:spPr>
          <a:xfrm>
            <a:off x="-188686" y="-203200"/>
            <a:ext cx="6299200" cy="72644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dirty="0">
                <a:solidFill>
                  <a:srgbClr val="F7F5EB"/>
                </a:solidFill>
                <a:latin typeface="Segoe UI" panose="020B0502040204020203" pitchFamily="34" charset="0"/>
                <a:cs typeface="Segoe UI" panose="020B0502040204020203" pitchFamily="34" charset="0"/>
              </a:rPr>
              <a:t>Section Title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2716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3/11/2020</a:t>
            </a:fld>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2165465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2.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6203428"/>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3" r:id="rId4"/>
    <p:sldLayoutId id="2147483667" r:id="rId5"/>
    <p:sldLayoutId id="2147483668" r:id="rId6"/>
    <p:sldLayoutId id="2147483669" r:id="rId7"/>
    <p:sldLayoutId id="2147483666" r:id="rId8"/>
    <p:sldLayoutId id="2147483650" r:id="rId9"/>
    <p:sldLayoutId id="2147483651" r:id="rId10"/>
    <p:sldLayoutId id="2147483652" r:id="rId11"/>
    <p:sldLayoutId id="2147483653" r:id="rId12"/>
    <p:sldLayoutId id="2147483654" r:id="rId13"/>
    <p:sldLayoutId id="2147483655" r:id="rId14"/>
    <p:sldLayoutId id="2147483670" r:id="rId15"/>
    <p:sldLayoutId id="2147483671" r:id="rId16"/>
    <p:sldLayoutId id="2147483656" r:id="rId17"/>
    <p:sldLayoutId id="2147483657" r:id="rId18"/>
    <p:sldLayoutId id="2147483658" r:id="rId19"/>
    <p:sldLayoutId id="2147483659" r:id="rId20"/>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January 2020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Special Education</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4825725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2.xml"/><Relationship Id="rId11" Type="http://schemas.openxmlformats.org/officeDocument/2006/relationships/image" Target="../media/image26.png"/><Relationship Id="rId5" Type="http://schemas.openxmlformats.org/officeDocument/2006/relationships/diagramQuickStyle" Target="../diagrams/quickStyle2.xml"/><Relationship Id="rId10" Type="http://schemas.openxmlformats.org/officeDocument/2006/relationships/image" Target="../media/image25.png"/><Relationship Id="rId4" Type="http://schemas.openxmlformats.org/officeDocument/2006/relationships/diagramLayout" Target="../diagrams/layout2.xml"/><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ospi"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hyperlink" Target="https://zoom.us/webinar/register/WN_e3uYkrZHS_qyeXrg2mfsJg"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hyperlink" Target="https://zoom.us/webinar/register/WN_7LxdtgEYSQCoANKvEigSjA"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hyperlink" Target="https://www.k12.wa.us/policy-funding/special-education-funding-and-finance/inclusionary-practices-professional-development-project" TargetMode="Externa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8.png"/><Relationship Id="rId7" Type="http://schemas.openxmlformats.org/officeDocument/2006/relationships/diagramQuickStyle" Target="../diagrams/quickStyle4.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Layout" Target="../diagrams/layout4.xml"/><Relationship Id="rId11" Type="http://schemas.openxmlformats.org/officeDocument/2006/relationships/hyperlink" Target="https://www.askhys.net/Analyzer" TargetMode="External"/><Relationship Id="rId5" Type="http://schemas.openxmlformats.org/officeDocument/2006/relationships/diagramData" Target="../diagrams/data4.xml"/><Relationship Id="rId10" Type="http://schemas.openxmlformats.org/officeDocument/2006/relationships/hyperlink" Target="https://washingtonstatereportcard.ospi.k12.wa.us/ReportCard" TargetMode="External"/><Relationship Id="rId4" Type="http://schemas.openxmlformats.org/officeDocument/2006/relationships/image" Target="../media/image39.png"/><Relationship Id="rId9" Type="http://schemas.microsoft.com/office/2007/relationships/diagramDrawing" Target="../diagrams/drawing4.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k12.wa.us/GATE/WebinarWorkshops.aspx"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hyperlink" Target="https://www.surveygizmo.com/s3/5183713/GATE-Feedback"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9.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9.xml.rels><?xml version="1.0" encoding="UTF-8" standalone="yes"?>
<Relationships xmlns="http://schemas.openxmlformats.org/package/2006/relationships"><Relationship Id="rId3" Type="http://schemas.openxmlformats.org/officeDocument/2006/relationships/hyperlink" Target="http://www.surveygizmo.com/s3/3975267/Request-Assistance-Button" TargetMode="External"/><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11.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s/_rels/slide52.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hyperlink" Target="mailto:robin.howe@k12.wa.us" TargetMode="External"/><Relationship Id="rId7" Type="http://schemas.openxmlformats.org/officeDocument/2006/relationships/diagramColors" Target="../diagrams/colors15.xml"/><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53.xml.rels><?xml version="1.0" encoding="UTF-8" standalone="yes"?>
<Relationships xmlns="http://schemas.openxmlformats.org/package/2006/relationships"><Relationship Id="rId8" Type="http://schemas.openxmlformats.org/officeDocument/2006/relationships/diagramData" Target="../diagrams/data17.xml"/><Relationship Id="rId13" Type="http://schemas.openxmlformats.org/officeDocument/2006/relationships/diagramData" Target="../diagrams/data18.xml"/><Relationship Id="rId18" Type="http://schemas.openxmlformats.org/officeDocument/2006/relationships/diagramData" Target="../diagrams/data19.xml"/><Relationship Id="rId3" Type="http://schemas.openxmlformats.org/officeDocument/2006/relationships/diagramData" Target="../diagrams/data16.xml"/><Relationship Id="rId21" Type="http://schemas.openxmlformats.org/officeDocument/2006/relationships/diagramColors" Target="../diagrams/colors19.xml"/><Relationship Id="rId7" Type="http://schemas.microsoft.com/office/2007/relationships/diagramDrawing" Target="../diagrams/drawing16.xml"/><Relationship Id="rId12" Type="http://schemas.microsoft.com/office/2007/relationships/diagramDrawing" Target="../diagrams/drawing17.xml"/><Relationship Id="rId17" Type="http://schemas.microsoft.com/office/2007/relationships/diagramDrawing" Target="../diagrams/drawing18.xml"/><Relationship Id="rId2" Type="http://schemas.openxmlformats.org/officeDocument/2006/relationships/notesSlide" Target="../notesSlides/notesSlide51.xml"/><Relationship Id="rId16" Type="http://schemas.openxmlformats.org/officeDocument/2006/relationships/diagramColors" Target="../diagrams/colors18.xml"/><Relationship Id="rId20" Type="http://schemas.openxmlformats.org/officeDocument/2006/relationships/diagramQuickStyle" Target="../diagrams/quickStyle19.xml"/><Relationship Id="rId1" Type="http://schemas.openxmlformats.org/officeDocument/2006/relationships/slideLayout" Target="../slideLayouts/slideLayout9.xml"/><Relationship Id="rId6" Type="http://schemas.openxmlformats.org/officeDocument/2006/relationships/diagramColors" Target="../diagrams/colors16.xml"/><Relationship Id="rId11" Type="http://schemas.openxmlformats.org/officeDocument/2006/relationships/diagramColors" Target="../diagrams/colors17.xml"/><Relationship Id="rId5" Type="http://schemas.openxmlformats.org/officeDocument/2006/relationships/diagramQuickStyle" Target="../diagrams/quickStyle16.xml"/><Relationship Id="rId15" Type="http://schemas.openxmlformats.org/officeDocument/2006/relationships/diagramQuickStyle" Target="../diagrams/quickStyle18.xml"/><Relationship Id="rId23" Type="http://schemas.openxmlformats.org/officeDocument/2006/relationships/image" Target="../media/image68.png"/><Relationship Id="rId10" Type="http://schemas.openxmlformats.org/officeDocument/2006/relationships/diagramQuickStyle" Target="../diagrams/quickStyle17.xml"/><Relationship Id="rId19" Type="http://schemas.openxmlformats.org/officeDocument/2006/relationships/diagramLayout" Target="../diagrams/layout19.xml"/><Relationship Id="rId4" Type="http://schemas.openxmlformats.org/officeDocument/2006/relationships/diagramLayout" Target="../diagrams/layout16.xml"/><Relationship Id="rId9" Type="http://schemas.openxmlformats.org/officeDocument/2006/relationships/diagramLayout" Target="../diagrams/layout17.xml"/><Relationship Id="rId14" Type="http://schemas.openxmlformats.org/officeDocument/2006/relationships/diagramLayout" Target="../diagrams/layout18.xml"/><Relationship Id="rId22" Type="http://schemas.microsoft.com/office/2007/relationships/diagramDrawing" Target="../diagrams/drawing19.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52.xml"/><Relationship Id="rId1" Type="http://schemas.openxmlformats.org/officeDocument/2006/relationships/slideLayout" Target="../slideLayouts/slideLayout9.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hyperlink" Target="https://www.pdenroller.org/ospi/Admin/EventWizard/86593" TargetMode="External"/><Relationship Id="rId4" Type="http://schemas.openxmlformats.org/officeDocument/2006/relationships/hyperlink" Target="mailto:Ronnie.Larson@k12.wa.us"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29322"/>
            <a:ext cx="9144000" cy="2387600"/>
          </a:xfrm>
        </p:spPr>
        <p:txBody>
          <a:bodyPr>
            <a:noAutofit/>
          </a:bodyPr>
          <a:lstStyle/>
          <a:p>
            <a:r>
              <a:rPr lang="en-US" sz="4400" b="1" dirty="0"/>
              <a:t>March GATE Equity Webinar </a:t>
            </a:r>
            <a:br>
              <a:rPr lang="en-US" sz="4400" dirty="0"/>
            </a:br>
            <a:r>
              <a:rPr lang="en-US" sz="4400" dirty="0"/>
              <a:t>Implementing and Sustaining Inclusionary Practices: Master Scheduling</a:t>
            </a:r>
          </a:p>
        </p:txBody>
      </p:sp>
      <p:sp>
        <p:nvSpPr>
          <p:cNvPr id="3" name="Subtitle 2"/>
          <p:cNvSpPr>
            <a:spLocks noGrp="1"/>
          </p:cNvSpPr>
          <p:nvPr>
            <p:ph type="subTitle" idx="1"/>
          </p:nvPr>
        </p:nvSpPr>
        <p:spPr/>
        <p:txBody>
          <a:bodyPr/>
          <a:lstStyle/>
          <a:p>
            <a:r>
              <a:rPr lang="en-US" dirty="0"/>
              <a:t>Exploring topics related to equity in graduation success</a:t>
            </a:r>
          </a:p>
        </p:txBody>
      </p:sp>
      <p:sp>
        <p:nvSpPr>
          <p:cNvPr id="4" name="Rounded Rectangular Callout 3"/>
          <p:cNvSpPr/>
          <p:nvPr/>
        </p:nvSpPr>
        <p:spPr>
          <a:xfrm>
            <a:off x="5204460" y="4344758"/>
            <a:ext cx="6639540" cy="1883920"/>
          </a:xfrm>
          <a:prstGeom prst="wedgeRoundRectCallout">
            <a:avLst>
              <a:gd name="adj1" fmla="val 45295"/>
              <a:gd name="adj2" fmla="val 79662"/>
              <a:gd name="adj3" fmla="val 16667"/>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The webinar will begin soon. </a:t>
            </a:r>
          </a:p>
          <a:p>
            <a:pPr algn="ctr"/>
            <a:r>
              <a:rPr lang="en-US" i="1" dirty="0"/>
              <a:t>While you wait, please share in the chat panel: </a:t>
            </a:r>
          </a:p>
          <a:p>
            <a:pPr algn="ctr"/>
            <a:r>
              <a:rPr lang="en-US" sz="2800" dirty="0"/>
              <a:t>In the chat, briefly tell us what you know about inclusionary practices and master scheduling</a:t>
            </a:r>
          </a:p>
        </p:txBody>
      </p:sp>
    </p:spTree>
    <p:extLst>
      <p:ext uri="{BB962C8B-B14F-4D97-AF65-F5344CB8AC3E}">
        <p14:creationId xmlns:p14="http://schemas.microsoft.com/office/powerpoint/2010/main" val="2995119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0"/>
          <p:cNvSpPr>
            <a:spLocks noGrp="1"/>
          </p:cNvSpPr>
          <p:nvPr>
            <p:ph type="title"/>
          </p:nvPr>
        </p:nvSpPr>
        <p:spPr>
          <a:xfrm>
            <a:off x="920584" y="123486"/>
            <a:ext cx="10515600" cy="1325563"/>
          </a:xfrm>
        </p:spPr>
        <p:txBody>
          <a:bodyPr>
            <a:normAutofit/>
          </a:bodyPr>
          <a:lstStyle/>
          <a:p>
            <a:r>
              <a:rPr lang="en-US" dirty="0"/>
              <a:t>Office of System &amp; School Improvement</a:t>
            </a:r>
            <a:br>
              <a:rPr lang="en-US" dirty="0"/>
            </a:br>
            <a:endParaRPr lang="en-US" dirty="0"/>
          </a:p>
        </p:txBody>
      </p:sp>
      <p:grpSp>
        <p:nvGrpSpPr>
          <p:cNvPr id="2" name="Group 1" descr="Study Support Serve Elevate" title="Study Support Serve Elevate"/>
          <p:cNvGrpSpPr/>
          <p:nvPr/>
        </p:nvGrpSpPr>
        <p:grpSpPr>
          <a:xfrm>
            <a:off x="111145" y="870477"/>
            <a:ext cx="11908971" cy="5905500"/>
            <a:chOff x="1045679" y="-74077"/>
            <a:chExt cx="9794021" cy="5926239"/>
          </a:xfrm>
        </p:grpSpPr>
        <p:grpSp>
          <p:nvGrpSpPr>
            <p:cNvPr id="3" name="Group 2"/>
            <p:cNvGrpSpPr/>
            <p:nvPr/>
          </p:nvGrpSpPr>
          <p:grpSpPr>
            <a:xfrm>
              <a:off x="1045679" y="-74077"/>
              <a:ext cx="9794021" cy="5926239"/>
              <a:chOff x="1236968" y="-74076"/>
              <a:chExt cx="9794021" cy="5926239"/>
            </a:xfrm>
          </p:grpSpPr>
          <p:graphicFrame>
            <p:nvGraphicFramePr>
              <p:cNvPr id="5" name="Diagram 4"/>
              <p:cNvGraphicFramePr/>
              <p:nvPr/>
            </p:nvGraphicFramePr>
            <p:xfrm>
              <a:off x="1236968" y="-74076"/>
              <a:ext cx="9794021" cy="59262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title="Book"/>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1482" y="120669"/>
                <a:ext cx="836015" cy="1090786"/>
              </a:xfrm>
              <a:prstGeom prst="rect">
                <a:avLst/>
              </a:prstGeom>
            </p:spPr>
          </p:pic>
          <p:pic>
            <p:nvPicPr>
              <p:cNvPr id="7" name="Picture 6" title="Handshak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00389" y="1401218"/>
                <a:ext cx="955058" cy="955058"/>
              </a:xfrm>
              <a:prstGeom prst="rect">
                <a:avLst/>
              </a:prstGeom>
            </p:spPr>
          </p:pic>
          <p:pic>
            <p:nvPicPr>
              <p:cNvPr id="8" name="Picture 7" title="School"/>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7856" y="3197953"/>
                <a:ext cx="900124" cy="900124"/>
              </a:xfrm>
              <a:prstGeom prst="rect">
                <a:avLst/>
              </a:prstGeom>
            </p:spPr>
          </p:pic>
        </p:grpSp>
        <p:pic>
          <p:nvPicPr>
            <p:cNvPr id="4" name="Picture 3" title="Graphic"/>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90983" y="4632635"/>
              <a:ext cx="934433" cy="934433"/>
            </a:xfrm>
            <a:prstGeom prst="rect">
              <a:avLst/>
            </a:prstGeom>
          </p:spPr>
        </p:pic>
      </p:grpSp>
      <p:sp>
        <p:nvSpPr>
          <p:cNvPr id="10" name="Slide Number Placeholder 9"/>
          <p:cNvSpPr>
            <a:spLocks noGrp="1"/>
          </p:cNvSpPr>
          <p:nvPr>
            <p:ph type="sldNum" sz="quarter" idx="12"/>
          </p:nvPr>
        </p:nvSpPr>
        <p:spPr/>
        <p:txBody>
          <a:bodyPr/>
          <a:lstStyle/>
          <a:p>
            <a:pPr algn="r"/>
            <a:fld id="{37BE888B-438C-4896-AE45-D605BA6EAF48}" type="slidenum">
              <a:rPr lang="en-US" smtClean="0"/>
              <a:pPr algn="r"/>
              <a:t>10</a:t>
            </a:fld>
            <a:endParaRPr lang="en-US" dirty="0"/>
          </a:p>
        </p:txBody>
      </p:sp>
    </p:spTree>
    <p:extLst>
      <p:ext uri="{BB962C8B-B14F-4D97-AF65-F5344CB8AC3E}">
        <p14:creationId xmlns:p14="http://schemas.microsoft.com/office/powerpoint/2010/main" val="2703967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OSPI YouTube Channel</a:t>
            </a:r>
          </a:p>
        </p:txBody>
      </p:sp>
      <p:sp>
        <p:nvSpPr>
          <p:cNvPr id="3" name="Content Placeholder 2"/>
          <p:cNvSpPr>
            <a:spLocks noGrp="1"/>
          </p:cNvSpPr>
          <p:nvPr>
            <p:ph idx="1"/>
          </p:nvPr>
        </p:nvSpPr>
        <p:spPr>
          <a:xfrm>
            <a:off x="838200" y="1882775"/>
            <a:ext cx="4269828" cy="3927475"/>
          </a:xfrm>
        </p:spPr>
        <p:txBody>
          <a:bodyPr/>
          <a:lstStyle/>
          <a:p>
            <a:pPr marL="0" indent="0">
              <a:buNone/>
            </a:pPr>
            <a:r>
              <a:rPr lang="en-US" dirty="0"/>
              <a:t>Did you know you can </a:t>
            </a:r>
            <a:r>
              <a:rPr lang="en-US" b="1" dirty="0"/>
              <a:t>subscribe</a:t>
            </a:r>
            <a:r>
              <a:rPr lang="en-US" dirty="0"/>
              <a:t> to the OSPI YouTube Channel?</a:t>
            </a:r>
          </a:p>
          <a:p>
            <a:pPr marL="0" indent="0">
              <a:buNone/>
            </a:pPr>
            <a:endParaRPr lang="en-US" dirty="0"/>
          </a:p>
          <a:p>
            <a:pPr marL="0" indent="0">
              <a:buNone/>
            </a:pPr>
            <a:r>
              <a:rPr lang="en-US" dirty="0">
                <a:hlinkClick r:id="rId3"/>
              </a:rPr>
              <a:t>Watch our past webinars!</a:t>
            </a:r>
            <a:endParaRPr lang="en-US" dirty="0"/>
          </a:p>
          <a:p>
            <a:pPr marL="0" indent="0">
              <a:buNone/>
            </a:pPr>
            <a:endParaRPr lang="en-US" dirty="0"/>
          </a:p>
          <a:p>
            <a:pPr marL="0" indent="0">
              <a:buNone/>
            </a:pPr>
            <a:r>
              <a:rPr lang="en-US" dirty="0"/>
              <a:t>Youtube.com/</a:t>
            </a:r>
            <a:r>
              <a:rPr lang="en-US" dirty="0" err="1"/>
              <a:t>waOSPI</a:t>
            </a:r>
            <a:endParaRPr lang="en-US" dirty="0"/>
          </a:p>
        </p:txBody>
      </p:sp>
      <p:pic>
        <p:nvPicPr>
          <p:cNvPr id="5" name="Picture 4" title="OSPI YouTube"/>
          <p:cNvPicPr>
            <a:picLocks noChangeAspect="1"/>
          </p:cNvPicPr>
          <p:nvPr/>
        </p:nvPicPr>
        <p:blipFill>
          <a:blip r:embed="rId4"/>
          <a:stretch>
            <a:fillRect/>
          </a:stretch>
        </p:blipFill>
        <p:spPr>
          <a:xfrm>
            <a:off x="5631820" y="1660236"/>
            <a:ext cx="5485056" cy="4530891"/>
          </a:xfrm>
          <a:prstGeom prst="rect">
            <a:avLst/>
          </a:prstGeom>
        </p:spPr>
      </p:pic>
      <p:sp>
        <p:nvSpPr>
          <p:cNvPr id="6" name="Date Placeholder 5"/>
          <p:cNvSpPr>
            <a:spLocks noGrp="1"/>
          </p:cNvSpPr>
          <p:nvPr>
            <p:ph type="dt" sz="half" idx="10"/>
          </p:nvPr>
        </p:nvSpPr>
        <p:spPr/>
        <p:txBody>
          <a:bodyPr/>
          <a:lstStyle/>
          <a:p>
            <a:r>
              <a:rPr lang="en-US" dirty="0"/>
              <a:t>3/11/2020</a:t>
            </a:r>
          </a:p>
          <a:p>
            <a:endParaRPr lang="en-US" dirty="0"/>
          </a:p>
        </p:txBody>
      </p:sp>
      <p:sp>
        <p:nvSpPr>
          <p:cNvPr id="7" name="Slide Number Placeholder 6"/>
          <p:cNvSpPr>
            <a:spLocks noGrp="1"/>
          </p:cNvSpPr>
          <p:nvPr>
            <p:ph type="sldNum" sz="quarter" idx="12"/>
          </p:nvPr>
        </p:nvSpPr>
        <p:spPr/>
        <p:txBody>
          <a:bodyPr/>
          <a:lstStyle/>
          <a:p>
            <a:pPr algn="r"/>
            <a:fld id="{37BE888B-438C-4896-AE45-D605BA6EAF48}" type="slidenum">
              <a:rPr lang="en-US" smtClean="0"/>
              <a:pPr algn="r"/>
              <a:t>11</a:t>
            </a:fld>
            <a:endParaRPr lang="en-US" dirty="0"/>
          </a:p>
        </p:txBody>
      </p:sp>
    </p:spTree>
    <p:extLst>
      <p:ext uri="{BB962C8B-B14F-4D97-AF65-F5344CB8AC3E}">
        <p14:creationId xmlns:p14="http://schemas.microsoft.com/office/powerpoint/2010/main" val="1508986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Month</a:t>
            </a:r>
          </a:p>
        </p:txBody>
      </p:sp>
      <p:sp>
        <p:nvSpPr>
          <p:cNvPr id="3" name="Content Placeholder 2"/>
          <p:cNvSpPr>
            <a:spLocks noGrp="1"/>
          </p:cNvSpPr>
          <p:nvPr>
            <p:ph idx="1"/>
          </p:nvPr>
        </p:nvSpPr>
        <p:spPr>
          <a:xfrm>
            <a:off x="838199" y="1747839"/>
            <a:ext cx="5813885" cy="4062412"/>
          </a:xfrm>
        </p:spPr>
        <p:txBody>
          <a:bodyPr>
            <a:normAutofit fontScale="92500" lnSpcReduction="20000"/>
          </a:bodyPr>
          <a:lstStyle/>
          <a:p>
            <a:pPr marL="0" indent="0" algn="ctr">
              <a:buNone/>
            </a:pPr>
            <a:r>
              <a:rPr lang="en-US" b="1" dirty="0"/>
              <a:t>April 8, 2019</a:t>
            </a:r>
          </a:p>
          <a:p>
            <a:pPr marL="0" indent="0" algn="ctr">
              <a:buNone/>
            </a:pPr>
            <a:r>
              <a:rPr lang="en-US" b="1" dirty="0">
                <a:hlinkClick r:id="rId3"/>
              </a:rPr>
              <a:t>High School &amp; Beyond Plan101:</a:t>
            </a:r>
            <a:r>
              <a:rPr lang="en-US" b="1" dirty="0"/>
              <a:t> </a:t>
            </a:r>
            <a:r>
              <a:rPr lang="en-US" b="1" dirty="0">
                <a:solidFill>
                  <a:schemeClr val="accent4"/>
                </a:solidFill>
              </a:rPr>
              <a:t>Increasing Engagement with High School &amp; Beyond Planning </a:t>
            </a:r>
          </a:p>
          <a:p>
            <a:pPr marL="0" indent="0" algn="ctr">
              <a:buNone/>
            </a:pPr>
            <a:r>
              <a:rPr lang="en-US" dirty="0"/>
              <a:t>10</a:t>
            </a:r>
            <a:r>
              <a:rPr lang="en-US" b="1" dirty="0"/>
              <a:t> </a:t>
            </a:r>
            <a:r>
              <a:rPr lang="en-US" dirty="0"/>
              <a:t>a.m. – 11 a.m.</a:t>
            </a:r>
          </a:p>
          <a:p>
            <a:pPr marL="0" indent="0" algn="ctr">
              <a:buNone/>
            </a:pPr>
            <a:endParaRPr lang="en-US" dirty="0"/>
          </a:p>
          <a:p>
            <a:pPr marL="0" indent="0" algn="ctr">
              <a:buNone/>
            </a:pPr>
            <a:r>
              <a:rPr lang="en-US" b="1" dirty="0">
                <a:hlinkClick r:id="rId4"/>
              </a:rPr>
              <a:t>High School &amp; Beyond 201:</a:t>
            </a:r>
            <a:r>
              <a:rPr lang="en-US" b="1" dirty="0"/>
              <a:t> </a:t>
            </a:r>
            <a:r>
              <a:rPr lang="en-US" b="1" dirty="0">
                <a:solidFill>
                  <a:schemeClr val="accent4"/>
                </a:solidFill>
              </a:rPr>
              <a:t>Collaborating for Student Success: Alignment of High School &amp; Beyond Planning and IEP’s </a:t>
            </a:r>
            <a:endParaRPr lang="en-US" dirty="0">
              <a:solidFill>
                <a:schemeClr val="accent4"/>
              </a:solidFill>
            </a:endParaRPr>
          </a:p>
          <a:p>
            <a:pPr marL="0" indent="0" algn="ctr">
              <a:buNone/>
            </a:pPr>
            <a:r>
              <a:rPr lang="en-US" dirty="0"/>
              <a:t>3 p.m. – 4 p.m.</a:t>
            </a:r>
          </a:p>
          <a:p>
            <a:pPr marL="0" indent="0" algn="ctr">
              <a:buNone/>
            </a:pPr>
            <a:endParaRPr lang="en-US" dirty="0"/>
          </a:p>
        </p:txBody>
      </p:sp>
      <p:pic>
        <p:nvPicPr>
          <p:cNvPr id="5" name="Picture 4" descr="Created by Saeful Muslim&#10;from the Noun Project" title="grad cap icon"/>
          <p:cNvPicPr>
            <a:picLocks noChangeAspect="1"/>
          </p:cNvPicPr>
          <p:nvPr/>
        </p:nvPicPr>
        <p:blipFill>
          <a:blip r:embed="rId5">
            <a:duotone>
              <a:schemeClr val="accent2">
                <a:shade val="45000"/>
                <a:satMod val="135000"/>
              </a:schemeClr>
              <a:prstClr val="white"/>
            </a:duotone>
          </a:blip>
          <a:stretch>
            <a:fillRect/>
          </a:stretch>
        </p:blipFill>
        <p:spPr>
          <a:xfrm>
            <a:off x="6912514" y="1394833"/>
            <a:ext cx="3774085" cy="4126413"/>
          </a:xfrm>
          <a:prstGeom prst="rect">
            <a:avLst/>
          </a:prstGeom>
        </p:spPr>
      </p:pic>
      <p:sp>
        <p:nvSpPr>
          <p:cNvPr id="4" name="Date Placeholder 3"/>
          <p:cNvSpPr>
            <a:spLocks noGrp="1"/>
          </p:cNvSpPr>
          <p:nvPr>
            <p:ph type="dt" sz="half" idx="10"/>
          </p:nvPr>
        </p:nvSpPr>
        <p:spPr/>
        <p:txBody>
          <a:bodyPr/>
          <a:lstStyle/>
          <a:p>
            <a:r>
              <a:rPr lang="en-US" dirty="0"/>
              <a:t>3/11/2020</a:t>
            </a:r>
          </a:p>
          <a:p>
            <a:endParaRPr lang="en-US" dirty="0"/>
          </a:p>
        </p:txBody>
      </p:sp>
      <p:sp>
        <p:nvSpPr>
          <p:cNvPr id="6" name="Slide Number Placeholder 5"/>
          <p:cNvSpPr>
            <a:spLocks noGrp="1"/>
          </p:cNvSpPr>
          <p:nvPr>
            <p:ph type="sldNum" sz="quarter" idx="12"/>
          </p:nvPr>
        </p:nvSpPr>
        <p:spPr/>
        <p:txBody>
          <a:bodyPr/>
          <a:lstStyle/>
          <a:p>
            <a:pPr algn="r"/>
            <a:fld id="{37BE888B-438C-4896-AE45-D605BA6EAF48}" type="slidenum">
              <a:rPr lang="en-US" smtClean="0"/>
              <a:pPr algn="r"/>
              <a:t>12</a:t>
            </a:fld>
            <a:endParaRPr lang="en-US" dirty="0"/>
          </a:p>
        </p:txBody>
      </p:sp>
    </p:spTree>
    <p:extLst>
      <p:ext uri="{BB962C8B-B14F-4D97-AF65-F5344CB8AC3E}">
        <p14:creationId xmlns:p14="http://schemas.microsoft.com/office/powerpoint/2010/main" val="794103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6" name="Text Placeholder 5"/>
          <p:cNvSpPr txBox="1">
            <a:spLocks/>
          </p:cNvSpPr>
          <p:nvPr/>
        </p:nvSpPr>
        <p:spPr>
          <a:xfrm>
            <a:off x="614963" y="1690688"/>
            <a:ext cx="5323258" cy="375218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lvl="1"/>
            <a:r>
              <a:rPr lang="en-US" dirty="0"/>
              <a:t>Understand how to engage expertise to support inclusive practices</a:t>
            </a:r>
          </a:p>
          <a:p>
            <a:pPr lvl="1"/>
            <a:r>
              <a:rPr lang="en-US" dirty="0"/>
              <a:t>Hear how to reduce barriers to inclusive practices</a:t>
            </a:r>
          </a:p>
          <a:p>
            <a:pPr lvl="1"/>
            <a:r>
              <a:rPr lang="en-US" dirty="0"/>
              <a:t>Learn from a district how scheduling drives inclusive practices</a:t>
            </a:r>
          </a:p>
          <a:p>
            <a:pPr lvl="1"/>
            <a:r>
              <a:rPr lang="en-US" dirty="0"/>
              <a:t>Identify resources to support inclusive efforts</a:t>
            </a:r>
          </a:p>
          <a:p>
            <a:endParaRPr lang="en-US" dirty="0"/>
          </a:p>
        </p:txBody>
      </p:sp>
      <p:pic>
        <p:nvPicPr>
          <p:cNvPr id="5" name="Picture Placeholder 2" title="heart with beat "/>
          <p:cNvPicPr>
            <a:picLocks noChangeAspect="1"/>
          </p:cNvPicPr>
          <p:nvPr/>
        </p:nvPicPr>
        <p:blipFill>
          <a:blip r:embed="rId3">
            <a:duotone>
              <a:schemeClr val="accent2">
                <a:shade val="45000"/>
                <a:satMod val="135000"/>
              </a:schemeClr>
              <a:prstClr val="white"/>
            </a:duotone>
          </a:blip>
          <a:srcRect t="1620" b="1620"/>
          <a:stretch>
            <a:fillRect/>
          </a:stretch>
        </p:blipFill>
        <p:spPr>
          <a:xfrm>
            <a:off x="6440863" y="2083689"/>
            <a:ext cx="4644274" cy="3667160"/>
          </a:xfrm>
          <a:prstGeom prst="rect">
            <a:avLst/>
          </a:prstGeom>
        </p:spPr>
      </p:pic>
      <p:sp>
        <p:nvSpPr>
          <p:cNvPr id="7" name="Date Placeholder 6"/>
          <p:cNvSpPr>
            <a:spLocks noGrp="1"/>
          </p:cNvSpPr>
          <p:nvPr>
            <p:ph type="dt" sz="half" idx="10"/>
          </p:nvPr>
        </p:nvSpPr>
        <p:spPr>
          <a:xfrm>
            <a:off x="4038600" y="6274478"/>
            <a:ext cx="4114800" cy="365125"/>
          </a:xfrm>
        </p:spPr>
        <p:txBody>
          <a:bodyPr/>
          <a:lstStyle/>
          <a:p>
            <a:r>
              <a:rPr lang="en-US" dirty="0"/>
              <a:t>3/11/2020</a:t>
            </a:r>
          </a:p>
          <a:p>
            <a:endParaRPr lang="en-US" dirty="0"/>
          </a:p>
        </p:txBody>
      </p:sp>
      <p:sp>
        <p:nvSpPr>
          <p:cNvPr id="8" name="Slide Number Placeholder 7"/>
          <p:cNvSpPr>
            <a:spLocks noGrp="1"/>
          </p:cNvSpPr>
          <p:nvPr>
            <p:ph type="sldNum" sz="quarter" idx="12"/>
          </p:nvPr>
        </p:nvSpPr>
        <p:spPr>
          <a:xfrm>
            <a:off x="8610600" y="6267277"/>
            <a:ext cx="2743200" cy="365125"/>
          </a:xfrm>
        </p:spPr>
        <p:txBody>
          <a:bodyPr/>
          <a:lstStyle/>
          <a:p>
            <a:pPr algn="r"/>
            <a:fld id="{37BE888B-438C-4896-AE45-D605BA6EAF48}" type="slidenum">
              <a:rPr lang="en-US" smtClean="0"/>
              <a:pPr algn="r"/>
              <a:t>13</a:t>
            </a:fld>
            <a:endParaRPr lang="en-US" dirty="0"/>
          </a:p>
        </p:txBody>
      </p:sp>
    </p:spTree>
    <p:extLst>
      <p:ext uri="{BB962C8B-B14F-4D97-AF65-F5344CB8AC3E}">
        <p14:creationId xmlns:p14="http://schemas.microsoft.com/office/powerpoint/2010/main" val="1191904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Are We?</a:t>
            </a:r>
          </a:p>
        </p:txBody>
      </p:sp>
      <p:graphicFrame>
        <p:nvGraphicFramePr>
          <p:cNvPr id="10" name="Content Placeholder 9" descr="Kefi Andersen, Amber Havens, Kristi Dominguez" title="Photos of presenters"/>
          <p:cNvGraphicFramePr>
            <a:graphicFrameLocks noGrp="1"/>
          </p:cNvGraphicFramePr>
          <p:nvPr>
            <p:ph idx="1"/>
            <p:extLst>
              <p:ext uri="{D42A27DB-BD31-4B8C-83A1-F6EECF244321}">
                <p14:modId xmlns:p14="http://schemas.microsoft.com/office/powerpoint/2010/main" val="2616030536"/>
              </p:ext>
            </p:extLst>
          </p:nvPr>
        </p:nvGraphicFramePr>
        <p:xfrm>
          <a:off x="833252" y="1882775"/>
          <a:ext cx="10515600" cy="392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p:cNvSpPr>
            <a:spLocks noGrp="1"/>
          </p:cNvSpPr>
          <p:nvPr>
            <p:ph type="dt" sz="half" idx="10"/>
          </p:nvPr>
        </p:nvSpPr>
        <p:spPr/>
        <p:txBody>
          <a:bodyPr/>
          <a:lstStyle/>
          <a:p>
            <a:r>
              <a:rPr lang="en-US" dirty="0"/>
              <a:t>3/11/2020</a:t>
            </a:r>
          </a:p>
          <a:p>
            <a:endParaRPr lang="en-US" dirty="0"/>
          </a:p>
        </p:txBody>
      </p:sp>
      <p:sp>
        <p:nvSpPr>
          <p:cNvPr id="4" name="Slide Number Placeholder 3"/>
          <p:cNvSpPr>
            <a:spLocks noGrp="1"/>
          </p:cNvSpPr>
          <p:nvPr>
            <p:ph type="sldNum" sz="quarter" idx="12"/>
          </p:nvPr>
        </p:nvSpPr>
        <p:spPr/>
        <p:txBody>
          <a:bodyPr/>
          <a:lstStyle/>
          <a:p>
            <a:pPr algn="r"/>
            <a:fld id="{37BE888B-438C-4896-AE45-D605BA6EAF48}" type="slidenum">
              <a:rPr lang="en-US" smtClean="0"/>
              <a:pPr algn="r"/>
              <a:t>14</a:t>
            </a:fld>
            <a:endParaRPr lang="en-US" dirty="0"/>
          </a:p>
        </p:txBody>
      </p:sp>
    </p:spTree>
    <p:extLst>
      <p:ext uri="{BB962C8B-B14F-4D97-AF65-F5344CB8AC3E}">
        <p14:creationId xmlns:p14="http://schemas.microsoft.com/office/powerpoint/2010/main" val="2909145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2275"/>
            <a:ext cx="10515600" cy="774065"/>
          </a:xfrm>
        </p:spPr>
        <p:txBody>
          <a:bodyPr/>
          <a:lstStyle/>
          <a:p>
            <a:r>
              <a:rPr lang="en-US" dirty="0"/>
              <a:t>Questions &amp; Polling 1</a:t>
            </a:r>
          </a:p>
        </p:txBody>
      </p:sp>
      <p:pic>
        <p:nvPicPr>
          <p:cNvPr id="4" name="Picture 3" title="Question Mark "/>
          <p:cNvPicPr>
            <a:picLocks noChangeAspect="1"/>
          </p:cNvPicPr>
          <p:nvPr/>
        </p:nvPicPr>
        <p:blipFill>
          <a:blip r:embed="rId3">
            <a:duotone>
              <a:schemeClr val="accent2">
                <a:shade val="45000"/>
                <a:satMod val="135000"/>
              </a:schemeClr>
              <a:prstClr val="white"/>
            </a:duotone>
          </a:blip>
          <a:stretch>
            <a:fillRect/>
          </a:stretch>
        </p:blipFill>
        <p:spPr>
          <a:xfrm>
            <a:off x="9471660" y="3983993"/>
            <a:ext cx="2110740" cy="2043321"/>
          </a:xfrm>
          <a:prstGeom prst="rect">
            <a:avLst/>
          </a:prstGeom>
        </p:spPr>
      </p:pic>
      <p:sp>
        <p:nvSpPr>
          <p:cNvPr id="3" name="Content Placeholder 2">
            <a:extLst>
              <a:ext uri="{FF2B5EF4-FFF2-40B4-BE49-F238E27FC236}">
                <a16:creationId xmlns:a16="http://schemas.microsoft.com/office/drawing/2014/main" id="{2F23AE95-4D0A-284B-9D54-62B8D4F484DE}"/>
              </a:ext>
            </a:extLst>
          </p:cNvPr>
          <p:cNvSpPr>
            <a:spLocks noGrp="1"/>
          </p:cNvSpPr>
          <p:nvPr>
            <p:ph idx="1"/>
          </p:nvPr>
        </p:nvSpPr>
        <p:spPr>
          <a:xfrm>
            <a:off x="838200" y="1333501"/>
            <a:ext cx="10744200" cy="4476750"/>
          </a:xfrm>
        </p:spPr>
        <p:txBody>
          <a:bodyPr numCol="2">
            <a:noAutofit/>
          </a:bodyPr>
          <a:lstStyle/>
          <a:p>
            <a:pPr marL="0" indent="0">
              <a:buNone/>
            </a:pPr>
            <a:r>
              <a:rPr lang="en-US" sz="1800" b="1" dirty="0"/>
              <a:t>Who’s here?</a:t>
            </a:r>
          </a:p>
          <a:p>
            <a:pPr>
              <a:buFont typeface="Wingdings" panose="05000000000000000000" pitchFamily="2" charset="2"/>
              <a:buChar char="q"/>
            </a:pPr>
            <a:r>
              <a:rPr lang="en-US" sz="1800" dirty="0"/>
              <a:t>Administrator </a:t>
            </a:r>
          </a:p>
          <a:p>
            <a:pPr>
              <a:buFont typeface="Wingdings" panose="05000000000000000000" pitchFamily="2" charset="2"/>
              <a:buChar char="q"/>
            </a:pPr>
            <a:r>
              <a:rPr lang="en-US" sz="1800" dirty="0"/>
              <a:t>Counselor</a:t>
            </a:r>
          </a:p>
          <a:p>
            <a:pPr>
              <a:buFont typeface="Wingdings" panose="05000000000000000000" pitchFamily="2" charset="2"/>
              <a:buChar char="q"/>
            </a:pPr>
            <a:r>
              <a:rPr lang="en-US" sz="1800" dirty="0"/>
              <a:t>Teacher</a:t>
            </a:r>
          </a:p>
          <a:p>
            <a:pPr>
              <a:buFont typeface="Wingdings" panose="05000000000000000000" pitchFamily="2" charset="2"/>
              <a:buChar char="q"/>
            </a:pPr>
            <a:r>
              <a:rPr lang="en-US" sz="1800" dirty="0"/>
              <a:t>Parent</a:t>
            </a:r>
          </a:p>
          <a:p>
            <a:pPr>
              <a:buFont typeface="Wingdings" panose="05000000000000000000" pitchFamily="2" charset="2"/>
              <a:buChar char="q"/>
            </a:pPr>
            <a:r>
              <a:rPr lang="en-US" sz="1800" dirty="0"/>
              <a:t>ESD</a:t>
            </a:r>
          </a:p>
          <a:p>
            <a:pPr>
              <a:buFont typeface="Wingdings" panose="05000000000000000000" pitchFamily="2" charset="2"/>
              <a:buChar char="q"/>
            </a:pPr>
            <a:r>
              <a:rPr lang="en-US" sz="1800" dirty="0"/>
              <a:t>District</a:t>
            </a:r>
          </a:p>
          <a:p>
            <a:pPr>
              <a:buFont typeface="Wingdings" panose="05000000000000000000" pitchFamily="2" charset="2"/>
              <a:buChar char="q"/>
            </a:pPr>
            <a:r>
              <a:rPr lang="en-US" sz="1800" dirty="0"/>
              <a:t>Continuous Improvement Partner or Coach</a:t>
            </a:r>
          </a:p>
          <a:p>
            <a:pPr>
              <a:buFont typeface="Wingdings" panose="05000000000000000000" pitchFamily="2" charset="2"/>
              <a:buChar char="q"/>
            </a:pPr>
            <a:r>
              <a:rPr lang="en-US" sz="1800" dirty="0"/>
              <a:t>Grad Specialist</a:t>
            </a:r>
          </a:p>
          <a:p>
            <a:pPr>
              <a:buFont typeface="Wingdings" panose="05000000000000000000" pitchFamily="2" charset="2"/>
              <a:buChar char="q"/>
            </a:pPr>
            <a:r>
              <a:rPr lang="en-US" sz="1800" dirty="0"/>
              <a:t>Community Based Organization</a:t>
            </a:r>
          </a:p>
          <a:p>
            <a:pPr>
              <a:buFont typeface="Wingdings" panose="05000000000000000000" pitchFamily="2" charset="2"/>
              <a:buChar char="q"/>
            </a:pPr>
            <a:r>
              <a:rPr lang="en-US" sz="1800" dirty="0"/>
              <a:t>Paraprofessional </a:t>
            </a:r>
          </a:p>
          <a:p>
            <a:pPr>
              <a:buFont typeface="Wingdings" panose="05000000000000000000" pitchFamily="2" charset="2"/>
              <a:buChar char="q"/>
            </a:pPr>
            <a:r>
              <a:rPr lang="en-US" sz="1800" dirty="0"/>
              <a:t>Other</a:t>
            </a:r>
          </a:p>
          <a:p>
            <a:pPr marL="0" indent="0">
              <a:buNone/>
            </a:pPr>
            <a:r>
              <a:rPr lang="en-US" sz="1800" b="1" dirty="0"/>
              <a:t>Has your school been identified for Comprehensive or Targeted Supports by OSPI?</a:t>
            </a:r>
          </a:p>
          <a:p>
            <a:pPr>
              <a:buFont typeface="Wingdings" panose="05000000000000000000" pitchFamily="2" charset="2"/>
              <a:buChar char="q"/>
            </a:pPr>
            <a:r>
              <a:rPr lang="en-US" sz="1800" dirty="0"/>
              <a:t>Yes</a:t>
            </a:r>
          </a:p>
          <a:p>
            <a:pPr>
              <a:buFont typeface="Wingdings" panose="05000000000000000000" pitchFamily="2" charset="2"/>
              <a:buChar char="q"/>
            </a:pPr>
            <a:r>
              <a:rPr lang="en-US" sz="1800" dirty="0"/>
              <a:t>No</a:t>
            </a:r>
          </a:p>
          <a:p>
            <a:pPr>
              <a:buFont typeface="Wingdings" panose="05000000000000000000" pitchFamily="2" charset="2"/>
              <a:buChar char="q"/>
            </a:pPr>
            <a:r>
              <a:rPr lang="en-US" sz="1800" dirty="0"/>
              <a:t>Not Sure</a:t>
            </a:r>
          </a:p>
          <a:p>
            <a:pPr>
              <a:buFont typeface="Wingdings" panose="05000000000000000000" pitchFamily="2" charset="2"/>
              <a:buChar char="q"/>
            </a:pPr>
            <a:endParaRPr lang="en-US" sz="1800" dirty="0"/>
          </a:p>
          <a:p>
            <a:pPr marL="0" indent="0">
              <a:buNone/>
            </a:pPr>
            <a:r>
              <a:rPr lang="en-US" sz="1800" b="1" dirty="0"/>
              <a:t>How familiar are you with our topic?</a:t>
            </a:r>
          </a:p>
          <a:p>
            <a:pPr marL="514350" indent="-514350">
              <a:buFont typeface="+mj-lt"/>
              <a:buAutoNum type="alphaUcPeriod"/>
            </a:pPr>
            <a:r>
              <a:rPr lang="en-US" sz="1800" dirty="0"/>
              <a:t>Very</a:t>
            </a:r>
          </a:p>
          <a:p>
            <a:pPr marL="514350" indent="-514350">
              <a:buFont typeface="+mj-lt"/>
              <a:buAutoNum type="alphaUcPeriod"/>
            </a:pPr>
            <a:r>
              <a:rPr lang="en-US" sz="1800" dirty="0"/>
              <a:t>Somewhat</a:t>
            </a:r>
          </a:p>
          <a:p>
            <a:pPr marL="514350" indent="-514350">
              <a:buFont typeface="+mj-lt"/>
              <a:buAutoNum type="alphaUcPeriod"/>
            </a:pPr>
            <a:r>
              <a:rPr lang="en-US" sz="1800" dirty="0"/>
              <a:t>It’s new!</a:t>
            </a:r>
          </a:p>
        </p:txBody>
      </p:sp>
      <p:sp>
        <p:nvSpPr>
          <p:cNvPr id="5" name="Date Placeholder 4"/>
          <p:cNvSpPr>
            <a:spLocks noGrp="1"/>
          </p:cNvSpPr>
          <p:nvPr>
            <p:ph type="dt" sz="half" idx="10"/>
          </p:nvPr>
        </p:nvSpPr>
        <p:spPr/>
        <p:txBody>
          <a:bodyPr/>
          <a:lstStyle/>
          <a:p>
            <a:r>
              <a:rPr lang="en-US" dirty="0"/>
              <a:t>3/11/2020</a:t>
            </a:r>
          </a:p>
          <a:p>
            <a:endParaRPr lang="en-US" dirty="0"/>
          </a:p>
        </p:txBody>
      </p:sp>
      <p:sp>
        <p:nvSpPr>
          <p:cNvPr id="6" name="Slide Number Placeholder 5"/>
          <p:cNvSpPr>
            <a:spLocks noGrp="1"/>
          </p:cNvSpPr>
          <p:nvPr>
            <p:ph type="sldNum" sz="quarter" idx="12"/>
          </p:nvPr>
        </p:nvSpPr>
        <p:spPr/>
        <p:txBody>
          <a:bodyPr/>
          <a:lstStyle/>
          <a:p>
            <a:pPr algn="r"/>
            <a:fld id="{37BE888B-438C-4896-AE45-D605BA6EAF48}" type="slidenum">
              <a:rPr lang="en-US" smtClean="0"/>
              <a:pPr algn="r"/>
              <a:t>15</a:t>
            </a:fld>
            <a:endParaRPr lang="en-US" dirty="0"/>
          </a:p>
        </p:txBody>
      </p:sp>
    </p:spTree>
    <p:extLst>
      <p:ext uri="{BB962C8B-B14F-4D97-AF65-F5344CB8AC3E}">
        <p14:creationId xmlns:p14="http://schemas.microsoft.com/office/powerpoint/2010/main" val="2297116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Implementing and Sustaining Inclusionary Practices: Master Scheduling</a:t>
            </a:r>
          </a:p>
        </p:txBody>
      </p:sp>
    </p:spTree>
    <p:extLst>
      <p:ext uri="{BB962C8B-B14F-4D97-AF65-F5344CB8AC3E}">
        <p14:creationId xmlns:p14="http://schemas.microsoft.com/office/powerpoint/2010/main" val="2046181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OSPI Priorities Graphic"/>
          <p:cNvGrpSpPr/>
          <p:nvPr/>
        </p:nvGrpSpPr>
        <p:grpSpPr>
          <a:xfrm>
            <a:off x="922418" y="150386"/>
            <a:ext cx="10302557" cy="5981385"/>
            <a:chOff x="1587260" y="155274"/>
            <a:chExt cx="8876582" cy="5264168"/>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3034" t="6541" r="11143" b="32327"/>
            <a:stretch/>
          </p:blipFill>
          <p:spPr>
            <a:xfrm>
              <a:off x="1587260" y="155274"/>
              <a:ext cx="8876582" cy="4192439"/>
            </a:xfrm>
            <a:prstGeom prst="rect">
              <a:avLst/>
            </a:prstGeom>
          </p:spPr>
        </p:pic>
        <p:sp>
          <p:nvSpPr>
            <p:cNvPr id="8" name="TextBox 7"/>
            <p:cNvSpPr txBox="1"/>
            <p:nvPr/>
          </p:nvSpPr>
          <p:spPr>
            <a:xfrm>
              <a:off x="3509509" y="293887"/>
              <a:ext cx="5236234" cy="6500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OSPI Priorities: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Improving Outcomes for All Students</a:t>
              </a:r>
            </a:p>
          </p:txBody>
        </p:sp>
        <p:sp>
          <p:nvSpPr>
            <p:cNvPr id="9" name="TextBox 8"/>
            <p:cNvSpPr txBox="1"/>
            <p:nvPr/>
          </p:nvSpPr>
          <p:spPr>
            <a:xfrm>
              <a:off x="1656270" y="4146345"/>
              <a:ext cx="1561381" cy="12730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Leadership</a:t>
              </a:r>
              <a:endParaRPr kumimoji="0" lang="en-US" sz="1800" b="1"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Support students with disabilities (including increased collaboration and ownership of school administrators and staff) and coordinated efforts with community organizations to improve results and reduce disproportionality.</a:t>
              </a:r>
            </a:p>
          </p:txBody>
        </p:sp>
        <p:sp>
          <p:nvSpPr>
            <p:cNvPr id="10" name="TextBox 9"/>
            <p:cNvSpPr txBox="1"/>
            <p:nvPr/>
          </p:nvSpPr>
          <p:spPr>
            <a:xfrm>
              <a:off x="3111258" y="3436106"/>
              <a:ext cx="1561381" cy="115120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Growth Mindset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Increased expectations of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students with disabilities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(e.g., standards, instruction,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graduation, assessments,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attendance, IEP-related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Decisions, and post-school outcomes).</a:t>
              </a:r>
            </a:p>
          </p:txBody>
        </p:sp>
        <p:sp>
          <p:nvSpPr>
            <p:cNvPr id="11" name="TextBox 10"/>
            <p:cNvSpPr txBox="1"/>
            <p:nvPr/>
          </p:nvSpPr>
          <p:spPr>
            <a:xfrm>
              <a:off x="4566246" y="4120467"/>
              <a:ext cx="1561381" cy="12460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Evidence-Based Practices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Instruction and interventions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within an MTSS framework and inclusionary practices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leading to increased access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and progress in Washington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grade-level learning standards.</a:t>
              </a:r>
            </a:p>
          </p:txBody>
        </p:sp>
        <p:sp>
          <p:nvSpPr>
            <p:cNvPr id="12" name="TextBox 11"/>
            <p:cNvSpPr txBox="1"/>
            <p:nvPr/>
          </p:nvSpPr>
          <p:spPr>
            <a:xfrm>
              <a:off x="6012608" y="3453358"/>
              <a:ext cx="1561381" cy="11241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Professional Development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Joint training for general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educators, special educators,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paraeducators, administrators,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and parents/families (e.g., IEP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team members).</a:t>
              </a:r>
            </a:p>
          </p:txBody>
        </p:sp>
        <p:sp>
          <p:nvSpPr>
            <p:cNvPr id="13" name="TextBox 12"/>
            <p:cNvSpPr txBox="1"/>
            <p:nvPr/>
          </p:nvSpPr>
          <p:spPr>
            <a:xfrm>
              <a:off x="7444138" y="4163597"/>
              <a:ext cx="1561381" cy="12460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Resource Allocation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Braided funding, consolidated grant application, reducing costs for administrative tasks, increasing direct support to students, and data-based decision making.</a:t>
              </a:r>
            </a:p>
          </p:txBody>
        </p:sp>
        <p:sp>
          <p:nvSpPr>
            <p:cNvPr id="14" name="TextBox 13"/>
            <p:cNvSpPr txBox="1"/>
            <p:nvPr/>
          </p:nvSpPr>
          <p:spPr>
            <a:xfrm>
              <a:off x="8890500" y="3453358"/>
              <a:ext cx="1561381" cy="136790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Recruitment &amp; Retention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Preparation programs for administrators, general educators, special educators, related service providers, and paraeducators focused around instruction and support for students with disabilities.</a:t>
              </a:r>
            </a:p>
          </p:txBody>
        </p:sp>
      </p:grpSp>
      <p:sp>
        <p:nvSpPr>
          <p:cNvPr id="3" name="Title 2">
            <a:extLst>
              <a:ext uri="{FF2B5EF4-FFF2-40B4-BE49-F238E27FC236}">
                <a16:creationId xmlns:a16="http://schemas.microsoft.com/office/drawing/2014/main" id="{5449CF9E-6B47-46D2-A033-7E09D51DEAEB}"/>
              </a:ext>
            </a:extLst>
          </p:cNvPr>
          <p:cNvSpPr>
            <a:spLocks noGrp="1"/>
          </p:cNvSpPr>
          <p:nvPr>
            <p:ph type="title"/>
          </p:nvPr>
        </p:nvSpPr>
        <p:spPr/>
        <p:txBody>
          <a:bodyPr>
            <a:normAutofit/>
          </a:bodyPr>
          <a:lstStyle/>
          <a:p>
            <a:r>
              <a:rPr lang="en-US" sz="800" dirty="0">
                <a:solidFill>
                  <a:srgbClr val="FFFFFF"/>
                </a:solidFill>
              </a:rPr>
              <a:t>OSPI Priorities</a:t>
            </a:r>
          </a:p>
        </p:txBody>
      </p:sp>
      <p:sp>
        <p:nvSpPr>
          <p:cNvPr id="15" name="Slide Number Placeholder 14"/>
          <p:cNvSpPr>
            <a:spLocks noGrp="1"/>
          </p:cNvSpPr>
          <p:nvPr>
            <p:ph type="sldNum" sz="quarter" idx="12"/>
          </p:nvPr>
        </p:nvSpPr>
        <p:spPr>
          <a:xfrm>
            <a:off x="8610600" y="6234113"/>
            <a:ext cx="2743200" cy="365125"/>
          </a:xfrm>
        </p:spPr>
        <p:txBody>
          <a:bodyPr/>
          <a:lstStyle/>
          <a:p>
            <a:pPr lvl="0"/>
            <a:fld id="{65248FEF-978F-4B24-93F3-B987601DAD06}" type="slidenum">
              <a:rPr lang="en-US" noProof="0" smtClean="0"/>
              <a:pPr lvl="0"/>
              <a:t>17</a:t>
            </a:fld>
            <a:endParaRPr lang="en-US" noProof="0" dirty="0"/>
          </a:p>
        </p:txBody>
      </p:sp>
    </p:spTree>
    <p:extLst>
      <p:ext uri="{BB962C8B-B14F-4D97-AF65-F5344CB8AC3E}">
        <p14:creationId xmlns:p14="http://schemas.microsoft.com/office/powerpoint/2010/main" val="1583981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Inclusionary Practices Implementation</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9312" y="191748"/>
            <a:ext cx="11780743" cy="1234440"/>
          </a:xfrm>
          <a:prstGeom prst="rect">
            <a:avLst/>
          </a:prstGeom>
        </p:spPr>
      </p:pic>
      <p:sp>
        <p:nvSpPr>
          <p:cNvPr id="6" name="Content Placeholder 4"/>
          <p:cNvSpPr txBox="1">
            <a:spLocks/>
          </p:cNvSpPr>
          <p:nvPr/>
        </p:nvSpPr>
        <p:spPr>
          <a:xfrm>
            <a:off x="1110762" y="1690688"/>
            <a:ext cx="9970476" cy="4495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In 2019, the legislature passed ESHB 1109:</a:t>
            </a:r>
          </a:p>
          <a:p>
            <a:pPr marL="62865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$25M for inclusionary professional development</a:t>
            </a:r>
            <a:br>
              <a:rPr kumimoji="0" lang="en-US" sz="28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br>
            <a:r>
              <a:rPr kumimoji="0" lang="en-US" sz="28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($10M for 2019-20; $15M for 2020-21)</a:t>
            </a:r>
          </a:p>
          <a:p>
            <a:pPr marL="62865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To implement &amp; support inclusionary practices, with an emphasis on coaching and mentoring for public school teachers</a:t>
            </a:r>
          </a:p>
          <a:p>
            <a:pPr marL="628650" marR="0" lvl="0" indent="-457200" algn="l" defTabSz="914400" rtl="0" eaLnBrk="1" fontAlgn="auto" latinLnBrk="0" hangingPunct="1">
              <a:lnSpc>
                <a:spcPct val="150000"/>
              </a:lnSpc>
              <a:spcBef>
                <a:spcPts val="0"/>
              </a:spcBef>
              <a:spcAft>
                <a:spcPts val="120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Data-informed decision making</a:t>
            </a:r>
            <a:br>
              <a:rPr kumimoji="0" lang="en-US" sz="28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br>
            <a:r>
              <a:rPr kumimoji="0" lang="en-US" sz="28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					</a:t>
            </a:r>
            <a:r>
              <a:rPr kumimoji="0" lang="en-US" sz="28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hlinkClick r:id="rId4"/>
              </a:rPr>
              <a:t>Project Implementation webpage</a:t>
            </a:r>
            <a:endParaRPr kumimoji="0" lang="en-US" sz="28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endParaRPr>
          </a:p>
        </p:txBody>
      </p:sp>
      <p:sp>
        <p:nvSpPr>
          <p:cNvPr id="3" name="Slide Number Placeholder 2"/>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488671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3600" dirty="0"/>
              <a:t>Statewide Trends from Washington Report Card &amp; the Healthy Youth Survey</a:t>
            </a:r>
          </a:p>
        </p:txBody>
      </p:sp>
      <p:pic>
        <p:nvPicPr>
          <p:cNvPr id="7" name="Picture 6" descr="Created by Dolly Holmes&#10;from the Noun Project" title="Washington State"/>
          <p:cNvPicPr>
            <a:picLocks noChangeAspect="1"/>
          </p:cNvPicPr>
          <p:nvPr/>
        </p:nvPicPr>
        <p:blipFill>
          <a:blip r:embed="rId3">
            <a:duotone>
              <a:schemeClr val="accent3">
                <a:shade val="45000"/>
                <a:satMod val="135000"/>
              </a:schemeClr>
              <a:prstClr val="white"/>
            </a:duotone>
          </a:blip>
          <a:stretch>
            <a:fillRect/>
          </a:stretch>
        </p:blipFill>
        <p:spPr>
          <a:xfrm>
            <a:off x="715005" y="1615993"/>
            <a:ext cx="4111211" cy="2610853"/>
          </a:xfrm>
          <a:prstGeom prst="rect">
            <a:avLst/>
          </a:prstGeom>
        </p:spPr>
      </p:pic>
      <p:sp>
        <p:nvSpPr>
          <p:cNvPr id="13" name="Rectangle 12"/>
          <p:cNvSpPr/>
          <p:nvPr/>
        </p:nvSpPr>
        <p:spPr>
          <a:xfrm>
            <a:off x="1976018" y="2008628"/>
            <a:ext cx="2512489"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7F5EB"/>
                </a:solidFill>
                <a:effectLst/>
                <a:uLnTx/>
                <a:uFillTx/>
                <a:latin typeface="Segoe UI" panose="020B0502040204020203" pitchFamily="34" charset="0"/>
                <a:ea typeface="+mn-ea"/>
                <a:cs typeface="Segoe UI" panose="020B0502040204020203" pitchFamily="34" charset="0"/>
              </a:rPr>
              <a:t>62.1%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5EB"/>
                </a:solidFill>
                <a:effectLst/>
                <a:uLnTx/>
                <a:uFillTx/>
                <a:latin typeface="Segoe UI" panose="020B0502040204020203" pitchFamily="34" charset="0"/>
                <a:ea typeface="+mn-ea"/>
                <a:cs typeface="Segoe UI" panose="020B0502040204020203" pitchFamily="34" charset="0"/>
              </a:rPr>
              <a:t>SWD Graduated in 4 years Class of 2019</a:t>
            </a:r>
          </a:p>
        </p:txBody>
      </p:sp>
      <p:grpSp>
        <p:nvGrpSpPr>
          <p:cNvPr id="9" name="Group 8" title="Students "/>
          <p:cNvGrpSpPr/>
          <p:nvPr/>
        </p:nvGrpSpPr>
        <p:grpSpPr>
          <a:xfrm>
            <a:off x="1682941" y="4226846"/>
            <a:ext cx="2446122" cy="1157286"/>
            <a:chOff x="255547" y="5089072"/>
            <a:chExt cx="2446122" cy="1157286"/>
          </a:xfrm>
        </p:grpSpPr>
        <p:pic>
          <p:nvPicPr>
            <p:cNvPr id="10" name="Picture 9" title="Students"/>
            <p:cNvPicPr>
              <a:picLocks noChangeAspect="1"/>
            </p:cNvPicPr>
            <p:nvPr/>
          </p:nvPicPr>
          <p:blipFill>
            <a:blip r:embed="rId4">
              <a:duotone>
                <a:schemeClr val="accent1">
                  <a:shade val="45000"/>
                  <a:satMod val="135000"/>
                </a:schemeClr>
                <a:prstClr val="white"/>
              </a:duotone>
            </a:blip>
            <a:stretch>
              <a:fillRect/>
            </a:stretch>
          </p:blipFill>
          <p:spPr>
            <a:xfrm>
              <a:off x="255547" y="5089072"/>
              <a:ext cx="1223061" cy="1157286"/>
            </a:xfrm>
            <a:prstGeom prst="rect">
              <a:avLst/>
            </a:prstGeom>
          </p:spPr>
        </p:pic>
        <p:pic>
          <p:nvPicPr>
            <p:cNvPr id="11" name="Picture 10" title="Students"/>
            <p:cNvPicPr>
              <a:picLocks noChangeAspect="1"/>
            </p:cNvPicPr>
            <p:nvPr/>
          </p:nvPicPr>
          <p:blipFill>
            <a:blip r:embed="rId4">
              <a:duotone>
                <a:schemeClr val="accent2">
                  <a:shade val="45000"/>
                  <a:satMod val="135000"/>
                </a:schemeClr>
                <a:prstClr val="white"/>
              </a:duotone>
            </a:blip>
            <a:stretch>
              <a:fillRect/>
            </a:stretch>
          </p:blipFill>
          <p:spPr>
            <a:xfrm>
              <a:off x="1478608" y="5089072"/>
              <a:ext cx="1223061" cy="1157286"/>
            </a:xfrm>
            <a:prstGeom prst="rect">
              <a:avLst/>
            </a:prstGeom>
          </p:spPr>
        </p:pic>
        <p:pic>
          <p:nvPicPr>
            <p:cNvPr id="12" name="Picture 11" title="Students"/>
            <p:cNvPicPr>
              <a:picLocks noChangeAspect="1"/>
            </p:cNvPicPr>
            <p:nvPr/>
          </p:nvPicPr>
          <p:blipFill rotWithShape="1">
            <a:blip r:embed="rId4">
              <a:duotone>
                <a:schemeClr val="accent2">
                  <a:shade val="45000"/>
                  <a:satMod val="135000"/>
                </a:schemeClr>
                <a:prstClr val="white"/>
              </a:duotone>
            </a:blip>
            <a:srcRect l="49864"/>
            <a:stretch/>
          </p:blipFill>
          <p:spPr>
            <a:xfrm>
              <a:off x="865414" y="5089072"/>
              <a:ext cx="613194" cy="1157286"/>
            </a:xfrm>
            <a:prstGeom prst="rect">
              <a:avLst/>
            </a:prstGeom>
          </p:spPr>
        </p:pic>
      </p:grpSp>
      <p:graphicFrame>
        <p:nvGraphicFramePr>
          <p:cNvPr id="4" name="Content Placeholder 3" title="color blocks "/>
          <p:cNvGraphicFramePr>
            <a:graphicFrameLocks/>
          </p:cNvGraphicFramePr>
          <p:nvPr/>
        </p:nvGraphicFramePr>
        <p:xfrm>
          <a:off x="5166414" y="1742356"/>
          <a:ext cx="6345526" cy="38922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Rectangle 7"/>
          <p:cNvSpPr/>
          <p:nvPr/>
        </p:nvSpPr>
        <p:spPr>
          <a:xfrm>
            <a:off x="8071357" y="5831124"/>
            <a:ext cx="364862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4A5F"/>
                </a:solidFill>
                <a:effectLst/>
                <a:uLnTx/>
                <a:uFillTx/>
                <a:latin typeface="Calibri" panose="020F0502020204030204"/>
                <a:ea typeface="+mn-ea"/>
                <a:cs typeface="+mn-cs"/>
              </a:rPr>
              <a:t>*</a:t>
            </a:r>
            <a:r>
              <a:rPr kumimoji="0" lang="en-US" sz="1400" b="0" i="0" u="none" strike="noStrike" kern="1200" cap="none" spc="0" normalizeH="0" baseline="0" noProof="0" dirty="0">
                <a:ln>
                  <a:noFill/>
                </a:ln>
                <a:solidFill>
                  <a:srgbClr val="244A5F"/>
                </a:solidFill>
                <a:effectLst/>
                <a:uLnTx/>
                <a:uFillTx/>
                <a:latin typeface="Calibri" panose="020F0502020204030204"/>
                <a:ea typeface="+mn-ea"/>
                <a:cs typeface="+mn-cs"/>
                <a:hlinkClick r:id="rId10"/>
              </a:rPr>
              <a:t>OSPI Report Card </a:t>
            </a:r>
            <a:r>
              <a:rPr kumimoji="0" lang="en-US" sz="1400" b="0" i="0" u="none" strike="noStrike" kern="1200" cap="none" spc="0" normalizeH="0" baseline="0" noProof="0" dirty="0">
                <a:ln>
                  <a:noFill/>
                </a:ln>
                <a:solidFill>
                  <a:srgbClr val="244A5F"/>
                </a:solidFill>
                <a:effectLst/>
                <a:uLnTx/>
                <a:uFillTx/>
                <a:latin typeface="Calibri" panose="020F0502020204030204"/>
                <a:ea typeface="+mn-ea"/>
                <a:cs typeface="+mn-cs"/>
              </a:rPr>
              <a:t>&amp; </a:t>
            </a:r>
            <a:r>
              <a:rPr kumimoji="0" lang="en-US" sz="1400" b="0" i="0" u="none" strike="noStrike" kern="1200" cap="none" spc="0" normalizeH="0" baseline="0" noProof="0" dirty="0">
                <a:ln>
                  <a:noFill/>
                </a:ln>
                <a:solidFill>
                  <a:srgbClr val="244A5F"/>
                </a:solidFill>
                <a:effectLst/>
                <a:uLnTx/>
                <a:uFillTx/>
                <a:latin typeface="Calibri" panose="020F0502020204030204"/>
                <a:ea typeface="+mn-ea"/>
                <a:cs typeface="+mn-cs"/>
                <a:hlinkClick r:id="rId11"/>
              </a:rPr>
              <a:t>Healthy Youth Survey data</a:t>
            </a:r>
            <a:endParaRPr kumimoji="0" lang="en-US" sz="1400" b="0" i="0" u="none" strike="noStrike" kern="1200" cap="none" spc="0" normalizeH="0" baseline="0" noProof="0" dirty="0">
              <a:ln>
                <a:noFill/>
              </a:ln>
              <a:solidFill>
                <a:srgbClr val="244A5F"/>
              </a:solidFill>
              <a:effectLst/>
              <a:uLnTx/>
              <a:uFillTx/>
              <a:latin typeface="Calibri" panose="020F0502020204030204"/>
              <a:ea typeface="+mn-ea"/>
              <a:cs typeface="+mn-cs"/>
            </a:endParaRPr>
          </a:p>
        </p:txBody>
      </p:sp>
      <p:sp>
        <p:nvSpPr>
          <p:cNvPr id="2" name="Date Placeholder 1"/>
          <p:cNvSpPr>
            <a:spLocks noGrp="1"/>
          </p:cNvSpPr>
          <p:nvPr>
            <p:ph type="dt" sz="half" idx="10"/>
          </p:nvPr>
        </p:nvSpPr>
        <p:spPr>
          <a:xfrm>
            <a:off x="4038600" y="627447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948358B-7635-46B6-BCF9-88C690E42F9C}" type="datetime1">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3/11/2020</a:t>
            </a:fld>
            <a:endParaRPr kumimoji="0" lang="en-US" sz="1800" b="0" i="0" u="none" strike="noStrike" kern="1200" cap="none" spc="0" normalizeH="0" baseline="0" noProof="0">
              <a:ln>
                <a:noFill/>
              </a:ln>
              <a:solidFill>
                <a:srgbClr val="40403D"/>
              </a:solidFill>
              <a:effectLst/>
              <a:uLnTx/>
              <a:uFillTx/>
              <a:latin typeface="Segoe UI"/>
              <a:ea typeface="+mn-ea"/>
              <a:cs typeface="+mn-cs"/>
            </a:endParaRPr>
          </a:p>
        </p:txBody>
      </p:sp>
      <p:sp>
        <p:nvSpPr>
          <p:cNvPr id="3" name="Slide Number Placeholder 2"/>
          <p:cNvSpPr>
            <a:spLocks noGrp="1"/>
          </p:cNvSpPr>
          <p:nvPr>
            <p:ph type="sldNum" sz="quarter" idx="12"/>
          </p:nvPr>
        </p:nvSpPr>
        <p:spPr>
          <a:xfrm>
            <a:off x="8610600" y="626727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E888B-438C-4896-AE45-D605BA6EAF48}" type="slidenum">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932260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709246"/>
          </a:xfrm>
        </p:spPr>
        <p:txBody>
          <a:bodyPr/>
          <a:lstStyle/>
          <a:p>
            <a:r>
              <a:rPr lang="en-US" dirty="0"/>
              <a:t>Connect to Audio</a:t>
            </a:r>
          </a:p>
        </p:txBody>
      </p:sp>
      <p:sp>
        <p:nvSpPr>
          <p:cNvPr id="7" name="Text Placeholder 6"/>
          <p:cNvSpPr>
            <a:spLocks noGrp="1"/>
          </p:cNvSpPr>
          <p:nvPr>
            <p:ph type="body" sz="half" idx="2"/>
          </p:nvPr>
        </p:nvSpPr>
        <p:spPr>
          <a:xfrm>
            <a:off x="833927" y="1506415"/>
            <a:ext cx="3932237" cy="3811588"/>
          </a:xfrm>
        </p:spPr>
        <p:txBody>
          <a:bodyPr>
            <a:normAutofit/>
          </a:bodyPr>
          <a:lstStyle/>
          <a:p>
            <a:r>
              <a:rPr lang="en-US" sz="2400" dirty="0"/>
              <a:t>You can </a:t>
            </a:r>
            <a:r>
              <a:rPr lang="en-US" sz="2400" b="1" dirty="0"/>
              <a:t>join</a:t>
            </a:r>
            <a:r>
              <a:rPr lang="en-US" sz="2400" dirty="0"/>
              <a:t> by computer audio or call in.</a:t>
            </a:r>
          </a:p>
          <a:p>
            <a:endParaRPr lang="en-US" sz="1400" dirty="0"/>
          </a:p>
          <a:p>
            <a:r>
              <a:rPr lang="en-US" sz="2400" dirty="0"/>
              <a:t>Dial +1 669 900 6833 or </a:t>
            </a:r>
          </a:p>
          <a:p>
            <a:r>
              <a:rPr lang="en-US" sz="2400" dirty="0"/>
              <a:t>+1 646 558 8656 </a:t>
            </a:r>
          </a:p>
          <a:p>
            <a:endParaRPr lang="en-US" sz="1400" dirty="0"/>
          </a:p>
          <a:p>
            <a:r>
              <a:rPr lang="en-US" sz="2400" dirty="0"/>
              <a:t>Webinar ID: 122-657-497</a:t>
            </a:r>
          </a:p>
          <a:p>
            <a:endParaRPr lang="en-US" sz="2400" dirty="0"/>
          </a:p>
          <a:p>
            <a:r>
              <a:rPr lang="en-US" sz="2400" dirty="0"/>
              <a:t>Test Audio</a:t>
            </a:r>
          </a:p>
        </p:txBody>
      </p:sp>
      <p:pic>
        <p:nvPicPr>
          <p:cNvPr id="8" name="Picture 7" title="Screenshot of Zoom Platform"/>
          <p:cNvPicPr>
            <a:picLocks noChangeAspect="1"/>
          </p:cNvPicPr>
          <p:nvPr/>
        </p:nvPicPr>
        <p:blipFill>
          <a:blip r:embed="rId3"/>
          <a:stretch>
            <a:fillRect/>
          </a:stretch>
        </p:blipFill>
        <p:spPr>
          <a:xfrm>
            <a:off x="4630615" y="1166483"/>
            <a:ext cx="7011260" cy="4832105"/>
          </a:xfrm>
          <a:prstGeom prst="rect">
            <a:avLst/>
          </a:prstGeom>
          <a:ln>
            <a:solidFill>
              <a:schemeClr val="accent6"/>
            </a:solidFill>
          </a:ln>
          <a:effectLst>
            <a:outerShdw blurRad="50800" dist="38100" dir="5400000" algn="t" rotWithShape="0">
              <a:prstClr val="black">
                <a:alpha val="40000"/>
              </a:prstClr>
            </a:outerShdw>
          </a:effectLst>
        </p:spPr>
      </p:pic>
      <p:sp>
        <p:nvSpPr>
          <p:cNvPr id="6" name="Rectangular Callout 5"/>
          <p:cNvSpPr/>
          <p:nvPr/>
        </p:nvSpPr>
        <p:spPr>
          <a:xfrm>
            <a:off x="9595338" y="568569"/>
            <a:ext cx="2168770" cy="1565031"/>
          </a:xfrm>
          <a:prstGeom prst="wedgeRectCallout">
            <a:avLst>
              <a:gd name="adj1" fmla="val 46194"/>
              <a:gd name="adj2" fmla="val 8422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Welcome to the GATE Equity Webinar!</a:t>
            </a:r>
          </a:p>
          <a:p>
            <a:pPr algn="ctr"/>
            <a:r>
              <a:rPr lang="en-US" dirty="0"/>
              <a:t>We’ll be starting in a few minutes. </a:t>
            </a:r>
          </a:p>
        </p:txBody>
      </p:sp>
      <p:sp>
        <p:nvSpPr>
          <p:cNvPr id="10" name="Oval 9" title="Oval over the expand sound menu arrow"/>
          <p:cNvSpPr/>
          <p:nvPr/>
        </p:nvSpPr>
        <p:spPr>
          <a:xfrm>
            <a:off x="4905452" y="5402848"/>
            <a:ext cx="479913" cy="845650"/>
          </a:xfrm>
          <a:prstGeom prst="ellipse">
            <a:avLst/>
          </a:prstGeom>
          <a:noFill/>
          <a:ln w="57150">
            <a:solidFill>
              <a:schemeClr val="accent3"/>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cxnSp>
        <p:nvCxnSpPr>
          <p:cNvPr id="9" name="Elbow Connector 8" descr="pointing to test speaker &amp; microphone" title="Arrow from test audio to sound menu"/>
          <p:cNvCxnSpPr/>
          <p:nvPr/>
        </p:nvCxnSpPr>
        <p:spPr>
          <a:xfrm>
            <a:off x="2532185" y="4988169"/>
            <a:ext cx="2437377" cy="1432"/>
          </a:xfrm>
          <a:prstGeom prst="bentConnector3">
            <a:avLst/>
          </a:prstGeom>
          <a:ln w="57150">
            <a:solidFill>
              <a:schemeClr val="accent3"/>
            </a:solidFill>
            <a:tailEnd type="triangle"/>
          </a:ln>
        </p:spPr>
        <p:style>
          <a:lnRef idx="1">
            <a:schemeClr val="accent4"/>
          </a:lnRef>
          <a:fillRef idx="0">
            <a:schemeClr val="accent4"/>
          </a:fillRef>
          <a:effectRef idx="0">
            <a:schemeClr val="accent4"/>
          </a:effectRef>
          <a:fontRef idx="minor">
            <a:schemeClr val="tx1"/>
          </a:fontRef>
        </p:style>
      </p:cxnSp>
      <p:sp>
        <p:nvSpPr>
          <p:cNvPr id="3" name="Date Placeholder 2"/>
          <p:cNvSpPr>
            <a:spLocks noGrp="1"/>
          </p:cNvSpPr>
          <p:nvPr>
            <p:ph type="dt" sz="half" idx="10"/>
          </p:nvPr>
        </p:nvSpPr>
        <p:spPr/>
        <p:txBody>
          <a:bodyPr/>
          <a:lstStyle/>
          <a:p>
            <a:r>
              <a:rPr lang="en-US" dirty="0"/>
              <a:t>3/11/2020</a:t>
            </a:r>
          </a:p>
        </p:txBody>
      </p:sp>
      <p:sp>
        <p:nvSpPr>
          <p:cNvPr id="4" name="Slide Number Placeholder 3"/>
          <p:cNvSpPr>
            <a:spLocks noGrp="1"/>
          </p:cNvSpPr>
          <p:nvPr>
            <p:ph type="sldNum" sz="quarter" idx="12"/>
          </p:nvPr>
        </p:nvSpPr>
        <p:spPr/>
        <p:txBody>
          <a:bodyPr/>
          <a:lstStyle/>
          <a:p>
            <a:fld id="{37BE888B-438C-4896-AE45-D605BA6EAF48}" type="slidenum">
              <a:rPr lang="en-US" smtClean="0"/>
              <a:pPr/>
              <a:t>2</a:t>
            </a:fld>
            <a:endParaRPr lang="en-US" dirty="0"/>
          </a:p>
        </p:txBody>
      </p:sp>
    </p:spTree>
    <p:extLst>
      <p:ext uri="{BB962C8B-B14F-4D97-AF65-F5344CB8AC3E}">
        <p14:creationId xmlns:p14="http://schemas.microsoft.com/office/powerpoint/2010/main" val="2447689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Systems Level Supports for Inclusionary Practices</a:t>
            </a:r>
            <a:endParaRPr lang="en-US" b="1" dirty="0"/>
          </a:p>
        </p:txBody>
      </p:sp>
      <p:graphicFrame>
        <p:nvGraphicFramePr>
          <p:cNvPr id="4" name="Content Placeholder 6" title="hexagons with icons"/>
          <p:cNvGraphicFramePr>
            <a:graphicFrameLocks noGrp="1"/>
          </p:cNvGraphicFramePr>
          <p:nvPr>
            <p:ph idx="1"/>
            <p:extLst>
              <p:ext uri="{D42A27DB-BD31-4B8C-83A1-F6EECF244321}">
                <p14:modId xmlns:p14="http://schemas.microsoft.com/office/powerpoint/2010/main" val="552542519"/>
              </p:ext>
            </p:extLst>
          </p:nvPr>
        </p:nvGraphicFramePr>
        <p:xfrm>
          <a:off x="838200" y="1882775"/>
          <a:ext cx="10515600" cy="392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7E358B4-6CE0-4A2F-8AD6-B6113D3D1DFA}" type="datetime1">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3/11/2020</a:t>
            </a:fld>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5" name="Slide Number Placeholder 4"/>
          <p:cNvSpPr>
            <a:spLocks noGrp="1"/>
          </p:cNvSpPr>
          <p:nvPr>
            <p:ph type="sldNum" sz="quarter" idx="12"/>
          </p:nvPr>
        </p:nvSpPr>
        <p:spPr>
          <a:xfrm>
            <a:off x="8639721" y="623454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E888B-438C-4896-AE45-D605BA6EAF48}" type="slidenum">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28419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Ideas</a:t>
            </a:r>
          </a:p>
        </p:txBody>
      </p:sp>
      <p:graphicFrame>
        <p:nvGraphicFramePr>
          <p:cNvPr id="4" name="Content Placeholder 6" title="color block with icons "/>
          <p:cNvGraphicFramePr>
            <a:graphicFrameLocks noGrp="1"/>
          </p:cNvGraphicFramePr>
          <p:nvPr>
            <p:ph idx="1"/>
            <p:extLst>
              <p:ext uri="{D42A27DB-BD31-4B8C-83A1-F6EECF244321}">
                <p14:modId xmlns:p14="http://schemas.microsoft.com/office/powerpoint/2010/main" val="3684391796"/>
              </p:ext>
            </p:extLst>
          </p:nvPr>
        </p:nvGraphicFramePr>
        <p:xfrm>
          <a:off x="838200" y="1882775"/>
          <a:ext cx="10515600" cy="392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82B93D-86DB-4368-B82C-8634831C18C7}" type="datetime1">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3/11/2020</a:t>
            </a:fld>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E888B-438C-4896-AE45-D605BA6EAF48}" type="slidenum">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322640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Leverage Support Examples </a:t>
            </a:r>
          </a:p>
        </p:txBody>
      </p:sp>
      <p:graphicFrame>
        <p:nvGraphicFramePr>
          <p:cNvPr id="4" name="Content Placeholder 6" title="color block with triangles"/>
          <p:cNvGraphicFramePr>
            <a:graphicFrameLocks noGrp="1"/>
          </p:cNvGraphicFramePr>
          <p:nvPr>
            <p:ph idx="1"/>
          </p:nvPr>
        </p:nvGraphicFramePr>
        <p:xfrm>
          <a:off x="838200" y="1882775"/>
          <a:ext cx="10515600" cy="392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3176ABE-6AE7-4E6E-BC79-CDE2D65328F0}" type="datetime1">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3/11/2020</a:t>
            </a:fld>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BE888B-438C-4896-AE45-D605BA6EAF48}" type="slidenum">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390395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Advice Would You Give To Schools Starting This Work?</a:t>
            </a:r>
          </a:p>
        </p:txBody>
      </p:sp>
      <p:graphicFrame>
        <p:nvGraphicFramePr>
          <p:cNvPr id="4" name="Content Placeholder 1" title="color block with arrows"/>
          <p:cNvGraphicFramePr>
            <a:graphicFrameLocks noGrp="1"/>
          </p:cNvGraphicFramePr>
          <p:nvPr>
            <p:ph idx="1"/>
          </p:nvPr>
        </p:nvGraphicFramePr>
        <p:xfrm>
          <a:off x="838200" y="1882775"/>
          <a:ext cx="10515600" cy="392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41030BE-1164-48FD-8647-DA0413E5FF80}" type="datetime1">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3/11/2020</a:t>
            </a:fld>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BE888B-438C-4896-AE45-D605BA6EAF48}" type="slidenum">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958843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nclusionary Practices table"/>
          <p:cNvPicPr>
            <a:picLocks noChangeAspect="1"/>
          </p:cNvPicPr>
          <p:nvPr/>
        </p:nvPicPr>
        <p:blipFill>
          <a:blip r:embed="rId2"/>
          <a:stretch>
            <a:fillRect/>
          </a:stretch>
        </p:blipFill>
        <p:spPr>
          <a:xfrm>
            <a:off x="1750743" y="182880"/>
            <a:ext cx="8904508" cy="6043749"/>
          </a:xfrm>
          <a:prstGeom prst="rect">
            <a:avLst/>
          </a:prstGeom>
        </p:spPr>
      </p:pic>
      <p:sp>
        <p:nvSpPr>
          <p:cNvPr id="8" name="Title 7">
            <a:extLst>
              <a:ext uri="{FF2B5EF4-FFF2-40B4-BE49-F238E27FC236}">
                <a16:creationId xmlns:a16="http://schemas.microsoft.com/office/drawing/2014/main" id="{895B295F-622D-407D-B745-FE845F898236}"/>
              </a:ext>
            </a:extLst>
          </p:cNvPr>
          <p:cNvSpPr>
            <a:spLocks noGrp="1"/>
          </p:cNvSpPr>
          <p:nvPr>
            <p:ph type="title"/>
          </p:nvPr>
        </p:nvSpPr>
        <p:spPr/>
        <p:txBody>
          <a:bodyPr>
            <a:normAutofit/>
          </a:bodyPr>
          <a:lstStyle/>
          <a:p>
            <a:r>
              <a:rPr lang="en-US" sz="800" dirty="0">
                <a:solidFill>
                  <a:srgbClr val="FFFFFF"/>
                </a:solidFill>
              </a:rPr>
              <a:t>Inclusionary</a:t>
            </a:r>
            <a:br>
              <a:rPr lang="en-US" sz="800" dirty="0">
                <a:solidFill>
                  <a:srgbClr val="FFFFFF"/>
                </a:solidFill>
              </a:rPr>
            </a:br>
            <a:r>
              <a:rPr lang="en-US" sz="800" dirty="0">
                <a:solidFill>
                  <a:srgbClr val="FFFFFF"/>
                </a:solidFill>
              </a:rPr>
              <a:t>Practices</a:t>
            </a:r>
          </a:p>
        </p:txBody>
      </p:sp>
    </p:spTree>
    <p:extLst>
      <p:ext uri="{BB962C8B-B14F-4D97-AF65-F5344CB8AC3E}">
        <p14:creationId xmlns:p14="http://schemas.microsoft.com/office/powerpoint/2010/main" val="636253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&amp; Polling 2</a:t>
            </a:r>
          </a:p>
        </p:txBody>
      </p:sp>
      <p:sp>
        <p:nvSpPr>
          <p:cNvPr id="3" name="Content Placeholder 2">
            <a:extLst>
              <a:ext uri="{FF2B5EF4-FFF2-40B4-BE49-F238E27FC236}">
                <a16:creationId xmlns:a16="http://schemas.microsoft.com/office/drawing/2014/main" id="{2F23AE95-4D0A-284B-9D54-62B8D4F484DE}"/>
              </a:ext>
            </a:extLst>
          </p:cNvPr>
          <p:cNvSpPr>
            <a:spLocks noGrp="1"/>
          </p:cNvSpPr>
          <p:nvPr>
            <p:ph idx="1"/>
          </p:nvPr>
        </p:nvSpPr>
        <p:spPr>
          <a:xfrm>
            <a:off x="838200" y="1882775"/>
            <a:ext cx="5278821" cy="3927475"/>
          </a:xfrm>
        </p:spPr>
        <p:txBody>
          <a:bodyPr>
            <a:normAutofit/>
          </a:bodyPr>
          <a:lstStyle/>
          <a:p>
            <a:pPr marL="0" indent="0">
              <a:buNone/>
            </a:pPr>
            <a:r>
              <a:rPr lang="en-US" b="1" dirty="0"/>
              <a:t>Please type in the chat: What systems level supports are you currently implementing?</a:t>
            </a:r>
          </a:p>
        </p:txBody>
      </p:sp>
      <p:pic>
        <p:nvPicPr>
          <p:cNvPr id="4" name="Picture 3" title="Question Mark "/>
          <p:cNvPicPr>
            <a:picLocks noChangeAspect="1"/>
          </p:cNvPicPr>
          <p:nvPr/>
        </p:nvPicPr>
        <p:blipFill>
          <a:blip r:embed="rId3">
            <a:duotone>
              <a:schemeClr val="accent2">
                <a:shade val="45000"/>
                <a:satMod val="135000"/>
              </a:schemeClr>
              <a:prstClr val="white"/>
            </a:duotone>
          </a:blip>
          <a:stretch>
            <a:fillRect/>
          </a:stretch>
        </p:blipFill>
        <p:spPr>
          <a:xfrm>
            <a:off x="6520704" y="1587061"/>
            <a:ext cx="3563474" cy="3449653"/>
          </a:xfrm>
          <a:prstGeom prst="rect">
            <a:avLst/>
          </a:prstGeom>
        </p:spPr>
      </p:pic>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432105A-158A-407B-AC1F-DCE7DA3861AA}" type="datetime1">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3/11/2020</a:t>
            </a:fld>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BE888B-438C-4896-AE45-D605BA6EAF48}" type="slidenum">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175379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Does it Look Like in Real Life?</a:t>
            </a:r>
            <a:br>
              <a:rPr lang="en-US" dirty="0"/>
            </a:br>
            <a:r>
              <a:rPr lang="en-US" dirty="0"/>
              <a:t>McMicken Heights Elementary </a:t>
            </a:r>
          </a:p>
        </p:txBody>
      </p:sp>
    </p:spTree>
    <p:extLst>
      <p:ext uri="{BB962C8B-B14F-4D97-AF65-F5344CB8AC3E}">
        <p14:creationId xmlns:p14="http://schemas.microsoft.com/office/powerpoint/2010/main" val="28277853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8333"/>
            <a:ext cx="10515600" cy="1194166"/>
          </a:xfrm>
        </p:spPr>
        <p:txBody>
          <a:bodyPr/>
          <a:lstStyle/>
          <a:p>
            <a:r>
              <a:rPr lang="en-US" dirty="0"/>
              <a:t>We are McMicken Elementary</a:t>
            </a:r>
          </a:p>
        </p:txBody>
      </p:sp>
      <p:sp>
        <p:nvSpPr>
          <p:cNvPr id="3" name="Date Placeholder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7C44240-B129-411F-AF8B-7F18F6EC339A}" type="datetime1">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3/11/2020</a:t>
            </a:fld>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E888B-438C-4896-AE45-D605BA6EAF48}" type="slidenum">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srgbClr val="40403D"/>
              </a:solidFill>
              <a:effectLst/>
              <a:uLnTx/>
              <a:uFillTx/>
              <a:latin typeface="Segoe UI"/>
              <a:ea typeface="+mn-ea"/>
              <a:cs typeface="+mn-cs"/>
            </a:endParaRPr>
          </a:p>
        </p:txBody>
      </p:sp>
      <p:sp>
        <p:nvSpPr>
          <p:cNvPr id="9" name="Google Shape;51;p7">
            <a:extLst>
              <a:ext uri="{FF2B5EF4-FFF2-40B4-BE49-F238E27FC236}">
                <a16:creationId xmlns:a16="http://schemas.microsoft.com/office/drawing/2014/main" id="{AFAE33BD-D5F0-BA44-B0EA-B3E285C84FB7}"/>
              </a:ext>
            </a:extLst>
          </p:cNvPr>
          <p:cNvSpPr txBox="1">
            <a:spLocks/>
          </p:cNvSpPr>
          <p:nvPr/>
        </p:nvSpPr>
        <p:spPr>
          <a:xfrm>
            <a:off x="7445687" y="7112631"/>
            <a:ext cx="2031514" cy="329544"/>
          </a:xfrm>
          <a:prstGeom prst="rect">
            <a:avLst/>
          </a:prstGeom>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383A9"/>
              </a:buClr>
              <a:buSzPts val="1200"/>
              <a:buFont typeface="Arial"/>
              <a:buNone/>
              <a:tabLst/>
              <a:defRPr/>
            </a:pPr>
            <a:fld id="{00000000-1234-1234-1234-123412341234}" type="slidenum">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
                  <a:srgbClr val="0383A9"/>
                </a:buClr>
                <a:buSzPts val="1200"/>
                <a:buFont typeface="Arial"/>
                <a:buNone/>
                <a:tabLst/>
                <a:defRPr/>
              </a:pPr>
              <a:t>27</a:t>
            </a:fld>
            <a:endParaRPr kumimoji="0" lang="en-US" sz="1800" b="0" i="0" u="none" strike="noStrike" kern="1200" cap="none" spc="0" normalizeH="0" baseline="0" noProof="0">
              <a:ln>
                <a:noFill/>
              </a:ln>
              <a:solidFill>
                <a:srgbClr val="40403D"/>
              </a:solidFill>
              <a:effectLst/>
              <a:uLnTx/>
              <a:uFillTx/>
              <a:latin typeface="Segoe UI"/>
              <a:ea typeface="+mn-ea"/>
              <a:cs typeface="+mn-cs"/>
            </a:endParaRPr>
          </a:p>
        </p:txBody>
      </p:sp>
      <p:pic>
        <p:nvPicPr>
          <p:cNvPr id="10" name="Google Shape;52;p7" descr="Teacher and Students">
            <a:extLst>
              <a:ext uri="{FF2B5EF4-FFF2-40B4-BE49-F238E27FC236}">
                <a16:creationId xmlns:a16="http://schemas.microsoft.com/office/drawing/2014/main" id="{07E39999-6DF3-244C-AF6A-ABE88CB5D211}"/>
              </a:ext>
            </a:extLst>
          </p:cNvPr>
          <p:cNvPicPr preferRelativeResize="0"/>
          <p:nvPr/>
        </p:nvPicPr>
        <p:blipFill rotWithShape="1">
          <a:blip r:embed="rId3">
            <a:alphaModFix/>
          </a:blip>
          <a:srcRect b="2372"/>
          <a:stretch/>
        </p:blipFill>
        <p:spPr>
          <a:xfrm>
            <a:off x="1270000" y="1456267"/>
            <a:ext cx="3869026" cy="4774508"/>
          </a:xfrm>
          <a:prstGeom prst="rect">
            <a:avLst/>
          </a:prstGeom>
          <a:noFill/>
          <a:ln>
            <a:noFill/>
          </a:ln>
        </p:spPr>
      </p:pic>
      <p:pic>
        <p:nvPicPr>
          <p:cNvPr id="11" name="Google Shape;53;p7" descr="Students">
            <a:extLst>
              <a:ext uri="{FF2B5EF4-FFF2-40B4-BE49-F238E27FC236}">
                <a16:creationId xmlns:a16="http://schemas.microsoft.com/office/drawing/2014/main" id="{F3B816FA-44AE-F043-B6AD-450196A8AB5F}"/>
              </a:ext>
            </a:extLst>
          </p:cNvPr>
          <p:cNvPicPr preferRelativeResize="0"/>
          <p:nvPr/>
        </p:nvPicPr>
        <p:blipFill rotWithShape="1">
          <a:blip r:embed="rId4">
            <a:alphaModFix/>
          </a:blip>
          <a:srcRect t="5405" b="8934"/>
          <a:stretch/>
        </p:blipFill>
        <p:spPr>
          <a:xfrm>
            <a:off x="5417682" y="1227170"/>
            <a:ext cx="4126367" cy="2651158"/>
          </a:xfrm>
          <a:prstGeom prst="rect">
            <a:avLst/>
          </a:prstGeom>
          <a:noFill/>
          <a:ln>
            <a:noFill/>
          </a:ln>
        </p:spPr>
      </p:pic>
      <p:pic>
        <p:nvPicPr>
          <p:cNvPr id="12" name="Google Shape;54;p7" descr="Students">
            <a:extLst>
              <a:ext uri="{FF2B5EF4-FFF2-40B4-BE49-F238E27FC236}">
                <a16:creationId xmlns:a16="http://schemas.microsoft.com/office/drawing/2014/main" id="{6766C833-068E-1B4B-B1CA-2E1004072E41}"/>
              </a:ext>
            </a:extLst>
          </p:cNvPr>
          <p:cNvPicPr preferRelativeResize="0"/>
          <p:nvPr/>
        </p:nvPicPr>
        <p:blipFill rotWithShape="1">
          <a:blip r:embed="rId5">
            <a:alphaModFix/>
          </a:blip>
          <a:srcRect t="6855"/>
          <a:stretch/>
        </p:blipFill>
        <p:spPr>
          <a:xfrm>
            <a:off x="5417682" y="4218984"/>
            <a:ext cx="4126369" cy="2011791"/>
          </a:xfrm>
          <a:prstGeom prst="rect">
            <a:avLst/>
          </a:prstGeom>
          <a:noFill/>
          <a:ln>
            <a:noFill/>
          </a:ln>
        </p:spPr>
      </p:pic>
    </p:spTree>
    <p:extLst>
      <p:ext uri="{BB962C8B-B14F-4D97-AF65-F5344CB8AC3E}">
        <p14:creationId xmlns:p14="http://schemas.microsoft.com/office/powerpoint/2010/main" val="848905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B3F035C-F63C-4B49-A6FE-552856A85292}"/>
              </a:ext>
            </a:extLst>
          </p:cNvPr>
          <p:cNvSpPr>
            <a:spLocks noGrp="1"/>
          </p:cNvSpPr>
          <p:nvPr>
            <p:ph type="title"/>
          </p:nvPr>
        </p:nvSpPr>
        <p:spPr>
          <a:xfrm>
            <a:off x="863029" y="1012004"/>
            <a:ext cx="3416158" cy="4795408"/>
          </a:xfrm>
        </p:spPr>
        <p:txBody>
          <a:bodyPr vert="horz" lIns="91440" tIns="45720" rIns="91440" bIns="45720" rtlCol="0" anchor="ctr">
            <a:normAutofit/>
          </a:bodyPr>
          <a:lstStyle/>
          <a:p>
            <a:r>
              <a:rPr lang="en-US" kern="1200">
                <a:solidFill>
                  <a:srgbClr val="FFFFFF"/>
                </a:solidFill>
                <a:latin typeface="+mj-lt"/>
                <a:ea typeface="+mj-ea"/>
                <a:cs typeface="+mj-cs"/>
              </a:rPr>
              <a:t>Our Journey</a:t>
            </a:r>
          </a:p>
        </p:txBody>
      </p:sp>
      <p:sp>
        <p:nvSpPr>
          <p:cNvPr id="4" name="Date Placeholder 3">
            <a:extLst>
              <a:ext uri="{FF2B5EF4-FFF2-40B4-BE49-F238E27FC236}">
                <a16:creationId xmlns:a16="http://schemas.microsoft.com/office/drawing/2014/main" id="{F6D5F653-D06B-3D44-853D-5B9812403881}"/>
              </a:ext>
            </a:extLst>
          </p:cNvPr>
          <p:cNvSpPr>
            <a:spLocks noGrp="1"/>
          </p:cNvSpPr>
          <p:nvPr>
            <p:ph type="dt" sz="half" idx="10"/>
          </p:nvPr>
        </p:nvSpPr>
        <p:spPr>
          <a:xfrm>
            <a:off x="7762293" y="6356350"/>
            <a:ext cx="2743200" cy="365125"/>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6293F0E-E5A6-4B0A-8C81-4FE16869D8A1}" type="datetime1">
              <a:rPr kumimoji="0" lang="en-US" sz="1200" b="0" i="0" u="none" strike="noStrike" kern="1200" cap="none" spc="0" normalizeH="0" baseline="0" noProof="0">
                <a:ln>
                  <a:noFill/>
                </a:ln>
                <a:solidFill>
                  <a:prstClr val="black">
                    <a:tint val="75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3/11/2020</a:t>
            </a:fld>
            <a:endParaRPr kumimoji="0" lang="en-US" sz="1200" b="0" i="0" u="none" strike="noStrike" kern="1200" cap="none" spc="0" normalizeH="0" baseline="0" noProof="0">
              <a:ln>
                <a:noFill/>
              </a:ln>
              <a:solidFill>
                <a:prstClr val="black">
                  <a:tint val="75000"/>
                </a:prstClr>
              </a:solidFill>
              <a:effectLst/>
              <a:uLnTx/>
              <a:uFillTx/>
              <a:latin typeface="Segoe UI"/>
              <a:ea typeface="+mn-ea"/>
              <a:cs typeface="+mn-cs"/>
            </a:endParaRPr>
          </a:p>
        </p:txBody>
      </p:sp>
      <p:sp>
        <p:nvSpPr>
          <p:cNvPr id="5" name="Slide Number Placeholder 4">
            <a:extLst>
              <a:ext uri="{FF2B5EF4-FFF2-40B4-BE49-F238E27FC236}">
                <a16:creationId xmlns:a16="http://schemas.microsoft.com/office/drawing/2014/main" id="{C605A295-FD93-B045-99CF-38EC37ED8BDF}"/>
              </a:ext>
            </a:extLst>
          </p:cNvPr>
          <p:cNvSpPr>
            <a:spLocks noGrp="1"/>
          </p:cNvSpPr>
          <p:nvPr>
            <p:ph type="sldNum" sz="quarter" idx="12"/>
          </p:nvPr>
        </p:nvSpPr>
        <p:spPr>
          <a:xfrm>
            <a:off x="10726220" y="6356350"/>
            <a:ext cx="627580" cy="365125"/>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7BE888B-438C-4896-AE45-D605BA6EAF48}" type="slidenum">
              <a:rPr kumimoji="0" lang="en-US" sz="1200" b="0" i="0" u="none" strike="noStrike" kern="1200" cap="none" spc="0" normalizeH="0" baseline="0" noProof="0">
                <a:ln>
                  <a:noFill/>
                </a:ln>
                <a:solidFill>
                  <a:prstClr val="black">
                    <a:tint val="75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Segoe UI"/>
              <a:ea typeface="+mn-ea"/>
              <a:cs typeface="+mn-cs"/>
            </a:endParaRPr>
          </a:p>
        </p:txBody>
      </p:sp>
      <p:graphicFrame>
        <p:nvGraphicFramePr>
          <p:cNvPr id="7" name="Content Placeholder 2" descr="Our Journey Table">
            <a:extLst>
              <a:ext uri="{FF2B5EF4-FFF2-40B4-BE49-F238E27FC236}">
                <a16:creationId xmlns:a16="http://schemas.microsoft.com/office/drawing/2014/main" id="{3990C0C2-2889-47DA-A0DF-48BDF08AE60A}"/>
              </a:ext>
            </a:extLst>
          </p:cNvPr>
          <p:cNvGraphicFramePr>
            <a:graphicFrameLocks noGrp="1"/>
          </p:cNvGraphicFramePr>
          <p:nvPr>
            <p:ph idx="4294967295"/>
            <p:extLst>
              <p:ext uri="{D42A27DB-BD31-4B8C-83A1-F6EECF244321}">
                <p14:modId xmlns:p14="http://schemas.microsoft.com/office/powerpoint/2010/main" val="63332166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6908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88155-1258-1A48-9D7F-63BF3ACFC982}"/>
              </a:ext>
            </a:extLst>
          </p:cNvPr>
          <p:cNvSpPr>
            <a:spLocks noGrp="1"/>
          </p:cNvSpPr>
          <p:nvPr>
            <p:ph type="title"/>
          </p:nvPr>
        </p:nvSpPr>
        <p:spPr>
          <a:xfrm>
            <a:off x="838200" y="365125"/>
            <a:ext cx="10515600" cy="1325563"/>
          </a:xfrm>
        </p:spPr>
        <p:txBody>
          <a:bodyPr/>
          <a:lstStyle/>
          <a:p>
            <a:r>
              <a:rPr lang="en-US"/>
              <a:t>Developing a multiyear vision and plan</a:t>
            </a:r>
            <a:endParaRPr lang="en-US" dirty="0"/>
          </a:p>
        </p:txBody>
      </p:sp>
      <p:sp>
        <p:nvSpPr>
          <p:cNvPr id="8" name="Content Placeholder 7">
            <a:extLst>
              <a:ext uri="{FF2B5EF4-FFF2-40B4-BE49-F238E27FC236}">
                <a16:creationId xmlns:a16="http://schemas.microsoft.com/office/drawing/2014/main" id="{9A8B4393-914E-124C-9BA0-A1D92F641039}"/>
              </a:ext>
            </a:extLst>
          </p:cNvPr>
          <p:cNvSpPr>
            <a:spLocks noGrp="1"/>
          </p:cNvSpPr>
          <p:nvPr>
            <p:ph idx="1"/>
          </p:nvPr>
        </p:nvSpPr>
        <p:spPr>
          <a:xfrm>
            <a:off x="838200" y="1825625"/>
            <a:ext cx="10515600" cy="4255861"/>
          </a:xfrm>
        </p:spPr>
        <p:txBody>
          <a:bodyPr>
            <a:normAutofit/>
          </a:bodyPr>
          <a:lstStyle/>
          <a:p>
            <a:pPr marL="0" indent="0">
              <a:buNone/>
            </a:pPr>
            <a:r>
              <a:rPr lang="en-US" b="1" dirty="0"/>
              <a:t>Vision:</a:t>
            </a:r>
          </a:p>
          <a:p>
            <a:pPr marL="0" indent="0">
              <a:buNone/>
            </a:pPr>
            <a:r>
              <a:rPr lang="en-US" dirty="0">
                <a:latin typeface="Indie Flower"/>
                <a:ea typeface="Indie Flower"/>
                <a:cs typeface="Indie Flower"/>
                <a:sym typeface="Indie Flower"/>
              </a:rPr>
              <a:t>Create an inclusive culture wherein we truly own all students and collaborate in order to design and implement a rigorous, accessible and equitable instructional program.</a:t>
            </a:r>
            <a:endParaRPr lang="en-US" dirty="0"/>
          </a:p>
        </p:txBody>
      </p:sp>
      <p:sp>
        <p:nvSpPr>
          <p:cNvPr id="4" name="Date Placeholder 3">
            <a:extLst>
              <a:ext uri="{FF2B5EF4-FFF2-40B4-BE49-F238E27FC236}">
                <a16:creationId xmlns:a16="http://schemas.microsoft.com/office/drawing/2014/main" id="{F0CDC9A2-C037-5A43-B687-E32356E6D11E}"/>
              </a:ext>
            </a:extLst>
          </p:cNvPr>
          <p:cNvSpPr>
            <a:spLocks noGrp="1"/>
          </p:cNvSpPr>
          <p:nvPr>
            <p:ph type="dt" sz="half" idx="10"/>
          </p:nvPr>
        </p:nvSpPr>
        <p:spPr>
          <a:xfrm>
            <a:off x="4633988" y="6234543"/>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6293F0E-E5A6-4B0A-8C81-4FE16869D8A1}" type="datetime1">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3/11/2020</a:t>
            </a:fld>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5" name="Slide Number Placeholder 4">
            <a:extLst>
              <a:ext uri="{FF2B5EF4-FFF2-40B4-BE49-F238E27FC236}">
                <a16:creationId xmlns:a16="http://schemas.microsoft.com/office/drawing/2014/main" id="{0FF91F58-3013-B94F-AD24-77825C3929EB}"/>
              </a:ext>
            </a:extLst>
          </p:cNvPr>
          <p:cNvSpPr>
            <a:spLocks noGrp="1"/>
          </p:cNvSpPr>
          <p:nvPr>
            <p:ph type="sldNum" sz="quarter" idx="12"/>
          </p:nvPr>
        </p:nvSpPr>
        <p:spPr>
          <a:xfrm>
            <a:off x="8610600" y="6234543"/>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BE888B-438C-4896-AE45-D605BA6EAF48}" type="slidenum">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101295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674077"/>
          </a:xfrm>
        </p:spPr>
        <p:txBody>
          <a:bodyPr/>
          <a:lstStyle/>
          <a:p>
            <a:r>
              <a:rPr lang="en-US" dirty="0"/>
              <a:t>Sound Check </a:t>
            </a:r>
          </a:p>
        </p:txBody>
      </p:sp>
      <p:sp>
        <p:nvSpPr>
          <p:cNvPr id="7" name="Text Placeholder 6"/>
          <p:cNvSpPr>
            <a:spLocks noGrp="1"/>
          </p:cNvSpPr>
          <p:nvPr>
            <p:ph type="body" sz="half" idx="2"/>
          </p:nvPr>
        </p:nvSpPr>
        <p:spPr>
          <a:xfrm>
            <a:off x="839788" y="2057400"/>
            <a:ext cx="3558791" cy="3811588"/>
          </a:xfrm>
        </p:spPr>
        <p:txBody>
          <a:bodyPr>
            <a:normAutofit lnSpcReduction="10000"/>
          </a:bodyPr>
          <a:lstStyle/>
          <a:p>
            <a:r>
              <a:rPr lang="en-US" sz="2400" dirty="0"/>
              <a:t>We’re going to get started in a few minutes.</a:t>
            </a:r>
          </a:p>
          <a:p>
            <a:endParaRPr lang="en-US" sz="2400" dirty="0"/>
          </a:p>
          <a:p>
            <a:r>
              <a:rPr lang="en-US" sz="2400" b="1" dirty="0"/>
              <a:t>Can you hear us?</a:t>
            </a:r>
          </a:p>
          <a:p>
            <a:r>
              <a:rPr lang="en-US" sz="2400" dirty="0"/>
              <a:t>Please let us know in the </a:t>
            </a:r>
            <a:r>
              <a:rPr lang="en-US" sz="2400" b="1" dirty="0"/>
              <a:t>chat</a:t>
            </a:r>
            <a:r>
              <a:rPr lang="en-US" sz="2400" dirty="0"/>
              <a:t>!</a:t>
            </a:r>
          </a:p>
          <a:p>
            <a:endParaRPr lang="en-US" sz="2400" dirty="0"/>
          </a:p>
          <a:p>
            <a:endParaRPr lang="en-US" sz="2400" dirty="0"/>
          </a:p>
          <a:p>
            <a:r>
              <a:rPr lang="en-US" sz="2400" dirty="0"/>
              <a:t>Test Audio</a:t>
            </a:r>
          </a:p>
        </p:txBody>
      </p:sp>
      <p:pic>
        <p:nvPicPr>
          <p:cNvPr id="8" name="Picture 7" title="Screenshot of Zoom Platform"/>
          <p:cNvPicPr>
            <a:picLocks noChangeAspect="1"/>
          </p:cNvPicPr>
          <p:nvPr/>
        </p:nvPicPr>
        <p:blipFill>
          <a:blip r:embed="rId3"/>
          <a:stretch>
            <a:fillRect/>
          </a:stretch>
        </p:blipFill>
        <p:spPr>
          <a:xfrm>
            <a:off x="4438817" y="1166483"/>
            <a:ext cx="7203058" cy="4832105"/>
          </a:xfrm>
          <a:prstGeom prst="rect">
            <a:avLst/>
          </a:prstGeom>
          <a:ln>
            <a:solidFill>
              <a:schemeClr val="accent6"/>
            </a:solidFill>
          </a:ln>
          <a:effectLst>
            <a:outerShdw blurRad="50800" dist="38100" dir="5400000" algn="t" rotWithShape="0">
              <a:prstClr val="black">
                <a:alpha val="40000"/>
              </a:prstClr>
            </a:outerShdw>
          </a:effectLst>
        </p:spPr>
      </p:pic>
      <p:sp>
        <p:nvSpPr>
          <p:cNvPr id="11" name="Rectangular Callout 10"/>
          <p:cNvSpPr/>
          <p:nvPr/>
        </p:nvSpPr>
        <p:spPr>
          <a:xfrm>
            <a:off x="9595338" y="568569"/>
            <a:ext cx="2168770" cy="1565031"/>
          </a:xfrm>
          <a:prstGeom prst="wedgeRectCallout">
            <a:avLst>
              <a:gd name="adj1" fmla="val 46194"/>
              <a:gd name="adj2" fmla="val 8422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Welcome to the GATE Equity Webinar!</a:t>
            </a:r>
          </a:p>
          <a:p>
            <a:pPr algn="ctr"/>
            <a:r>
              <a:rPr lang="en-US" dirty="0"/>
              <a:t>We’ll be starting in a few minutes. </a:t>
            </a:r>
          </a:p>
        </p:txBody>
      </p:sp>
      <p:sp>
        <p:nvSpPr>
          <p:cNvPr id="10" name="Oval 9" title="Oval over the expand sound menu arrow"/>
          <p:cNvSpPr/>
          <p:nvPr/>
        </p:nvSpPr>
        <p:spPr>
          <a:xfrm>
            <a:off x="4729606" y="5361817"/>
            <a:ext cx="479913" cy="845650"/>
          </a:xfrm>
          <a:prstGeom prst="ellipse">
            <a:avLst/>
          </a:prstGeom>
          <a:noFill/>
          <a:ln w="57150">
            <a:solidFill>
              <a:schemeClr val="accent3"/>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cxnSp>
        <p:nvCxnSpPr>
          <p:cNvPr id="9" name="Elbow Connector 8" descr="pointing to test speaker &amp; microphone" title="Arrow from test audio to sound menu"/>
          <p:cNvCxnSpPr/>
          <p:nvPr/>
        </p:nvCxnSpPr>
        <p:spPr>
          <a:xfrm flipV="1">
            <a:off x="2475186" y="4989601"/>
            <a:ext cx="2494376" cy="372216"/>
          </a:xfrm>
          <a:prstGeom prst="bentConnector3">
            <a:avLst/>
          </a:prstGeom>
          <a:ln w="57150">
            <a:solidFill>
              <a:schemeClr val="accent3"/>
            </a:solidFill>
            <a:tailEnd type="triangle"/>
          </a:ln>
        </p:spPr>
        <p:style>
          <a:lnRef idx="1">
            <a:schemeClr val="accent4"/>
          </a:lnRef>
          <a:fillRef idx="0">
            <a:schemeClr val="accent4"/>
          </a:fillRef>
          <a:effectRef idx="0">
            <a:schemeClr val="accent4"/>
          </a:effectRef>
          <a:fontRef idx="minor">
            <a:schemeClr val="tx1"/>
          </a:fontRef>
        </p:style>
      </p:cxnSp>
      <p:sp>
        <p:nvSpPr>
          <p:cNvPr id="3" name="Date Placeholder 2"/>
          <p:cNvSpPr>
            <a:spLocks noGrp="1"/>
          </p:cNvSpPr>
          <p:nvPr>
            <p:ph type="dt" sz="half" idx="10"/>
          </p:nvPr>
        </p:nvSpPr>
        <p:spPr/>
        <p:txBody>
          <a:bodyPr/>
          <a:lstStyle/>
          <a:p>
            <a:r>
              <a:rPr lang="en-US" dirty="0"/>
              <a:t>3/11/2020</a:t>
            </a:r>
          </a:p>
          <a:p>
            <a:endParaRPr lang="en-US" dirty="0"/>
          </a:p>
        </p:txBody>
      </p:sp>
      <p:sp>
        <p:nvSpPr>
          <p:cNvPr id="4" name="Slide Number Placeholder 3"/>
          <p:cNvSpPr>
            <a:spLocks noGrp="1"/>
          </p:cNvSpPr>
          <p:nvPr>
            <p:ph type="sldNum" sz="quarter" idx="12"/>
          </p:nvPr>
        </p:nvSpPr>
        <p:spPr/>
        <p:txBody>
          <a:bodyPr/>
          <a:lstStyle/>
          <a:p>
            <a:fld id="{37BE888B-438C-4896-AE45-D605BA6EAF48}" type="slidenum">
              <a:rPr lang="en-US" smtClean="0"/>
              <a:pPr/>
              <a:t>3</a:t>
            </a:fld>
            <a:endParaRPr lang="en-US" dirty="0"/>
          </a:p>
        </p:txBody>
      </p:sp>
    </p:spTree>
    <p:extLst>
      <p:ext uri="{BB962C8B-B14F-4D97-AF65-F5344CB8AC3E}">
        <p14:creationId xmlns:p14="http://schemas.microsoft.com/office/powerpoint/2010/main" val="25124199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Laying the groundwork</a:t>
            </a:r>
          </a:p>
        </p:txBody>
      </p:sp>
      <p:sp>
        <p:nvSpPr>
          <p:cNvPr id="3" name="Date Placeholder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1E7C1A-94F3-4C3C-B191-43449E86B292}" type="datetime1">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3/11/2020</a:t>
            </a:fld>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E888B-438C-4896-AE45-D605BA6EAF48}" type="slidenum">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6" name="Content Placeholder 5">
            <a:extLst>
              <a:ext uri="{FF2B5EF4-FFF2-40B4-BE49-F238E27FC236}">
                <a16:creationId xmlns:a16="http://schemas.microsoft.com/office/drawing/2014/main" id="{90791F36-B50E-4E4F-BBA6-52A3CDA17430}"/>
              </a:ext>
            </a:extLst>
          </p:cNvPr>
          <p:cNvSpPr>
            <a:spLocks noGrp="1"/>
          </p:cNvSpPr>
          <p:nvPr>
            <p:ph idx="1"/>
          </p:nvPr>
        </p:nvSpPr>
        <p:spPr/>
        <p:txBody>
          <a:bodyPr>
            <a:normAutofit fontScale="92500"/>
          </a:bodyPr>
          <a:lstStyle/>
          <a:p>
            <a:pPr marL="457200" lvl="0" indent="-457200">
              <a:spcBef>
                <a:spcPts val="360"/>
              </a:spcBef>
              <a:buSzPts val="3600"/>
              <a:buFont typeface="Indie Flower"/>
              <a:buChar char="•"/>
            </a:pPr>
            <a:r>
              <a:rPr lang="en-US" b="1" dirty="0">
                <a:latin typeface="Indie Flower"/>
                <a:ea typeface="Indie Flower"/>
                <a:cs typeface="Indie Flower"/>
                <a:sym typeface="Indie Flower"/>
              </a:rPr>
              <a:t>Implementation of research-based practices</a:t>
            </a:r>
            <a:r>
              <a:rPr lang="en-US" dirty="0">
                <a:latin typeface="Indie Flower"/>
                <a:ea typeface="Indie Flower"/>
                <a:cs typeface="Indie Flower"/>
                <a:sym typeface="Indie Flower"/>
              </a:rPr>
              <a:t>: Tier 1 supports and MTSS/RTI Models</a:t>
            </a:r>
          </a:p>
          <a:p>
            <a:pPr marL="457200" lvl="0" indent="-457200">
              <a:spcBef>
                <a:spcPts val="360"/>
              </a:spcBef>
              <a:buSzPts val="3600"/>
              <a:buFont typeface="Indie Flower"/>
              <a:buChar char="•"/>
            </a:pPr>
            <a:r>
              <a:rPr lang="en-US" b="1" dirty="0">
                <a:latin typeface="Indie Flower"/>
                <a:ea typeface="Indie Flower"/>
                <a:cs typeface="Indie Flower"/>
                <a:sym typeface="Indie Flower"/>
              </a:rPr>
              <a:t>Exploration of Co-Teaching</a:t>
            </a:r>
            <a:r>
              <a:rPr lang="en-US" dirty="0">
                <a:latin typeface="Indie Flower"/>
                <a:ea typeface="Indie Flower"/>
                <a:cs typeface="Indie Flower"/>
                <a:sym typeface="Indie Flower"/>
              </a:rPr>
              <a:t>: creating a model classroom</a:t>
            </a:r>
          </a:p>
          <a:p>
            <a:pPr marL="457200" lvl="0" indent="-457200">
              <a:spcBef>
                <a:spcPts val="360"/>
              </a:spcBef>
              <a:buSzPts val="3600"/>
              <a:buFont typeface="Indie Flower"/>
              <a:buChar char="•"/>
            </a:pPr>
            <a:r>
              <a:rPr lang="en-US" b="1" dirty="0">
                <a:solidFill>
                  <a:schemeClr val="accent6"/>
                </a:solidFill>
                <a:latin typeface="Indie Flower"/>
                <a:ea typeface="Indie Flower"/>
                <a:cs typeface="Indie Flower"/>
                <a:sym typeface="Indie Flower"/>
              </a:rPr>
              <a:t>Supporting student needs outside of the core block: (success groups)</a:t>
            </a:r>
            <a:endParaRPr lang="en-US" dirty="0">
              <a:solidFill>
                <a:schemeClr val="accent6"/>
              </a:solidFill>
              <a:latin typeface="Indie Flower"/>
              <a:ea typeface="Indie Flower"/>
              <a:cs typeface="Indie Flower"/>
              <a:sym typeface="Indie Flower"/>
            </a:endParaRPr>
          </a:p>
          <a:p>
            <a:pPr marL="457200" lvl="0" indent="-457200">
              <a:spcBef>
                <a:spcPts val="0"/>
              </a:spcBef>
              <a:buSzPts val="3600"/>
              <a:buFont typeface="Indie Flower"/>
              <a:buChar char="•"/>
            </a:pPr>
            <a:r>
              <a:rPr lang="en-US" b="1" dirty="0">
                <a:solidFill>
                  <a:schemeClr val="accent6"/>
                </a:solidFill>
                <a:latin typeface="Indie Flower"/>
                <a:ea typeface="Indie Flower"/>
                <a:cs typeface="Indie Flower"/>
                <a:sym typeface="Indie Flower"/>
              </a:rPr>
              <a:t>Master Schedule to support Co-Teaching:</a:t>
            </a:r>
            <a:r>
              <a:rPr lang="en-US" dirty="0">
                <a:solidFill>
                  <a:schemeClr val="accent6"/>
                </a:solidFill>
                <a:latin typeface="Indie Flower"/>
                <a:ea typeface="Indie Flower"/>
                <a:cs typeface="Indie Flower"/>
                <a:sym typeface="Indie Flower"/>
              </a:rPr>
              <a:t> (specialist, common planning) creating a model classroom</a:t>
            </a:r>
          </a:p>
          <a:p>
            <a:pPr marL="457200" lvl="0" indent="-457200">
              <a:spcBef>
                <a:spcPts val="360"/>
              </a:spcBef>
              <a:buClr>
                <a:schemeClr val="accent6"/>
              </a:buClr>
              <a:buSzPts val="3600"/>
              <a:buFont typeface="Indie Flower"/>
              <a:buChar char="•"/>
            </a:pPr>
            <a:r>
              <a:rPr lang="en-US" b="1" dirty="0">
                <a:solidFill>
                  <a:schemeClr val="accent6"/>
                </a:solidFill>
                <a:latin typeface="Indie Flower"/>
                <a:ea typeface="Indie Flower"/>
                <a:cs typeface="Indie Flower"/>
                <a:sym typeface="Indie Flower"/>
              </a:rPr>
              <a:t>Professional Development</a:t>
            </a:r>
            <a:r>
              <a:rPr lang="en-US" dirty="0">
                <a:solidFill>
                  <a:schemeClr val="accent6"/>
                </a:solidFill>
                <a:latin typeface="Indie Flower"/>
                <a:ea typeface="Indie Flower"/>
                <a:cs typeface="Indie Flower"/>
                <a:sym typeface="Indie Flower"/>
              </a:rPr>
              <a:t> (turning over staff meetings to team time, DAP, inclusive PD, Release Days)</a:t>
            </a:r>
          </a:p>
          <a:p>
            <a:pPr marL="457200" lvl="0" indent="-457200">
              <a:spcBef>
                <a:spcPts val="0"/>
              </a:spcBef>
              <a:buClr>
                <a:schemeClr val="accent6"/>
              </a:buClr>
              <a:buSzPts val="3600"/>
              <a:buFont typeface="Indie Flower"/>
              <a:buChar char="•"/>
            </a:pPr>
            <a:r>
              <a:rPr lang="en-US" b="1" dirty="0">
                <a:solidFill>
                  <a:schemeClr val="accent6"/>
                </a:solidFill>
                <a:latin typeface="Indie Flower"/>
                <a:ea typeface="Indie Flower"/>
                <a:cs typeface="Indie Flower"/>
                <a:sym typeface="Indie Flower"/>
              </a:rPr>
              <a:t>ALL staff are part of this work</a:t>
            </a:r>
            <a:r>
              <a:rPr lang="en-US" dirty="0">
                <a:solidFill>
                  <a:schemeClr val="accent6"/>
                </a:solidFill>
                <a:latin typeface="Indie Flower"/>
                <a:ea typeface="Indie Flower"/>
                <a:cs typeface="Indie Flower"/>
                <a:sym typeface="Indie Flower"/>
              </a:rPr>
              <a:t>, through teacher leadership: Personalized/Visible Learning, SEL/PBIS systems, community partnerships, etc.</a:t>
            </a:r>
          </a:p>
          <a:p>
            <a:pPr marL="457200" lvl="0" indent="-457200">
              <a:spcBef>
                <a:spcPts val="0"/>
              </a:spcBef>
              <a:buSzPts val="3600"/>
              <a:buFont typeface="Indie Flower"/>
              <a:buChar char="•"/>
            </a:pPr>
            <a:endParaRPr lang="en-US" dirty="0">
              <a:solidFill>
                <a:schemeClr val="accent6"/>
              </a:solidFill>
              <a:latin typeface="Indie Flower"/>
              <a:ea typeface="Indie Flower"/>
              <a:cs typeface="Indie Flower"/>
              <a:sym typeface="Indie Flower"/>
            </a:endParaRPr>
          </a:p>
          <a:p>
            <a:pPr marL="457200" lvl="0" indent="-457200">
              <a:spcBef>
                <a:spcPts val="0"/>
              </a:spcBef>
              <a:buSzPts val="3600"/>
              <a:buFont typeface="Indie Flower"/>
              <a:buChar char="•"/>
            </a:pPr>
            <a:endParaRPr lang="en-US" dirty="0">
              <a:latin typeface="Indie Flower"/>
              <a:ea typeface="Indie Flower"/>
              <a:cs typeface="Indie Flower"/>
              <a:sym typeface="Indie Flower"/>
            </a:endParaRPr>
          </a:p>
          <a:p>
            <a:endParaRPr lang="en-US" dirty="0"/>
          </a:p>
        </p:txBody>
      </p:sp>
    </p:spTree>
    <p:extLst>
      <p:ext uri="{BB962C8B-B14F-4D97-AF65-F5344CB8AC3E}">
        <p14:creationId xmlns:p14="http://schemas.microsoft.com/office/powerpoint/2010/main" val="597230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CA0D7-0063-3D45-B8D4-09932C137D1F}"/>
              </a:ext>
            </a:extLst>
          </p:cNvPr>
          <p:cNvSpPr>
            <a:spLocks noGrp="1"/>
          </p:cNvSpPr>
          <p:nvPr>
            <p:ph type="title"/>
          </p:nvPr>
        </p:nvSpPr>
        <p:spPr/>
        <p:txBody>
          <a:bodyPr/>
          <a:lstStyle/>
          <a:p>
            <a:r>
              <a:rPr lang="en-US" dirty="0"/>
              <a:t>Master Scheduling</a:t>
            </a:r>
          </a:p>
        </p:txBody>
      </p:sp>
      <p:sp>
        <p:nvSpPr>
          <p:cNvPr id="3" name="Content Placeholder 2">
            <a:extLst>
              <a:ext uri="{FF2B5EF4-FFF2-40B4-BE49-F238E27FC236}">
                <a16:creationId xmlns:a16="http://schemas.microsoft.com/office/drawing/2014/main" id="{24F09FA9-9107-A846-8372-0E831AF11B3B}"/>
              </a:ext>
            </a:extLst>
          </p:cNvPr>
          <p:cNvSpPr>
            <a:spLocks noGrp="1"/>
          </p:cNvSpPr>
          <p:nvPr>
            <p:ph idx="1"/>
          </p:nvPr>
        </p:nvSpPr>
        <p:spPr/>
        <p:txBody>
          <a:bodyPr/>
          <a:lstStyle/>
          <a:p>
            <a:pPr marL="457200" lvl="0" indent="-450850">
              <a:spcBef>
                <a:spcPts val="360"/>
              </a:spcBef>
              <a:buSzPts val="3500"/>
              <a:buFont typeface="Indie Flower"/>
              <a:buChar char="•"/>
            </a:pPr>
            <a:r>
              <a:rPr lang="en-US" sz="3500" b="1" dirty="0">
                <a:latin typeface="Indie Flower"/>
                <a:ea typeface="Indie Flower"/>
                <a:cs typeface="Indie Flower"/>
                <a:sym typeface="Indie Flower"/>
              </a:rPr>
              <a:t>Special education services </a:t>
            </a:r>
            <a:r>
              <a:rPr lang="en-US" sz="3500" dirty="0">
                <a:latin typeface="Indie Flower"/>
                <a:ea typeface="Indie Flower"/>
                <a:cs typeface="Indie Flower"/>
                <a:sym typeface="Indie Flower"/>
              </a:rPr>
              <a:t>drives the Master Schedule</a:t>
            </a:r>
          </a:p>
          <a:p>
            <a:pPr marL="914400" lvl="1" indent="-431800">
              <a:spcBef>
                <a:spcPts val="0"/>
              </a:spcBef>
              <a:buSzPts val="3200"/>
              <a:buFont typeface="Indie Flower"/>
              <a:buChar char="–"/>
            </a:pPr>
            <a:r>
              <a:rPr lang="en-US" sz="3200" dirty="0">
                <a:latin typeface="Indie Flower"/>
                <a:ea typeface="Indie Flower"/>
                <a:cs typeface="Indie Flower"/>
                <a:sym typeface="Indie Flower"/>
              </a:rPr>
              <a:t>Success Groups</a:t>
            </a:r>
          </a:p>
          <a:p>
            <a:pPr marL="914400" lvl="1" indent="-431800">
              <a:spcBef>
                <a:spcPts val="0"/>
              </a:spcBef>
              <a:buSzPts val="3200"/>
              <a:buFont typeface="Indie Flower"/>
              <a:buChar char="–"/>
            </a:pPr>
            <a:r>
              <a:rPr lang="en-US" sz="3200" dirty="0">
                <a:latin typeface="Indie Flower"/>
                <a:ea typeface="Indie Flower"/>
                <a:cs typeface="Indie Flower"/>
                <a:sym typeface="Indie Flower"/>
              </a:rPr>
              <a:t>Co-teaching schedules</a:t>
            </a:r>
          </a:p>
          <a:p>
            <a:pPr marL="457200" lvl="0" indent="-457200">
              <a:spcBef>
                <a:spcPts val="0"/>
              </a:spcBef>
              <a:buSzPts val="3600"/>
              <a:buFont typeface="Indie Flower"/>
              <a:buChar char="•"/>
            </a:pPr>
            <a:r>
              <a:rPr lang="en-US" sz="3600" b="1" dirty="0">
                <a:latin typeface="Indie Flower"/>
                <a:ea typeface="Indie Flower"/>
                <a:cs typeface="Indie Flower"/>
                <a:sym typeface="Indie Flower"/>
              </a:rPr>
              <a:t>Common Planning Time</a:t>
            </a:r>
            <a:r>
              <a:rPr lang="en-US" sz="3600" dirty="0">
                <a:latin typeface="Indie Flower"/>
                <a:ea typeface="Indie Flower"/>
                <a:cs typeface="Indie Flower"/>
                <a:sym typeface="Indie Flower"/>
              </a:rPr>
              <a:t> for grade level teams </a:t>
            </a:r>
            <a:r>
              <a:rPr lang="en-US" sz="3000" dirty="0">
                <a:latin typeface="Indie Flower"/>
                <a:ea typeface="Indie Flower"/>
                <a:cs typeface="Indie Flower"/>
                <a:sym typeface="Indie Flower"/>
              </a:rPr>
              <a:t>(along with 3 Release Days throughout the year)</a:t>
            </a:r>
          </a:p>
          <a:p>
            <a:pPr marL="914400" lvl="1" indent="-431800">
              <a:spcBef>
                <a:spcPts val="0"/>
              </a:spcBef>
              <a:buSzPts val="3200"/>
              <a:buFont typeface="Indie Flower"/>
              <a:buChar char="–"/>
            </a:pPr>
            <a:r>
              <a:rPr lang="en-US" sz="3200" dirty="0">
                <a:latin typeface="Indie Flower"/>
                <a:ea typeface="Indie Flower"/>
                <a:cs typeface="Indie Flower"/>
                <a:sym typeface="Indie Flower"/>
              </a:rPr>
              <a:t>Work with district departments to make sure itinerants can support the needed sections</a:t>
            </a:r>
          </a:p>
          <a:p>
            <a:endParaRPr lang="en-US" dirty="0"/>
          </a:p>
        </p:txBody>
      </p:sp>
      <p:sp>
        <p:nvSpPr>
          <p:cNvPr id="4" name="Date Placeholder 3">
            <a:extLst>
              <a:ext uri="{FF2B5EF4-FFF2-40B4-BE49-F238E27FC236}">
                <a16:creationId xmlns:a16="http://schemas.microsoft.com/office/drawing/2014/main" id="{4C662D1F-4E9D-8F40-AB6C-55A3E2AA1753}"/>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6293F0E-E5A6-4B0A-8C81-4FE16869D8A1}" type="datetime1">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3/11/2020</a:t>
            </a:fld>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5" name="Slide Number Placeholder 4">
            <a:extLst>
              <a:ext uri="{FF2B5EF4-FFF2-40B4-BE49-F238E27FC236}">
                <a16:creationId xmlns:a16="http://schemas.microsoft.com/office/drawing/2014/main" id="{ED0AD17B-A0B4-1F49-895D-A7A4FE0D39C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BE888B-438C-4896-AE45-D605BA6EAF48}" type="slidenum">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667516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p:txBody>
          <a:bodyPr>
            <a:normAutofit/>
          </a:bodyPr>
          <a:lstStyle/>
          <a:p>
            <a:pPr lvl="0"/>
            <a:r>
              <a:rPr lang="en-US" dirty="0"/>
              <a:t>Process For Building A Master Schedule </a:t>
            </a:r>
          </a:p>
        </p:txBody>
      </p:sp>
      <p:graphicFrame>
        <p:nvGraphicFramePr>
          <p:cNvPr id="5" name="Content Placeholder 4" title="arrows"/>
          <p:cNvGraphicFramePr>
            <a:graphicFrameLocks noGrp="1"/>
          </p:cNvGraphicFramePr>
          <p:nvPr>
            <p:ph idx="1"/>
          </p:nvPr>
        </p:nvGraphicFramePr>
        <p:xfrm>
          <a:off x="838200" y="1422400"/>
          <a:ext cx="10515600" cy="51551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111715-F38E-4083-B67C-DEEC56CF76EC}" type="datetime1">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3/11/2020</a:t>
            </a:fld>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E888B-438C-4896-AE45-D605BA6EAF48}" type="slidenum">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graphicFrame>
        <p:nvGraphicFramePr>
          <p:cNvPr id="6" name="Table 5"/>
          <p:cNvGraphicFramePr>
            <a:graphicFrameLocks noGrp="1"/>
          </p:cNvGraphicFramePr>
          <p:nvPr/>
        </p:nvGraphicFramePr>
        <p:xfrm>
          <a:off x="838199" y="3743858"/>
          <a:ext cx="10165080" cy="2011680"/>
        </p:xfrm>
        <a:graphic>
          <a:graphicData uri="http://schemas.openxmlformats.org/drawingml/2006/table">
            <a:tbl>
              <a:tblPr firstRow="1" bandRow="1">
                <a:tableStyleId>{2D5ABB26-0587-4C30-8999-92F81FD0307C}</a:tableStyleId>
              </a:tblPr>
              <a:tblGrid>
                <a:gridCol w="3388360">
                  <a:extLst>
                    <a:ext uri="{9D8B030D-6E8A-4147-A177-3AD203B41FA5}">
                      <a16:colId xmlns:a16="http://schemas.microsoft.com/office/drawing/2014/main" val="3054688296"/>
                    </a:ext>
                  </a:extLst>
                </a:gridCol>
                <a:gridCol w="3388360">
                  <a:extLst>
                    <a:ext uri="{9D8B030D-6E8A-4147-A177-3AD203B41FA5}">
                      <a16:colId xmlns:a16="http://schemas.microsoft.com/office/drawing/2014/main" val="658421669"/>
                    </a:ext>
                  </a:extLst>
                </a:gridCol>
                <a:gridCol w="3388360">
                  <a:extLst>
                    <a:ext uri="{9D8B030D-6E8A-4147-A177-3AD203B41FA5}">
                      <a16:colId xmlns:a16="http://schemas.microsoft.com/office/drawing/2014/main" val="572037588"/>
                    </a:ext>
                  </a:extLst>
                </a:gridCol>
              </a:tblGrid>
              <a:tr h="370840">
                <a:tc>
                  <a:txBody>
                    <a:bodyPr/>
                    <a:lstStyle/>
                    <a:p>
                      <a:pPr marL="285750" indent="-285750">
                        <a:buFont typeface="Arial" panose="020B0604020202020204" pitchFamily="34" charset="0"/>
                        <a:buChar char="•"/>
                      </a:pPr>
                      <a:r>
                        <a:rPr lang="en-US" dirty="0"/>
                        <a:t>Need to make sure there is enough coverage for</a:t>
                      </a:r>
                      <a:r>
                        <a:rPr lang="en-US" baseline="0" dirty="0"/>
                        <a:t> recesses/lunches</a:t>
                      </a:r>
                    </a:p>
                    <a:p>
                      <a:pPr marL="285750" indent="-285750">
                        <a:buFont typeface="Arial" panose="020B0604020202020204" pitchFamily="34" charset="0"/>
                        <a:buChar char="•"/>
                      </a:pPr>
                      <a:r>
                        <a:rPr lang="en-US" baseline="0" dirty="0"/>
                        <a:t>Intervention blocks are supported by classified staff – can’t overlap with other activities</a:t>
                      </a:r>
                      <a:r>
                        <a:rPr lang="en-US" dirty="0"/>
                        <a:t> </a:t>
                      </a:r>
                    </a:p>
                  </a:txBody>
                  <a:tcPr/>
                </a:tc>
                <a:tc>
                  <a:txBody>
                    <a:bodyPr/>
                    <a:lstStyle/>
                    <a:p>
                      <a:pPr marL="285750" indent="-285750">
                        <a:buFont typeface="Arial" panose="020B0604020202020204" pitchFamily="34" charset="0"/>
                        <a:buChar char="•"/>
                      </a:pPr>
                      <a:r>
                        <a:rPr lang="en-US" dirty="0"/>
                        <a:t>Work with LRC/EBC/Co-Teachers to determine the time</a:t>
                      </a:r>
                      <a:r>
                        <a:rPr lang="en-US" baseline="0" dirty="0"/>
                        <a:t> and content of each intervention block</a:t>
                      </a:r>
                    </a:p>
                    <a:p>
                      <a:pPr marL="285750" indent="-285750">
                        <a:buFont typeface="Arial" panose="020B0604020202020204" pitchFamily="34" charset="0"/>
                        <a:buChar char="•"/>
                      </a:pPr>
                      <a:r>
                        <a:rPr lang="en-US" baseline="0" dirty="0"/>
                        <a:t>Determine the classified staff that will support each intervention block</a:t>
                      </a:r>
                      <a:endParaRPr lang="en-US" dirty="0"/>
                    </a:p>
                  </a:txBody>
                  <a:tcPr/>
                </a:tc>
                <a:tc>
                  <a:txBody>
                    <a:bodyPr/>
                    <a:lstStyle/>
                    <a:p>
                      <a:pPr marL="285750" indent="-285750">
                        <a:buFont typeface="Arial" panose="020B0604020202020204" pitchFamily="34" charset="0"/>
                        <a:buChar char="•"/>
                      </a:pPr>
                      <a:r>
                        <a:rPr lang="en-US" dirty="0"/>
                        <a:t>Once</a:t>
                      </a:r>
                      <a:r>
                        <a:rPr lang="en-US" baseline="0" dirty="0"/>
                        <a:t> support schedule is figured out – grade level teams can determine when core content will be taught so it is not interrupted by pull out supports</a:t>
                      </a:r>
                      <a:endParaRPr lang="en-US" dirty="0"/>
                    </a:p>
                  </a:txBody>
                  <a:tcPr/>
                </a:tc>
                <a:extLst>
                  <a:ext uri="{0D108BD9-81ED-4DB2-BD59-A6C34878D82A}">
                    <a16:rowId xmlns:a16="http://schemas.microsoft.com/office/drawing/2014/main" val="1820050892"/>
                  </a:ext>
                </a:extLst>
              </a:tr>
            </a:tbl>
          </a:graphicData>
        </a:graphic>
      </p:graphicFrame>
    </p:spTree>
    <p:extLst>
      <p:ext uri="{BB962C8B-B14F-4D97-AF65-F5344CB8AC3E}">
        <p14:creationId xmlns:p14="http://schemas.microsoft.com/office/powerpoint/2010/main" val="3896932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4DA848E-E557-429E-8C37-A557D97DF776}"/>
              </a:ext>
            </a:extLst>
          </p:cNvPr>
          <p:cNvSpPr>
            <a:spLocks noGrp="1"/>
          </p:cNvSpPr>
          <p:nvPr>
            <p:ph type="title"/>
          </p:nvPr>
        </p:nvSpPr>
        <p:spPr>
          <a:xfrm>
            <a:off x="838200" y="0"/>
            <a:ext cx="10515600" cy="1325563"/>
          </a:xfrm>
        </p:spPr>
        <p:txBody>
          <a:bodyPr>
            <a:normAutofit/>
          </a:bodyPr>
          <a:lstStyle/>
          <a:p>
            <a:pPr algn="r"/>
            <a:r>
              <a:rPr lang="en-US" sz="700" dirty="0">
                <a:solidFill>
                  <a:srgbClr val="FFFFFF"/>
                </a:solidFill>
              </a:rPr>
              <a:t>Master Schedule</a:t>
            </a:r>
          </a:p>
        </p:txBody>
      </p:sp>
      <p:sp>
        <p:nvSpPr>
          <p:cNvPr id="4" name="Date Placeholder 3">
            <a:extLst>
              <a:ext uri="{FF2B5EF4-FFF2-40B4-BE49-F238E27FC236}">
                <a16:creationId xmlns:a16="http://schemas.microsoft.com/office/drawing/2014/main" id="{CF7C2045-F06E-4547-A126-C231437F8588}"/>
              </a:ext>
            </a:extLst>
          </p:cNvPr>
          <p:cNvSpPr>
            <a:spLocks noGrp="1"/>
          </p:cNvSpPr>
          <p:nvPr>
            <p:ph type="dt" sz="half" idx="10"/>
          </p:nvPr>
        </p:nvSpPr>
        <p:spPr/>
        <p:txBody>
          <a:bodyPr/>
          <a:lstStyle/>
          <a:p>
            <a:pPr lvl="0"/>
            <a:fld id="{06293F0E-E5A6-4B0A-8C81-4FE16869D8A1}" type="datetime1">
              <a:rPr lang="en-US" noProof="0" smtClean="0"/>
              <a:pPr lvl="0"/>
              <a:t>3/11/2020</a:t>
            </a:fld>
            <a:endParaRPr lang="en-US" noProof="0" dirty="0"/>
          </a:p>
        </p:txBody>
      </p:sp>
      <p:sp>
        <p:nvSpPr>
          <p:cNvPr id="5" name="Slide Number Placeholder 4">
            <a:extLst>
              <a:ext uri="{FF2B5EF4-FFF2-40B4-BE49-F238E27FC236}">
                <a16:creationId xmlns:a16="http://schemas.microsoft.com/office/drawing/2014/main" id="{9EA3E9F9-4CC2-5F4B-96CE-D938A1DCCA4E}"/>
              </a:ext>
            </a:extLst>
          </p:cNvPr>
          <p:cNvSpPr>
            <a:spLocks noGrp="1"/>
          </p:cNvSpPr>
          <p:nvPr>
            <p:ph type="sldNum" sz="quarter" idx="12"/>
          </p:nvPr>
        </p:nvSpPr>
        <p:spPr/>
        <p:txBody>
          <a:bodyPr/>
          <a:lstStyle/>
          <a:p>
            <a:pPr lvl="0"/>
            <a:fld id="{37BE888B-438C-4896-AE45-D605BA6EAF48}" type="slidenum">
              <a:rPr lang="en-US" noProof="0" smtClean="0"/>
              <a:pPr lvl="0"/>
              <a:t>33</a:t>
            </a:fld>
            <a:endParaRPr lang="en-US" noProof="0"/>
          </a:p>
        </p:txBody>
      </p:sp>
      <p:sp>
        <p:nvSpPr>
          <p:cNvPr id="6" name="Google Shape;137;p19">
            <a:extLst>
              <a:ext uri="{FF2B5EF4-FFF2-40B4-BE49-F238E27FC236}">
                <a16:creationId xmlns:a16="http://schemas.microsoft.com/office/drawing/2014/main" id="{4FEE6367-ADF5-5145-8116-ED0C13BA9118}"/>
              </a:ext>
            </a:extLst>
          </p:cNvPr>
          <p:cNvSpPr txBox="1">
            <a:spLocks/>
          </p:cNvSpPr>
          <p:nvPr/>
        </p:nvSpPr>
        <p:spPr>
          <a:xfrm>
            <a:off x="6553199" y="6264275"/>
            <a:ext cx="2681115" cy="365165"/>
          </a:xfrm>
          <a:prstGeom prst="rect">
            <a:avLst/>
          </a:prstGeom>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383A9"/>
              </a:buClr>
              <a:buSzPts val="1200"/>
              <a:buFont typeface="Arial"/>
              <a:buNone/>
              <a:tabLst/>
              <a:defRPr/>
            </a:pPr>
            <a:fld id="{00000000-1234-1234-1234-123412341234}" type="slidenum">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
                  <a:srgbClr val="0383A9"/>
                </a:buClr>
                <a:buSzPts val="1200"/>
                <a:buFont typeface="Arial"/>
                <a:buNone/>
                <a:tabLst/>
                <a:defRPr/>
              </a:pPr>
              <a:t>33</a:t>
            </a:fld>
            <a:endParaRPr kumimoji="0" lang="en-US" sz="1800" b="0" i="0" u="none" strike="noStrike" kern="1200" cap="none" spc="0" normalizeH="0" baseline="0" noProof="0">
              <a:ln>
                <a:noFill/>
              </a:ln>
              <a:solidFill>
                <a:srgbClr val="40403D"/>
              </a:solidFill>
              <a:effectLst/>
              <a:uLnTx/>
              <a:uFillTx/>
              <a:latin typeface="Segoe UI"/>
              <a:ea typeface="+mn-ea"/>
              <a:cs typeface="+mn-cs"/>
            </a:endParaRPr>
          </a:p>
        </p:txBody>
      </p:sp>
      <p:pic>
        <p:nvPicPr>
          <p:cNvPr id="7" name="Google Shape;138;p19" descr="School master schedule">
            <a:extLst>
              <a:ext uri="{FF2B5EF4-FFF2-40B4-BE49-F238E27FC236}">
                <a16:creationId xmlns:a16="http://schemas.microsoft.com/office/drawing/2014/main" id="{3063F112-B18D-5145-B20C-62846C45BAB3}"/>
              </a:ext>
            </a:extLst>
          </p:cNvPr>
          <p:cNvPicPr preferRelativeResize="0"/>
          <p:nvPr/>
        </p:nvPicPr>
        <p:blipFill>
          <a:blip r:embed="rId3">
            <a:alphaModFix/>
          </a:blip>
          <a:stretch>
            <a:fillRect/>
          </a:stretch>
        </p:blipFill>
        <p:spPr>
          <a:xfrm>
            <a:off x="152399" y="152400"/>
            <a:ext cx="10803467" cy="5960534"/>
          </a:xfrm>
          <a:prstGeom prst="rect">
            <a:avLst/>
          </a:prstGeom>
          <a:noFill/>
          <a:ln>
            <a:noFill/>
          </a:ln>
        </p:spPr>
      </p:pic>
    </p:spTree>
    <p:extLst>
      <p:ext uri="{BB962C8B-B14F-4D97-AF65-F5344CB8AC3E}">
        <p14:creationId xmlns:p14="http://schemas.microsoft.com/office/powerpoint/2010/main" val="41441033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3AE0F28-43DC-4091-B931-7CB28B88BFBB}"/>
              </a:ext>
            </a:extLst>
          </p:cNvPr>
          <p:cNvSpPr>
            <a:spLocks noGrp="1"/>
          </p:cNvSpPr>
          <p:nvPr>
            <p:ph type="title"/>
          </p:nvPr>
        </p:nvSpPr>
        <p:spPr/>
        <p:txBody>
          <a:bodyPr>
            <a:normAutofit/>
          </a:bodyPr>
          <a:lstStyle/>
          <a:p>
            <a:pPr algn="r"/>
            <a:r>
              <a:rPr lang="en-US" sz="800" dirty="0">
                <a:solidFill>
                  <a:srgbClr val="FFFFFF"/>
                </a:solidFill>
              </a:rPr>
              <a:t>Master Schedule</a:t>
            </a:r>
          </a:p>
        </p:txBody>
      </p:sp>
      <p:sp>
        <p:nvSpPr>
          <p:cNvPr id="4" name="Date Placeholder 3">
            <a:extLst>
              <a:ext uri="{FF2B5EF4-FFF2-40B4-BE49-F238E27FC236}">
                <a16:creationId xmlns:a16="http://schemas.microsoft.com/office/drawing/2014/main" id="{F56B2E80-83C4-8548-A417-374BEDD6CADC}"/>
              </a:ext>
            </a:extLst>
          </p:cNvPr>
          <p:cNvSpPr>
            <a:spLocks noGrp="1"/>
          </p:cNvSpPr>
          <p:nvPr>
            <p:ph type="dt" sz="half" idx="10"/>
          </p:nvPr>
        </p:nvSpPr>
        <p:spPr/>
        <p:txBody>
          <a:bodyPr/>
          <a:lstStyle/>
          <a:p>
            <a:pPr lvl="0"/>
            <a:fld id="{06293F0E-E5A6-4B0A-8C81-4FE16869D8A1}" type="datetime1">
              <a:rPr lang="en-US" noProof="0" smtClean="0"/>
              <a:pPr lvl="0"/>
              <a:t>3/11/2020</a:t>
            </a:fld>
            <a:endParaRPr lang="en-US" noProof="0" dirty="0"/>
          </a:p>
        </p:txBody>
      </p:sp>
      <p:sp>
        <p:nvSpPr>
          <p:cNvPr id="5" name="Slide Number Placeholder 4">
            <a:extLst>
              <a:ext uri="{FF2B5EF4-FFF2-40B4-BE49-F238E27FC236}">
                <a16:creationId xmlns:a16="http://schemas.microsoft.com/office/drawing/2014/main" id="{9974A4C1-BF9B-7840-AE71-8E3EA7B083F8}"/>
              </a:ext>
            </a:extLst>
          </p:cNvPr>
          <p:cNvSpPr>
            <a:spLocks noGrp="1"/>
          </p:cNvSpPr>
          <p:nvPr>
            <p:ph type="sldNum" sz="quarter" idx="12"/>
          </p:nvPr>
        </p:nvSpPr>
        <p:spPr/>
        <p:txBody>
          <a:bodyPr/>
          <a:lstStyle/>
          <a:p>
            <a:pPr lvl="0"/>
            <a:fld id="{37BE888B-438C-4896-AE45-D605BA6EAF48}" type="slidenum">
              <a:rPr lang="en-US" noProof="0" smtClean="0"/>
              <a:pPr lvl="0"/>
              <a:t>34</a:t>
            </a:fld>
            <a:endParaRPr lang="en-US" noProof="0"/>
          </a:p>
        </p:txBody>
      </p:sp>
      <p:pic>
        <p:nvPicPr>
          <p:cNvPr id="6" name="Google Shape;145;p20" descr="School master schedule">
            <a:extLst>
              <a:ext uri="{FF2B5EF4-FFF2-40B4-BE49-F238E27FC236}">
                <a16:creationId xmlns:a16="http://schemas.microsoft.com/office/drawing/2014/main" id="{38BC87B6-393A-234F-9231-3F1EF773A942}"/>
              </a:ext>
            </a:extLst>
          </p:cNvPr>
          <p:cNvPicPr preferRelativeResize="0"/>
          <p:nvPr/>
        </p:nvPicPr>
        <p:blipFill rotWithShape="1">
          <a:blip r:embed="rId3">
            <a:alphaModFix/>
          </a:blip>
          <a:srcRect l="15295" t="23502" r="14316" b="9937"/>
          <a:stretch/>
        </p:blipFill>
        <p:spPr>
          <a:xfrm>
            <a:off x="508000" y="258332"/>
            <a:ext cx="9753600" cy="5499001"/>
          </a:xfrm>
          <a:prstGeom prst="rect">
            <a:avLst/>
          </a:prstGeom>
          <a:noFill/>
          <a:ln>
            <a:noFill/>
          </a:ln>
        </p:spPr>
      </p:pic>
    </p:spTree>
    <p:extLst>
      <p:ext uri="{BB962C8B-B14F-4D97-AF65-F5344CB8AC3E}">
        <p14:creationId xmlns:p14="http://schemas.microsoft.com/office/powerpoint/2010/main" val="2370220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LRC Schedule Examples</a:t>
            </a:r>
          </a:p>
        </p:txBody>
      </p:sp>
      <p:graphicFrame>
        <p:nvGraphicFramePr>
          <p:cNvPr id="7" name="Content Placeholder 6"/>
          <p:cNvGraphicFramePr>
            <a:graphicFrameLocks noGrp="1"/>
          </p:cNvGraphicFramePr>
          <p:nvPr>
            <p:ph sz="half" idx="1"/>
          </p:nvPr>
        </p:nvGraphicFramePr>
        <p:xfrm>
          <a:off x="574040" y="1690688"/>
          <a:ext cx="5181600" cy="3802085"/>
        </p:xfrm>
        <a:graphic>
          <a:graphicData uri="http://schemas.openxmlformats.org/drawingml/2006/table">
            <a:tbl>
              <a:tblPr firstRow="1" firstCol="1" bandRow="1">
                <a:tableStyleId>{2D5ABB26-0587-4C30-8999-92F81FD0307C}</a:tableStyleId>
              </a:tblPr>
              <a:tblGrid>
                <a:gridCol w="721288">
                  <a:extLst>
                    <a:ext uri="{9D8B030D-6E8A-4147-A177-3AD203B41FA5}">
                      <a16:colId xmlns:a16="http://schemas.microsoft.com/office/drawing/2014/main" val="2472839222"/>
                    </a:ext>
                  </a:extLst>
                </a:gridCol>
                <a:gridCol w="1869512">
                  <a:extLst>
                    <a:ext uri="{9D8B030D-6E8A-4147-A177-3AD203B41FA5}">
                      <a16:colId xmlns:a16="http://schemas.microsoft.com/office/drawing/2014/main" val="3318420922"/>
                    </a:ext>
                  </a:extLst>
                </a:gridCol>
                <a:gridCol w="721288">
                  <a:extLst>
                    <a:ext uri="{9D8B030D-6E8A-4147-A177-3AD203B41FA5}">
                      <a16:colId xmlns:a16="http://schemas.microsoft.com/office/drawing/2014/main" val="1065058335"/>
                    </a:ext>
                  </a:extLst>
                </a:gridCol>
                <a:gridCol w="1869512">
                  <a:extLst>
                    <a:ext uri="{9D8B030D-6E8A-4147-A177-3AD203B41FA5}">
                      <a16:colId xmlns:a16="http://schemas.microsoft.com/office/drawing/2014/main" val="343389966"/>
                    </a:ext>
                  </a:extLst>
                </a:gridCol>
              </a:tblGrid>
              <a:tr h="151069">
                <a:tc gridSpan="2">
                  <a:txBody>
                    <a:bodyPr/>
                    <a:lstStyle/>
                    <a:p>
                      <a:pPr marL="0" marR="0" algn="ctr">
                        <a:lnSpc>
                          <a:spcPct val="115000"/>
                        </a:lnSpc>
                        <a:spcBef>
                          <a:spcPts val="0"/>
                        </a:spcBef>
                        <a:spcAft>
                          <a:spcPts val="0"/>
                        </a:spcAft>
                        <a:tabLst>
                          <a:tab pos="1924050" algn="l"/>
                        </a:tabLst>
                      </a:pPr>
                      <a:r>
                        <a:rPr lang="en-US" sz="900">
                          <a:effectLst/>
                        </a:rPr>
                        <a:t>LRC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15000"/>
                        </a:lnSpc>
                        <a:spcBef>
                          <a:spcPts val="0"/>
                        </a:spcBef>
                        <a:spcAft>
                          <a:spcPts val="0"/>
                        </a:spcAft>
                        <a:tabLst>
                          <a:tab pos="1924050" algn="l"/>
                        </a:tabLst>
                      </a:pPr>
                      <a:r>
                        <a:rPr lang="en-US" sz="900">
                          <a:effectLst/>
                        </a:rPr>
                        <a:t>LRC 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159310160"/>
                  </a:ext>
                </a:extLst>
              </a:tr>
              <a:tr h="151069">
                <a:tc>
                  <a:txBody>
                    <a:bodyPr/>
                    <a:lstStyle/>
                    <a:p>
                      <a:pPr marL="0" marR="0">
                        <a:lnSpc>
                          <a:spcPct val="115000"/>
                        </a:lnSpc>
                        <a:spcBef>
                          <a:spcPts val="0"/>
                        </a:spcBef>
                        <a:spcAft>
                          <a:spcPts val="0"/>
                        </a:spcAft>
                        <a:tabLst>
                          <a:tab pos="1924050" algn="l"/>
                        </a:tabLst>
                      </a:pPr>
                      <a:r>
                        <a:rPr lang="en-US" sz="900" dirty="0">
                          <a:effectLst/>
                        </a:rPr>
                        <a:t>8:30-8:50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Cub Club Support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8:30-9:00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Cub Club Support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5715402"/>
                  </a:ext>
                </a:extLst>
              </a:tr>
              <a:tr h="151069">
                <a:tc>
                  <a:txBody>
                    <a:bodyPr/>
                    <a:lstStyle/>
                    <a:p>
                      <a:pPr marL="0" marR="0">
                        <a:lnSpc>
                          <a:spcPct val="115000"/>
                        </a:lnSpc>
                        <a:spcBef>
                          <a:spcPts val="0"/>
                        </a:spcBef>
                        <a:spcAft>
                          <a:spcPts val="0"/>
                        </a:spcAft>
                        <a:tabLst>
                          <a:tab pos="1924050" algn="l"/>
                        </a:tabLst>
                      </a:pPr>
                      <a:r>
                        <a:rPr lang="en-US" sz="900">
                          <a:effectLst/>
                        </a:rPr>
                        <a:t>8:50-9:30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Co-Teach Writing w Ward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9:00-9:30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1</a:t>
                      </a:r>
                      <a:r>
                        <a:rPr lang="en-US" sz="900" baseline="30000">
                          <a:effectLst/>
                        </a:rPr>
                        <a:t>st</a:t>
                      </a:r>
                      <a:r>
                        <a:rPr lang="en-US" sz="900">
                          <a:effectLst/>
                        </a:rPr>
                        <a:t> grade Success Groups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2603658"/>
                  </a:ext>
                </a:extLst>
              </a:tr>
              <a:tr h="151069">
                <a:tc>
                  <a:txBody>
                    <a:bodyPr/>
                    <a:lstStyle/>
                    <a:p>
                      <a:pPr marL="0" marR="0">
                        <a:lnSpc>
                          <a:spcPct val="115000"/>
                        </a:lnSpc>
                        <a:spcBef>
                          <a:spcPts val="0"/>
                        </a:spcBef>
                        <a:spcAft>
                          <a:spcPts val="0"/>
                        </a:spcAft>
                        <a:tabLst>
                          <a:tab pos="1924050" algn="l"/>
                        </a:tabLst>
                      </a:pPr>
                      <a:r>
                        <a:rPr lang="en-US" sz="900">
                          <a:effectLst/>
                        </a:rPr>
                        <a:t>9:30-10:00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Kindergarten Support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9:30-10:00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3</a:t>
                      </a:r>
                      <a:r>
                        <a:rPr lang="en-US" sz="900" baseline="30000">
                          <a:effectLst/>
                        </a:rPr>
                        <a:t>rd</a:t>
                      </a:r>
                      <a:r>
                        <a:rPr lang="en-US" sz="900">
                          <a:effectLst/>
                        </a:rPr>
                        <a:t> grade Success Groups (3)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4413329"/>
                  </a:ext>
                </a:extLst>
              </a:tr>
              <a:tr h="151069">
                <a:tc>
                  <a:txBody>
                    <a:bodyPr/>
                    <a:lstStyle/>
                    <a:p>
                      <a:pPr marL="0" marR="0">
                        <a:lnSpc>
                          <a:spcPct val="115000"/>
                        </a:lnSpc>
                        <a:spcBef>
                          <a:spcPts val="0"/>
                        </a:spcBef>
                        <a:spcAft>
                          <a:spcPts val="0"/>
                        </a:spcAft>
                        <a:tabLst>
                          <a:tab pos="1924050" algn="l"/>
                        </a:tabLst>
                      </a:pPr>
                      <a:r>
                        <a:rPr lang="en-US" sz="900">
                          <a:effectLst/>
                        </a:rPr>
                        <a:t>10:00-10:15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LRC COLLABORATION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10:00-10:15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LRC COLLABORATION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3786886"/>
                  </a:ext>
                </a:extLst>
              </a:tr>
              <a:tr h="151069">
                <a:tc>
                  <a:txBody>
                    <a:bodyPr/>
                    <a:lstStyle/>
                    <a:p>
                      <a:pPr marL="0" marR="0">
                        <a:lnSpc>
                          <a:spcPct val="115000"/>
                        </a:lnSpc>
                        <a:spcBef>
                          <a:spcPts val="0"/>
                        </a:spcBef>
                        <a:spcAft>
                          <a:spcPts val="0"/>
                        </a:spcAft>
                        <a:tabLst>
                          <a:tab pos="1924050" algn="l"/>
                        </a:tabLst>
                      </a:pPr>
                      <a:r>
                        <a:rPr lang="en-US" sz="900">
                          <a:effectLst/>
                        </a:rPr>
                        <a:t>10:15-10:45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4</a:t>
                      </a:r>
                      <a:r>
                        <a:rPr lang="en-US" sz="900" baseline="30000">
                          <a:effectLst/>
                        </a:rPr>
                        <a:t>th</a:t>
                      </a:r>
                      <a:r>
                        <a:rPr lang="en-US" sz="900">
                          <a:effectLst/>
                        </a:rPr>
                        <a:t>/5</a:t>
                      </a:r>
                      <a:r>
                        <a:rPr lang="en-US" sz="900" baseline="30000">
                          <a:effectLst/>
                        </a:rPr>
                        <a:t>th</a:t>
                      </a:r>
                      <a:r>
                        <a:rPr lang="en-US" sz="900">
                          <a:effectLst/>
                        </a:rPr>
                        <a:t> Success Groups (ELA) (8)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10:15-10:45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4</a:t>
                      </a:r>
                      <a:r>
                        <a:rPr lang="en-US" sz="900" baseline="30000">
                          <a:effectLst/>
                        </a:rPr>
                        <a:t>th</a:t>
                      </a:r>
                      <a:r>
                        <a:rPr lang="en-US" sz="900">
                          <a:effectLst/>
                        </a:rPr>
                        <a:t>/5</a:t>
                      </a:r>
                      <a:r>
                        <a:rPr lang="en-US" sz="900" baseline="30000">
                          <a:effectLst/>
                        </a:rPr>
                        <a:t>th</a:t>
                      </a:r>
                      <a:r>
                        <a:rPr lang="en-US" sz="900">
                          <a:effectLst/>
                        </a:rPr>
                        <a:t> Success Groups (ELA) (8)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7132968"/>
                  </a:ext>
                </a:extLst>
              </a:tr>
              <a:tr h="151069">
                <a:tc>
                  <a:txBody>
                    <a:bodyPr/>
                    <a:lstStyle/>
                    <a:p>
                      <a:pPr marL="0" marR="0">
                        <a:lnSpc>
                          <a:spcPct val="115000"/>
                        </a:lnSpc>
                        <a:spcBef>
                          <a:spcPts val="0"/>
                        </a:spcBef>
                        <a:spcAft>
                          <a:spcPts val="0"/>
                        </a:spcAft>
                        <a:tabLst>
                          <a:tab pos="1924050" algn="l"/>
                        </a:tabLst>
                      </a:pPr>
                      <a:r>
                        <a:rPr lang="en-US" sz="900">
                          <a:effectLst/>
                        </a:rPr>
                        <a:t>10:45-11:15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2</a:t>
                      </a:r>
                      <a:r>
                        <a:rPr lang="en-US" sz="900" baseline="30000">
                          <a:effectLst/>
                        </a:rPr>
                        <a:t>nd</a:t>
                      </a:r>
                      <a:r>
                        <a:rPr lang="en-US" sz="900">
                          <a:effectLst/>
                        </a:rPr>
                        <a:t> grade Success Groups (2)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10:45-11:15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PLANNING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2262454"/>
                  </a:ext>
                </a:extLst>
              </a:tr>
              <a:tr h="151069">
                <a:tc>
                  <a:txBody>
                    <a:bodyPr/>
                    <a:lstStyle/>
                    <a:p>
                      <a:pPr marL="0" marR="0">
                        <a:lnSpc>
                          <a:spcPct val="115000"/>
                        </a:lnSpc>
                        <a:spcBef>
                          <a:spcPts val="0"/>
                        </a:spcBef>
                        <a:spcAft>
                          <a:spcPts val="0"/>
                        </a:spcAft>
                        <a:tabLst>
                          <a:tab pos="1924050" algn="l"/>
                        </a:tabLst>
                      </a:pPr>
                      <a:r>
                        <a:rPr lang="en-US" sz="900">
                          <a:effectLst/>
                        </a:rPr>
                        <a:t>11:15-11:30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dirty="0">
                          <a:effectLst/>
                        </a:rPr>
                        <a:t>FLEX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11:15-11:45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3</a:t>
                      </a:r>
                      <a:r>
                        <a:rPr lang="en-US" sz="900" baseline="30000">
                          <a:effectLst/>
                        </a:rPr>
                        <a:t>rd</a:t>
                      </a:r>
                      <a:r>
                        <a:rPr lang="en-US" sz="900">
                          <a:effectLst/>
                        </a:rPr>
                        <a:t> grade Success Groups (3)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8055430"/>
                  </a:ext>
                </a:extLst>
              </a:tr>
              <a:tr h="151069">
                <a:tc>
                  <a:txBody>
                    <a:bodyPr/>
                    <a:lstStyle/>
                    <a:p>
                      <a:pPr marL="0" marR="0">
                        <a:lnSpc>
                          <a:spcPct val="115000"/>
                        </a:lnSpc>
                        <a:spcBef>
                          <a:spcPts val="0"/>
                        </a:spcBef>
                        <a:spcAft>
                          <a:spcPts val="0"/>
                        </a:spcAft>
                        <a:tabLst>
                          <a:tab pos="1924050" algn="l"/>
                        </a:tabLst>
                      </a:pPr>
                      <a:r>
                        <a:rPr lang="en-US" sz="900">
                          <a:effectLst/>
                        </a:rPr>
                        <a:t>11:30-12:00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LUNCH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11:45-12:15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LUNCH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8526957"/>
                  </a:ext>
                </a:extLst>
              </a:tr>
              <a:tr h="151069">
                <a:tc>
                  <a:txBody>
                    <a:bodyPr/>
                    <a:lstStyle/>
                    <a:p>
                      <a:pPr marL="0" marR="0">
                        <a:lnSpc>
                          <a:spcPct val="115000"/>
                        </a:lnSpc>
                        <a:spcBef>
                          <a:spcPts val="0"/>
                        </a:spcBef>
                        <a:spcAft>
                          <a:spcPts val="0"/>
                        </a:spcAft>
                        <a:tabLst>
                          <a:tab pos="1924050" algn="l"/>
                        </a:tabLst>
                      </a:pPr>
                      <a:r>
                        <a:rPr lang="en-US" sz="900">
                          <a:effectLst/>
                        </a:rPr>
                        <a:t>12:00-12:30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1</a:t>
                      </a:r>
                      <a:r>
                        <a:rPr lang="en-US" sz="900" baseline="30000">
                          <a:effectLst/>
                        </a:rPr>
                        <a:t>st</a:t>
                      </a:r>
                      <a:r>
                        <a:rPr lang="en-US" sz="900">
                          <a:effectLst/>
                        </a:rPr>
                        <a:t> grade Success Groups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12:15-12:45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PLANNING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7844272"/>
                  </a:ext>
                </a:extLst>
              </a:tr>
              <a:tr h="151069">
                <a:tc>
                  <a:txBody>
                    <a:bodyPr/>
                    <a:lstStyle/>
                    <a:p>
                      <a:pPr marL="0" marR="0">
                        <a:lnSpc>
                          <a:spcPct val="115000"/>
                        </a:lnSpc>
                        <a:spcBef>
                          <a:spcPts val="0"/>
                        </a:spcBef>
                        <a:spcAft>
                          <a:spcPts val="0"/>
                        </a:spcAft>
                        <a:tabLst>
                          <a:tab pos="1924050" algn="l"/>
                        </a:tabLst>
                      </a:pPr>
                      <a:r>
                        <a:rPr lang="en-US" sz="900">
                          <a:effectLst/>
                        </a:rPr>
                        <a:t>12:30-1:15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PLANNING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12:45-1:15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5</a:t>
                      </a:r>
                      <a:r>
                        <a:rPr lang="en-US" sz="900" baseline="30000">
                          <a:effectLst/>
                        </a:rPr>
                        <a:t>th</a:t>
                      </a:r>
                      <a:r>
                        <a:rPr lang="en-US" sz="900">
                          <a:effectLst/>
                        </a:rPr>
                        <a:t> grade Success Groups (MATH) (4)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7142362"/>
                  </a:ext>
                </a:extLst>
              </a:tr>
              <a:tr h="151069">
                <a:tc>
                  <a:txBody>
                    <a:bodyPr/>
                    <a:lstStyle/>
                    <a:p>
                      <a:pPr marL="0" marR="0">
                        <a:lnSpc>
                          <a:spcPct val="115000"/>
                        </a:lnSpc>
                        <a:spcBef>
                          <a:spcPts val="0"/>
                        </a:spcBef>
                        <a:spcAft>
                          <a:spcPts val="0"/>
                        </a:spcAft>
                        <a:tabLst>
                          <a:tab pos="1924050" algn="l"/>
                        </a:tabLst>
                      </a:pPr>
                      <a:r>
                        <a:rPr lang="en-US" sz="900">
                          <a:effectLst/>
                        </a:rPr>
                        <a:t>1:15-1:45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2</a:t>
                      </a:r>
                      <a:r>
                        <a:rPr lang="en-US" sz="900" baseline="30000">
                          <a:effectLst/>
                        </a:rPr>
                        <a:t>nd</a:t>
                      </a:r>
                      <a:r>
                        <a:rPr lang="en-US" sz="900">
                          <a:effectLst/>
                        </a:rPr>
                        <a:t> grade Success Groups (2)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1:15-2:15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Co-Teach Reading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6323721"/>
                  </a:ext>
                </a:extLst>
              </a:tr>
              <a:tr h="151069">
                <a:tc>
                  <a:txBody>
                    <a:bodyPr/>
                    <a:lstStyle/>
                    <a:p>
                      <a:pPr marL="0" marR="0">
                        <a:lnSpc>
                          <a:spcPct val="115000"/>
                        </a:lnSpc>
                        <a:spcBef>
                          <a:spcPts val="0"/>
                        </a:spcBef>
                        <a:spcAft>
                          <a:spcPts val="0"/>
                        </a:spcAft>
                        <a:tabLst>
                          <a:tab pos="1924050" algn="l"/>
                        </a:tabLst>
                      </a:pPr>
                      <a:r>
                        <a:rPr lang="en-US" sz="900">
                          <a:effectLst/>
                        </a:rPr>
                        <a:t>1:45-2:15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FLEX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2:15-3:05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Kindergarten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6558435"/>
                  </a:ext>
                </a:extLst>
              </a:tr>
              <a:tr h="151069">
                <a:tc>
                  <a:txBody>
                    <a:bodyPr/>
                    <a:lstStyle/>
                    <a:p>
                      <a:pPr marL="0" marR="0">
                        <a:lnSpc>
                          <a:spcPct val="115000"/>
                        </a:lnSpc>
                        <a:spcBef>
                          <a:spcPts val="0"/>
                        </a:spcBef>
                        <a:spcAft>
                          <a:spcPts val="0"/>
                        </a:spcAft>
                        <a:tabLst>
                          <a:tab pos="1924050" algn="l"/>
                        </a:tabLst>
                      </a:pPr>
                      <a:r>
                        <a:rPr lang="en-US" sz="900">
                          <a:effectLst/>
                        </a:rPr>
                        <a:t>2:15-2:45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4</a:t>
                      </a:r>
                      <a:r>
                        <a:rPr lang="en-US" sz="900" baseline="30000">
                          <a:effectLst/>
                        </a:rPr>
                        <a:t>th</a:t>
                      </a:r>
                      <a:r>
                        <a:rPr lang="en-US" sz="900">
                          <a:effectLst/>
                        </a:rPr>
                        <a:t> grade Success Groups (MATH)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3:05-3:15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Cub Club Check Out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1052265"/>
                  </a:ext>
                </a:extLst>
              </a:tr>
              <a:tr h="151069">
                <a:tc>
                  <a:txBody>
                    <a:bodyPr/>
                    <a:lstStyle/>
                    <a:p>
                      <a:pPr marL="0" marR="0">
                        <a:lnSpc>
                          <a:spcPct val="115000"/>
                        </a:lnSpc>
                        <a:spcBef>
                          <a:spcPts val="0"/>
                        </a:spcBef>
                        <a:spcAft>
                          <a:spcPts val="0"/>
                        </a:spcAft>
                        <a:tabLst>
                          <a:tab pos="1924050" algn="l"/>
                        </a:tabLst>
                      </a:pPr>
                      <a:r>
                        <a:rPr lang="en-US" sz="900">
                          <a:effectLst/>
                        </a:rPr>
                        <a:t>2:45-3:05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Extra Academic Service Block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7208826"/>
                  </a:ext>
                </a:extLst>
              </a:tr>
              <a:tr h="151069">
                <a:tc>
                  <a:txBody>
                    <a:bodyPr/>
                    <a:lstStyle/>
                    <a:p>
                      <a:pPr marL="0" marR="0">
                        <a:lnSpc>
                          <a:spcPct val="115000"/>
                        </a:lnSpc>
                        <a:spcBef>
                          <a:spcPts val="0"/>
                        </a:spcBef>
                        <a:spcAft>
                          <a:spcPts val="0"/>
                        </a:spcAft>
                        <a:tabLst>
                          <a:tab pos="1924050" algn="l"/>
                        </a:tabLst>
                      </a:pPr>
                      <a:r>
                        <a:rPr lang="en-US" sz="900">
                          <a:effectLst/>
                        </a:rPr>
                        <a:t>3:05-3:15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Cub Club Check Out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2864259"/>
                  </a:ext>
                </a:extLst>
              </a:tr>
              <a:tr h="151069">
                <a:tc>
                  <a:txBody>
                    <a:bodyPr/>
                    <a:lstStyle/>
                    <a:p>
                      <a:pPr marL="0" marR="0">
                        <a:lnSpc>
                          <a:spcPct val="115000"/>
                        </a:lnSpc>
                        <a:spcBef>
                          <a:spcPts val="0"/>
                        </a:spcBef>
                        <a:spcAft>
                          <a:spcPts val="0"/>
                        </a:spcAft>
                        <a:tabLst>
                          <a:tab pos="1924050" algn="l"/>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1924050" algn="l"/>
                        </a:tabLs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682" marR="656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2916589"/>
                  </a:ext>
                </a:extLst>
              </a:tr>
            </a:tbl>
          </a:graphicData>
        </a:graphic>
      </p:graphicFrame>
      <p:pic>
        <p:nvPicPr>
          <p:cNvPr id="9" name="Content Placeholder 8" descr="LRC Schedule Examples"/>
          <p:cNvPicPr>
            <a:picLocks noGrp="1" noChangeAspect="1"/>
          </p:cNvPicPr>
          <p:nvPr>
            <p:ph sz="half" idx="2"/>
          </p:nvPr>
        </p:nvPicPr>
        <p:blipFill rotWithShape="1">
          <a:blip r:embed="rId3"/>
          <a:srcRect l="61275" t="31526" r="25392" b="5177"/>
          <a:stretch/>
        </p:blipFill>
        <p:spPr>
          <a:xfrm>
            <a:off x="7457440" y="1339882"/>
            <a:ext cx="3373120" cy="4503698"/>
          </a:xfrm>
          <a:prstGeom prst="rect">
            <a:avLst/>
          </a:prstGeom>
        </p:spPr>
      </p:pic>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6293F0E-E5A6-4B0A-8C81-4FE16869D8A1}" type="datetime1">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3/11/2020</a:t>
            </a:fld>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BE888B-438C-4896-AE45-D605BA6EAF48}" type="slidenum">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974837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2">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3029" y="1012004"/>
            <a:ext cx="3416158" cy="4599656"/>
          </a:xfrm>
        </p:spPr>
        <p:txBody>
          <a:bodyPr>
            <a:normAutofit/>
          </a:bodyPr>
          <a:lstStyle/>
          <a:p>
            <a:r>
              <a:rPr lang="en-US" dirty="0">
                <a:solidFill>
                  <a:srgbClr val="FFFFFF"/>
                </a:solidFill>
              </a:rPr>
              <a:t>Inclusionary Practices that Support a strong Master Schedule</a:t>
            </a:r>
          </a:p>
        </p:txBody>
      </p:sp>
      <p:sp>
        <p:nvSpPr>
          <p:cNvPr id="3" name="Date Placeholder 2"/>
          <p:cNvSpPr>
            <a:spLocks noGrp="1"/>
          </p:cNvSpPr>
          <p:nvPr>
            <p:ph type="dt" sz="half" idx="10"/>
          </p:nvPr>
        </p:nvSpPr>
        <p:spPr>
          <a:xfrm>
            <a:off x="7762293"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2E9AB98-FF90-47B0-B707-F67F61135504}" type="datetime1">
              <a:rPr kumimoji="0" lang="en-US" sz="1200" b="0" i="0" u="none" strike="noStrike" kern="1200" cap="none" spc="0" normalizeH="0" baseline="0" noProof="0">
                <a:ln>
                  <a:noFill/>
                </a:ln>
                <a:solidFill>
                  <a:prstClr val="black">
                    <a:tint val="75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3/11/2020</a:t>
            </a:fld>
            <a:endParaRPr kumimoji="0" lang="en-US" sz="1200" b="0" i="0" u="none" strike="noStrike" kern="1200" cap="none" spc="0" normalizeH="0" baseline="0" noProof="0">
              <a:ln>
                <a:noFill/>
              </a:ln>
              <a:solidFill>
                <a:prstClr val="black">
                  <a:tint val="75000"/>
                </a:prstClr>
              </a:solidFill>
              <a:effectLst/>
              <a:uLnTx/>
              <a:uFillTx/>
              <a:latin typeface="Segoe UI"/>
              <a:ea typeface="+mn-ea"/>
              <a:cs typeface="+mn-cs"/>
            </a:endParaRPr>
          </a:p>
        </p:txBody>
      </p:sp>
      <p:sp>
        <p:nvSpPr>
          <p:cNvPr id="5" name="Slide Number Placeholder 4"/>
          <p:cNvSpPr>
            <a:spLocks noGrp="1"/>
          </p:cNvSpPr>
          <p:nvPr>
            <p:ph type="sldNum" sz="quarter" idx="12"/>
          </p:nvPr>
        </p:nvSpPr>
        <p:spPr>
          <a:xfrm>
            <a:off x="10726220" y="6356350"/>
            <a:ext cx="62758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7BE888B-438C-4896-AE45-D605BA6EAF48}" type="slidenum">
              <a:rPr kumimoji="0" lang="en-US" sz="1200" b="0" i="0" u="none" strike="noStrike" kern="1200" cap="none" spc="0" normalizeH="0" baseline="0" noProof="0">
                <a:ln>
                  <a:noFill/>
                </a:ln>
                <a:solidFill>
                  <a:prstClr val="black">
                    <a:tint val="75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Segoe UI"/>
              <a:ea typeface="+mn-ea"/>
              <a:cs typeface="+mn-cs"/>
            </a:endParaRPr>
          </a:p>
        </p:txBody>
      </p:sp>
      <p:graphicFrame>
        <p:nvGraphicFramePr>
          <p:cNvPr id="8" name="Content Placeholder 5" descr="Inclusionary Practices table">
            <a:extLst>
              <a:ext uri="{FF2B5EF4-FFF2-40B4-BE49-F238E27FC236}">
                <a16:creationId xmlns:a16="http://schemas.microsoft.com/office/drawing/2014/main" id="{FAA60D65-8CBF-4DA2-BAA7-7F7CCF32405F}"/>
              </a:ext>
            </a:extLst>
          </p:cNvPr>
          <p:cNvGraphicFramePr>
            <a:graphicFrameLocks noGrp="1"/>
          </p:cNvGraphicFramePr>
          <p:nvPr>
            <p:ph idx="1"/>
            <p:extLst>
              <p:ext uri="{D42A27DB-BD31-4B8C-83A1-F6EECF244321}">
                <p14:modId xmlns:p14="http://schemas.microsoft.com/office/powerpoint/2010/main" val="150369726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6991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Supports for Students with Disabilities</a:t>
            </a:r>
          </a:p>
        </p:txBody>
      </p:sp>
      <p:sp>
        <p:nvSpPr>
          <p:cNvPr id="3" name="Date Placeholder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3176ABE-6AE7-4E6E-BC79-CDE2D65328F0}" type="datetime1">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3/11/2020</a:t>
            </a:fld>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BE888B-438C-4896-AE45-D605BA6EAF48}" type="slidenum">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a:ln>
                <a:noFill/>
              </a:ln>
              <a:solidFill>
                <a:srgbClr val="40403D"/>
              </a:solidFill>
              <a:effectLst/>
              <a:uLnTx/>
              <a:uFillTx/>
              <a:latin typeface="Segoe UI"/>
              <a:ea typeface="+mn-ea"/>
              <a:cs typeface="+mn-cs"/>
            </a:endParaRPr>
          </a:p>
        </p:txBody>
      </p:sp>
      <p:sp>
        <p:nvSpPr>
          <p:cNvPr id="6" name="Content Placeholder 5">
            <a:extLst>
              <a:ext uri="{FF2B5EF4-FFF2-40B4-BE49-F238E27FC236}">
                <a16:creationId xmlns:a16="http://schemas.microsoft.com/office/drawing/2014/main" id="{90FEB782-AD7F-174D-9487-8BA79831E63B}"/>
              </a:ext>
            </a:extLst>
          </p:cNvPr>
          <p:cNvSpPr>
            <a:spLocks noGrp="1"/>
          </p:cNvSpPr>
          <p:nvPr>
            <p:ph idx="1"/>
          </p:nvPr>
        </p:nvSpPr>
        <p:spPr>
          <a:xfrm>
            <a:off x="838200" y="1690689"/>
            <a:ext cx="10515600" cy="4390798"/>
          </a:xfrm>
        </p:spPr>
        <p:txBody>
          <a:bodyPr>
            <a:normAutofit fontScale="92500" lnSpcReduction="20000"/>
          </a:bodyPr>
          <a:lstStyle/>
          <a:p>
            <a:pPr marL="342900" lvl="0" indent="-355600">
              <a:lnSpc>
                <a:spcPct val="100000"/>
              </a:lnSpc>
              <a:spcBef>
                <a:spcPts val="0"/>
              </a:spcBef>
              <a:buClr>
                <a:schemeClr val="dk1"/>
              </a:buClr>
              <a:buSzPts val="3000"/>
              <a:buFont typeface="Indie Flower"/>
              <a:buChar char="•"/>
            </a:pPr>
            <a:r>
              <a:rPr lang="en-US" dirty="0">
                <a:solidFill>
                  <a:srgbClr val="000000"/>
                </a:solidFill>
                <a:latin typeface="Indie Flower"/>
                <a:ea typeface="Indie Flower"/>
                <a:cs typeface="Indie Flower"/>
                <a:sym typeface="Indie Flower"/>
              </a:rPr>
              <a:t>Coteach in </a:t>
            </a:r>
            <a:r>
              <a:rPr lang="en-US" b="1" dirty="0">
                <a:solidFill>
                  <a:srgbClr val="000000"/>
                </a:solidFill>
                <a:latin typeface="Indie Flower"/>
                <a:ea typeface="Indie Flower"/>
                <a:cs typeface="Indie Flower"/>
                <a:sym typeface="Indie Flower"/>
              </a:rPr>
              <a:t>all intermediate classrooms</a:t>
            </a:r>
            <a:endParaRPr lang="en-US" b="1" dirty="0">
              <a:latin typeface="Indie Flower"/>
              <a:ea typeface="Indie Flower"/>
              <a:cs typeface="Indie Flower"/>
              <a:sym typeface="Indie Flower"/>
            </a:endParaRPr>
          </a:p>
          <a:p>
            <a:pPr marL="342900" lvl="0" indent="-355600">
              <a:lnSpc>
                <a:spcPct val="100000"/>
              </a:lnSpc>
              <a:spcBef>
                <a:spcPts val="560"/>
              </a:spcBef>
              <a:buClr>
                <a:schemeClr val="dk1"/>
              </a:buClr>
              <a:buSzPts val="3000"/>
              <a:buFont typeface="Indie Flower"/>
              <a:buChar char="•"/>
            </a:pPr>
            <a:r>
              <a:rPr lang="en-US" dirty="0">
                <a:solidFill>
                  <a:srgbClr val="000000"/>
                </a:solidFill>
                <a:latin typeface="Indie Flower"/>
                <a:ea typeface="Indie Flower"/>
                <a:cs typeface="Indie Flower"/>
                <a:sym typeface="Indie Flower"/>
              </a:rPr>
              <a:t>Coteach coach for all classrooms </a:t>
            </a:r>
            <a:r>
              <a:rPr lang="en-US" b="1" dirty="0">
                <a:solidFill>
                  <a:srgbClr val="000000"/>
                </a:solidFill>
                <a:latin typeface="Indie Flower"/>
                <a:ea typeface="Indie Flower"/>
                <a:cs typeface="Indie Flower"/>
                <a:sym typeface="Indie Flower"/>
              </a:rPr>
              <a:t>(differentiation)</a:t>
            </a:r>
            <a:endParaRPr lang="en-US" b="1" dirty="0">
              <a:latin typeface="Indie Flower"/>
              <a:ea typeface="Indie Flower"/>
              <a:cs typeface="Indie Flower"/>
              <a:sym typeface="Indie Flower"/>
            </a:endParaRPr>
          </a:p>
          <a:p>
            <a:pPr marL="342900" lvl="0" indent="-355600">
              <a:lnSpc>
                <a:spcPct val="100000"/>
              </a:lnSpc>
              <a:spcBef>
                <a:spcPts val="560"/>
              </a:spcBef>
              <a:buClr>
                <a:schemeClr val="dk1"/>
              </a:buClr>
              <a:buSzPts val="3000"/>
              <a:buFont typeface="Indie Flower"/>
              <a:buChar char="•"/>
            </a:pPr>
            <a:r>
              <a:rPr lang="en-US" dirty="0">
                <a:solidFill>
                  <a:srgbClr val="000000"/>
                </a:solidFill>
                <a:latin typeface="Indie Flower"/>
                <a:ea typeface="Indie Flower"/>
                <a:cs typeface="Indie Flower"/>
                <a:sym typeface="Indie Flower"/>
              </a:rPr>
              <a:t>Common planning times and release times for </a:t>
            </a:r>
            <a:r>
              <a:rPr lang="en-US" b="1" dirty="0">
                <a:solidFill>
                  <a:srgbClr val="000000"/>
                </a:solidFill>
                <a:latin typeface="Indie Flower"/>
                <a:ea typeface="Indie Flower"/>
                <a:cs typeface="Indie Flower"/>
                <a:sym typeface="Indie Flower"/>
              </a:rPr>
              <a:t>professional development</a:t>
            </a:r>
          </a:p>
          <a:p>
            <a:pPr marL="342900" lvl="0" indent="-355600">
              <a:lnSpc>
                <a:spcPct val="100000"/>
              </a:lnSpc>
              <a:spcBef>
                <a:spcPts val="560"/>
              </a:spcBef>
              <a:buClr>
                <a:schemeClr val="dk1"/>
              </a:buClr>
              <a:buSzPts val="3000"/>
              <a:buFont typeface="Indie Flower"/>
              <a:buChar char="•"/>
            </a:pPr>
            <a:r>
              <a:rPr lang="en-US" b="1" dirty="0">
                <a:latin typeface="Indie Flower"/>
                <a:ea typeface="Indie Flower"/>
                <a:cs typeface="Indie Flower"/>
                <a:sym typeface="Indie Flower"/>
              </a:rPr>
              <a:t>Flexibility based on student need</a:t>
            </a:r>
            <a:r>
              <a:rPr lang="en-US" dirty="0">
                <a:latin typeface="Indie Flower"/>
                <a:ea typeface="Indie Flower"/>
                <a:cs typeface="Indie Flower"/>
                <a:sym typeface="Indie Flower"/>
              </a:rPr>
              <a:t>, students receive the supports and services they needed through creative collaboration and intentional planning</a:t>
            </a:r>
            <a:endParaRPr lang="en-US" b="1" dirty="0">
              <a:latin typeface="Indie Flower"/>
              <a:ea typeface="Indie Flower"/>
              <a:cs typeface="Indie Flower"/>
              <a:sym typeface="Indie Flower"/>
            </a:endParaRPr>
          </a:p>
          <a:p>
            <a:pPr marL="342900" lvl="0" indent="-355600">
              <a:lnSpc>
                <a:spcPct val="100000"/>
              </a:lnSpc>
              <a:spcBef>
                <a:spcPts val="560"/>
              </a:spcBef>
              <a:buClr>
                <a:schemeClr val="dk1"/>
              </a:buClr>
              <a:buSzPts val="3000"/>
              <a:buFont typeface="Indie Flower"/>
              <a:buChar char="•"/>
            </a:pPr>
            <a:r>
              <a:rPr lang="en-US" b="1" dirty="0">
                <a:solidFill>
                  <a:srgbClr val="000000"/>
                </a:solidFill>
                <a:latin typeface="Indie Flower"/>
                <a:ea typeface="Indie Flower"/>
                <a:cs typeface="Indie Flower"/>
                <a:sym typeface="Indie Flower"/>
              </a:rPr>
              <a:t>Strong multitiered supports</a:t>
            </a:r>
            <a:r>
              <a:rPr lang="en-US" dirty="0">
                <a:solidFill>
                  <a:srgbClr val="000000"/>
                </a:solidFill>
                <a:latin typeface="Indie Flower"/>
                <a:ea typeface="Indie Flower"/>
                <a:cs typeface="Indie Flower"/>
                <a:sym typeface="Indie Flower"/>
              </a:rPr>
              <a:t> provided an infrastructure for data based decision making and shared expectations</a:t>
            </a:r>
            <a:endParaRPr lang="en-US" b="1" dirty="0">
              <a:latin typeface="Indie Flower"/>
              <a:ea typeface="Indie Flower"/>
              <a:cs typeface="Indie Flower"/>
              <a:sym typeface="Indie Flower"/>
            </a:endParaRPr>
          </a:p>
          <a:p>
            <a:pPr marL="342900" lvl="0" indent="-355600">
              <a:lnSpc>
                <a:spcPct val="100000"/>
              </a:lnSpc>
              <a:spcBef>
                <a:spcPts val="560"/>
              </a:spcBef>
              <a:buClr>
                <a:schemeClr val="dk1"/>
              </a:buClr>
              <a:buSzPts val="3000"/>
              <a:buFont typeface="Indie Flower"/>
              <a:buChar char="•"/>
            </a:pPr>
            <a:r>
              <a:rPr lang="en-US" b="1" dirty="0">
                <a:solidFill>
                  <a:srgbClr val="000000"/>
                </a:solidFill>
                <a:latin typeface="Indie Flower"/>
                <a:ea typeface="Indie Flower"/>
                <a:cs typeface="Indie Flower"/>
                <a:sym typeface="Indie Flower"/>
              </a:rPr>
              <a:t>Quarterly coteach meetings</a:t>
            </a:r>
            <a:r>
              <a:rPr lang="en-US" dirty="0">
                <a:solidFill>
                  <a:srgbClr val="000000"/>
                </a:solidFill>
                <a:latin typeface="Indie Flower"/>
                <a:ea typeface="Indie Flower"/>
                <a:cs typeface="Indie Flower"/>
                <a:sym typeface="Indie Flower"/>
              </a:rPr>
              <a:t> (focus on next steps and reflection and sharing “what works”)</a:t>
            </a:r>
          </a:p>
          <a:p>
            <a:pPr marL="342900" lvl="0" indent="-355600">
              <a:lnSpc>
                <a:spcPct val="100000"/>
              </a:lnSpc>
              <a:spcBef>
                <a:spcPts val="560"/>
              </a:spcBef>
              <a:buClr>
                <a:schemeClr val="dk1"/>
              </a:buClr>
              <a:buSzPts val="3000"/>
              <a:buFont typeface="Indie Flower"/>
              <a:buChar char="•"/>
            </a:pPr>
            <a:r>
              <a:rPr lang="en-US" b="1" dirty="0">
                <a:solidFill>
                  <a:srgbClr val="000000"/>
                </a:solidFill>
                <a:latin typeface="Indie Flower"/>
                <a:ea typeface="Indie Flower"/>
                <a:cs typeface="Indie Flower"/>
                <a:sym typeface="Indie Flower"/>
              </a:rPr>
              <a:t>Targeted SDI </a:t>
            </a:r>
            <a:r>
              <a:rPr lang="en-US" dirty="0">
                <a:solidFill>
                  <a:srgbClr val="000000"/>
                </a:solidFill>
                <a:latin typeface="Indie Flower"/>
                <a:ea typeface="Indie Flower"/>
                <a:cs typeface="Indie Flower"/>
                <a:sym typeface="Indie Flower"/>
              </a:rPr>
              <a:t>as part of the Success Group Blocks</a:t>
            </a:r>
            <a:endParaRPr lang="en-US" dirty="0">
              <a:latin typeface="Indie Flower"/>
              <a:ea typeface="Indie Flower"/>
              <a:cs typeface="Indie Flower"/>
              <a:sym typeface="Indie Flower"/>
            </a:endParaRPr>
          </a:p>
          <a:p>
            <a:endParaRPr lang="en-US" dirty="0"/>
          </a:p>
        </p:txBody>
      </p:sp>
    </p:spTree>
    <p:extLst>
      <p:ext uri="{BB962C8B-B14F-4D97-AF65-F5344CB8AC3E}">
        <p14:creationId xmlns:p14="http://schemas.microsoft.com/office/powerpoint/2010/main" val="29461679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38BE3-8F17-E54C-BBD2-C0C8F22781BA}"/>
              </a:ext>
            </a:extLst>
          </p:cNvPr>
          <p:cNvSpPr>
            <a:spLocks noGrp="1"/>
          </p:cNvSpPr>
          <p:nvPr>
            <p:ph type="title"/>
          </p:nvPr>
        </p:nvSpPr>
        <p:spPr/>
        <p:txBody>
          <a:bodyPr/>
          <a:lstStyle/>
          <a:p>
            <a:r>
              <a:rPr lang="en-US" dirty="0"/>
              <a:t>Findings</a:t>
            </a:r>
          </a:p>
        </p:txBody>
      </p:sp>
      <p:sp>
        <p:nvSpPr>
          <p:cNvPr id="3" name="Content Placeholder 2">
            <a:extLst>
              <a:ext uri="{FF2B5EF4-FFF2-40B4-BE49-F238E27FC236}">
                <a16:creationId xmlns:a16="http://schemas.microsoft.com/office/drawing/2014/main" id="{461F2F98-13F9-E14F-ABDA-2C23144B6EED}"/>
              </a:ext>
            </a:extLst>
          </p:cNvPr>
          <p:cNvSpPr>
            <a:spLocks noGrp="1"/>
          </p:cNvSpPr>
          <p:nvPr>
            <p:ph idx="1"/>
          </p:nvPr>
        </p:nvSpPr>
        <p:spPr>
          <a:xfrm>
            <a:off x="838200" y="1524001"/>
            <a:ext cx="10515600" cy="4557486"/>
          </a:xfrm>
        </p:spPr>
        <p:txBody>
          <a:bodyPr>
            <a:normAutofit/>
          </a:bodyPr>
          <a:lstStyle/>
          <a:p>
            <a:pPr marL="342900" lvl="0" indent="-336550">
              <a:lnSpc>
                <a:spcPct val="80000"/>
              </a:lnSpc>
              <a:spcBef>
                <a:spcPts val="0"/>
              </a:spcBef>
              <a:buClr>
                <a:schemeClr val="dk1"/>
              </a:buClr>
              <a:buSzPts val="2400"/>
              <a:buFont typeface="Indie Flower"/>
              <a:buChar char="•"/>
            </a:pPr>
            <a:r>
              <a:rPr lang="en-US" sz="3000" b="1" dirty="0">
                <a:solidFill>
                  <a:srgbClr val="000000"/>
                </a:solidFill>
                <a:latin typeface="Indie Flower"/>
                <a:ea typeface="Indie Flower"/>
                <a:cs typeface="Indie Flower"/>
                <a:sym typeface="Indie Flower"/>
              </a:rPr>
              <a:t>Increase in </a:t>
            </a:r>
            <a:r>
              <a:rPr lang="en-US" sz="3000" b="1" dirty="0" err="1">
                <a:solidFill>
                  <a:srgbClr val="000000"/>
                </a:solidFill>
                <a:latin typeface="Indie Flower"/>
                <a:ea typeface="Indie Flower"/>
                <a:cs typeface="Indie Flower"/>
                <a:sym typeface="Indie Flower"/>
              </a:rPr>
              <a:t>iReady</a:t>
            </a:r>
            <a:r>
              <a:rPr lang="en-US" sz="3000" b="1" dirty="0">
                <a:solidFill>
                  <a:srgbClr val="000000"/>
                </a:solidFill>
                <a:latin typeface="Indie Flower"/>
                <a:ea typeface="Indie Flower"/>
                <a:cs typeface="Indie Flower"/>
                <a:sym typeface="Indie Flower"/>
              </a:rPr>
              <a:t> scores and improved SBA</a:t>
            </a:r>
            <a:r>
              <a:rPr lang="en-US" sz="3000" dirty="0">
                <a:solidFill>
                  <a:srgbClr val="000000"/>
                </a:solidFill>
                <a:latin typeface="Indie Flower"/>
                <a:ea typeface="Indie Flower"/>
                <a:cs typeface="Indie Flower"/>
                <a:sym typeface="Indie Flower"/>
              </a:rPr>
              <a:t> </a:t>
            </a:r>
            <a:r>
              <a:rPr lang="en-US" sz="3000" dirty="0">
                <a:latin typeface="Indie Flower"/>
                <a:ea typeface="Indie Flower"/>
                <a:cs typeface="Indie Flower"/>
                <a:sym typeface="Indie Flower"/>
              </a:rPr>
              <a:t>comparison data</a:t>
            </a:r>
          </a:p>
          <a:p>
            <a:pPr marL="342900" lvl="0" indent="-336550">
              <a:lnSpc>
                <a:spcPct val="80000"/>
              </a:lnSpc>
              <a:spcBef>
                <a:spcPts val="500"/>
              </a:spcBef>
              <a:buClr>
                <a:schemeClr val="dk1"/>
              </a:buClr>
              <a:buSzPts val="2400"/>
              <a:buFont typeface="Indie Flower"/>
              <a:buChar char="•"/>
            </a:pPr>
            <a:r>
              <a:rPr lang="en-US" sz="3000" b="1" dirty="0">
                <a:solidFill>
                  <a:srgbClr val="000000"/>
                </a:solidFill>
                <a:latin typeface="Indie Flower"/>
                <a:ea typeface="Indie Flower"/>
                <a:cs typeface="Indie Flower"/>
                <a:sym typeface="Indie Flower"/>
              </a:rPr>
              <a:t>Removal from Focus school status </a:t>
            </a:r>
            <a:r>
              <a:rPr lang="en-US" sz="3000" dirty="0">
                <a:solidFill>
                  <a:srgbClr val="000000"/>
                </a:solidFill>
                <a:latin typeface="Indie Flower"/>
                <a:ea typeface="Indie Flower"/>
                <a:cs typeface="Indie Flower"/>
                <a:sym typeface="Indie Flower"/>
              </a:rPr>
              <a:t>for special education</a:t>
            </a:r>
            <a:endParaRPr lang="en-US" sz="3000" dirty="0">
              <a:latin typeface="Indie Flower"/>
              <a:ea typeface="Indie Flower"/>
              <a:cs typeface="Indie Flower"/>
              <a:sym typeface="Indie Flower"/>
            </a:endParaRPr>
          </a:p>
          <a:p>
            <a:pPr marL="342900" lvl="0" indent="-336550">
              <a:lnSpc>
                <a:spcPct val="80000"/>
              </a:lnSpc>
              <a:spcBef>
                <a:spcPts val="500"/>
              </a:spcBef>
              <a:buClr>
                <a:schemeClr val="dk1"/>
              </a:buClr>
              <a:buSzPts val="2400"/>
              <a:buFont typeface="Indie Flower"/>
              <a:buChar char="•"/>
            </a:pPr>
            <a:r>
              <a:rPr lang="en-US" sz="3000" dirty="0">
                <a:latin typeface="Indie Flower"/>
                <a:ea typeface="Indie Flower"/>
                <a:cs typeface="Indie Flower"/>
                <a:sym typeface="Indie Flower"/>
              </a:rPr>
              <a:t>Increased number of </a:t>
            </a:r>
            <a:r>
              <a:rPr lang="en-US" sz="3000" dirty="0">
                <a:solidFill>
                  <a:srgbClr val="000000"/>
                </a:solidFill>
                <a:latin typeface="Indie Flower"/>
                <a:ea typeface="Indie Flower"/>
                <a:cs typeface="Indie Flower"/>
                <a:sym typeface="Indie Flower"/>
              </a:rPr>
              <a:t>students in cot</a:t>
            </a:r>
            <a:r>
              <a:rPr lang="en-US" sz="3000" dirty="0">
                <a:latin typeface="Indie Flower"/>
                <a:ea typeface="Indie Flower"/>
                <a:cs typeface="Indie Flower"/>
                <a:sym typeface="Indie Flower"/>
              </a:rPr>
              <a:t>aught</a:t>
            </a:r>
            <a:r>
              <a:rPr lang="en-US" sz="3000" dirty="0">
                <a:solidFill>
                  <a:srgbClr val="000000"/>
                </a:solidFill>
                <a:latin typeface="Indie Flower"/>
                <a:ea typeface="Indie Flower"/>
                <a:cs typeface="Indie Flower"/>
                <a:sym typeface="Indie Flower"/>
              </a:rPr>
              <a:t> classrooms </a:t>
            </a:r>
            <a:r>
              <a:rPr lang="en-US" sz="3000" b="1" dirty="0">
                <a:solidFill>
                  <a:srgbClr val="000000"/>
                </a:solidFill>
                <a:latin typeface="Indie Flower"/>
                <a:ea typeface="Indie Flower"/>
                <a:cs typeface="Indie Flower"/>
                <a:sym typeface="Indie Flower"/>
              </a:rPr>
              <a:t>met their IEP goal</a:t>
            </a:r>
            <a:r>
              <a:rPr lang="en-US" sz="3000" b="1" dirty="0">
                <a:latin typeface="Indie Flower"/>
                <a:ea typeface="Indie Flower"/>
                <a:cs typeface="Indie Flower"/>
                <a:sym typeface="Indie Flower"/>
              </a:rPr>
              <a:t>s</a:t>
            </a:r>
            <a:r>
              <a:rPr lang="en-US" sz="3000" dirty="0">
                <a:latin typeface="Indie Flower"/>
                <a:ea typeface="Indie Flower"/>
                <a:cs typeface="Indie Flower"/>
                <a:sym typeface="Indie Flower"/>
              </a:rPr>
              <a:t>, even as goals became more rigorous</a:t>
            </a:r>
          </a:p>
          <a:p>
            <a:pPr marL="342900" lvl="0" indent="-336550">
              <a:lnSpc>
                <a:spcPct val="80000"/>
              </a:lnSpc>
              <a:spcBef>
                <a:spcPts val="500"/>
              </a:spcBef>
              <a:buClr>
                <a:schemeClr val="dk1"/>
              </a:buClr>
              <a:buSzPts val="2400"/>
              <a:buFont typeface="Indie Flower"/>
              <a:buChar char="•"/>
            </a:pPr>
            <a:r>
              <a:rPr lang="en-US" sz="3000" dirty="0">
                <a:solidFill>
                  <a:srgbClr val="000000"/>
                </a:solidFill>
                <a:latin typeface="Indie Flower"/>
                <a:ea typeface="Indie Flower"/>
                <a:cs typeface="Indie Flower"/>
                <a:sym typeface="Indie Flower"/>
              </a:rPr>
              <a:t>Teachers reported greater and broader </a:t>
            </a:r>
            <a:r>
              <a:rPr lang="en-US" sz="3000" b="1" dirty="0">
                <a:solidFill>
                  <a:srgbClr val="000000"/>
                </a:solidFill>
                <a:latin typeface="Indie Flower"/>
                <a:ea typeface="Indie Flower"/>
                <a:cs typeface="Indie Flower"/>
                <a:sym typeface="Indie Flower"/>
              </a:rPr>
              <a:t>use of accommodations</a:t>
            </a:r>
            <a:endParaRPr lang="en-US" sz="3000" b="1" dirty="0">
              <a:latin typeface="Indie Flower"/>
              <a:ea typeface="Indie Flower"/>
              <a:cs typeface="Indie Flower"/>
              <a:sym typeface="Indie Flower"/>
            </a:endParaRPr>
          </a:p>
          <a:p>
            <a:pPr marL="342900" lvl="0" indent="-336550">
              <a:lnSpc>
                <a:spcPct val="80000"/>
              </a:lnSpc>
              <a:spcBef>
                <a:spcPts val="500"/>
              </a:spcBef>
              <a:buClr>
                <a:schemeClr val="dk1"/>
              </a:buClr>
              <a:buSzPts val="2400"/>
              <a:buFont typeface="Indie Flower"/>
              <a:buChar char="•"/>
            </a:pPr>
            <a:r>
              <a:rPr lang="en-US" sz="3000" dirty="0">
                <a:solidFill>
                  <a:srgbClr val="000000"/>
                </a:solidFill>
                <a:latin typeface="Indie Flower"/>
                <a:ea typeface="Indie Flower"/>
                <a:cs typeface="Indie Flower"/>
                <a:sym typeface="Indie Flower"/>
              </a:rPr>
              <a:t>Students reported feeling more </a:t>
            </a:r>
            <a:r>
              <a:rPr lang="en-US" sz="3000" b="1" dirty="0">
                <a:solidFill>
                  <a:srgbClr val="000000"/>
                </a:solidFill>
                <a:latin typeface="Indie Flower"/>
                <a:ea typeface="Indie Flower"/>
                <a:cs typeface="Indie Flower"/>
                <a:sym typeface="Indie Flower"/>
              </a:rPr>
              <a:t>confident and engaged</a:t>
            </a:r>
            <a:endParaRPr lang="en-US" sz="3000" b="1" dirty="0">
              <a:latin typeface="Indie Flower"/>
              <a:ea typeface="Indie Flower"/>
              <a:cs typeface="Indie Flower"/>
              <a:sym typeface="Indie Flower"/>
            </a:endParaRPr>
          </a:p>
          <a:p>
            <a:pPr marL="342900" lvl="0" indent="-336550">
              <a:lnSpc>
                <a:spcPct val="80000"/>
              </a:lnSpc>
              <a:spcBef>
                <a:spcPts val="500"/>
              </a:spcBef>
              <a:buClr>
                <a:schemeClr val="dk1"/>
              </a:buClr>
              <a:buSzPts val="2400"/>
              <a:buFont typeface="Indie Flower"/>
              <a:buChar char="•"/>
            </a:pPr>
            <a:r>
              <a:rPr lang="en-US" sz="3000" dirty="0">
                <a:solidFill>
                  <a:srgbClr val="000000"/>
                </a:solidFill>
                <a:latin typeface="Indie Flower"/>
                <a:ea typeface="Indie Flower"/>
                <a:cs typeface="Indie Flower"/>
                <a:sym typeface="Indie Flower"/>
              </a:rPr>
              <a:t>Teachers reported collateral benefit of </a:t>
            </a:r>
            <a:r>
              <a:rPr lang="en-US" sz="3000" b="1" dirty="0">
                <a:solidFill>
                  <a:srgbClr val="000000"/>
                </a:solidFill>
                <a:latin typeface="Indie Flower"/>
                <a:ea typeface="Indie Flower"/>
                <a:cs typeface="Indie Flower"/>
                <a:sym typeface="Indie Flower"/>
              </a:rPr>
              <a:t>professional growth</a:t>
            </a:r>
            <a:endParaRPr lang="en-US" sz="3000" b="1" dirty="0">
              <a:latin typeface="Indie Flower"/>
              <a:ea typeface="Indie Flower"/>
              <a:cs typeface="Indie Flower"/>
              <a:sym typeface="Indie Flower"/>
            </a:endParaRPr>
          </a:p>
          <a:p>
            <a:pPr marL="342900" lvl="0" indent="-336550">
              <a:lnSpc>
                <a:spcPct val="80000"/>
              </a:lnSpc>
              <a:spcBef>
                <a:spcPts val="500"/>
              </a:spcBef>
              <a:buClr>
                <a:schemeClr val="dk1"/>
              </a:buClr>
              <a:buSzPts val="2400"/>
              <a:buFont typeface="Indie Flower"/>
              <a:buChar char="•"/>
            </a:pPr>
            <a:r>
              <a:rPr lang="en-US" sz="3000" dirty="0">
                <a:solidFill>
                  <a:srgbClr val="000000"/>
                </a:solidFill>
                <a:latin typeface="Indie Flower"/>
                <a:ea typeface="Indie Flower"/>
                <a:cs typeface="Indie Flower"/>
                <a:sym typeface="Indie Flower"/>
              </a:rPr>
              <a:t>Special education teachers reported </a:t>
            </a:r>
            <a:r>
              <a:rPr lang="en-US" sz="3000" b="1" dirty="0">
                <a:solidFill>
                  <a:srgbClr val="000000"/>
                </a:solidFill>
                <a:latin typeface="Indie Flower"/>
                <a:ea typeface="Indie Flower"/>
                <a:cs typeface="Indie Flower"/>
                <a:sym typeface="Indie Flower"/>
              </a:rPr>
              <a:t>shared ownership of student outcomes</a:t>
            </a:r>
            <a:r>
              <a:rPr lang="en-US" sz="3000" dirty="0">
                <a:solidFill>
                  <a:srgbClr val="000000"/>
                </a:solidFill>
                <a:latin typeface="Indie Flower"/>
                <a:ea typeface="Indie Flower"/>
                <a:cs typeface="Indie Flower"/>
                <a:sym typeface="Indie Flower"/>
              </a:rPr>
              <a:t> for all students</a:t>
            </a:r>
            <a:endParaRPr lang="en-US" sz="3000" dirty="0">
              <a:latin typeface="Indie Flower"/>
              <a:ea typeface="Indie Flower"/>
              <a:cs typeface="Indie Flower"/>
              <a:sym typeface="Indie Flower"/>
            </a:endParaRPr>
          </a:p>
          <a:p>
            <a:endParaRPr lang="en-US" dirty="0"/>
          </a:p>
        </p:txBody>
      </p:sp>
      <p:sp>
        <p:nvSpPr>
          <p:cNvPr id="4" name="Date Placeholder 3">
            <a:extLst>
              <a:ext uri="{FF2B5EF4-FFF2-40B4-BE49-F238E27FC236}">
                <a16:creationId xmlns:a16="http://schemas.microsoft.com/office/drawing/2014/main" id="{DEAB1554-A2E5-584B-9C8A-0E998E5FFFD2}"/>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6293F0E-E5A6-4B0A-8C81-4FE16869D8A1}" type="datetime1">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3/11/2020</a:t>
            </a:fld>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5" name="Slide Number Placeholder 4">
            <a:extLst>
              <a:ext uri="{FF2B5EF4-FFF2-40B4-BE49-F238E27FC236}">
                <a16:creationId xmlns:a16="http://schemas.microsoft.com/office/drawing/2014/main" id="{54C93442-A8F9-6543-BD55-C656A423AB1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BE888B-438C-4896-AE45-D605BA6EAF48}" type="slidenum">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66947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5CC4-63FF-1940-9EE4-1DB0042DA792}"/>
              </a:ext>
            </a:extLst>
          </p:cNvPr>
          <p:cNvSpPr>
            <a:spLocks noGrp="1"/>
          </p:cNvSpPr>
          <p:nvPr>
            <p:ph type="title"/>
          </p:nvPr>
        </p:nvSpPr>
        <p:spPr/>
        <p:txBody>
          <a:bodyPr/>
          <a:lstStyle/>
          <a:p>
            <a:r>
              <a:rPr lang="en-US" dirty="0">
                <a:latin typeface="Amatic SC"/>
                <a:ea typeface="Amatic SC"/>
                <a:cs typeface="Amatic SC"/>
                <a:sym typeface="Amatic SC"/>
              </a:rPr>
              <a:t>SBA 2019 Comparison: 4th Grade ELA</a:t>
            </a:r>
            <a:endParaRPr lang="en-US" dirty="0"/>
          </a:p>
        </p:txBody>
      </p:sp>
      <p:sp>
        <p:nvSpPr>
          <p:cNvPr id="4" name="Date Placeholder 3">
            <a:extLst>
              <a:ext uri="{FF2B5EF4-FFF2-40B4-BE49-F238E27FC236}">
                <a16:creationId xmlns:a16="http://schemas.microsoft.com/office/drawing/2014/main" id="{321F26B2-AB40-364E-A866-796D1F505C10}"/>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6293F0E-E5A6-4B0A-8C81-4FE16869D8A1}" type="datetime1">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3/11/2020</a:t>
            </a:fld>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5" name="Slide Number Placeholder 4">
            <a:extLst>
              <a:ext uri="{FF2B5EF4-FFF2-40B4-BE49-F238E27FC236}">
                <a16:creationId xmlns:a16="http://schemas.microsoft.com/office/drawing/2014/main" id="{BC8A963B-C867-AA4A-BEF3-D5E120D8678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BE888B-438C-4896-AE45-D605BA6EAF48}" type="slidenum">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srgbClr val="40403D"/>
              </a:solidFill>
              <a:effectLst/>
              <a:uLnTx/>
              <a:uFillTx/>
              <a:latin typeface="Segoe UI"/>
              <a:ea typeface="+mn-ea"/>
              <a:cs typeface="+mn-cs"/>
            </a:endParaRPr>
          </a:p>
        </p:txBody>
      </p:sp>
      <p:pic>
        <p:nvPicPr>
          <p:cNvPr id="6" name="Google Shape;269;p35" title="Chart">
            <a:extLst>
              <a:ext uri="{FF2B5EF4-FFF2-40B4-BE49-F238E27FC236}">
                <a16:creationId xmlns:a16="http://schemas.microsoft.com/office/drawing/2014/main" id="{5EF761BB-A0D7-1F4E-847F-F246B62535D3}"/>
              </a:ext>
            </a:extLst>
          </p:cNvPr>
          <p:cNvPicPr preferRelativeResize="0"/>
          <p:nvPr/>
        </p:nvPicPr>
        <p:blipFill>
          <a:blip r:embed="rId3">
            <a:alphaModFix/>
          </a:blip>
          <a:stretch>
            <a:fillRect/>
          </a:stretch>
        </p:blipFill>
        <p:spPr>
          <a:xfrm>
            <a:off x="2065767" y="1443725"/>
            <a:ext cx="7342749" cy="3970550"/>
          </a:xfrm>
          <a:prstGeom prst="rect">
            <a:avLst/>
          </a:prstGeom>
          <a:noFill/>
          <a:ln>
            <a:noFill/>
          </a:ln>
        </p:spPr>
      </p:pic>
    </p:spTree>
    <p:extLst>
      <p:ext uri="{BB962C8B-B14F-4D97-AF65-F5344CB8AC3E}">
        <p14:creationId xmlns:p14="http://schemas.microsoft.com/office/powerpoint/2010/main" val="138393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892" y="195141"/>
            <a:ext cx="4976446" cy="1325563"/>
          </a:xfrm>
        </p:spPr>
        <p:txBody>
          <a:bodyPr/>
          <a:lstStyle/>
          <a:p>
            <a:r>
              <a:rPr lang="en-US" dirty="0"/>
              <a:t>Tips for Participating </a:t>
            </a:r>
          </a:p>
        </p:txBody>
      </p:sp>
      <p:sp>
        <p:nvSpPr>
          <p:cNvPr id="4" name="Content Placeholder 3"/>
          <p:cNvSpPr>
            <a:spLocks noGrp="1"/>
          </p:cNvSpPr>
          <p:nvPr>
            <p:ph sz="half" idx="1"/>
          </p:nvPr>
        </p:nvSpPr>
        <p:spPr>
          <a:xfrm>
            <a:off x="767862" y="1702071"/>
            <a:ext cx="5181600" cy="4351338"/>
          </a:xfrm>
        </p:spPr>
        <p:txBody>
          <a:bodyPr>
            <a:normAutofit/>
          </a:bodyPr>
          <a:lstStyle/>
          <a:p>
            <a:pPr>
              <a:spcAft>
                <a:spcPts val="1200"/>
              </a:spcAft>
            </a:pPr>
            <a:r>
              <a:rPr lang="en-US" sz="2400" dirty="0"/>
              <a:t>Share comments and ideas in the </a:t>
            </a:r>
            <a:r>
              <a:rPr lang="en-US" sz="2400" b="1" dirty="0"/>
              <a:t>Chat</a:t>
            </a:r>
            <a:r>
              <a:rPr lang="en-US" sz="2400" dirty="0"/>
              <a:t> panel (send to “All”) </a:t>
            </a:r>
          </a:p>
          <a:p>
            <a:pPr>
              <a:spcAft>
                <a:spcPts val="1200"/>
              </a:spcAft>
            </a:pPr>
            <a:r>
              <a:rPr lang="en-US" sz="2400" dirty="0"/>
              <a:t>Ask presenters questions in the </a:t>
            </a:r>
            <a:r>
              <a:rPr lang="en-US" sz="2400" b="1" dirty="0"/>
              <a:t>Q&amp;A</a:t>
            </a:r>
            <a:r>
              <a:rPr lang="en-US" sz="2400" dirty="0"/>
              <a:t> panel </a:t>
            </a:r>
          </a:p>
          <a:p>
            <a:pPr>
              <a:spcAft>
                <a:spcPts val="1200"/>
              </a:spcAft>
            </a:pPr>
            <a:r>
              <a:rPr lang="en-US" sz="2400" b="1" dirty="0"/>
              <a:t>Slides</a:t>
            </a:r>
            <a:r>
              <a:rPr lang="en-US" sz="2400" dirty="0"/>
              <a:t> are available on the </a:t>
            </a:r>
            <a:r>
              <a:rPr lang="en-US" sz="2400" dirty="0">
                <a:hlinkClick r:id="rId3"/>
              </a:rPr>
              <a:t>GATE Equity Webinar page </a:t>
            </a:r>
            <a:r>
              <a:rPr lang="en-US" sz="2400" dirty="0"/>
              <a:t>in the Archive now.</a:t>
            </a:r>
          </a:p>
          <a:p>
            <a:pPr>
              <a:spcAft>
                <a:spcPts val="1200"/>
              </a:spcAft>
            </a:pPr>
            <a:r>
              <a:rPr lang="en-US" sz="2400" b="1" dirty="0"/>
              <a:t>Recording</a:t>
            </a:r>
            <a:r>
              <a:rPr lang="en-US" sz="2400" dirty="0"/>
              <a:t> will be available at the end of the month. </a:t>
            </a:r>
          </a:p>
        </p:txBody>
      </p:sp>
      <p:pic>
        <p:nvPicPr>
          <p:cNvPr id="7" name="Picture 6" title="screenshot of zoom platform "/>
          <p:cNvPicPr>
            <a:picLocks noChangeAspect="1"/>
          </p:cNvPicPr>
          <p:nvPr/>
        </p:nvPicPr>
        <p:blipFill>
          <a:blip r:embed="rId4"/>
          <a:stretch>
            <a:fillRect/>
          </a:stretch>
        </p:blipFill>
        <p:spPr>
          <a:xfrm>
            <a:off x="6019800" y="467875"/>
            <a:ext cx="5571750" cy="5590200"/>
          </a:xfrm>
          <a:prstGeom prst="rect">
            <a:avLst/>
          </a:prstGeom>
          <a:ln>
            <a:solidFill>
              <a:schemeClr val="accent6"/>
            </a:solidFill>
          </a:ln>
          <a:effectLst>
            <a:outerShdw blurRad="50800" dist="38100" dir="18900000" algn="bl" rotWithShape="0">
              <a:prstClr val="black">
                <a:alpha val="40000"/>
              </a:prstClr>
            </a:outerShdw>
          </a:effectLst>
        </p:spPr>
      </p:pic>
      <p:sp>
        <p:nvSpPr>
          <p:cNvPr id="10" name="Oval 9" descr="around chat icon" title="Circle "/>
          <p:cNvSpPr/>
          <p:nvPr/>
        </p:nvSpPr>
        <p:spPr>
          <a:xfrm>
            <a:off x="10656652" y="5200068"/>
            <a:ext cx="1192695" cy="1152940"/>
          </a:xfrm>
          <a:prstGeom prst="ellipse">
            <a:avLst/>
          </a:prstGeom>
          <a:noFill/>
          <a:ln w="76200">
            <a:solidFill>
              <a:schemeClr val="accent3"/>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 name="Date Placeholder 2"/>
          <p:cNvSpPr>
            <a:spLocks noGrp="1"/>
          </p:cNvSpPr>
          <p:nvPr>
            <p:ph type="dt" sz="half" idx="10"/>
          </p:nvPr>
        </p:nvSpPr>
        <p:spPr/>
        <p:txBody>
          <a:bodyPr/>
          <a:lstStyle/>
          <a:p>
            <a:r>
              <a:rPr lang="en-US" dirty="0"/>
              <a:t>3/11/2020</a:t>
            </a:r>
          </a:p>
          <a:p>
            <a:endParaRPr lang="en-US" dirty="0"/>
          </a:p>
        </p:txBody>
      </p:sp>
      <p:sp>
        <p:nvSpPr>
          <p:cNvPr id="5" name="Slide Number Placeholder 4"/>
          <p:cNvSpPr>
            <a:spLocks noGrp="1"/>
          </p:cNvSpPr>
          <p:nvPr>
            <p:ph type="sldNum" sz="quarter" idx="12"/>
          </p:nvPr>
        </p:nvSpPr>
        <p:spPr/>
        <p:txBody>
          <a:bodyPr/>
          <a:lstStyle/>
          <a:p>
            <a:fld id="{37BE888B-438C-4896-AE45-D605BA6EAF48}" type="slidenum">
              <a:rPr lang="en-US" smtClean="0"/>
              <a:t>4</a:t>
            </a:fld>
            <a:endParaRPr lang="en-US"/>
          </a:p>
        </p:txBody>
      </p:sp>
    </p:spTree>
    <p:extLst>
      <p:ext uri="{BB962C8B-B14F-4D97-AF65-F5344CB8AC3E}">
        <p14:creationId xmlns:p14="http://schemas.microsoft.com/office/powerpoint/2010/main" val="10874365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868CA-2D87-5743-82C0-67C8444F7FBC}"/>
              </a:ext>
            </a:extLst>
          </p:cNvPr>
          <p:cNvSpPr>
            <a:spLocks noGrp="1"/>
          </p:cNvSpPr>
          <p:nvPr>
            <p:ph type="title"/>
          </p:nvPr>
        </p:nvSpPr>
        <p:spPr/>
        <p:txBody>
          <a:bodyPr/>
          <a:lstStyle/>
          <a:p>
            <a:r>
              <a:rPr lang="en-US" dirty="0">
                <a:latin typeface="Amatic SC"/>
                <a:ea typeface="Amatic SC"/>
                <a:cs typeface="Amatic SC"/>
                <a:sym typeface="Amatic SC"/>
              </a:rPr>
              <a:t>SBA 2019 Comparison: 5th Grade Math</a:t>
            </a:r>
            <a:endParaRPr lang="en-US" dirty="0"/>
          </a:p>
        </p:txBody>
      </p:sp>
      <p:sp>
        <p:nvSpPr>
          <p:cNvPr id="4" name="Date Placeholder 3">
            <a:extLst>
              <a:ext uri="{FF2B5EF4-FFF2-40B4-BE49-F238E27FC236}">
                <a16:creationId xmlns:a16="http://schemas.microsoft.com/office/drawing/2014/main" id="{3B2CF903-F787-8A40-8E95-051ED5D68041}"/>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6293F0E-E5A6-4B0A-8C81-4FE16869D8A1}" type="datetime1">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3/11/2020</a:t>
            </a:fld>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5" name="Slide Number Placeholder 4">
            <a:extLst>
              <a:ext uri="{FF2B5EF4-FFF2-40B4-BE49-F238E27FC236}">
                <a16:creationId xmlns:a16="http://schemas.microsoft.com/office/drawing/2014/main" id="{20630D1C-D7C8-254F-B21A-3A7631E967B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BE888B-438C-4896-AE45-D605BA6EAF48}" type="slidenum">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a:ln>
                <a:noFill/>
              </a:ln>
              <a:solidFill>
                <a:srgbClr val="40403D"/>
              </a:solidFill>
              <a:effectLst/>
              <a:uLnTx/>
              <a:uFillTx/>
              <a:latin typeface="Segoe UI"/>
              <a:ea typeface="+mn-ea"/>
              <a:cs typeface="+mn-cs"/>
            </a:endParaRPr>
          </a:p>
        </p:txBody>
      </p:sp>
      <p:pic>
        <p:nvPicPr>
          <p:cNvPr id="6" name="Google Shape;277;p36" title="Chart">
            <a:extLst>
              <a:ext uri="{FF2B5EF4-FFF2-40B4-BE49-F238E27FC236}">
                <a16:creationId xmlns:a16="http://schemas.microsoft.com/office/drawing/2014/main" id="{3160EBBE-0876-454E-A969-BE127E4AD6DB}"/>
              </a:ext>
            </a:extLst>
          </p:cNvPr>
          <p:cNvPicPr preferRelativeResize="0"/>
          <p:nvPr/>
        </p:nvPicPr>
        <p:blipFill>
          <a:blip r:embed="rId3">
            <a:alphaModFix/>
          </a:blip>
          <a:stretch>
            <a:fillRect/>
          </a:stretch>
        </p:blipFill>
        <p:spPr>
          <a:xfrm>
            <a:off x="1878450" y="1358324"/>
            <a:ext cx="7317501" cy="4141351"/>
          </a:xfrm>
          <a:prstGeom prst="rect">
            <a:avLst/>
          </a:prstGeom>
          <a:noFill/>
          <a:ln>
            <a:noFill/>
          </a:ln>
        </p:spPr>
      </p:pic>
    </p:spTree>
    <p:extLst>
      <p:ext uri="{BB962C8B-B14F-4D97-AF65-F5344CB8AC3E}">
        <p14:creationId xmlns:p14="http://schemas.microsoft.com/office/powerpoint/2010/main" val="27313191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737EC-CC09-4142-A2BB-E23CC0D210DF}"/>
              </a:ext>
            </a:extLst>
          </p:cNvPr>
          <p:cNvSpPr>
            <a:spLocks noGrp="1"/>
          </p:cNvSpPr>
          <p:nvPr>
            <p:ph type="title"/>
          </p:nvPr>
        </p:nvSpPr>
        <p:spPr/>
        <p:txBody>
          <a:bodyPr/>
          <a:lstStyle/>
          <a:p>
            <a:r>
              <a:rPr lang="en-US" dirty="0">
                <a:latin typeface="Amatic SC"/>
                <a:ea typeface="Amatic SC"/>
                <a:cs typeface="Amatic SC"/>
                <a:sym typeface="Amatic SC"/>
              </a:rPr>
              <a:t>SBA 2019 Comparison: 6th Grade ELA</a:t>
            </a:r>
            <a:endParaRPr lang="en-US" dirty="0"/>
          </a:p>
        </p:txBody>
      </p:sp>
      <p:sp>
        <p:nvSpPr>
          <p:cNvPr id="4" name="Date Placeholder 3">
            <a:extLst>
              <a:ext uri="{FF2B5EF4-FFF2-40B4-BE49-F238E27FC236}">
                <a16:creationId xmlns:a16="http://schemas.microsoft.com/office/drawing/2014/main" id="{A0DA6657-DEFC-3346-AB45-9563FC2203A0}"/>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6293F0E-E5A6-4B0A-8C81-4FE16869D8A1}" type="datetime1">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3/11/2020</a:t>
            </a:fld>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5" name="Slide Number Placeholder 4">
            <a:extLst>
              <a:ext uri="{FF2B5EF4-FFF2-40B4-BE49-F238E27FC236}">
                <a16:creationId xmlns:a16="http://schemas.microsoft.com/office/drawing/2014/main" id="{7DABBA41-AC98-684B-8A4B-52B321CBE27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BE888B-438C-4896-AE45-D605BA6EAF48}" type="slidenum">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a:ln>
                <a:noFill/>
              </a:ln>
              <a:solidFill>
                <a:srgbClr val="40403D"/>
              </a:solidFill>
              <a:effectLst/>
              <a:uLnTx/>
              <a:uFillTx/>
              <a:latin typeface="Segoe UI"/>
              <a:ea typeface="+mn-ea"/>
              <a:cs typeface="+mn-cs"/>
            </a:endParaRPr>
          </a:p>
        </p:txBody>
      </p:sp>
      <p:pic>
        <p:nvPicPr>
          <p:cNvPr id="6" name="Google Shape;285;p37" title="Chart">
            <a:extLst>
              <a:ext uri="{FF2B5EF4-FFF2-40B4-BE49-F238E27FC236}">
                <a16:creationId xmlns:a16="http://schemas.microsoft.com/office/drawing/2014/main" id="{8148F2F5-C2D5-2B4C-B4D9-903E43189935}"/>
              </a:ext>
            </a:extLst>
          </p:cNvPr>
          <p:cNvPicPr preferRelativeResize="0"/>
          <p:nvPr/>
        </p:nvPicPr>
        <p:blipFill>
          <a:blip r:embed="rId3">
            <a:alphaModFix/>
          </a:blip>
          <a:stretch>
            <a:fillRect/>
          </a:stretch>
        </p:blipFill>
        <p:spPr>
          <a:xfrm>
            <a:off x="2602849" y="1491292"/>
            <a:ext cx="6986301" cy="4319850"/>
          </a:xfrm>
          <a:prstGeom prst="rect">
            <a:avLst/>
          </a:prstGeom>
          <a:noFill/>
          <a:ln>
            <a:noFill/>
          </a:ln>
        </p:spPr>
      </p:pic>
    </p:spTree>
    <p:extLst>
      <p:ext uri="{BB962C8B-B14F-4D97-AF65-F5344CB8AC3E}">
        <p14:creationId xmlns:p14="http://schemas.microsoft.com/office/powerpoint/2010/main" val="31144948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8F644-21E3-844B-B640-58B2450603C1}"/>
              </a:ext>
            </a:extLst>
          </p:cNvPr>
          <p:cNvSpPr>
            <a:spLocks noGrp="1"/>
          </p:cNvSpPr>
          <p:nvPr>
            <p:ph type="title"/>
          </p:nvPr>
        </p:nvSpPr>
        <p:spPr/>
        <p:txBody>
          <a:bodyPr/>
          <a:lstStyle/>
          <a:p>
            <a:r>
              <a:rPr lang="en-US" dirty="0"/>
              <a:t>What do our students say?</a:t>
            </a:r>
          </a:p>
        </p:txBody>
      </p:sp>
      <p:sp>
        <p:nvSpPr>
          <p:cNvPr id="3" name="Content Placeholder 2">
            <a:extLst>
              <a:ext uri="{FF2B5EF4-FFF2-40B4-BE49-F238E27FC236}">
                <a16:creationId xmlns:a16="http://schemas.microsoft.com/office/drawing/2014/main" id="{56658EA9-87FD-7C46-BAC9-875F689C2400}"/>
              </a:ext>
            </a:extLst>
          </p:cNvPr>
          <p:cNvSpPr>
            <a:spLocks noGrp="1"/>
          </p:cNvSpPr>
          <p:nvPr>
            <p:ph idx="1"/>
          </p:nvPr>
        </p:nvSpPr>
        <p:spPr>
          <a:xfrm>
            <a:off x="838199" y="1303867"/>
            <a:ext cx="10879667" cy="4777619"/>
          </a:xfrm>
        </p:spPr>
        <p:txBody>
          <a:bodyPr>
            <a:normAutofit lnSpcReduction="10000"/>
          </a:bodyPr>
          <a:lstStyle/>
          <a:p>
            <a:r>
              <a:rPr lang="en-US" sz="2600" dirty="0"/>
              <a:t>Most of the time when we were pulled and had to leave the classroom we were doing Science. We were doing all sorts of fun projects and we would have to leave the classroom.  I don’t want to miss Science. I want to do my reading and math and get to do Science. Now I can do that. -</a:t>
            </a:r>
            <a:r>
              <a:rPr lang="en-US" sz="2600" i="1" dirty="0"/>
              <a:t>6</a:t>
            </a:r>
            <a:r>
              <a:rPr lang="en-US" sz="2600" i="1" baseline="30000" dirty="0"/>
              <a:t>th</a:t>
            </a:r>
            <a:r>
              <a:rPr lang="en-US" sz="2600" i="1" dirty="0"/>
              <a:t> grade student</a:t>
            </a:r>
            <a:endParaRPr lang="en-US" sz="2600" dirty="0"/>
          </a:p>
          <a:p>
            <a:r>
              <a:rPr lang="en-US" sz="2600" dirty="0"/>
              <a:t>I have grown in my writing because I get more individual help.  I can use outlines and it helps me organize my writing.  I have more tools I can use in class. - </a:t>
            </a:r>
            <a:r>
              <a:rPr lang="en-US" sz="2600" i="1" dirty="0"/>
              <a:t>5</a:t>
            </a:r>
            <a:r>
              <a:rPr lang="en-US" sz="2600" i="1" baseline="30000" dirty="0"/>
              <a:t>th</a:t>
            </a:r>
            <a:r>
              <a:rPr lang="en-US" sz="2600" i="1" dirty="0"/>
              <a:t> grade student</a:t>
            </a:r>
            <a:endParaRPr lang="en-US" sz="2600" dirty="0"/>
          </a:p>
          <a:p>
            <a:r>
              <a:rPr lang="en-US" sz="2600" dirty="0"/>
              <a:t>I used to get really annoyed when teachers would tell me, “Oh, you don’t have to do this test, you can just read a book.” Or something cool was happening in class and I would get pulled out and wouldn’t get to do it because I had to go somewhere else and do my reading. I didn’t like it. Now I get to stay in class. </a:t>
            </a:r>
            <a:r>
              <a:rPr lang="en-US" sz="2600" i="1" dirty="0"/>
              <a:t>-6th grade student</a:t>
            </a:r>
            <a:endParaRPr lang="en-US" sz="2600" dirty="0"/>
          </a:p>
          <a:p>
            <a:endParaRPr lang="en-US" dirty="0"/>
          </a:p>
        </p:txBody>
      </p:sp>
      <p:sp>
        <p:nvSpPr>
          <p:cNvPr id="4" name="Date Placeholder 3">
            <a:extLst>
              <a:ext uri="{FF2B5EF4-FFF2-40B4-BE49-F238E27FC236}">
                <a16:creationId xmlns:a16="http://schemas.microsoft.com/office/drawing/2014/main" id="{0CC6BBD9-C6A3-1444-BB39-93F7889CF18F}"/>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6293F0E-E5A6-4B0A-8C81-4FE16869D8A1}" type="datetime1">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3/11/2020</a:t>
            </a:fld>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5" name="Slide Number Placeholder 4">
            <a:extLst>
              <a:ext uri="{FF2B5EF4-FFF2-40B4-BE49-F238E27FC236}">
                <a16:creationId xmlns:a16="http://schemas.microsoft.com/office/drawing/2014/main" id="{82A23695-88CD-034E-9254-7C21C7C588B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BE888B-438C-4896-AE45-D605BA6EAF48}" type="slidenum">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0325227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B5BF5-C82B-0645-AF18-83E19956EA3A}"/>
              </a:ext>
            </a:extLst>
          </p:cNvPr>
          <p:cNvSpPr>
            <a:spLocks noGrp="1"/>
          </p:cNvSpPr>
          <p:nvPr>
            <p:ph type="title"/>
          </p:nvPr>
        </p:nvSpPr>
        <p:spPr/>
        <p:txBody>
          <a:bodyPr/>
          <a:lstStyle/>
          <a:p>
            <a:r>
              <a:rPr lang="en-US" dirty="0"/>
              <a:t>Let’s hear from our teachers</a:t>
            </a:r>
          </a:p>
        </p:txBody>
      </p:sp>
      <p:sp>
        <p:nvSpPr>
          <p:cNvPr id="3" name="Content Placeholder 2">
            <a:extLst>
              <a:ext uri="{FF2B5EF4-FFF2-40B4-BE49-F238E27FC236}">
                <a16:creationId xmlns:a16="http://schemas.microsoft.com/office/drawing/2014/main" id="{A241F1ED-A2E7-824E-844B-ACDE536FA899}"/>
              </a:ext>
            </a:extLst>
          </p:cNvPr>
          <p:cNvSpPr>
            <a:spLocks noGrp="1"/>
          </p:cNvSpPr>
          <p:nvPr>
            <p:ph idx="1"/>
          </p:nvPr>
        </p:nvSpPr>
        <p:spPr>
          <a:xfrm>
            <a:off x="838200" y="1320801"/>
            <a:ext cx="10515600" cy="4760686"/>
          </a:xfrm>
        </p:spPr>
        <p:txBody>
          <a:bodyPr>
            <a:normAutofit lnSpcReduction="10000"/>
          </a:bodyPr>
          <a:lstStyle/>
          <a:p>
            <a:pPr marL="0" lvl="0" indent="0">
              <a:lnSpc>
                <a:spcPct val="100000"/>
              </a:lnSpc>
              <a:spcBef>
                <a:spcPts val="0"/>
              </a:spcBef>
              <a:buClr>
                <a:schemeClr val="dk1"/>
              </a:buClr>
              <a:buSzPts val="2400"/>
              <a:buNone/>
            </a:pPr>
            <a:r>
              <a:rPr lang="en-US" sz="2600" dirty="0">
                <a:solidFill>
                  <a:schemeClr val="dk1"/>
                </a:solidFill>
                <a:latin typeface="Indie Flower"/>
                <a:ea typeface="Indie Flower"/>
                <a:cs typeface="Indie Flower"/>
                <a:sym typeface="Indie Flower"/>
              </a:rPr>
              <a:t>Coteaching has given me more ideas about </a:t>
            </a:r>
            <a:r>
              <a:rPr lang="en-US" sz="2600" b="1" dirty="0">
                <a:solidFill>
                  <a:schemeClr val="dk1"/>
                </a:solidFill>
                <a:latin typeface="Indie Flower"/>
                <a:ea typeface="Indie Flower"/>
                <a:cs typeface="Indie Flower"/>
                <a:sym typeface="Indie Flower"/>
              </a:rPr>
              <a:t>groupings</a:t>
            </a:r>
            <a:r>
              <a:rPr lang="en-US" sz="2600" dirty="0">
                <a:solidFill>
                  <a:schemeClr val="dk1"/>
                </a:solidFill>
                <a:latin typeface="Indie Flower"/>
                <a:ea typeface="Indie Flower"/>
                <a:cs typeface="Indie Flower"/>
                <a:sym typeface="Indie Flower"/>
              </a:rPr>
              <a:t> or even how to </a:t>
            </a:r>
            <a:r>
              <a:rPr lang="en-US" sz="2600" b="1" dirty="0">
                <a:solidFill>
                  <a:schemeClr val="dk1"/>
                </a:solidFill>
                <a:latin typeface="Indie Flower"/>
                <a:ea typeface="Indie Flower"/>
                <a:cs typeface="Indie Flower"/>
                <a:sym typeface="Indie Flower"/>
              </a:rPr>
              <a:t>structure a block of time</a:t>
            </a:r>
            <a:r>
              <a:rPr lang="en-US" sz="2600" dirty="0">
                <a:solidFill>
                  <a:schemeClr val="dk1"/>
                </a:solidFill>
                <a:latin typeface="Indie Flower"/>
                <a:ea typeface="Indie Flower"/>
                <a:cs typeface="Indie Flower"/>
                <a:sym typeface="Indie Flower"/>
              </a:rPr>
              <a:t> in different </a:t>
            </a:r>
            <a:r>
              <a:rPr lang="en-US" sz="2600" b="1" dirty="0">
                <a:solidFill>
                  <a:schemeClr val="dk1"/>
                </a:solidFill>
                <a:latin typeface="Indie Flower"/>
                <a:ea typeface="Indie Flower"/>
                <a:cs typeface="Indie Flower"/>
                <a:sym typeface="Indie Flower"/>
              </a:rPr>
              <a:t>ways to deliver core content</a:t>
            </a:r>
            <a:r>
              <a:rPr lang="en-US" sz="2600" dirty="0">
                <a:solidFill>
                  <a:schemeClr val="dk1"/>
                </a:solidFill>
                <a:latin typeface="Indie Flower"/>
                <a:ea typeface="Indie Flower"/>
                <a:cs typeface="Indie Flower"/>
                <a:sym typeface="Indie Flower"/>
              </a:rPr>
              <a:t>. My </a:t>
            </a:r>
            <a:r>
              <a:rPr lang="en-US" sz="2600" b="1" dirty="0">
                <a:solidFill>
                  <a:schemeClr val="dk1"/>
                </a:solidFill>
                <a:latin typeface="Indie Flower"/>
                <a:ea typeface="Indie Flower"/>
                <a:cs typeface="Indie Flower"/>
                <a:sym typeface="Indie Flower"/>
              </a:rPr>
              <a:t>differentiating practices</a:t>
            </a:r>
            <a:r>
              <a:rPr lang="en-US" sz="2600" dirty="0">
                <a:solidFill>
                  <a:schemeClr val="dk1"/>
                </a:solidFill>
                <a:latin typeface="Indie Flower"/>
                <a:ea typeface="Indie Flower"/>
                <a:cs typeface="Indie Flower"/>
                <a:sym typeface="Indie Flower"/>
              </a:rPr>
              <a:t> have become much more </a:t>
            </a:r>
            <a:r>
              <a:rPr lang="en-US" sz="2600" b="1" dirty="0">
                <a:solidFill>
                  <a:schemeClr val="dk1"/>
                </a:solidFill>
                <a:latin typeface="Indie Flower"/>
                <a:ea typeface="Indie Flower"/>
                <a:cs typeface="Indie Flower"/>
                <a:sym typeface="Indie Flower"/>
              </a:rPr>
              <a:t>fluid and responsive</a:t>
            </a:r>
            <a:r>
              <a:rPr lang="en-US" sz="2600" dirty="0">
                <a:solidFill>
                  <a:schemeClr val="dk1"/>
                </a:solidFill>
                <a:latin typeface="Indie Flower"/>
                <a:ea typeface="Indie Flower"/>
                <a:cs typeface="Indie Flower"/>
                <a:sym typeface="Indie Flower"/>
              </a:rPr>
              <a:t>. We group and regroup students as needed, and we </a:t>
            </a:r>
            <a:r>
              <a:rPr lang="en-US" sz="2600" b="1" dirty="0">
                <a:solidFill>
                  <a:schemeClr val="dk1"/>
                </a:solidFill>
                <a:latin typeface="Indie Flower"/>
                <a:ea typeface="Indie Flower"/>
                <a:cs typeface="Indie Flower"/>
                <a:sym typeface="Indie Flower"/>
              </a:rPr>
              <a:t>group ALL students</a:t>
            </a:r>
            <a:r>
              <a:rPr lang="en-US" sz="2600" dirty="0">
                <a:solidFill>
                  <a:schemeClr val="dk1"/>
                </a:solidFill>
                <a:latin typeface="Indie Flower"/>
                <a:ea typeface="Indie Flower"/>
                <a:cs typeface="Indie Flower"/>
                <a:sym typeface="Indie Flower"/>
              </a:rPr>
              <a:t>, not just students with IEPs. Also, all of our students with IEPs </a:t>
            </a:r>
            <a:r>
              <a:rPr lang="en-US" sz="2600" b="1" dirty="0">
                <a:solidFill>
                  <a:schemeClr val="dk1"/>
                </a:solidFill>
                <a:latin typeface="Indie Flower"/>
                <a:ea typeface="Indie Flower"/>
                <a:cs typeface="Indie Flower"/>
                <a:sym typeface="Indie Flower"/>
              </a:rPr>
              <a:t>met all their math goals</a:t>
            </a:r>
            <a:r>
              <a:rPr lang="en-US" sz="2600" dirty="0">
                <a:solidFill>
                  <a:schemeClr val="dk1"/>
                </a:solidFill>
                <a:latin typeface="Indie Flower"/>
                <a:ea typeface="Indie Flower"/>
                <a:cs typeface="Indie Flower"/>
                <a:sym typeface="Indie Flower"/>
              </a:rPr>
              <a:t> and we were able to begin working on new goals.  - 3</a:t>
            </a:r>
            <a:r>
              <a:rPr lang="en-US" sz="2600" baseline="30000" dirty="0">
                <a:solidFill>
                  <a:schemeClr val="dk1"/>
                </a:solidFill>
                <a:latin typeface="Indie Flower"/>
                <a:ea typeface="Indie Flower"/>
                <a:cs typeface="Indie Flower"/>
                <a:sym typeface="Indie Flower"/>
              </a:rPr>
              <a:t>rd</a:t>
            </a:r>
            <a:r>
              <a:rPr lang="en-US" sz="2600" dirty="0">
                <a:solidFill>
                  <a:schemeClr val="dk1"/>
                </a:solidFill>
                <a:latin typeface="Indie Flower"/>
                <a:ea typeface="Indie Flower"/>
                <a:cs typeface="Indie Flower"/>
                <a:sym typeface="Indie Flower"/>
              </a:rPr>
              <a:t> Grade </a:t>
            </a:r>
            <a:r>
              <a:rPr lang="en-US" sz="2600" dirty="0" err="1">
                <a:solidFill>
                  <a:schemeClr val="dk1"/>
                </a:solidFill>
                <a:latin typeface="Indie Flower"/>
                <a:ea typeface="Indie Flower"/>
                <a:cs typeface="Indie Flower"/>
                <a:sym typeface="Indie Flower"/>
              </a:rPr>
              <a:t>coteacher</a:t>
            </a:r>
            <a:endParaRPr lang="en-US" sz="2600" dirty="0">
              <a:solidFill>
                <a:schemeClr val="dk1"/>
              </a:solidFill>
              <a:latin typeface="Indie Flower"/>
              <a:ea typeface="Indie Flower"/>
              <a:cs typeface="Indie Flower"/>
              <a:sym typeface="Indie Flower"/>
            </a:endParaRPr>
          </a:p>
          <a:p>
            <a:pPr marL="0" lvl="0" indent="0">
              <a:lnSpc>
                <a:spcPct val="100000"/>
              </a:lnSpc>
              <a:spcBef>
                <a:spcPts val="0"/>
              </a:spcBef>
              <a:buClr>
                <a:schemeClr val="dk1"/>
              </a:buClr>
              <a:buSzPts val="2400"/>
              <a:buNone/>
            </a:pPr>
            <a:endParaRPr lang="en-US" sz="2600" dirty="0">
              <a:solidFill>
                <a:schemeClr val="dk1"/>
              </a:solidFill>
              <a:latin typeface="Indie Flower"/>
              <a:ea typeface="Indie Flower"/>
              <a:cs typeface="Indie Flower"/>
              <a:sym typeface="Indie Flower"/>
            </a:endParaRPr>
          </a:p>
          <a:p>
            <a:pPr marL="0" indent="0">
              <a:lnSpc>
                <a:spcPct val="100000"/>
              </a:lnSpc>
              <a:spcBef>
                <a:spcPts val="0"/>
              </a:spcBef>
              <a:buClr>
                <a:schemeClr val="dk1"/>
              </a:buClr>
              <a:buSzPts val="2400"/>
              <a:buNone/>
            </a:pPr>
            <a:r>
              <a:rPr lang="en-US" sz="2600" dirty="0">
                <a:solidFill>
                  <a:schemeClr val="dk1"/>
                </a:solidFill>
                <a:latin typeface="Indie Flower"/>
                <a:ea typeface="Indie Flower"/>
                <a:cs typeface="Indie Flower"/>
                <a:sym typeface="Indie Flower"/>
              </a:rPr>
              <a:t>My </a:t>
            </a:r>
            <a:r>
              <a:rPr lang="en-US" sz="2600" b="1" dirty="0">
                <a:solidFill>
                  <a:schemeClr val="dk1"/>
                </a:solidFill>
                <a:latin typeface="Indie Flower"/>
                <a:ea typeface="Indie Flower"/>
                <a:cs typeface="Indie Flower"/>
                <a:sym typeface="Indie Flower"/>
              </a:rPr>
              <a:t>professional practice has changed</a:t>
            </a:r>
            <a:r>
              <a:rPr lang="en-US" sz="2600" dirty="0">
                <a:solidFill>
                  <a:schemeClr val="dk1"/>
                </a:solidFill>
                <a:latin typeface="Indie Flower"/>
                <a:ea typeface="Indie Flower"/>
                <a:cs typeface="Indie Flower"/>
                <a:sym typeface="Indie Flower"/>
              </a:rPr>
              <a:t> because I have more knowledge about unit pacing and how to teach various math content areas. I am better at </a:t>
            </a:r>
            <a:r>
              <a:rPr lang="en-US" sz="2600" b="1" dirty="0">
                <a:solidFill>
                  <a:schemeClr val="dk1"/>
                </a:solidFill>
                <a:latin typeface="Indie Flower"/>
                <a:ea typeface="Indie Flower"/>
                <a:cs typeface="Indie Flower"/>
                <a:sym typeface="Indie Flower"/>
              </a:rPr>
              <a:t>using data to drive instruction</a:t>
            </a:r>
            <a:r>
              <a:rPr lang="en-US" sz="2600" dirty="0">
                <a:solidFill>
                  <a:schemeClr val="dk1"/>
                </a:solidFill>
                <a:latin typeface="Indie Flower"/>
                <a:ea typeface="Indie Flower"/>
                <a:cs typeface="Indie Flower"/>
                <a:sym typeface="Indie Flower"/>
              </a:rPr>
              <a:t> – this has been huge for me and I’m applying it to other content areas. It has been easier and </a:t>
            </a:r>
            <a:r>
              <a:rPr lang="en-US" sz="2600" b="1" dirty="0">
                <a:solidFill>
                  <a:schemeClr val="dk1"/>
                </a:solidFill>
                <a:latin typeface="Indie Flower"/>
                <a:ea typeface="Indie Flower"/>
                <a:cs typeface="Indie Flower"/>
                <a:sym typeface="Indie Flower"/>
              </a:rPr>
              <a:t>more fun than I imagined </a:t>
            </a:r>
            <a:r>
              <a:rPr lang="en-US" sz="2600" dirty="0">
                <a:solidFill>
                  <a:schemeClr val="dk1"/>
                </a:solidFill>
                <a:latin typeface="Indie Flower"/>
                <a:ea typeface="Indie Flower"/>
                <a:cs typeface="Indie Flower"/>
                <a:sym typeface="Indie Flower"/>
              </a:rPr>
              <a:t>it would be</a:t>
            </a:r>
            <a:r>
              <a:rPr lang="en-US" dirty="0">
                <a:solidFill>
                  <a:schemeClr val="dk1"/>
                </a:solidFill>
                <a:latin typeface="Indie Flower"/>
                <a:ea typeface="Indie Flower"/>
                <a:cs typeface="Indie Flower"/>
                <a:sym typeface="Indie Flower"/>
              </a:rPr>
              <a:t>. – EBC teacher, 5</a:t>
            </a:r>
            <a:r>
              <a:rPr lang="en-US" baseline="30000" dirty="0">
                <a:solidFill>
                  <a:schemeClr val="dk1"/>
                </a:solidFill>
                <a:latin typeface="Indie Flower"/>
                <a:ea typeface="Indie Flower"/>
                <a:cs typeface="Indie Flower"/>
                <a:sym typeface="Indie Flower"/>
              </a:rPr>
              <a:t>th</a:t>
            </a:r>
            <a:r>
              <a:rPr lang="en-US" dirty="0">
                <a:solidFill>
                  <a:schemeClr val="dk1"/>
                </a:solidFill>
                <a:latin typeface="Indie Flower"/>
                <a:ea typeface="Indie Flower"/>
                <a:cs typeface="Indie Flower"/>
                <a:sym typeface="Indie Flower"/>
              </a:rPr>
              <a:t> grade </a:t>
            </a:r>
            <a:r>
              <a:rPr lang="en-US" dirty="0" err="1">
                <a:solidFill>
                  <a:schemeClr val="dk1"/>
                </a:solidFill>
                <a:latin typeface="Indie Flower"/>
                <a:ea typeface="Indie Flower"/>
                <a:cs typeface="Indie Flower"/>
                <a:sym typeface="Indie Flower"/>
              </a:rPr>
              <a:t>coteacher</a:t>
            </a:r>
            <a:endParaRPr lang="en-US" dirty="0">
              <a:solidFill>
                <a:schemeClr val="dk1"/>
              </a:solidFill>
              <a:latin typeface="Indie Flower"/>
              <a:ea typeface="Indie Flower"/>
              <a:cs typeface="Indie Flower"/>
              <a:sym typeface="Indie Flower"/>
            </a:endParaRPr>
          </a:p>
          <a:p>
            <a:pPr marL="0" lvl="0" indent="0">
              <a:lnSpc>
                <a:spcPct val="100000"/>
              </a:lnSpc>
              <a:spcBef>
                <a:spcPts val="0"/>
              </a:spcBef>
              <a:buClr>
                <a:schemeClr val="dk1"/>
              </a:buClr>
              <a:buSzPts val="2400"/>
              <a:buNone/>
            </a:pPr>
            <a:endParaRPr lang="en-US" dirty="0">
              <a:solidFill>
                <a:schemeClr val="dk1"/>
              </a:solidFill>
              <a:latin typeface="Indie Flower"/>
              <a:ea typeface="Indie Flower"/>
              <a:cs typeface="Indie Flower"/>
              <a:sym typeface="Indie Flower"/>
            </a:endParaRPr>
          </a:p>
        </p:txBody>
      </p:sp>
      <p:sp>
        <p:nvSpPr>
          <p:cNvPr id="4" name="Date Placeholder 3">
            <a:extLst>
              <a:ext uri="{FF2B5EF4-FFF2-40B4-BE49-F238E27FC236}">
                <a16:creationId xmlns:a16="http://schemas.microsoft.com/office/drawing/2014/main" id="{4325016F-B43E-A145-94B8-78573D88AC6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6293F0E-E5A6-4B0A-8C81-4FE16869D8A1}" type="datetime1">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3/11/2020</a:t>
            </a:fld>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5" name="Slide Number Placeholder 4">
            <a:extLst>
              <a:ext uri="{FF2B5EF4-FFF2-40B4-BE49-F238E27FC236}">
                <a16:creationId xmlns:a16="http://schemas.microsoft.com/office/drawing/2014/main" id="{C4F7198B-5FE5-9D4E-BF8E-C0CA9663D72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BE888B-438C-4896-AE45-D605BA6EAF48}" type="slidenum">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41340079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t>What Advice Would You Give To People Starting This Work?</a:t>
            </a:r>
          </a:p>
        </p:txBody>
      </p:sp>
      <p:graphicFrame>
        <p:nvGraphicFramePr>
          <p:cNvPr id="4" name="Content Placeholder 1" title="color block with arrows"/>
          <p:cNvGraphicFramePr>
            <a:graphicFrameLocks noGrp="1"/>
          </p:cNvGraphicFramePr>
          <p:nvPr>
            <p:ph idx="1"/>
            <p:extLst>
              <p:ext uri="{D42A27DB-BD31-4B8C-83A1-F6EECF244321}">
                <p14:modId xmlns:p14="http://schemas.microsoft.com/office/powerpoint/2010/main" val="3372411772"/>
              </p:ext>
            </p:extLst>
          </p:nvPr>
        </p:nvGraphicFramePr>
        <p:xfrm>
          <a:off x="838200" y="1540933"/>
          <a:ext cx="11218332" cy="4571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4C3267-46E7-4297-9730-18527C58FAD3}" type="datetime1">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3/11/2020</a:t>
            </a:fld>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E888B-438C-4896-AE45-D605BA6EAF48}" type="slidenum">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8585698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GATE Evaluation </a:t>
            </a:r>
          </a:p>
        </p:txBody>
      </p:sp>
      <p:pic>
        <p:nvPicPr>
          <p:cNvPr id="4" name="Picture 3" title="Question Mark "/>
          <p:cNvPicPr>
            <a:picLocks noChangeAspect="1"/>
          </p:cNvPicPr>
          <p:nvPr/>
        </p:nvPicPr>
        <p:blipFill>
          <a:blip r:embed="rId3">
            <a:duotone>
              <a:schemeClr val="accent2">
                <a:shade val="45000"/>
                <a:satMod val="135000"/>
              </a:schemeClr>
              <a:prstClr val="white"/>
            </a:duotone>
          </a:blip>
          <a:stretch>
            <a:fillRect/>
          </a:stretch>
        </p:blipFill>
        <p:spPr>
          <a:xfrm>
            <a:off x="9391336" y="3776728"/>
            <a:ext cx="2424205" cy="2346773"/>
          </a:xfrm>
          <a:prstGeom prst="rect">
            <a:avLst/>
          </a:prstGeom>
        </p:spPr>
      </p:pic>
      <p:sp>
        <p:nvSpPr>
          <p:cNvPr id="3" name="Content Placeholder 2"/>
          <p:cNvSpPr>
            <a:spLocks noGrp="1"/>
          </p:cNvSpPr>
          <p:nvPr>
            <p:ph idx="1"/>
          </p:nvPr>
        </p:nvSpPr>
        <p:spPr>
          <a:xfrm>
            <a:off x="838199" y="1882775"/>
            <a:ext cx="9464817" cy="3927475"/>
          </a:xfrm>
        </p:spPr>
        <p:txBody>
          <a:bodyPr numCol="2">
            <a:normAutofit fontScale="62500" lnSpcReduction="20000"/>
          </a:bodyPr>
          <a:lstStyle/>
          <a:p>
            <a:pPr marL="0" indent="0">
              <a:buNone/>
            </a:pPr>
            <a:r>
              <a:rPr lang="en-US" b="1" dirty="0"/>
              <a:t>This presentation will change my practice in the future:</a:t>
            </a:r>
            <a:endParaRPr lang="en-US" dirty="0"/>
          </a:p>
          <a:p>
            <a:r>
              <a:rPr lang="en-US" dirty="0"/>
              <a:t>Definitely</a:t>
            </a:r>
          </a:p>
          <a:p>
            <a:r>
              <a:rPr lang="en-US" dirty="0"/>
              <a:t>Probably </a:t>
            </a:r>
          </a:p>
          <a:p>
            <a:r>
              <a:rPr lang="en-US" dirty="0"/>
              <a:t>Not Sure</a:t>
            </a:r>
          </a:p>
          <a:p>
            <a:r>
              <a:rPr lang="en-US" dirty="0"/>
              <a:t>No – not helpful</a:t>
            </a:r>
          </a:p>
          <a:p>
            <a:pPr marL="0" indent="0">
              <a:buNone/>
            </a:pPr>
            <a:endParaRPr lang="en-US" dirty="0"/>
          </a:p>
          <a:p>
            <a:pPr marL="0" indent="0">
              <a:buNone/>
            </a:pPr>
            <a:r>
              <a:rPr lang="en-US" b="1" dirty="0"/>
              <a:t>This presentation was well organized with a variety of participant involvement:</a:t>
            </a:r>
            <a:endParaRPr lang="en-US" dirty="0"/>
          </a:p>
          <a:p>
            <a:r>
              <a:rPr lang="en-US" dirty="0"/>
              <a:t>Strongly agree</a:t>
            </a:r>
          </a:p>
          <a:p>
            <a:r>
              <a:rPr lang="en-US" dirty="0"/>
              <a:t>Agree </a:t>
            </a:r>
          </a:p>
          <a:p>
            <a:r>
              <a:rPr lang="en-US" dirty="0"/>
              <a:t>Disagree</a:t>
            </a:r>
          </a:p>
          <a:p>
            <a:r>
              <a:rPr lang="en-US" dirty="0"/>
              <a:t>Strongly Disagree</a:t>
            </a:r>
          </a:p>
          <a:p>
            <a:pPr marL="0" indent="0">
              <a:buNone/>
            </a:pPr>
            <a:r>
              <a:rPr lang="en-US" b="1" dirty="0"/>
              <a:t>The presenters were content experts:</a:t>
            </a:r>
            <a:endParaRPr lang="en-US" dirty="0"/>
          </a:p>
          <a:p>
            <a:r>
              <a:rPr lang="en-US" dirty="0"/>
              <a:t>Strongly agree</a:t>
            </a:r>
          </a:p>
          <a:p>
            <a:r>
              <a:rPr lang="en-US" dirty="0"/>
              <a:t>Agree</a:t>
            </a:r>
          </a:p>
          <a:p>
            <a:r>
              <a:rPr lang="en-US" dirty="0"/>
              <a:t>Disagree</a:t>
            </a:r>
          </a:p>
          <a:p>
            <a:r>
              <a:rPr lang="en-US" dirty="0"/>
              <a:t>Strongly Disagree</a:t>
            </a:r>
          </a:p>
          <a:p>
            <a:pPr marL="0" indent="0">
              <a:buNone/>
            </a:pPr>
            <a:endParaRPr lang="en-US" b="1" dirty="0"/>
          </a:p>
          <a:p>
            <a:pPr marL="0" indent="0">
              <a:buNone/>
            </a:pPr>
            <a:r>
              <a:rPr lang="en-US" b="1" dirty="0"/>
              <a:t>The presentation met the stated learning objectives:</a:t>
            </a:r>
            <a:endParaRPr lang="en-US" dirty="0"/>
          </a:p>
          <a:p>
            <a:r>
              <a:rPr lang="en-US" dirty="0"/>
              <a:t>Strongly agree</a:t>
            </a:r>
          </a:p>
          <a:p>
            <a:r>
              <a:rPr lang="en-US" dirty="0"/>
              <a:t>Agree</a:t>
            </a:r>
          </a:p>
          <a:p>
            <a:r>
              <a:rPr lang="en-US" dirty="0"/>
              <a:t>Disagree</a:t>
            </a:r>
          </a:p>
          <a:p>
            <a:r>
              <a:rPr lang="en-US" dirty="0"/>
              <a:t>Strongly Disagree</a:t>
            </a:r>
          </a:p>
        </p:txBody>
      </p:sp>
      <p:sp>
        <p:nvSpPr>
          <p:cNvPr id="6" name="Date Placeholder 5"/>
          <p:cNvSpPr>
            <a:spLocks noGrp="1"/>
          </p:cNvSpPr>
          <p:nvPr>
            <p:ph type="dt" sz="half" idx="10"/>
          </p:nvPr>
        </p:nvSpPr>
        <p:spPr/>
        <p:txBody>
          <a:bodyPr/>
          <a:lstStyle/>
          <a:p>
            <a:r>
              <a:rPr lang="en-US" dirty="0"/>
              <a:t>3/11/2020</a:t>
            </a:r>
          </a:p>
          <a:p>
            <a:endParaRPr lang="en-US" dirty="0"/>
          </a:p>
        </p:txBody>
      </p:sp>
      <p:sp>
        <p:nvSpPr>
          <p:cNvPr id="5" name="Rectangle 4"/>
          <p:cNvSpPr/>
          <p:nvPr/>
        </p:nvSpPr>
        <p:spPr>
          <a:xfrm>
            <a:off x="8293305" y="6212516"/>
            <a:ext cx="2484526" cy="369332"/>
          </a:xfrm>
          <a:prstGeom prst="rect">
            <a:avLst/>
          </a:prstGeom>
        </p:spPr>
        <p:txBody>
          <a:bodyPr wrap="none">
            <a:spAutoFit/>
          </a:bodyPr>
          <a:lstStyle/>
          <a:p>
            <a:pPr algn="ctr"/>
            <a:r>
              <a:rPr lang="en-US" u="sng" dirty="0">
                <a:hlinkClick r:id="rId4"/>
              </a:rPr>
              <a:t>GATE Feedback Survey</a:t>
            </a:r>
            <a:endParaRPr lang="en-US" dirty="0"/>
          </a:p>
        </p:txBody>
      </p:sp>
      <p:sp>
        <p:nvSpPr>
          <p:cNvPr id="7" name="Slide Number Placeholder 6"/>
          <p:cNvSpPr>
            <a:spLocks noGrp="1"/>
          </p:cNvSpPr>
          <p:nvPr>
            <p:ph type="sldNum" sz="quarter" idx="12"/>
          </p:nvPr>
        </p:nvSpPr>
        <p:spPr/>
        <p:txBody>
          <a:bodyPr/>
          <a:lstStyle/>
          <a:p>
            <a:pPr algn="r"/>
            <a:fld id="{37BE888B-438C-4896-AE45-D605BA6EAF48}" type="slidenum">
              <a:rPr lang="en-US" smtClean="0"/>
              <a:pPr algn="r"/>
              <a:t>45</a:t>
            </a:fld>
            <a:endParaRPr lang="en-US" dirty="0"/>
          </a:p>
        </p:txBody>
      </p:sp>
    </p:spTree>
    <p:extLst>
      <p:ext uri="{BB962C8B-B14F-4D97-AF65-F5344CB8AC3E}">
        <p14:creationId xmlns:p14="http://schemas.microsoft.com/office/powerpoint/2010/main" val="22377722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9995748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0108"/>
          </a:xfrm>
        </p:spPr>
        <p:txBody>
          <a:bodyPr/>
          <a:lstStyle/>
          <a:p>
            <a:r>
              <a:rPr lang="en-US" dirty="0"/>
              <a:t>Resources </a:t>
            </a:r>
          </a:p>
        </p:txBody>
      </p:sp>
      <p:graphicFrame>
        <p:nvGraphicFramePr>
          <p:cNvPr id="4" name="Content Placeholder 6" title="color blocks"/>
          <p:cNvGraphicFramePr>
            <a:graphicFrameLocks noGrp="1"/>
          </p:cNvGraphicFramePr>
          <p:nvPr>
            <p:ph idx="1"/>
            <p:extLst>
              <p:ext uri="{D42A27DB-BD31-4B8C-83A1-F6EECF244321}">
                <p14:modId xmlns:p14="http://schemas.microsoft.com/office/powerpoint/2010/main" val="1388378601"/>
              </p:ext>
            </p:extLst>
          </p:nvPr>
        </p:nvGraphicFramePr>
        <p:xfrm>
          <a:off x="838200" y="1453019"/>
          <a:ext cx="10948792" cy="4357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2B776A-6FAB-4533-9AC6-94E0E8EE189B}" type="datetime1">
              <a:rPr kumimoji="0" lang="en-US" sz="12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3/11/2020</a:t>
            </a:fld>
            <a:r>
              <a:rPr kumimoji="0" lang="en-US" sz="1200" b="0" i="0" u="none" strike="noStrike" kern="1200" cap="none" spc="0" normalizeH="0" baseline="0" noProof="0" dirty="0">
                <a:ln>
                  <a:noFill/>
                </a:ln>
                <a:solidFill>
                  <a:srgbClr val="40403D"/>
                </a:solidFill>
                <a:effectLst/>
                <a:uLnTx/>
                <a:uFillTx/>
                <a:latin typeface="Segoe UI"/>
                <a:ea typeface="+mn-ea"/>
                <a:cs typeface="+mn-cs"/>
              </a:rPr>
              <a:t>  | </a:t>
            </a:r>
            <a:fld id="{37BE888B-438C-4896-AE45-D605BA6EAF48}" type="slidenum">
              <a:rPr kumimoji="0" lang="en-US" sz="12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3538535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us…….</a:t>
            </a:r>
          </a:p>
        </p:txBody>
      </p:sp>
      <p:graphicFrame>
        <p:nvGraphicFramePr>
          <p:cNvPr id="10" name="Content Placeholder 9" descr="Kefi Andersen, Amber Havens, Kristi Dominguez" title="Photos of presenters"/>
          <p:cNvGraphicFramePr>
            <a:graphicFrameLocks noGrp="1"/>
          </p:cNvGraphicFramePr>
          <p:nvPr>
            <p:ph idx="1"/>
            <p:extLst>
              <p:ext uri="{D42A27DB-BD31-4B8C-83A1-F6EECF244321}">
                <p14:modId xmlns:p14="http://schemas.microsoft.com/office/powerpoint/2010/main" val="3529640286"/>
              </p:ext>
            </p:extLst>
          </p:nvPr>
        </p:nvGraphicFramePr>
        <p:xfrm>
          <a:off x="838200" y="1465262"/>
          <a:ext cx="10515600" cy="4404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3D"/>
                </a:solidFill>
                <a:effectLst/>
                <a:uLnTx/>
                <a:uFillTx/>
                <a:latin typeface="Segoe UI"/>
                <a:ea typeface="+mn-ea"/>
                <a:cs typeface="+mn-cs"/>
              </a:rPr>
              <a:t>3/11/2020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E888B-438C-4896-AE45-D605BA6EAF48}" type="slidenum">
              <a:rPr kumimoji="0" lang="en-US" sz="18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1660377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 Personalized Assistance</a:t>
            </a:r>
          </a:p>
        </p:txBody>
      </p:sp>
      <p:sp>
        <p:nvSpPr>
          <p:cNvPr id="3" name="Content Placeholder 2"/>
          <p:cNvSpPr>
            <a:spLocks noGrp="1"/>
          </p:cNvSpPr>
          <p:nvPr>
            <p:ph idx="1"/>
          </p:nvPr>
        </p:nvSpPr>
        <p:spPr>
          <a:xfrm>
            <a:off x="838201" y="1882775"/>
            <a:ext cx="4972396" cy="3927475"/>
          </a:xfrm>
        </p:spPr>
        <p:txBody>
          <a:bodyPr/>
          <a:lstStyle/>
          <a:p>
            <a:r>
              <a:rPr lang="en-US" dirty="0"/>
              <a:t>Do you want personalized support? </a:t>
            </a:r>
          </a:p>
          <a:p>
            <a:endParaRPr lang="en-US" dirty="0"/>
          </a:p>
          <a:p>
            <a:r>
              <a:rPr lang="en-US" dirty="0"/>
              <a:t>We want to help connect you to the right people! </a:t>
            </a:r>
          </a:p>
          <a:p>
            <a:endParaRPr lang="en-US" dirty="0"/>
          </a:p>
          <a:p>
            <a:r>
              <a:rPr lang="en-US" dirty="0"/>
              <a:t>Use the </a:t>
            </a:r>
            <a:r>
              <a:rPr lang="en-US" dirty="0">
                <a:hlinkClick r:id="rId3"/>
              </a:rPr>
              <a:t>Green Button</a:t>
            </a:r>
            <a:r>
              <a:rPr lang="en-US" dirty="0"/>
              <a:t>!</a:t>
            </a:r>
          </a:p>
        </p:txBody>
      </p:sp>
      <p:pic>
        <p:nvPicPr>
          <p:cNvPr id="4" name="Picture 3" title="Get Personalized support from our team button">
            <a:hlinkClick r:id="rId3"/>
          </p:cNvPr>
          <p:cNvPicPr>
            <a:picLocks noChangeAspect="1"/>
          </p:cNvPicPr>
          <p:nvPr/>
        </p:nvPicPr>
        <p:blipFill>
          <a:blip r:embed="rId4">
            <a:duotone>
              <a:schemeClr val="accent2">
                <a:shade val="45000"/>
                <a:satMod val="135000"/>
              </a:schemeClr>
              <a:prstClr val="white"/>
            </a:duotone>
          </a:blip>
          <a:stretch>
            <a:fillRect/>
          </a:stretch>
        </p:blipFill>
        <p:spPr>
          <a:xfrm>
            <a:off x="7494966" y="1430434"/>
            <a:ext cx="2472500" cy="4231779"/>
          </a:xfrm>
          <a:prstGeom prst="rect">
            <a:avLst/>
          </a:prstGeom>
        </p:spPr>
      </p:pic>
      <p:sp>
        <p:nvSpPr>
          <p:cNvPr id="5" name="Date Placeholder 4"/>
          <p:cNvSpPr>
            <a:spLocks noGrp="1"/>
          </p:cNvSpPr>
          <p:nvPr>
            <p:ph type="dt" sz="half" idx="10"/>
          </p:nvPr>
        </p:nvSpPr>
        <p:spPr/>
        <p:txBody>
          <a:bodyPr/>
          <a:lstStyle/>
          <a:p>
            <a:r>
              <a:rPr lang="en-US" dirty="0"/>
              <a:t>3/11/2020</a:t>
            </a:r>
          </a:p>
          <a:p>
            <a:endParaRPr lang="en-US" dirty="0"/>
          </a:p>
        </p:txBody>
      </p:sp>
      <p:sp>
        <p:nvSpPr>
          <p:cNvPr id="6" name="Slide Number Placeholder 5"/>
          <p:cNvSpPr>
            <a:spLocks noGrp="1"/>
          </p:cNvSpPr>
          <p:nvPr>
            <p:ph type="sldNum" sz="quarter" idx="12"/>
          </p:nvPr>
        </p:nvSpPr>
        <p:spPr/>
        <p:txBody>
          <a:bodyPr/>
          <a:lstStyle/>
          <a:p>
            <a:pPr algn="r"/>
            <a:fld id="{37BE888B-438C-4896-AE45-D605BA6EAF48}" type="slidenum">
              <a:rPr lang="en-US" smtClean="0"/>
              <a:pPr algn="r"/>
              <a:t>49</a:t>
            </a:fld>
            <a:endParaRPr lang="en-US" dirty="0"/>
          </a:p>
        </p:txBody>
      </p:sp>
    </p:spTree>
    <p:extLst>
      <p:ext uri="{BB962C8B-B14F-4D97-AF65-F5344CB8AC3E}">
        <p14:creationId xmlns:p14="http://schemas.microsoft.com/office/powerpoint/2010/main" val="150484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Webinar Etiquette</a:t>
            </a:r>
          </a:p>
        </p:txBody>
      </p:sp>
      <p:graphicFrame>
        <p:nvGraphicFramePr>
          <p:cNvPr id="4" name="Diagram 3" title="icons and color blocks graphic "/>
          <p:cNvGraphicFramePr/>
          <p:nvPr>
            <p:extLst>
              <p:ext uri="{D42A27DB-BD31-4B8C-83A1-F6EECF244321}">
                <p14:modId xmlns:p14="http://schemas.microsoft.com/office/powerpoint/2010/main" val="565519552"/>
              </p:ext>
            </p:extLst>
          </p:nvPr>
        </p:nvGraphicFramePr>
        <p:xfrm>
          <a:off x="1997159" y="1317950"/>
          <a:ext cx="8128000" cy="4390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Date Placeholder 5"/>
          <p:cNvSpPr>
            <a:spLocks noGrp="1"/>
          </p:cNvSpPr>
          <p:nvPr>
            <p:ph type="dt" sz="half" idx="10"/>
          </p:nvPr>
        </p:nvSpPr>
        <p:spPr>
          <a:xfrm>
            <a:off x="4038600" y="6274478"/>
            <a:ext cx="4114800" cy="365125"/>
          </a:xfrm>
        </p:spPr>
        <p:txBody>
          <a:bodyPr/>
          <a:lstStyle/>
          <a:p>
            <a:r>
              <a:rPr lang="en-US" dirty="0"/>
              <a:t>3/11/2020</a:t>
            </a:r>
          </a:p>
          <a:p>
            <a:endParaRPr lang="en-US" dirty="0"/>
          </a:p>
        </p:txBody>
      </p:sp>
      <p:sp>
        <p:nvSpPr>
          <p:cNvPr id="7" name="Slide Number Placeholder 6"/>
          <p:cNvSpPr>
            <a:spLocks noGrp="1"/>
          </p:cNvSpPr>
          <p:nvPr>
            <p:ph type="sldNum" sz="quarter" idx="12"/>
          </p:nvPr>
        </p:nvSpPr>
        <p:spPr>
          <a:xfrm>
            <a:off x="8610600" y="6267277"/>
            <a:ext cx="2743200" cy="365125"/>
          </a:xfrm>
        </p:spPr>
        <p:txBody>
          <a:bodyPr/>
          <a:lstStyle/>
          <a:p>
            <a:pPr algn="r"/>
            <a:fld id="{37BE888B-438C-4896-AE45-D605BA6EAF48}" type="slidenum">
              <a:rPr lang="en-US" smtClean="0"/>
              <a:pPr algn="r"/>
              <a:t>5</a:t>
            </a:fld>
            <a:endParaRPr lang="en-US" dirty="0"/>
          </a:p>
        </p:txBody>
      </p:sp>
    </p:spTree>
    <p:extLst>
      <p:ext uri="{BB962C8B-B14F-4D97-AF65-F5344CB8AC3E}">
        <p14:creationId xmlns:p14="http://schemas.microsoft.com/office/powerpoint/2010/main" val="19410518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8275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Creative Commons</a:t>
            </a:r>
          </a:p>
        </p:txBody>
      </p:sp>
      <p:pic>
        <p:nvPicPr>
          <p:cNvPr id="8" name="Picture 2" descr="CreativeCommons logo&#10;&#10;http://mirrors.creativecommons.org/presskit/buttons/88x31/png/by.png" title="CC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707" y="2402615"/>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sz="half" idx="1"/>
          </p:nvPr>
        </p:nvSpPr>
        <p:spPr>
          <a:xfrm>
            <a:off x="2147977" y="1946394"/>
            <a:ext cx="9592573" cy="1357523"/>
          </a:xfrm>
        </p:spPr>
        <p:txBody>
          <a:bodyPr/>
          <a:lstStyle/>
          <a:p>
            <a:pPr marL="0" indent="0">
              <a:buNone/>
            </a:pPr>
            <a:r>
              <a:rPr lang="en-US" dirty="0"/>
              <a:t>Except where otherwise noted, this work by the </a:t>
            </a:r>
            <a:r>
              <a:rPr lang="en-US" dirty="0">
                <a:hlinkClick r:id="rId4"/>
              </a:rPr>
              <a:t>Office of Superintendent of Public Instruction </a:t>
            </a:r>
            <a:r>
              <a:rPr lang="en-US" dirty="0"/>
              <a:t>is licensed under a </a:t>
            </a:r>
            <a:r>
              <a:rPr lang="en-US" dirty="0">
                <a:hlinkClick r:id="rId5"/>
              </a:rPr>
              <a:t>Creative Commons 4.0 International License</a:t>
            </a:r>
            <a:r>
              <a:rPr lang="en-US" dirty="0"/>
              <a:t>.</a:t>
            </a:r>
          </a:p>
        </p:txBody>
      </p:sp>
      <p:sp>
        <p:nvSpPr>
          <p:cNvPr id="9" name="Date Placeholder 8"/>
          <p:cNvSpPr>
            <a:spLocks noGrp="1"/>
          </p:cNvSpPr>
          <p:nvPr>
            <p:ph type="dt" sz="half" idx="10"/>
          </p:nvPr>
        </p:nvSpPr>
        <p:spPr>
          <a:xfrm>
            <a:off x="4038600" y="6274478"/>
            <a:ext cx="4114800" cy="365125"/>
          </a:xfrm>
        </p:spPr>
        <p:txBody>
          <a:bodyPr/>
          <a:lstStyle/>
          <a:p>
            <a:r>
              <a:rPr lang="en-US" dirty="0"/>
              <a:t>3/11/2020</a:t>
            </a:r>
          </a:p>
          <a:p>
            <a:endParaRPr lang="en-US" dirty="0"/>
          </a:p>
        </p:txBody>
      </p:sp>
      <p:sp>
        <p:nvSpPr>
          <p:cNvPr id="10" name="Slide Number Placeholder 9"/>
          <p:cNvSpPr>
            <a:spLocks noGrp="1"/>
          </p:cNvSpPr>
          <p:nvPr>
            <p:ph type="sldNum" sz="quarter" idx="12"/>
          </p:nvPr>
        </p:nvSpPr>
        <p:spPr>
          <a:xfrm>
            <a:off x="8610600" y="6267277"/>
            <a:ext cx="2743200" cy="365125"/>
          </a:xfrm>
        </p:spPr>
        <p:txBody>
          <a:bodyPr/>
          <a:lstStyle/>
          <a:p>
            <a:fld id="{37BE888B-438C-4896-AE45-D605BA6EAF48}" type="slidenum">
              <a:rPr lang="en-US" smtClean="0"/>
              <a:t>51</a:t>
            </a:fld>
            <a:endParaRPr lang="en-US"/>
          </a:p>
        </p:txBody>
      </p:sp>
    </p:spTree>
    <p:extLst>
      <p:ext uri="{BB962C8B-B14F-4D97-AF65-F5344CB8AC3E}">
        <p14:creationId xmlns:p14="http://schemas.microsoft.com/office/powerpoint/2010/main" val="40126468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2276"/>
            <a:ext cx="10515600" cy="987962"/>
          </a:xfrm>
        </p:spPr>
        <p:txBody>
          <a:bodyPr/>
          <a:lstStyle/>
          <a:p>
            <a:r>
              <a:rPr lang="en-US" dirty="0">
                <a:hlinkClick r:id="rId3"/>
              </a:rPr>
              <a:t>MTSS PLC Webinar Series </a:t>
            </a:r>
            <a:endParaRPr lang="en-US" dirty="0"/>
          </a:p>
        </p:txBody>
      </p:sp>
      <p:graphicFrame>
        <p:nvGraphicFramePr>
          <p:cNvPr id="6" name="Content Placeholder 5" title="Color Blocks"/>
          <p:cNvGraphicFramePr>
            <a:graphicFrameLocks noGrp="1"/>
          </p:cNvGraphicFramePr>
          <p:nvPr>
            <p:ph idx="1"/>
            <p:extLst>
              <p:ext uri="{D42A27DB-BD31-4B8C-83A1-F6EECF244321}">
                <p14:modId xmlns:p14="http://schemas.microsoft.com/office/powerpoint/2010/main" val="1914622381"/>
              </p:ext>
            </p:extLst>
          </p:nvPr>
        </p:nvGraphicFramePr>
        <p:xfrm>
          <a:off x="1065904" y="2519360"/>
          <a:ext cx="5255654" cy="23458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4" name="Group 3" title="MTSS triangle"/>
          <p:cNvGrpSpPr/>
          <p:nvPr/>
        </p:nvGrpSpPr>
        <p:grpSpPr>
          <a:xfrm>
            <a:off x="6849264" y="1333743"/>
            <a:ext cx="4525406" cy="4507933"/>
            <a:chOff x="6849264" y="1333743"/>
            <a:chExt cx="4525406" cy="4507933"/>
          </a:xfrm>
        </p:grpSpPr>
        <p:sp>
          <p:nvSpPr>
            <p:cNvPr id="3" name="Isosceles Triangle 2" title="MTSS Triangle "/>
            <p:cNvSpPr/>
            <p:nvPr/>
          </p:nvSpPr>
          <p:spPr>
            <a:xfrm>
              <a:off x="6849264" y="1333743"/>
              <a:ext cx="4525406" cy="450793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title="MTSS Triangle "/>
            <p:cNvSpPr/>
            <p:nvPr/>
          </p:nvSpPr>
          <p:spPr>
            <a:xfrm>
              <a:off x="8178154" y="1916162"/>
              <a:ext cx="1862774" cy="201032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title="MTSS Triangle "/>
            <p:cNvSpPr/>
            <p:nvPr/>
          </p:nvSpPr>
          <p:spPr>
            <a:xfrm>
              <a:off x="8586819" y="2383071"/>
              <a:ext cx="1028942" cy="1111452"/>
            </a:xfrm>
            <a:prstGeom prst="triangle">
              <a:avLst/>
            </a:prstGeom>
            <a:solidFill>
              <a:srgbClr val="F0D4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Date Placeholder 4"/>
          <p:cNvSpPr>
            <a:spLocks noGrp="1"/>
          </p:cNvSpPr>
          <p:nvPr>
            <p:ph type="dt" sz="half" idx="10"/>
          </p:nvPr>
        </p:nvSpPr>
        <p:spPr/>
        <p:txBody>
          <a:bodyPr/>
          <a:lstStyle/>
          <a:p>
            <a:r>
              <a:rPr lang="en-US" dirty="0"/>
              <a:t>3/11/2020</a:t>
            </a:r>
          </a:p>
          <a:p>
            <a:endParaRPr lang="en-US" dirty="0"/>
          </a:p>
        </p:txBody>
      </p:sp>
      <p:sp>
        <p:nvSpPr>
          <p:cNvPr id="10" name="Slide Number Placeholder 9"/>
          <p:cNvSpPr>
            <a:spLocks noGrp="1"/>
          </p:cNvSpPr>
          <p:nvPr>
            <p:ph type="sldNum" sz="quarter" idx="12"/>
          </p:nvPr>
        </p:nvSpPr>
        <p:spPr/>
        <p:txBody>
          <a:bodyPr/>
          <a:lstStyle/>
          <a:p>
            <a:pPr algn="r"/>
            <a:fld id="{37BE888B-438C-4896-AE45-D605BA6EAF48}" type="slidenum">
              <a:rPr lang="en-US" smtClean="0"/>
              <a:pPr algn="r"/>
              <a:t>52</a:t>
            </a:fld>
            <a:endParaRPr lang="en-US"/>
          </a:p>
        </p:txBody>
      </p:sp>
    </p:spTree>
    <p:extLst>
      <p:ext uri="{BB962C8B-B14F-4D97-AF65-F5344CB8AC3E}">
        <p14:creationId xmlns:p14="http://schemas.microsoft.com/office/powerpoint/2010/main" val="1392274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2019-2020</a:t>
            </a:r>
            <a:br>
              <a:rPr lang="en-US" dirty="0"/>
            </a:br>
            <a:r>
              <a:rPr lang="en-US" dirty="0"/>
              <a:t>Professional Learning Theme Calendar</a:t>
            </a:r>
          </a:p>
        </p:txBody>
      </p:sp>
      <p:graphicFrame>
        <p:nvGraphicFramePr>
          <p:cNvPr id="6" name="Content Placeholder 5" descr="Them Calendar"/>
          <p:cNvGraphicFramePr>
            <a:graphicFrameLocks noGrp="1"/>
          </p:cNvGraphicFramePr>
          <p:nvPr>
            <p:ph idx="1"/>
            <p:extLst>
              <p:ext uri="{D42A27DB-BD31-4B8C-83A1-F6EECF244321}">
                <p14:modId xmlns:p14="http://schemas.microsoft.com/office/powerpoint/2010/main" val="2578793169"/>
              </p:ext>
            </p:extLst>
          </p:nvPr>
        </p:nvGraphicFramePr>
        <p:xfrm>
          <a:off x="1007587" y="3442106"/>
          <a:ext cx="5166069" cy="1910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r>
              <a:rPr lang="en-US" dirty="0"/>
              <a:t>3/11/2020</a:t>
            </a:r>
          </a:p>
          <a:p>
            <a:endParaRPr lang="en-US" dirty="0"/>
          </a:p>
        </p:txBody>
      </p:sp>
      <p:sp>
        <p:nvSpPr>
          <p:cNvPr id="5" name="Slide Number Placeholder 4"/>
          <p:cNvSpPr>
            <a:spLocks noGrp="1"/>
          </p:cNvSpPr>
          <p:nvPr>
            <p:ph type="sldNum" sz="quarter" idx="12"/>
          </p:nvPr>
        </p:nvSpPr>
        <p:spPr/>
        <p:txBody>
          <a:bodyPr/>
          <a:lstStyle/>
          <a:p>
            <a:pPr algn="r"/>
            <a:fld id="{37BE888B-438C-4896-AE45-D605BA6EAF48}" type="slidenum">
              <a:rPr lang="en-US" smtClean="0"/>
              <a:pPr algn="r"/>
              <a:t>53</a:t>
            </a:fld>
            <a:endParaRPr lang="en-US" dirty="0"/>
          </a:p>
        </p:txBody>
      </p:sp>
      <p:graphicFrame>
        <p:nvGraphicFramePr>
          <p:cNvPr id="7" name="Content Placeholder 5" descr="Theme calendar"/>
          <p:cNvGraphicFramePr>
            <a:graphicFrameLocks/>
          </p:cNvGraphicFramePr>
          <p:nvPr>
            <p:extLst>
              <p:ext uri="{D42A27DB-BD31-4B8C-83A1-F6EECF244321}">
                <p14:modId xmlns:p14="http://schemas.microsoft.com/office/powerpoint/2010/main" val="2380689181"/>
              </p:ext>
            </p:extLst>
          </p:nvPr>
        </p:nvGraphicFramePr>
        <p:xfrm>
          <a:off x="6371678" y="1937256"/>
          <a:ext cx="5171894" cy="132429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Content Placeholder 5" descr="Theme calendar"/>
          <p:cNvGraphicFramePr>
            <a:graphicFrameLocks/>
          </p:cNvGraphicFramePr>
          <p:nvPr>
            <p:extLst>
              <p:ext uri="{D42A27DB-BD31-4B8C-83A1-F6EECF244321}">
                <p14:modId xmlns:p14="http://schemas.microsoft.com/office/powerpoint/2010/main" val="1154320368"/>
              </p:ext>
            </p:extLst>
          </p:nvPr>
        </p:nvGraphicFramePr>
        <p:xfrm>
          <a:off x="978467" y="1854747"/>
          <a:ext cx="5154420" cy="149999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9" name="Content Placeholder 5" descr="theme calendar"/>
          <p:cNvGraphicFramePr>
            <a:graphicFrameLocks/>
          </p:cNvGraphicFramePr>
          <p:nvPr>
            <p:extLst>
              <p:ext uri="{D42A27DB-BD31-4B8C-83A1-F6EECF244321}">
                <p14:modId xmlns:p14="http://schemas.microsoft.com/office/powerpoint/2010/main" val="1237836755"/>
              </p:ext>
            </p:extLst>
          </p:nvPr>
        </p:nvGraphicFramePr>
        <p:xfrm>
          <a:off x="6377504" y="3331445"/>
          <a:ext cx="5148596" cy="216660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0" name="5-Point Star 9">
            <a:extLst>
              <a:ext uri="{C183D7F6-B498-43B3-948B-1728B52AA6E4}">
                <adec:decorative xmlns:adec="http://schemas.microsoft.com/office/drawing/2017/decorative" val="1"/>
              </a:ext>
            </a:extLst>
          </p:cNvPr>
          <p:cNvSpPr/>
          <p:nvPr/>
        </p:nvSpPr>
        <p:spPr>
          <a:xfrm>
            <a:off x="4059469" y="4240020"/>
            <a:ext cx="477585" cy="5358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calendar graphic"/>
          <p:cNvPicPr>
            <a:picLocks noChangeAspect="1"/>
          </p:cNvPicPr>
          <p:nvPr/>
        </p:nvPicPr>
        <p:blipFill>
          <a:blip r:embed="rId23">
            <a:duotone>
              <a:schemeClr val="accent2">
                <a:shade val="45000"/>
                <a:satMod val="135000"/>
              </a:schemeClr>
              <a:prstClr val="white"/>
            </a:duotone>
          </a:blip>
          <a:stretch>
            <a:fillRect/>
          </a:stretch>
        </p:blipFill>
        <p:spPr>
          <a:xfrm rot="1076904">
            <a:off x="10188307" y="3693610"/>
            <a:ext cx="1340007" cy="1313693"/>
          </a:xfrm>
          <a:prstGeom prst="rect">
            <a:avLst/>
          </a:prstGeom>
        </p:spPr>
      </p:pic>
    </p:spTree>
    <p:extLst>
      <p:ext uri="{BB962C8B-B14F-4D97-AF65-F5344CB8AC3E}">
        <p14:creationId xmlns:p14="http://schemas.microsoft.com/office/powerpoint/2010/main" val="25427884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Questions for the Chat </a:t>
            </a:r>
          </a:p>
        </p:txBody>
      </p:sp>
      <p:graphicFrame>
        <p:nvGraphicFramePr>
          <p:cNvPr id="4" name="Content Placeholder 3" title="color blocks "/>
          <p:cNvGraphicFramePr>
            <a:graphicFrameLocks noGrp="1"/>
          </p:cNvGraphicFramePr>
          <p:nvPr>
            <p:ph idx="1"/>
          </p:nvPr>
        </p:nvGraphicFramePr>
        <p:xfrm>
          <a:off x="838200" y="1882775"/>
          <a:ext cx="10515600" cy="392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p:cNvSpPr>
            <a:spLocks noGrp="1"/>
          </p:cNvSpPr>
          <p:nvPr>
            <p:ph type="dt" sz="half" idx="10"/>
          </p:nvPr>
        </p:nvSpPr>
        <p:spPr/>
        <p:txBody>
          <a:bodyPr/>
          <a:lstStyle/>
          <a:p>
            <a:r>
              <a:rPr lang="en-US" dirty="0"/>
              <a:t>3/11/2020</a:t>
            </a:r>
          </a:p>
          <a:p>
            <a:endParaRPr lang="en-US" dirty="0"/>
          </a:p>
        </p:txBody>
      </p:sp>
      <p:sp>
        <p:nvSpPr>
          <p:cNvPr id="5" name="Slide Number Placeholder 4"/>
          <p:cNvSpPr>
            <a:spLocks noGrp="1"/>
          </p:cNvSpPr>
          <p:nvPr>
            <p:ph type="sldNum" sz="quarter" idx="12"/>
          </p:nvPr>
        </p:nvSpPr>
        <p:spPr/>
        <p:txBody>
          <a:bodyPr/>
          <a:lstStyle/>
          <a:p>
            <a:pPr algn="r"/>
            <a:fld id="{37BE888B-438C-4896-AE45-D605BA6EAF48}" type="slidenum">
              <a:rPr lang="en-US" smtClean="0"/>
              <a:pPr algn="r"/>
              <a:t>54</a:t>
            </a:fld>
            <a:endParaRPr lang="en-US" dirty="0"/>
          </a:p>
        </p:txBody>
      </p:sp>
    </p:spTree>
    <p:extLst>
      <p:ext uri="{BB962C8B-B14F-4D97-AF65-F5344CB8AC3E}">
        <p14:creationId xmlns:p14="http://schemas.microsoft.com/office/powerpoint/2010/main" val="2175482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38905"/>
            <a:ext cx="9144000" cy="2387600"/>
          </a:xfrm>
        </p:spPr>
        <p:txBody>
          <a:bodyPr>
            <a:noAutofit/>
          </a:bodyPr>
          <a:lstStyle/>
          <a:p>
            <a:r>
              <a:rPr lang="en-US" sz="4400" b="1" dirty="0"/>
              <a:t>March GATE Equity Webinar </a:t>
            </a:r>
            <a:br>
              <a:rPr lang="en-US" sz="4400" dirty="0"/>
            </a:br>
            <a:r>
              <a:rPr lang="en-US" sz="4400" dirty="0"/>
              <a:t>Implementing and Sustaining Inclusionary Practices: Master Scheduling</a:t>
            </a:r>
          </a:p>
        </p:txBody>
      </p:sp>
      <p:sp>
        <p:nvSpPr>
          <p:cNvPr id="3" name="Subtitle 2"/>
          <p:cNvSpPr>
            <a:spLocks noGrp="1"/>
          </p:cNvSpPr>
          <p:nvPr>
            <p:ph type="subTitle" idx="1"/>
          </p:nvPr>
        </p:nvSpPr>
        <p:spPr/>
        <p:txBody>
          <a:bodyPr/>
          <a:lstStyle/>
          <a:p>
            <a:r>
              <a:rPr lang="en-US" dirty="0"/>
              <a:t>Exploring topics related to equity in graduation success</a:t>
            </a:r>
          </a:p>
        </p:txBody>
      </p:sp>
      <p:sp>
        <p:nvSpPr>
          <p:cNvPr id="4" name="Rounded Rectangular Callout 3"/>
          <p:cNvSpPr/>
          <p:nvPr/>
        </p:nvSpPr>
        <p:spPr>
          <a:xfrm>
            <a:off x="5204460" y="4344758"/>
            <a:ext cx="6639540" cy="1883920"/>
          </a:xfrm>
          <a:prstGeom prst="wedgeRoundRectCallout">
            <a:avLst>
              <a:gd name="adj1" fmla="val 45295"/>
              <a:gd name="adj2" fmla="val 79662"/>
              <a:gd name="adj3" fmla="val 16667"/>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7F5EB"/>
                </a:solidFill>
                <a:effectLst/>
                <a:uLnTx/>
                <a:uFillTx/>
                <a:latin typeface="Segoe UI"/>
                <a:ea typeface="+mn-ea"/>
                <a:cs typeface="+mn-cs"/>
              </a:rPr>
              <a:t>The webinar will begin soon.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7F5EB"/>
                </a:solidFill>
                <a:effectLst/>
                <a:uLnTx/>
                <a:uFillTx/>
                <a:latin typeface="Segoe UI"/>
                <a:ea typeface="+mn-ea"/>
                <a:cs typeface="+mn-cs"/>
              </a:rPr>
              <a:t>While you wait, please share in the chat panel: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7F5EB"/>
                </a:solidFill>
                <a:effectLst/>
                <a:uLnTx/>
                <a:uFillTx/>
                <a:latin typeface="Segoe UI"/>
                <a:ea typeface="+mn-ea"/>
                <a:cs typeface="+mn-cs"/>
              </a:rPr>
              <a:t>In the chat, briefly tell us what you know about inclusionary practices and master scheduling</a:t>
            </a:r>
          </a:p>
        </p:txBody>
      </p:sp>
    </p:spTree>
    <p:extLst>
      <p:ext uri="{BB962C8B-B14F-4D97-AF65-F5344CB8AC3E}">
        <p14:creationId xmlns:p14="http://schemas.microsoft.com/office/powerpoint/2010/main" val="1150661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You Need Clock Hours?  </a:t>
            </a:r>
          </a:p>
        </p:txBody>
      </p:sp>
      <p:pic>
        <p:nvPicPr>
          <p:cNvPr id="4" name="Picture 3" descr="Created by Vectplus&#10;from the Noun Project" title="clock"/>
          <p:cNvPicPr>
            <a:picLocks noChangeAspect="1"/>
          </p:cNvPicPr>
          <p:nvPr/>
        </p:nvPicPr>
        <p:blipFill>
          <a:blip r:embed="rId3">
            <a:duotone>
              <a:schemeClr val="accent2">
                <a:shade val="45000"/>
                <a:satMod val="135000"/>
              </a:schemeClr>
              <a:prstClr val="white"/>
            </a:duotone>
          </a:blip>
          <a:stretch>
            <a:fillRect/>
          </a:stretch>
        </p:blipFill>
        <p:spPr>
          <a:xfrm>
            <a:off x="908920" y="2016691"/>
            <a:ext cx="3332867" cy="3105008"/>
          </a:xfrm>
          <a:prstGeom prst="rect">
            <a:avLst/>
          </a:prstGeom>
        </p:spPr>
      </p:pic>
      <p:sp>
        <p:nvSpPr>
          <p:cNvPr id="3" name="Content Placeholder 2"/>
          <p:cNvSpPr>
            <a:spLocks noGrp="1"/>
          </p:cNvSpPr>
          <p:nvPr>
            <p:ph idx="1"/>
          </p:nvPr>
        </p:nvSpPr>
        <p:spPr>
          <a:xfrm>
            <a:off x="4659682" y="1559491"/>
            <a:ext cx="6694118" cy="4250760"/>
          </a:xfrm>
        </p:spPr>
        <p:txBody>
          <a:bodyPr>
            <a:normAutofit fontScale="70000" lnSpcReduction="20000"/>
          </a:bodyPr>
          <a:lstStyle/>
          <a:p>
            <a:pPr marL="0" indent="0">
              <a:buNone/>
            </a:pPr>
            <a:r>
              <a:rPr lang="en-US" dirty="0"/>
              <a:t>We are offering 3 free Clock Hours for attending both of today’s webinars.  </a:t>
            </a:r>
          </a:p>
          <a:p>
            <a:endParaRPr lang="en-US" dirty="0"/>
          </a:p>
          <a:p>
            <a:pPr marL="514350" indent="-514350">
              <a:buFont typeface="+mj-lt"/>
              <a:buAutoNum type="arabicPeriod"/>
            </a:pPr>
            <a:r>
              <a:rPr lang="en-US" dirty="0"/>
              <a:t>Register for clock hours.</a:t>
            </a:r>
          </a:p>
          <a:p>
            <a:pPr marL="514350" indent="-514350">
              <a:buFont typeface="+mj-lt"/>
              <a:buAutoNum type="arabicPeriod"/>
            </a:pPr>
            <a:r>
              <a:rPr lang="en-US" dirty="0"/>
              <a:t>Complete the pre-reading assignment.</a:t>
            </a:r>
          </a:p>
          <a:p>
            <a:pPr marL="514350" indent="-514350">
              <a:buFont typeface="+mj-lt"/>
              <a:buAutoNum type="arabicPeriod"/>
            </a:pPr>
            <a:r>
              <a:rPr lang="en-US" dirty="0"/>
              <a:t>Attend both the morning and afternoon live GATE Equity Webinars. </a:t>
            </a:r>
          </a:p>
          <a:p>
            <a:pPr marL="514350" indent="-514350">
              <a:buFont typeface="+mj-lt"/>
              <a:buAutoNum type="arabicPeriod"/>
            </a:pPr>
            <a:r>
              <a:rPr lang="en-US" dirty="0"/>
              <a:t>Complete the PDEnroller Evaluation.</a:t>
            </a:r>
          </a:p>
          <a:p>
            <a:pPr marL="514350" indent="-514350">
              <a:buFont typeface="+mj-lt"/>
              <a:buAutoNum type="arabicPeriod"/>
            </a:pPr>
            <a:r>
              <a:rPr lang="en-US" dirty="0"/>
              <a:t>Clock Hours will be released when attendance is verified, usually within a week. </a:t>
            </a:r>
          </a:p>
          <a:p>
            <a:pPr marL="514350" indent="-514350">
              <a:buFont typeface="+mj-lt"/>
              <a:buAutoNum type="arabicPeriod"/>
            </a:pPr>
            <a:r>
              <a:rPr lang="en-US" dirty="0"/>
              <a:t>Questions? Contact </a:t>
            </a:r>
            <a:r>
              <a:rPr lang="en-US" u="sng" dirty="0">
                <a:hlinkClick r:id="rId4"/>
              </a:rPr>
              <a:t>Ronnie.Larson@k12.wa.us</a:t>
            </a:r>
            <a:endParaRPr lang="en-US" dirty="0"/>
          </a:p>
          <a:p>
            <a:pPr marL="0" indent="0">
              <a:buNone/>
            </a:pPr>
            <a:r>
              <a:rPr lang="en-US" dirty="0"/>
              <a:t> </a:t>
            </a:r>
          </a:p>
          <a:p>
            <a:pPr marL="0" indent="0">
              <a:buNone/>
            </a:pPr>
            <a:r>
              <a:rPr lang="en-US" u="sng" dirty="0">
                <a:hlinkClick r:id="rId5"/>
              </a:rPr>
              <a:t>Clock Hour Instructions and Registration Here!</a:t>
            </a:r>
            <a:r>
              <a:rPr lang="en-US" dirty="0"/>
              <a:t> </a:t>
            </a:r>
          </a:p>
        </p:txBody>
      </p:sp>
      <p:sp>
        <p:nvSpPr>
          <p:cNvPr id="5" name="Date Placeholder 5"/>
          <p:cNvSpPr>
            <a:spLocks noGrp="1"/>
          </p:cNvSpPr>
          <p:nvPr>
            <p:ph type="dt" sz="half" idx="10"/>
          </p:nvPr>
        </p:nvSpPr>
        <p:spPr>
          <a:xfrm>
            <a:off x="4038600" y="6274478"/>
            <a:ext cx="4114800" cy="365125"/>
          </a:xfrm>
        </p:spPr>
        <p:txBody>
          <a:bodyPr/>
          <a:lstStyle/>
          <a:p>
            <a:r>
              <a:rPr lang="en-US" dirty="0"/>
              <a:t>3/11/2020</a:t>
            </a:r>
          </a:p>
          <a:p>
            <a:endParaRPr lang="en-US" dirty="0"/>
          </a:p>
        </p:txBody>
      </p:sp>
      <p:sp>
        <p:nvSpPr>
          <p:cNvPr id="6" name="Slide Number Placeholder 6"/>
          <p:cNvSpPr>
            <a:spLocks noGrp="1"/>
          </p:cNvSpPr>
          <p:nvPr>
            <p:ph type="sldNum" sz="quarter" idx="12"/>
          </p:nvPr>
        </p:nvSpPr>
        <p:spPr>
          <a:xfrm>
            <a:off x="8610600" y="6267277"/>
            <a:ext cx="2743200" cy="365125"/>
          </a:xfrm>
        </p:spPr>
        <p:txBody>
          <a:bodyPr/>
          <a:lstStyle/>
          <a:p>
            <a:pPr algn="r"/>
            <a:fld id="{37BE888B-438C-4896-AE45-D605BA6EAF48}" type="slidenum">
              <a:rPr lang="en-US" smtClean="0"/>
              <a:pPr algn="r"/>
              <a:t>7</a:t>
            </a:fld>
            <a:endParaRPr lang="en-US" dirty="0"/>
          </a:p>
        </p:txBody>
      </p:sp>
    </p:spTree>
    <p:extLst>
      <p:ext uri="{BB962C8B-B14F-4D97-AF65-F5344CB8AC3E}">
        <p14:creationId xmlns:p14="http://schemas.microsoft.com/office/powerpoint/2010/main" val="2503312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255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827406"/>
      </p:ext>
    </p:extLst>
  </p:cSld>
  <p:clrMapOvr>
    <a:masterClrMapping/>
  </p:clrMapOvr>
</p:sld>
</file>

<file path=ppt/theme/theme1.xml><?xml version="1.0" encoding="utf-8"?>
<a:theme xmlns:a="http://schemas.openxmlformats.org/drawingml/2006/main" name="Office Theme">
  <a:themeElements>
    <a:clrScheme name="OSPI New Palette">
      <a:dk1>
        <a:srgbClr val="40403D"/>
      </a:dk1>
      <a:lt1>
        <a:srgbClr val="F7F5EB"/>
      </a:lt1>
      <a:dk2>
        <a:srgbClr val="40403D"/>
      </a:dk2>
      <a:lt2>
        <a:srgbClr val="F7F5EB"/>
      </a:lt2>
      <a:accent1>
        <a:srgbClr val="FBC639"/>
      </a:accent1>
      <a:accent2>
        <a:srgbClr val="0D5761"/>
      </a:accent2>
      <a:accent3>
        <a:srgbClr val="8CB5AB"/>
      </a:accent3>
      <a:accent4>
        <a:srgbClr val="68829E"/>
      </a:accent4>
      <a:accent5>
        <a:srgbClr val="6FB5BF"/>
      </a:accent5>
      <a:accent6>
        <a:srgbClr val="626D71"/>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Read-Only]" id="{009459ED-073D-4A93-AB5F-D26B20499A52}" vid="{256AD4C9-68DB-4AF5-9A2E-13210AE614C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11035</TotalTime>
  <Words>5201</Words>
  <Application>Microsoft Office PowerPoint</Application>
  <PresentationFormat>Widescreen</PresentationFormat>
  <Paragraphs>763</Paragraphs>
  <Slides>54</Slides>
  <Notes>52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54</vt:i4>
      </vt:variant>
    </vt:vector>
  </HeadingPairs>
  <TitlesOfParts>
    <vt:vector size="63" baseType="lpstr">
      <vt:lpstr>Amatic SC</vt:lpstr>
      <vt:lpstr>Arial</vt:lpstr>
      <vt:lpstr>Calibri</vt:lpstr>
      <vt:lpstr>Indie Flower</vt:lpstr>
      <vt:lpstr>Segoe UI</vt:lpstr>
      <vt:lpstr>Segoe UI Historic</vt:lpstr>
      <vt:lpstr>Wingdings</vt:lpstr>
      <vt:lpstr>Office Theme</vt:lpstr>
      <vt:lpstr>Content Slides</vt:lpstr>
      <vt:lpstr>March GATE Equity Webinar  Implementing and Sustaining Inclusionary Practices: Master Scheduling</vt:lpstr>
      <vt:lpstr>Connect to Audio</vt:lpstr>
      <vt:lpstr>Sound Check </vt:lpstr>
      <vt:lpstr>Tips for Participating </vt:lpstr>
      <vt:lpstr>Webinar Etiquette</vt:lpstr>
      <vt:lpstr>March GATE Equity Webinar  Implementing and Sustaining Inclusionary Practices: Master Scheduling</vt:lpstr>
      <vt:lpstr>Do You Need Clock Hours?  </vt:lpstr>
      <vt:lpstr>PowerPoint Presentation</vt:lpstr>
      <vt:lpstr>PowerPoint Presentation</vt:lpstr>
      <vt:lpstr>Office of System &amp; School Improvement </vt:lpstr>
      <vt:lpstr>OSPI YouTube Channel</vt:lpstr>
      <vt:lpstr>Next Month</vt:lpstr>
      <vt:lpstr>Objectives</vt:lpstr>
      <vt:lpstr>Who Are We?</vt:lpstr>
      <vt:lpstr>Questions &amp; Polling 1</vt:lpstr>
      <vt:lpstr>Implementing and Sustaining Inclusionary Practices: Master Scheduling</vt:lpstr>
      <vt:lpstr>OSPI Priorities</vt:lpstr>
      <vt:lpstr>Inclusionary Practices Implementation</vt:lpstr>
      <vt:lpstr>Statewide Trends from Washington Report Card &amp; the Healthy Youth Survey</vt:lpstr>
      <vt:lpstr>Systems Level Supports for Inclusionary Practices</vt:lpstr>
      <vt:lpstr>Big Ideas</vt:lpstr>
      <vt:lpstr>High Leverage Support Examples </vt:lpstr>
      <vt:lpstr>What Advice Would You Give To Schools Starting This Work?</vt:lpstr>
      <vt:lpstr>Inclusionary Practices</vt:lpstr>
      <vt:lpstr>Questions &amp; Polling 2</vt:lpstr>
      <vt:lpstr>What Does it Look Like in Real Life? McMicken Heights Elementary </vt:lpstr>
      <vt:lpstr>We are McMicken Elementary</vt:lpstr>
      <vt:lpstr>Our Journey</vt:lpstr>
      <vt:lpstr>Developing a multiyear vision and plan</vt:lpstr>
      <vt:lpstr>Laying the groundwork</vt:lpstr>
      <vt:lpstr>Master Scheduling</vt:lpstr>
      <vt:lpstr>Process For Building A Master Schedule </vt:lpstr>
      <vt:lpstr>Master Schedule</vt:lpstr>
      <vt:lpstr>Master Schedule</vt:lpstr>
      <vt:lpstr>LRC Schedule Examples</vt:lpstr>
      <vt:lpstr>Inclusionary Practices that Support a strong Master Schedule</vt:lpstr>
      <vt:lpstr>Our Supports for Students with Disabilities</vt:lpstr>
      <vt:lpstr>Findings</vt:lpstr>
      <vt:lpstr>SBA 2019 Comparison: 4th Grade ELA</vt:lpstr>
      <vt:lpstr>SBA 2019 Comparison: 5th Grade Math</vt:lpstr>
      <vt:lpstr>SBA 2019 Comparison: 6th Grade ELA</vt:lpstr>
      <vt:lpstr>What do our students say?</vt:lpstr>
      <vt:lpstr>Let’s hear from our teachers</vt:lpstr>
      <vt:lpstr>What Advice Would You Give To People Starting This Work?</vt:lpstr>
      <vt:lpstr>GATE Evaluation </vt:lpstr>
      <vt:lpstr>Resources</vt:lpstr>
      <vt:lpstr>Resources </vt:lpstr>
      <vt:lpstr>Contact us…….</vt:lpstr>
      <vt:lpstr>Get Personalized Assistance</vt:lpstr>
      <vt:lpstr>PowerPoint Presentation</vt:lpstr>
      <vt:lpstr>Creative Commons</vt:lpstr>
      <vt:lpstr>MTSS PLC Webinar Series </vt:lpstr>
      <vt:lpstr>2019-2020 Professional Learning Theme Calendar</vt:lpstr>
      <vt:lpstr>Discussion Questions for the Chat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King</dc:creator>
  <cp:lastModifiedBy>Ronnie Larson</cp:lastModifiedBy>
  <cp:revision>123</cp:revision>
  <cp:lastPrinted>2020-03-04T20:31:07Z</cp:lastPrinted>
  <dcterms:created xsi:type="dcterms:W3CDTF">2019-11-24T05:28:55Z</dcterms:created>
  <dcterms:modified xsi:type="dcterms:W3CDTF">2020-03-11T14:14:07Z</dcterms:modified>
</cp:coreProperties>
</file>