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2" r:id="rId5"/>
    <p:sldMasterId id="2147483683" r:id="rId6"/>
    <p:sldMasterId id="2147483702" r:id="rId7"/>
    <p:sldMasterId id="2147483717" r:id="rId8"/>
    <p:sldMasterId id="2147483738" r:id="rId9"/>
    <p:sldMasterId id="2147483759" r:id="rId10"/>
    <p:sldMasterId id="2147483778" r:id="rId11"/>
    <p:sldMasterId id="2147483790" r:id="rId12"/>
  </p:sldMasterIdLst>
  <p:notesMasterIdLst>
    <p:notesMasterId r:id="rId62"/>
  </p:notesMasterIdLst>
  <p:handoutMasterIdLst>
    <p:handoutMasterId r:id="rId63"/>
  </p:handoutMasterIdLst>
  <p:sldIdLst>
    <p:sldId id="1490" r:id="rId13"/>
    <p:sldId id="333" r:id="rId14"/>
    <p:sldId id="341" r:id="rId15"/>
    <p:sldId id="264" r:id="rId16"/>
    <p:sldId id="373" r:id="rId17"/>
    <p:sldId id="594" r:id="rId18"/>
    <p:sldId id="280" r:id="rId19"/>
    <p:sldId id="1447" r:id="rId20"/>
    <p:sldId id="358" r:id="rId21"/>
    <p:sldId id="1491" r:id="rId22"/>
    <p:sldId id="260" r:id="rId23"/>
    <p:sldId id="1488" r:id="rId24"/>
    <p:sldId id="1492" r:id="rId25"/>
    <p:sldId id="1493" r:id="rId26"/>
    <p:sldId id="1445" r:id="rId27"/>
    <p:sldId id="1489" r:id="rId28"/>
    <p:sldId id="288" r:id="rId29"/>
    <p:sldId id="262" r:id="rId30"/>
    <p:sldId id="350" r:id="rId31"/>
    <p:sldId id="308" r:id="rId32"/>
    <p:sldId id="309" r:id="rId33"/>
    <p:sldId id="342" r:id="rId34"/>
    <p:sldId id="360" r:id="rId35"/>
    <p:sldId id="265" r:id="rId36"/>
    <p:sldId id="266" r:id="rId37"/>
    <p:sldId id="349" r:id="rId38"/>
    <p:sldId id="302" r:id="rId39"/>
    <p:sldId id="295" r:id="rId40"/>
    <p:sldId id="361" r:id="rId41"/>
    <p:sldId id="362" r:id="rId42"/>
    <p:sldId id="348" r:id="rId43"/>
    <p:sldId id="353" r:id="rId44"/>
    <p:sldId id="305" r:id="rId45"/>
    <p:sldId id="357" r:id="rId46"/>
    <p:sldId id="351" r:id="rId47"/>
    <p:sldId id="363" r:id="rId48"/>
    <p:sldId id="299" r:id="rId49"/>
    <p:sldId id="364" r:id="rId50"/>
    <p:sldId id="365" r:id="rId51"/>
    <p:sldId id="366" r:id="rId52"/>
    <p:sldId id="367" r:id="rId53"/>
    <p:sldId id="368" r:id="rId54"/>
    <p:sldId id="369" r:id="rId55"/>
    <p:sldId id="370" r:id="rId56"/>
    <p:sldId id="371" r:id="rId57"/>
    <p:sldId id="372" r:id="rId58"/>
    <p:sldId id="300" r:id="rId59"/>
    <p:sldId id="340" r:id="rId60"/>
    <p:sldId id="1450"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F1F7"/>
    <a:srgbClr val="ECE8E4"/>
    <a:srgbClr val="E5EBE9"/>
    <a:srgbClr val="EEF2F1"/>
    <a:srgbClr val="FFC819"/>
    <a:srgbClr val="024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85546" autoAdjust="0"/>
  </p:normalViewPr>
  <p:slideViewPr>
    <p:cSldViewPr snapToGrid="0">
      <p:cViewPr varScale="1">
        <p:scale>
          <a:sx n="70" d="100"/>
          <a:sy n="70" d="100"/>
        </p:scale>
        <p:origin x="629" y="38"/>
      </p:cViewPr>
      <p:guideLst>
        <p:guide pos="3840"/>
        <p:guide orient="horz" pos="216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FFB-4333-852B-138C590D675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FFB-4333-852B-138C590D6756}"/>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1FFB-4333-852B-138C590D6756}"/>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1FFB-4333-852B-138C590D6756}"/>
              </c:ext>
            </c:extLst>
          </c:dPt>
          <c:cat>
            <c:strRef>
              <c:f>Sheet1!$A$2:$A$5</c:f>
              <c:strCache>
                <c:ptCount val="4"/>
                <c:pt idx="0">
                  <c:v>Closed/Solved</c:v>
                </c:pt>
                <c:pt idx="1">
                  <c:v>On Hold</c:v>
                </c:pt>
                <c:pt idx="2">
                  <c:v>Pending</c:v>
                </c:pt>
                <c:pt idx="3">
                  <c:v>Open</c:v>
                </c:pt>
              </c:strCache>
            </c:strRef>
          </c:cat>
          <c:val>
            <c:numRef>
              <c:f>Sheet1!$B$2:$B$5</c:f>
              <c:numCache>
                <c:formatCode>General</c:formatCode>
                <c:ptCount val="4"/>
                <c:pt idx="0">
                  <c:v>258</c:v>
                </c:pt>
                <c:pt idx="1">
                  <c:v>28</c:v>
                </c:pt>
                <c:pt idx="2">
                  <c:v>57</c:v>
                </c:pt>
                <c:pt idx="3">
                  <c:v>3</c:v>
                </c:pt>
              </c:numCache>
            </c:numRef>
          </c:val>
          <c:extLst>
            <c:ext xmlns:c16="http://schemas.microsoft.com/office/drawing/2014/chart" uri="{C3380CC4-5D6E-409C-BE32-E72D297353CC}">
              <c16:uniqueId val="{00000000-0414-4F3B-8884-3C5CD3A65AC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cat>
            <c:strRef>
              <c:f>Sheet1!$A$3:$A$8</c:f>
              <c:strCache>
                <c:ptCount val="6"/>
                <c:pt idx="0">
                  <c:v>Issue w/ getting a loan</c:v>
                </c:pt>
                <c:pt idx="1">
                  <c:v>Forgiveness, discharge, cancellation</c:v>
                </c:pt>
                <c:pt idx="2">
                  <c:v>Problem with credit report</c:v>
                </c:pt>
                <c:pt idx="3">
                  <c:v>Struggling to repay loans</c:v>
                </c:pt>
                <c:pt idx="4">
                  <c:v>Third party relief</c:v>
                </c:pt>
                <c:pt idx="5">
                  <c:v>Other</c:v>
                </c:pt>
              </c:strCache>
            </c:strRef>
          </c:cat>
          <c:val>
            <c:numRef>
              <c:f>Sheet1!$B$3:$B$8</c:f>
              <c:numCache>
                <c:formatCode>General</c:formatCode>
                <c:ptCount val="6"/>
                <c:pt idx="0">
                  <c:v>11</c:v>
                </c:pt>
                <c:pt idx="1">
                  <c:v>71</c:v>
                </c:pt>
                <c:pt idx="2">
                  <c:v>3</c:v>
                </c:pt>
                <c:pt idx="3">
                  <c:v>56</c:v>
                </c:pt>
                <c:pt idx="4">
                  <c:v>14</c:v>
                </c:pt>
                <c:pt idx="5">
                  <c:v>12</c:v>
                </c:pt>
              </c:numCache>
            </c:numRef>
          </c:val>
          <c:extLst>
            <c:ext xmlns:c16="http://schemas.microsoft.com/office/drawing/2014/chart" uri="{C3380CC4-5D6E-409C-BE32-E72D297353CC}">
              <c16:uniqueId val="{00000000-3DCD-4B7B-99DA-17B7CDCE8C1E}"/>
            </c:ext>
          </c:extLst>
        </c:ser>
        <c:dLbls>
          <c:showLegendKey val="0"/>
          <c:showVal val="0"/>
          <c:showCatName val="0"/>
          <c:showSerName val="0"/>
          <c:showPercent val="0"/>
          <c:showBubbleSize val="0"/>
        </c:dLbls>
        <c:gapWidth val="75"/>
        <c:overlap val="-25"/>
        <c:axId val="704184912"/>
        <c:axId val="704183600"/>
      </c:barChart>
      <c:catAx>
        <c:axId val="70418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04183600"/>
        <c:crosses val="autoZero"/>
        <c:auto val="1"/>
        <c:lblAlgn val="ctr"/>
        <c:lblOffset val="100"/>
        <c:noMultiLvlLbl val="0"/>
      </c:catAx>
      <c:valAx>
        <c:axId val="70418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4184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hyperlink" Target="http://www.wsac.wa.gov/12th-year-campaign" TargetMode="External"/><Relationship Id="rId2" Type="http://schemas.openxmlformats.org/officeDocument/2006/relationships/hyperlink" Target="https://www.k12.wa.us/student-success/graduation/graduation-requirements/high-school-beyond-plan/career-and-college-readiness" TargetMode="External"/><Relationship Id="rId1" Type="http://schemas.openxmlformats.org/officeDocument/2006/relationships/hyperlink" Target="https://www.youtube.com/waOSPI"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www.wsac.wa.gov/12th-year-campaign" TargetMode="External"/><Relationship Id="rId2" Type="http://schemas.openxmlformats.org/officeDocument/2006/relationships/hyperlink" Target="https://www.k12.wa.us/student-success/graduation/graduation-requirements/high-school-beyond-plan/career-and-college-readiness" TargetMode="External"/><Relationship Id="rId1" Type="http://schemas.openxmlformats.org/officeDocument/2006/relationships/hyperlink" Target="https://www.youtube.com/waOSPI"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73079-3DB4-444D-84F6-2FB5FFC0630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276FD758-4EDF-49DE-B961-1F715DF82E7F}">
      <dgm:prSet phldrT="[Text]"/>
      <dgm:spPr/>
      <dgm:t>
        <a:bodyPr/>
        <a:lstStyle/>
        <a:p>
          <a:r>
            <a:rPr lang="en-US" dirty="0">
              <a:latin typeface="Segoe UI Semibold" panose="020B0702040204020203" pitchFamily="34" charset="0"/>
              <a:cs typeface="Segoe UI Semibold" panose="020B0702040204020203" pitchFamily="34" charset="0"/>
            </a:rPr>
            <a:t>This webinar recording will be posted on OSPI’s </a:t>
          </a:r>
          <a:r>
            <a:rPr lang="en-US"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1">
                <a:extLst>
                  <a:ext uri="{A12FA001-AC4F-418D-AE19-62706E023703}">
                    <ahyp:hlinkClr xmlns:ahyp="http://schemas.microsoft.com/office/drawing/2018/hyperlinkcolor" val="tx"/>
                  </a:ext>
                </a:extLst>
              </a:hlinkClick>
            </a:rPr>
            <a:t>YouTube</a:t>
          </a:r>
          <a:r>
            <a:rPr lang="en-US" dirty="0">
              <a:latin typeface="Segoe UI Semibold" panose="020B0702040204020203" pitchFamily="34" charset="0"/>
              <a:cs typeface="Segoe UI Semibold" panose="020B0702040204020203" pitchFamily="34" charset="0"/>
            </a:rPr>
            <a:t> channel; slides will be on </a:t>
          </a:r>
          <a:r>
            <a:rPr lang="en-US"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2">
                <a:extLst>
                  <a:ext uri="{A12FA001-AC4F-418D-AE19-62706E023703}">
                    <ahyp:hlinkClr xmlns:ahyp="http://schemas.microsoft.com/office/drawing/2018/hyperlinkcolor" val="tx"/>
                  </a:ext>
                </a:extLst>
              </a:hlinkClick>
            </a:rPr>
            <a:t>OSPI’s CCR website</a:t>
          </a:r>
          <a:endParaRPr lang="en-US" dirty="0">
            <a:latin typeface="Segoe UI Semibold" panose="020B0702040204020203" pitchFamily="34" charset="0"/>
            <a:cs typeface="Segoe UI Semibold" panose="020B0702040204020203" pitchFamily="34" charset="0"/>
          </a:endParaRPr>
        </a:p>
      </dgm:t>
    </dgm:pt>
    <dgm:pt modelId="{554CED1D-1924-4138-BDE8-31C42E3AA095}" type="parTrans" cxnId="{7945B858-DCC6-4CD3-BE86-8458C713BF0B}">
      <dgm:prSet/>
      <dgm:spPr/>
      <dgm:t>
        <a:bodyPr/>
        <a:lstStyle/>
        <a:p>
          <a:endParaRPr lang="en-US">
            <a:latin typeface="Segoe UI Semibold" panose="020B0702040204020203" pitchFamily="34" charset="0"/>
            <a:cs typeface="Segoe UI Semibold" panose="020B0702040204020203" pitchFamily="34" charset="0"/>
          </a:endParaRPr>
        </a:p>
      </dgm:t>
    </dgm:pt>
    <dgm:pt modelId="{2C223417-83C1-4A89-A653-12B9A30DC815}" type="sibTrans" cxnId="{7945B858-DCC6-4CD3-BE86-8458C713BF0B}">
      <dgm:prSet/>
      <dgm:spPr/>
      <dgm:t>
        <a:bodyPr/>
        <a:lstStyle/>
        <a:p>
          <a:endParaRPr lang="en-US">
            <a:latin typeface="Segoe UI Semibold" panose="020B0702040204020203" pitchFamily="34" charset="0"/>
            <a:cs typeface="Segoe UI Semibold" panose="020B0702040204020203" pitchFamily="34" charset="0"/>
          </a:endParaRPr>
        </a:p>
      </dgm:t>
    </dgm:pt>
    <dgm:pt modelId="{F29754D4-D410-46DA-9743-A1285D414BB2}">
      <dgm:prSet phldrT="[Text]"/>
      <dgm:spPr/>
      <dgm:t>
        <a:bodyPr/>
        <a:lstStyle/>
        <a:p>
          <a:r>
            <a:rPr lang="en-US" dirty="0">
              <a:latin typeface="Segoe UI Semibold" panose="020B0702040204020203" pitchFamily="34" charset="0"/>
              <a:cs typeface="Segoe UI Semibold" panose="020B0702040204020203" pitchFamily="34" charset="0"/>
            </a:rPr>
            <a:t>Both the recording and the slides will also be posted on </a:t>
          </a:r>
          <a:r>
            <a:rPr lang="en-US"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3">
                <a:extLst>
                  <a:ext uri="{A12FA001-AC4F-418D-AE19-62706E023703}">
                    <ahyp:hlinkClr xmlns:ahyp="http://schemas.microsoft.com/office/drawing/2018/hyperlinkcolor" val="tx"/>
                  </a:ext>
                </a:extLst>
              </a:hlinkClick>
            </a:rPr>
            <a:t>WSAC’s 12th Year Campaign website</a:t>
          </a:r>
          <a:endParaRPr lang="en-US" dirty="0">
            <a:solidFill>
              <a:srgbClr val="FFC000"/>
            </a:solidFill>
            <a:latin typeface="Segoe UI Semibold" panose="020B0702040204020203" pitchFamily="34" charset="0"/>
            <a:cs typeface="Segoe UI Semibold" panose="020B0702040204020203" pitchFamily="34" charset="0"/>
          </a:endParaRPr>
        </a:p>
      </dgm:t>
    </dgm:pt>
    <dgm:pt modelId="{A10597DB-2092-49E9-8074-560B16BCB2A4}" type="parTrans" cxnId="{B3358F69-5093-4250-A900-11414670037F}">
      <dgm:prSet/>
      <dgm:spPr/>
      <dgm:t>
        <a:bodyPr/>
        <a:lstStyle/>
        <a:p>
          <a:endParaRPr lang="en-US">
            <a:latin typeface="Segoe UI Semibold" panose="020B0702040204020203" pitchFamily="34" charset="0"/>
            <a:cs typeface="Segoe UI Semibold" panose="020B0702040204020203" pitchFamily="34" charset="0"/>
          </a:endParaRPr>
        </a:p>
      </dgm:t>
    </dgm:pt>
    <dgm:pt modelId="{C2274BB1-1990-4B89-9C44-77A45C269F95}" type="sibTrans" cxnId="{B3358F69-5093-4250-A900-11414670037F}">
      <dgm:prSet/>
      <dgm:spPr/>
      <dgm:t>
        <a:bodyPr/>
        <a:lstStyle/>
        <a:p>
          <a:endParaRPr lang="en-US">
            <a:latin typeface="Segoe UI Semibold" panose="020B0702040204020203" pitchFamily="34" charset="0"/>
            <a:cs typeface="Segoe UI Semibold" panose="020B0702040204020203" pitchFamily="34" charset="0"/>
          </a:endParaRPr>
        </a:p>
      </dgm:t>
    </dgm:pt>
    <dgm:pt modelId="{1298AB0B-A088-4A91-ACC7-4D616B8C855F}">
      <dgm:prSet phldrT="[Text]"/>
      <dgm:spPr/>
      <dgm:t>
        <a:bodyPr/>
        <a:lstStyle/>
        <a:p>
          <a:r>
            <a:rPr lang="en-US" dirty="0">
              <a:latin typeface="Segoe UI Semibold" panose="020B0702040204020203" pitchFamily="34" charset="0"/>
              <a:cs typeface="Segoe UI Semibold" panose="020B0702040204020203" pitchFamily="34" charset="0"/>
            </a:rPr>
            <a:t>1.5 Clock Hours will be available for attending today’s webinar</a:t>
          </a:r>
        </a:p>
      </dgm:t>
    </dgm:pt>
    <dgm:pt modelId="{7217BC21-1A63-44BF-8AA6-D436669A3DB3}" type="parTrans" cxnId="{0148CD0A-2075-421F-AF88-FD9CDB06F890}">
      <dgm:prSet/>
      <dgm:spPr/>
      <dgm:t>
        <a:bodyPr/>
        <a:lstStyle/>
        <a:p>
          <a:endParaRPr lang="en-US">
            <a:latin typeface="Segoe UI Semibold" panose="020B0702040204020203" pitchFamily="34" charset="0"/>
            <a:cs typeface="Segoe UI Semibold" panose="020B0702040204020203" pitchFamily="34" charset="0"/>
          </a:endParaRPr>
        </a:p>
      </dgm:t>
    </dgm:pt>
    <dgm:pt modelId="{3BD41CC1-AF2C-4FC5-8E21-9D036486C3A0}" type="sibTrans" cxnId="{0148CD0A-2075-421F-AF88-FD9CDB06F890}">
      <dgm:prSet/>
      <dgm:spPr/>
      <dgm:t>
        <a:bodyPr/>
        <a:lstStyle/>
        <a:p>
          <a:endParaRPr lang="en-US">
            <a:latin typeface="Segoe UI Semibold" panose="020B0702040204020203" pitchFamily="34" charset="0"/>
            <a:cs typeface="Segoe UI Semibold" panose="020B0702040204020203" pitchFamily="34" charset="0"/>
          </a:endParaRPr>
        </a:p>
      </dgm:t>
    </dgm:pt>
    <dgm:pt modelId="{D9AD6062-87C0-4699-B626-80D033027F51}" type="pres">
      <dgm:prSet presAssocID="{3EF73079-3DB4-444D-84F6-2FB5FFC0630E}" presName="Name0" presStyleCnt="0">
        <dgm:presLayoutVars>
          <dgm:chMax val="7"/>
          <dgm:chPref val="7"/>
          <dgm:dir/>
        </dgm:presLayoutVars>
      </dgm:prSet>
      <dgm:spPr/>
    </dgm:pt>
    <dgm:pt modelId="{F4E0E531-39DB-4A10-9039-AC8E8ABF6549}" type="pres">
      <dgm:prSet presAssocID="{3EF73079-3DB4-444D-84F6-2FB5FFC0630E}" presName="Name1" presStyleCnt="0"/>
      <dgm:spPr/>
    </dgm:pt>
    <dgm:pt modelId="{AAD230C7-16DE-4F6B-AC07-0BB9343C382A}" type="pres">
      <dgm:prSet presAssocID="{3EF73079-3DB4-444D-84F6-2FB5FFC0630E}" presName="cycle" presStyleCnt="0"/>
      <dgm:spPr/>
    </dgm:pt>
    <dgm:pt modelId="{2A79AEB0-36AE-417E-A53E-C29795EEE231}" type="pres">
      <dgm:prSet presAssocID="{3EF73079-3DB4-444D-84F6-2FB5FFC0630E}" presName="srcNode" presStyleLbl="node1" presStyleIdx="0" presStyleCnt="3"/>
      <dgm:spPr/>
    </dgm:pt>
    <dgm:pt modelId="{3705CD47-37CA-4990-A279-F988FF4B2A80}" type="pres">
      <dgm:prSet presAssocID="{3EF73079-3DB4-444D-84F6-2FB5FFC0630E}" presName="conn" presStyleLbl="parChTrans1D2" presStyleIdx="0" presStyleCnt="1"/>
      <dgm:spPr/>
    </dgm:pt>
    <dgm:pt modelId="{B1F2B5A3-22A7-4041-9DD0-30DC42A87CC6}" type="pres">
      <dgm:prSet presAssocID="{3EF73079-3DB4-444D-84F6-2FB5FFC0630E}" presName="extraNode" presStyleLbl="node1" presStyleIdx="0" presStyleCnt="3"/>
      <dgm:spPr/>
    </dgm:pt>
    <dgm:pt modelId="{A437B796-F6B8-47BA-928C-329DF9DF3DDF}" type="pres">
      <dgm:prSet presAssocID="{3EF73079-3DB4-444D-84F6-2FB5FFC0630E}" presName="dstNode" presStyleLbl="node1" presStyleIdx="0" presStyleCnt="3"/>
      <dgm:spPr/>
    </dgm:pt>
    <dgm:pt modelId="{BC890C48-00E1-498A-8094-4E336F717BFB}" type="pres">
      <dgm:prSet presAssocID="{276FD758-4EDF-49DE-B961-1F715DF82E7F}" presName="text_1" presStyleLbl="node1" presStyleIdx="0" presStyleCnt="3">
        <dgm:presLayoutVars>
          <dgm:bulletEnabled val="1"/>
        </dgm:presLayoutVars>
      </dgm:prSet>
      <dgm:spPr/>
    </dgm:pt>
    <dgm:pt modelId="{F46C2CE0-07C7-48D0-8959-82CE49AB5E27}" type="pres">
      <dgm:prSet presAssocID="{276FD758-4EDF-49DE-B961-1F715DF82E7F}" presName="accent_1" presStyleCnt="0"/>
      <dgm:spPr/>
    </dgm:pt>
    <dgm:pt modelId="{A06FF8A5-802E-4E2A-9E3D-33E04ED13859}" type="pres">
      <dgm:prSet presAssocID="{276FD758-4EDF-49DE-B961-1F715DF82E7F}" presName="accentRepeatNode" presStyleLbl="solidFgAcc1" presStyleIdx="0" presStyleCnt="3"/>
      <dgm:spPr/>
    </dgm:pt>
    <dgm:pt modelId="{056A6C97-B953-4D80-A031-9C80C787B65C}" type="pres">
      <dgm:prSet presAssocID="{F29754D4-D410-46DA-9743-A1285D414BB2}" presName="text_2" presStyleLbl="node1" presStyleIdx="1" presStyleCnt="3">
        <dgm:presLayoutVars>
          <dgm:bulletEnabled val="1"/>
        </dgm:presLayoutVars>
      </dgm:prSet>
      <dgm:spPr/>
    </dgm:pt>
    <dgm:pt modelId="{78A51BAC-4963-4411-BF5D-A70D6E8DA786}" type="pres">
      <dgm:prSet presAssocID="{F29754D4-D410-46DA-9743-A1285D414BB2}" presName="accent_2" presStyleCnt="0"/>
      <dgm:spPr/>
    </dgm:pt>
    <dgm:pt modelId="{25DCDF79-13EF-4BE8-90A8-E2AF0F871934}" type="pres">
      <dgm:prSet presAssocID="{F29754D4-D410-46DA-9743-A1285D414BB2}" presName="accentRepeatNode" presStyleLbl="solidFgAcc1" presStyleIdx="1" presStyleCnt="3"/>
      <dgm:spPr/>
    </dgm:pt>
    <dgm:pt modelId="{431A4272-8DC1-4FA6-BCD4-ECB5543D346A}" type="pres">
      <dgm:prSet presAssocID="{1298AB0B-A088-4A91-ACC7-4D616B8C855F}" presName="text_3" presStyleLbl="node1" presStyleIdx="2" presStyleCnt="3">
        <dgm:presLayoutVars>
          <dgm:bulletEnabled val="1"/>
        </dgm:presLayoutVars>
      </dgm:prSet>
      <dgm:spPr/>
    </dgm:pt>
    <dgm:pt modelId="{39273513-1315-4776-8B4E-500094C27D6D}" type="pres">
      <dgm:prSet presAssocID="{1298AB0B-A088-4A91-ACC7-4D616B8C855F}" presName="accent_3" presStyleCnt="0"/>
      <dgm:spPr/>
    </dgm:pt>
    <dgm:pt modelId="{5F343795-83D4-4E75-A049-621BD2A36A14}" type="pres">
      <dgm:prSet presAssocID="{1298AB0B-A088-4A91-ACC7-4D616B8C855F}" presName="accentRepeatNode" presStyleLbl="solidFgAcc1" presStyleIdx="2" presStyleCnt="3"/>
      <dgm:spPr/>
    </dgm:pt>
  </dgm:ptLst>
  <dgm:cxnLst>
    <dgm:cxn modelId="{0148CD0A-2075-421F-AF88-FD9CDB06F890}" srcId="{3EF73079-3DB4-444D-84F6-2FB5FFC0630E}" destId="{1298AB0B-A088-4A91-ACC7-4D616B8C855F}" srcOrd="2" destOrd="0" parTransId="{7217BC21-1A63-44BF-8AA6-D436669A3DB3}" sibTransId="{3BD41CC1-AF2C-4FC5-8E21-9D036486C3A0}"/>
    <dgm:cxn modelId="{F39C0E12-B6FB-4812-A3B4-B2F2CA0E1B39}" type="presOf" srcId="{2C223417-83C1-4A89-A653-12B9A30DC815}" destId="{3705CD47-37CA-4990-A279-F988FF4B2A80}" srcOrd="0" destOrd="0" presId="urn:microsoft.com/office/officeart/2008/layout/VerticalCurvedList"/>
    <dgm:cxn modelId="{D732D627-C43B-496A-91D1-CBD99ABE449A}" type="presOf" srcId="{1298AB0B-A088-4A91-ACC7-4D616B8C855F}" destId="{431A4272-8DC1-4FA6-BCD4-ECB5543D346A}" srcOrd="0" destOrd="0" presId="urn:microsoft.com/office/officeart/2008/layout/VerticalCurvedList"/>
    <dgm:cxn modelId="{B3358F69-5093-4250-A900-11414670037F}" srcId="{3EF73079-3DB4-444D-84F6-2FB5FFC0630E}" destId="{F29754D4-D410-46DA-9743-A1285D414BB2}" srcOrd="1" destOrd="0" parTransId="{A10597DB-2092-49E9-8074-560B16BCB2A4}" sibTransId="{C2274BB1-1990-4B89-9C44-77A45C269F95}"/>
    <dgm:cxn modelId="{C883836F-4BFA-455A-AC8B-31F440137C3D}" type="presOf" srcId="{F29754D4-D410-46DA-9743-A1285D414BB2}" destId="{056A6C97-B953-4D80-A031-9C80C787B65C}" srcOrd="0" destOrd="0" presId="urn:microsoft.com/office/officeart/2008/layout/VerticalCurvedList"/>
    <dgm:cxn modelId="{7945B858-DCC6-4CD3-BE86-8458C713BF0B}" srcId="{3EF73079-3DB4-444D-84F6-2FB5FFC0630E}" destId="{276FD758-4EDF-49DE-B961-1F715DF82E7F}" srcOrd="0" destOrd="0" parTransId="{554CED1D-1924-4138-BDE8-31C42E3AA095}" sibTransId="{2C223417-83C1-4A89-A653-12B9A30DC815}"/>
    <dgm:cxn modelId="{6BF6EDDF-2A79-4F82-BBC4-243CD70EE6E6}" type="presOf" srcId="{3EF73079-3DB4-444D-84F6-2FB5FFC0630E}" destId="{D9AD6062-87C0-4699-B626-80D033027F51}" srcOrd="0" destOrd="0" presId="urn:microsoft.com/office/officeart/2008/layout/VerticalCurvedList"/>
    <dgm:cxn modelId="{5E1A51E5-E0F1-4EB2-9253-2DC059EFCC4D}" type="presOf" srcId="{276FD758-4EDF-49DE-B961-1F715DF82E7F}" destId="{BC890C48-00E1-498A-8094-4E336F717BFB}" srcOrd="0" destOrd="0" presId="urn:microsoft.com/office/officeart/2008/layout/VerticalCurvedList"/>
    <dgm:cxn modelId="{6517C874-E7A8-4A65-9779-7DBA3E080ACC}" type="presParOf" srcId="{D9AD6062-87C0-4699-B626-80D033027F51}" destId="{F4E0E531-39DB-4A10-9039-AC8E8ABF6549}" srcOrd="0" destOrd="0" presId="urn:microsoft.com/office/officeart/2008/layout/VerticalCurvedList"/>
    <dgm:cxn modelId="{C78BD4E1-7C42-4BFB-9873-F794DFCAC15D}" type="presParOf" srcId="{F4E0E531-39DB-4A10-9039-AC8E8ABF6549}" destId="{AAD230C7-16DE-4F6B-AC07-0BB9343C382A}" srcOrd="0" destOrd="0" presId="urn:microsoft.com/office/officeart/2008/layout/VerticalCurvedList"/>
    <dgm:cxn modelId="{2AEC6E8A-7C38-4B11-92ED-2D74C619044C}" type="presParOf" srcId="{AAD230C7-16DE-4F6B-AC07-0BB9343C382A}" destId="{2A79AEB0-36AE-417E-A53E-C29795EEE231}" srcOrd="0" destOrd="0" presId="urn:microsoft.com/office/officeart/2008/layout/VerticalCurvedList"/>
    <dgm:cxn modelId="{4CD3659C-8A97-49FF-8CAB-94002F491F29}" type="presParOf" srcId="{AAD230C7-16DE-4F6B-AC07-0BB9343C382A}" destId="{3705CD47-37CA-4990-A279-F988FF4B2A80}" srcOrd="1" destOrd="0" presId="urn:microsoft.com/office/officeart/2008/layout/VerticalCurvedList"/>
    <dgm:cxn modelId="{BBFB6BAD-DC65-4B37-9210-C82B17147A67}" type="presParOf" srcId="{AAD230C7-16DE-4F6B-AC07-0BB9343C382A}" destId="{B1F2B5A3-22A7-4041-9DD0-30DC42A87CC6}" srcOrd="2" destOrd="0" presId="urn:microsoft.com/office/officeart/2008/layout/VerticalCurvedList"/>
    <dgm:cxn modelId="{88952727-0AF1-4433-A0A9-3A8DD6D52040}" type="presParOf" srcId="{AAD230C7-16DE-4F6B-AC07-0BB9343C382A}" destId="{A437B796-F6B8-47BA-928C-329DF9DF3DDF}" srcOrd="3" destOrd="0" presId="urn:microsoft.com/office/officeart/2008/layout/VerticalCurvedList"/>
    <dgm:cxn modelId="{80262D3A-8C88-4DE9-8CB4-F0D94B74EB8F}" type="presParOf" srcId="{F4E0E531-39DB-4A10-9039-AC8E8ABF6549}" destId="{BC890C48-00E1-498A-8094-4E336F717BFB}" srcOrd="1" destOrd="0" presId="urn:microsoft.com/office/officeart/2008/layout/VerticalCurvedList"/>
    <dgm:cxn modelId="{C81D091A-C864-4B21-B290-BB9D9E51AFB9}" type="presParOf" srcId="{F4E0E531-39DB-4A10-9039-AC8E8ABF6549}" destId="{F46C2CE0-07C7-48D0-8959-82CE49AB5E27}" srcOrd="2" destOrd="0" presId="urn:microsoft.com/office/officeart/2008/layout/VerticalCurvedList"/>
    <dgm:cxn modelId="{7C1B797C-6C2D-43A8-A197-736C082BAC65}" type="presParOf" srcId="{F46C2CE0-07C7-48D0-8959-82CE49AB5E27}" destId="{A06FF8A5-802E-4E2A-9E3D-33E04ED13859}" srcOrd="0" destOrd="0" presId="urn:microsoft.com/office/officeart/2008/layout/VerticalCurvedList"/>
    <dgm:cxn modelId="{BBE51371-36C5-484D-815D-5AB53DA5963B}" type="presParOf" srcId="{F4E0E531-39DB-4A10-9039-AC8E8ABF6549}" destId="{056A6C97-B953-4D80-A031-9C80C787B65C}" srcOrd="3" destOrd="0" presId="urn:microsoft.com/office/officeart/2008/layout/VerticalCurvedList"/>
    <dgm:cxn modelId="{106A269C-4FB3-4D07-8289-EAEF2F8B899C}" type="presParOf" srcId="{F4E0E531-39DB-4A10-9039-AC8E8ABF6549}" destId="{78A51BAC-4963-4411-BF5D-A70D6E8DA786}" srcOrd="4" destOrd="0" presId="urn:microsoft.com/office/officeart/2008/layout/VerticalCurvedList"/>
    <dgm:cxn modelId="{3CAF0727-BDF7-4A99-AF23-D70BA13A2AEB}" type="presParOf" srcId="{78A51BAC-4963-4411-BF5D-A70D6E8DA786}" destId="{25DCDF79-13EF-4BE8-90A8-E2AF0F871934}" srcOrd="0" destOrd="0" presId="urn:microsoft.com/office/officeart/2008/layout/VerticalCurvedList"/>
    <dgm:cxn modelId="{583F1DBC-4424-484C-AC60-46CA13EF2516}" type="presParOf" srcId="{F4E0E531-39DB-4A10-9039-AC8E8ABF6549}" destId="{431A4272-8DC1-4FA6-BCD4-ECB5543D346A}" srcOrd="5" destOrd="0" presId="urn:microsoft.com/office/officeart/2008/layout/VerticalCurvedList"/>
    <dgm:cxn modelId="{28FA9BC1-C9C2-4389-8BFF-56B0955FE817}" type="presParOf" srcId="{F4E0E531-39DB-4A10-9039-AC8E8ABF6549}" destId="{39273513-1315-4776-8B4E-500094C27D6D}" srcOrd="6" destOrd="0" presId="urn:microsoft.com/office/officeart/2008/layout/VerticalCurvedList"/>
    <dgm:cxn modelId="{87FC8FC7-948A-4257-A350-71B0F5094F3F}" type="presParOf" srcId="{39273513-1315-4776-8B4E-500094C27D6D}" destId="{5F343795-83D4-4E75-A049-621BD2A36A1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0FD28D-2DAA-4859-AEC5-C817E594546B}"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09115C06-F0A2-4E98-9F1C-A5AFA6035E3A}">
      <dgm:prSet phldrT="[Text]"/>
      <dgm:spPr/>
      <dgm:t>
        <a:bodyPr/>
        <a:lstStyle/>
        <a:p>
          <a:r>
            <a:rPr lang="en-US" dirty="0"/>
            <a:t>Options &amp; Benefits for Service Members &amp; Veterans</a:t>
          </a:r>
        </a:p>
      </dgm:t>
    </dgm:pt>
    <dgm:pt modelId="{A0AAA939-3619-456A-AC8E-45474D5502AB}" type="parTrans" cxnId="{62938C07-130C-45B9-97C6-D0755519DDFC}">
      <dgm:prSet/>
      <dgm:spPr/>
      <dgm:t>
        <a:bodyPr/>
        <a:lstStyle/>
        <a:p>
          <a:endParaRPr lang="en-US"/>
        </a:p>
      </dgm:t>
    </dgm:pt>
    <dgm:pt modelId="{7336F193-7C3B-4325-AB74-CC4E79F1532F}" type="sibTrans" cxnId="{62938C07-130C-45B9-97C6-D0755519DDFC}">
      <dgm:prSet/>
      <dgm:spPr/>
      <dgm:t>
        <a:bodyPr/>
        <a:lstStyle/>
        <a:p>
          <a:endParaRPr lang="en-US"/>
        </a:p>
      </dgm:t>
    </dgm:pt>
    <dgm:pt modelId="{07C29E36-9C11-4033-9655-8716A7A0FBFE}">
      <dgm:prSet phldrT="[Text]"/>
      <dgm:spPr/>
      <dgm:t>
        <a:bodyPr/>
        <a:lstStyle/>
        <a:p>
          <a:r>
            <a:rPr lang="en-US" dirty="0"/>
            <a:t>Finding Loan Info</a:t>
          </a:r>
        </a:p>
      </dgm:t>
    </dgm:pt>
    <dgm:pt modelId="{4B18B1B7-883F-4176-90BD-FAA49D810453}" type="parTrans" cxnId="{B5630FF9-89DB-426B-BE89-16D5D633F6E9}">
      <dgm:prSet/>
      <dgm:spPr/>
      <dgm:t>
        <a:bodyPr/>
        <a:lstStyle/>
        <a:p>
          <a:endParaRPr lang="en-US"/>
        </a:p>
      </dgm:t>
    </dgm:pt>
    <dgm:pt modelId="{333033F7-755B-4D13-A6CC-869FF13EA1ED}" type="sibTrans" cxnId="{B5630FF9-89DB-426B-BE89-16D5D633F6E9}">
      <dgm:prSet/>
      <dgm:spPr/>
      <dgm:t>
        <a:bodyPr/>
        <a:lstStyle/>
        <a:p>
          <a:endParaRPr lang="en-US"/>
        </a:p>
      </dgm:t>
    </dgm:pt>
    <dgm:pt modelId="{07656058-C158-4926-8BA9-C42ABCCA0D7C}">
      <dgm:prSet phldrT="[Text]"/>
      <dgm:spPr/>
      <dgm:t>
        <a:bodyPr/>
        <a:lstStyle/>
        <a:p>
          <a:r>
            <a:rPr lang="en-US" b="1" dirty="0"/>
            <a:t>Repayment Plans</a:t>
          </a:r>
        </a:p>
      </dgm:t>
    </dgm:pt>
    <dgm:pt modelId="{F72FC75C-50AC-4638-9B2F-8862C7563A70}" type="parTrans" cxnId="{7E85FC13-E011-4146-AAFE-CD7620717FF2}">
      <dgm:prSet/>
      <dgm:spPr/>
      <dgm:t>
        <a:bodyPr/>
        <a:lstStyle/>
        <a:p>
          <a:endParaRPr lang="en-US"/>
        </a:p>
      </dgm:t>
    </dgm:pt>
    <dgm:pt modelId="{262ED6EE-530B-432A-A901-C7034E76FAF4}" type="sibTrans" cxnId="{7E85FC13-E011-4146-AAFE-CD7620717FF2}">
      <dgm:prSet/>
      <dgm:spPr/>
      <dgm:t>
        <a:bodyPr/>
        <a:lstStyle/>
        <a:p>
          <a:endParaRPr lang="en-US"/>
        </a:p>
      </dgm:t>
    </dgm:pt>
    <dgm:pt modelId="{A048B6C8-B32E-47A9-B0D9-DE5D348746F4}">
      <dgm:prSet phldrT="[Text]"/>
      <dgm:spPr/>
      <dgm:t>
        <a:bodyPr/>
        <a:lstStyle/>
        <a:p>
          <a:r>
            <a:rPr lang="en-US" dirty="0"/>
            <a:t>Scams &amp; Deceptive Practices</a:t>
          </a:r>
        </a:p>
      </dgm:t>
    </dgm:pt>
    <dgm:pt modelId="{3892310C-F6C4-4B0C-B5BD-8E01A576E888}" type="parTrans" cxnId="{501932A6-B06A-4A21-B02F-8FFE3C2BC244}">
      <dgm:prSet/>
      <dgm:spPr/>
      <dgm:t>
        <a:bodyPr/>
        <a:lstStyle/>
        <a:p>
          <a:endParaRPr lang="en-US"/>
        </a:p>
      </dgm:t>
    </dgm:pt>
    <dgm:pt modelId="{77E8B7DA-3D97-4774-BD19-A87EEC220DF6}" type="sibTrans" cxnId="{501932A6-B06A-4A21-B02F-8FFE3C2BC244}">
      <dgm:prSet/>
      <dgm:spPr/>
      <dgm:t>
        <a:bodyPr/>
        <a:lstStyle/>
        <a:p>
          <a:endParaRPr lang="en-US"/>
        </a:p>
      </dgm:t>
    </dgm:pt>
    <dgm:pt modelId="{FFAF9654-072D-461B-B8C3-8B2A500C84F8}">
      <dgm:prSet phldrT="[Text]"/>
      <dgm:spPr/>
      <dgm:t>
        <a:bodyPr/>
        <a:lstStyle/>
        <a:p>
          <a:r>
            <a:rPr lang="en-US" b="1" dirty="0"/>
            <a:t>How to Make a Complaint About Your Student Loans</a:t>
          </a:r>
        </a:p>
      </dgm:t>
    </dgm:pt>
    <dgm:pt modelId="{E6128B9D-163F-4475-A02E-F42356515779}" type="parTrans" cxnId="{55B3866A-7EFA-4307-9FCE-0229BCEA91B9}">
      <dgm:prSet/>
      <dgm:spPr/>
      <dgm:t>
        <a:bodyPr/>
        <a:lstStyle/>
        <a:p>
          <a:endParaRPr lang="en-US"/>
        </a:p>
      </dgm:t>
    </dgm:pt>
    <dgm:pt modelId="{B2B67303-2C41-4C85-8186-11A942AC658D}" type="sibTrans" cxnId="{55B3866A-7EFA-4307-9FCE-0229BCEA91B9}">
      <dgm:prSet/>
      <dgm:spPr/>
      <dgm:t>
        <a:bodyPr/>
        <a:lstStyle/>
        <a:p>
          <a:endParaRPr lang="en-US"/>
        </a:p>
      </dgm:t>
    </dgm:pt>
    <dgm:pt modelId="{66E652CD-7D53-4EEE-A150-6F8F58C4E80F}">
      <dgm:prSet phldrT="[Text]"/>
      <dgm:spPr/>
      <dgm:t>
        <a:bodyPr/>
        <a:lstStyle/>
        <a:p>
          <a:r>
            <a:rPr lang="en-US" b="1" dirty="0"/>
            <a:t>State-Based Tuition Recovery</a:t>
          </a:r>
        </a:p>
      </dgm:t>
    </dgm:pt>
    <dgm:pt modelId="{4CDCA302-FB55-48BA-A96E-EBD2F867AEC9}" type="parTrans" cxnId="{83EC3E0B-B030-445D-ACD6-26E580E8A4DE}">
      <dgm:prSet/>
      <dgm:spPr/>
      <dgm:t>
        <a:bodyPr/>
        <a:lstStyle/>
        <a:p>
          <a:endParaRPr lang="en-US"/>
        </a:p>
      </dgm:t>
    </dgm:pt>
    <dgm:pt modelId="{D470EBFB-2731-4AB4-904B-D92D3DBE7BF3}" type="sibTrans" cxnId="{83EC3E0B-B030-445D-ACD6-26E580E8A4DE}">
      <dgm:prSet/>
      <dgm:spPr/>
      <dgm:t>
        <a:bodyPr/>
        <a:lstStyle/>
        <a:p>
          <a:endParaRPr lang="en-US"/>
        </a:p>
      </dgm:t>
    </dgm:pt>
    <dgm:pt modelId="{BB8795A6-4E4A-4D91-AD18-B5749D6359CC}">
      <dgm:prSet phldrT="[Text]"/>
      <dgm:spPr/>
      <dgm:t>
        <a:bodyPr/>
        <a:lstStyle/>
        <a:p>
          <a:r>
            <a:rPr lang="en-US" dirty="0"/>
            <a:t>Federal Consumer Info &amp; Warnings</a:t>
          </a:r>
        </a:p>
      </dgm:t>
    </dgm:pt>
    <dgm:pt modelId="{1C1F927C-AA09-425D-8158-D0B7A9D18B53}" type="parTrans" cxnId="{58698FC2-137C-4ABE-B753-F99C9A31B10C}">
      <dgm:prSet/>
      <dgm:spPr/>
      <dgm:t>
        <a:bodyPr/>
        <a:lstStyle/>
        <a:p>
          <a:endParaRPr lang="en-US"/>
        </a:p>
      </dgm:t>
    </dgm:pt>
    <dgm:pt modelId="{B6010B64-ABDA-4DE2-B912-118E2458B2AC}" type="sibTrans" cxnId="{58698FC2-137C-4ABE-B753-F99C9A31B10C}">
      <dgm:prSet/>
      <dgm:spPr/>
      <dgm:t>
        <a:bodyPr/>
        <a:lstStyle/>
        <a:p>
          <a:endParaRPr lang="en-US"/>
        </a:p>
      </dgm:t>
    </dgm:pt>
    <dgm:pt modelId="{9043A59A-57FA-487A-B2E5-B64E8CAD4520}" type="pres">
      <dgm:prSet presAssocID="{080FD28D-2DAA-4859-AEC5-C817E594546B}" presName="diagram" presStyleCnt="0">
        <dgm:presLayoutVars>
          <dgm:dir/>
          <dgm:resizeHandles val="exact"/>
        </dgm:presLayoutVars>
      </dgm:prSet>
      <dgm:spPr/>
    </dgm:pt>
    <dgm:pt modelId="{39571554-D940-4602-A2E0-889491D41A3D}" type="pres">
      <dgm:prSet presAssocID="{09115C06-F0A2-4E98-9F1C-A5AFA6035E3A}" presName="node" presStyleLbl="node1" presStyleIdx="0" presStyleCnt="7">
        <dgm:presLayoutVars>
          <dgm:bulletEnabled val="1"/>
        </dgm:presLayoutVars>
      </dgm:prSet>
      <dgm:spPr/>
    </dgm:pt>
    <dgm:pt modelId="{CA40A52C-AEAD-444B-891B-9D8303E2E81F}" type="pres">
      <dgm:prSet presAssocID="{7336F193-7C3B-4325-AB74-CC4E79F1532F}" presName="sibTrans" presStyleCnt="0"/>
      <dgm:spPr/>
    </dgm:pt>
    <dgm:pt modelId="{9A7F66F2-E994-4A35-A9D9-2E8A18C49036}" type="pres">
      <dgm:prSet presAssocID="{07C29E36-9C11-4033-9655-8716A7A0FBFE}" presName="node" presStyleLbl="node1" presStyleIdx="1" presStyleCnt="7">
        <dgm:presLayoutVars>
          <dgm:bulletEnabled val="1"/>
        </dgm:presLayoutVars>
      </dgm:prSet>
      <dgm:spPr/>
    </dgm:pt>
    <dgm:pt modelId="{769656D5-0D3A-47BB-9B17-06771434058B}" type="pres">
      <dgm:prSet presAssocID="{333033F7-755B-4D13-A6CC-869FF13EA1ED}" presName="sibTrans" presStyleCnt="0"/>
      <dgm:spPr/>
    </dgm:pt>
    <dgm:pt modelId="{2C7C50AC-40A1-4CFF-B88F-017A76FF30C3}" type="pres">
      <dgm:prSet presAssocID="{07656058-C158-4926-8BA9-C42ABCCA0D7C}" presName="node" presStyleLbl="node1" presStyleIdx="2" presStyleCnt="7">
        <dgm:presLayoutVars>
          <dgm:bulletEnabled val="1"/>
        </dgm:presLayoutVars>
      </dgm:prSet>
      <dgm:spPr/>
    </dgm:pt>
    <dgm:pt modelId="{9E0B84BF-60DF-479A-A5D6-7B6FF1254856}" type="pres">
      <dgm:prSet presAssocID="{262ED6EE-530B-432A-A901-C7034E76FAF4}" presName="sibTrans" presStyleCnt="0"/>
      <dgm:spPr/>
    </dgm:pt>
    <dgm:pt modelId="{DA84DF48-8003-4956-BA7A-C61861F93359}" type="pres">
      <dgm:prSet presAssocID="{A048B6C8-B32E-47A9-B0D9-DE5D348746F4}" presName="node" presStyleLbl="node1" presStyleIdx="3" presStyleCnt="7">
        <dgm:presLayoutVars>
          <dgm:bulletEnabled val="1"/>
        </dgm:presLayoutVars>
      </dgm:prSet>
      <dgm:spPr/>
    </dgm:pt>
    <dgm:pt modelId="{2B56AC67-98F3-414A-9A3E-4ABD5793083B}" type="pres">
      <dgm:prSet presAssocID="{77E8B7DA-3D97-4774-BD19-A87EEC220DF6}" presName="sibTrans" presStyleCnt="0"/>
      <dgm:spPr/>
    </dgm:pt>
    <dgm:pt modelId="{1EB51734-8E29-42D3-99CF-0A0DB9C7E1DF}" type="pres">
      <dgm:prSet presAssocID="{FFAF9654-072D-461B-B8C3-8B2A500C84F8}" presName="node" presStyleLbl="node1" presStyleIdx="4" presStyleCnt="7">
        <dgm:presLayoutVars>
          <dgm:bulletEnabled val="1"/>
        </dgm:presLayoutVars>
      </dgm:prSet>
      <dgm:spPr/>
    </dgm:pt>
    <dgm:pt modelId="{ED2FD1CC-952F-4567-BCD6-B24A53094038}" type="pres">
      <dgm:prSet presAssocID="{B2B67303-2C41-4C85-8186-11A942AC658D}" presName="sibTrans" presStyleCnt="0"/>
      <dgm:spPr/>
    </dgm:pt>
    <dgm:pt modelId="{D0E6072E-1A13-4856-9305-7C7E535F66ED}" type="pres">
      <dgm:prSet presAssocID="{66E652CD-7D53-4EEE-A150-6F8F58C4E80F}" presName="node" presStyleLbl="node1" presStyleIdx="5" presStyleCnt="7">
        <dgm:presLayoutVars>
          <dgm:bulletEnabled val="1"/>
        </dgm:presLayoutVars>
      </dgm:prSet>
      <dgm:spPr/>
    </dgm:pt>
    <dgm:pt modelId="{3A9C30FB-1524-4432-8F8A-FAC7582ADB9F}" type="pres">
      <dgm:prSet presAssocID="{D470EBFB-2731-4AB4-904B-D92D3DBE7BF3}" presName="sibTrans" presStyleCnt="0"/>
      <dgm:spPr/>
    </dgm:pt>
    <dgm:pt modelId="{32C40BBA-1AC8-4DD4-9BB0-5B811FB8200A}" type="pres">
      <dgm:prSet presAssocID="{BB8795A6-4E4A-4D91-AD18-B5749D6359CC}" presName="node" presStyleLbl="node1" presStyleIdx="6" presStyleCnt="7">
        <dgm:presLayoutVars>
          <dgm:bulletEnabled val="1"/>
        </dgm:presLayoutVars>
      </dgm:prSet>
      <dgm:spPr/>
    </dgm:pt>
  </dgm:ptLst>
  <dgm:cxnLst>
    <dgm:cxn modelId="{62938C07-130C-45B9-97C6-D0755519DDFC}" srcId="{080FD28D-2DAA-4859-AEC5-C817E594546B}" destId="{09115C06-F0A2-4E98-9F1C-A5AFA6035E3A}" srcOrd="0" destOrd="0" parTransId="{A0AAA939-3619-456A-AC8E-45474D5502AB}" sibTransId="{7336F193-7C3B-4325-AB74-CC4E79F1532F}"/>
    <dgm:cxn modelId="{83EC3E0B-B030-445D-ACD6-26E580E8A4DE}" srcId="{080FD28D-2DAA-4859-AEC5-C817E594546B}" destId="{66E652CD-7D53-4EEE-A150-6F8F58C4E80F}" srcOrd="5" destOrd="0" parTransId="{4CDCA302-FB55-48BA-A96E-EBD2F867AEC9}" sibTransId="{D470EBFB-2731-4AB4-904B-D92D3DBE7BF3}"/>
    <dgm:cxn modelId="{7E85FC13-E011-4146-AAFE-CD7620717FF2}" srcId="{080FD28D-2DAA-4859-AEC5-C817E594546B}" destId="{07656058-C158-4926-8BA9-C42ABCCA0D7C}" srcOrd="2" destOrd="0" parTransId="{F72FC75C-50AC-4638-9B2F-8862C7563A70}" sibTransId="{262ED6EE-530B-432A-A901-C7034E76FAF4}"/>
    <dgm:cxn modelId="{BC3F0D39-BFFD-4703-B47E-041B582B07B3}" type="presOf" srcId="{FFAF9654-072D-461B-B8C3-8B2A500C84F8}" destId="{1EB51734-8E29-42D3-99CF-0A0DB9C7E1DF}" srcOrd="0" destOrd="0" presId="urn:microsoft.com/office/officeart/2005/8/layout/default"/>
    <dgm:cxn modelId="{2DF9943A-BB36-4CBA-B292-868FDA223A1F}" type="presOf" srcId="{07C29E36-9C11-4033-9655-8716A7A0FBFE}" destId="{9A7F66F2-E994-4A35-A9D9-2E8A18C49036}" srcOrd="0" destOrd="0" presId="urn:microsoft.com/office/officeart/2005/8/layout/default"/>
    <dgm:cxn modelId="{55B3866A-7EFA-4307-9FCE-0229BCEA91B9}" srcId="{080FD28D-2DAA-4859-AEC5-C817E594546B}" destId="{FFAF9654-072D-461B-B8C3-8B2A500C84F8}" srcOrd="4" destOrd="0" parTransId="{E6128B9D-163F-4475-A02E-F42356515779}" sibTransId="{B2B67303-2C41-4C85-8186-11A942AC658D}"/>
    <dgm:cxn modelId="{75C99653-AA85-472A-A00D-D211BA948889}" type="presOf" srcId="{66E652CD-7D53-4EEE-A150-6F8F58C4E80F}" destId="{D0E6072E-1A13-4856-9305-7C7E535F66ED}" srcOrd="0" destOrd="0" presId="urn:microsoft.com/office/officeart/2005/8/layout/default"/>
    <dgm:cxn modelId="{9E269286-53A6-4E48-9D9C-331FD70A9224}" type="presOf" srcId="{080FD28D-2DAA-4859-AEC5-C817E594546B}" destId="{9043A59A-57FA-487A-B2E5-B64E8CAD4520}" srcOrd="0" destOrd="0" presId="urn:microsoft.com/office/officeart/2005/8/layout/default"/>
    <dgm:cxn modelId="{7BC3A8A1-9D79-447D-AF32-19C3E835AC8E}" type="presOf" srcId="{07656058-C158-4926-8BA9-C42ABCCA0D7C}" destId="{2C7C50AC-40A1-4CFF-B88F-017A76FF30C3}" srcOrd="0" destOrd="0" presId="urn:microsoft.com/office/officeart/2005/8/layout/default"/>
    <dgm:cxn modelId="{501932A6-B06A-4A21-B02F-8FFE3C2BC244}" srcId="{080FD28D-2DAA-4859-AEC5-C817E594546B}" destId="{A048B6C8-B32E-47A9-B0D9-DE5D348746F4}" srcOrd="3" destOrd="0" parTransId="{3892310C-F6C4-4B0C-B5BD-8E01A576E888}" sibTransId="{77E8B7DA-3D97-4774-BD19-A87EEC220DF6}"/>
    <dgm:cxn modelId="{57E38BA7-A04A-4E28-AA5A-53A1E22211A4}" type="presOf" srcId="{09115C06-F0A2-4E98-9F1C-A5AFA6035E3A}" destId="{39571554-D940-4602-A2E0-889491D41A3D}" srcOrd="0" destOrd="0" presId="urn:microsoft.com/office/officeart/2005/8/layout/default"/>
    <dgm:cxn modelId="{BC4E47B2-9DAA-428A-864D-1A432D1B273C}" type="presOf" srcId="{BB8795A6-4E4A-4D91-AD18-B5749D6359CC}" destId="{32C40BBA-1AC8-4DD4-9BB0-5B811FB8200A}" srcOrd="0" destOrd="0" presId="urn:microsoft.com/office/officeart/2005/8/layout/default"/>
    <dgm:cxn modelId="{58698FC2-137C-4ABE-B753-F99C9A31B10C}" srcId="{080FD28D-2DAA-4859-AEC5-C817E594546B}" destId="{BB8795A6-4E4A-4D91-AD18-B5749D6359CC}" srcOrd="6" destOrd="0" parTransId="{1C1F927C-AA09-425D-8158-D0B7A9D18B53}" sibTransId="{B6010B64-ABDA-4DE2-B912-118E2458B2AC}"/>
    <dgm:cxn modelId="{FA9821CE-4730-427A-8895-4B2E3D715DA6}" type="presOf" srcId="{A048B6C8-B32E-47A9-B0D9-DE5D348746F4}" destId="{DA84DF48-8003-4956-BA7A-C61861F93359}" srcOrd="0" destOrd="0" presId="urn:microsoft.com/office/officeart/2005/8/layout/default"/>
    <dgm:cxn modelId="{B5630FF9-89DB-426B-BE89-16D5D633F6E9}" srcId="{080FD28D-2DAA-4859-AEC5-C817E594546B}" destId="{07C29E36-9C11-4033-9655-8716A7A0FBFE}" srcOrd="1" destOrd="0" parTransId="{4B18B1B7-883F-4176-90BD-FAA49D810453}" sibTransId="{333033F7-755B-4D13-A6CC-869FF13EA1ED}"/>
    <dgm:cxn modelId="{CAE0840F-D997-4FE4-827F-80FDE81047D9}" type="presParOf" srcId="{9043A59A-57FA-487A-B2E5-B64E8CAD4520}" destId="{39571554-D940-4602-A2E0-889491D41A3D}" srcOrd="0" destOrd="0" presId="urn:microsoft.com/office/officeart/2005/8/layout/default"/>
    <dgm:cxn modelId="{2C730C6B-FEF4-4EB1-936B-71962DB8E7BE}" type="presParOf" srcId="{9043A59A-57FA-487A-B2E5-B64E8CAD4520}" destId="{CA40A52C-AEAD-444B-891B-9D8303E2E81F}" srcOrd="1" destOrd="0" presId="urn:microsoft.com/office/officeart/2005/8/layout/default"/>
    <dgm:cxn modelId="{8E1A7987-2B2D-454E-9695-B81A2B72BFD7}" type="presParOf" srcId="{9043A59A-57FA-487A-B2E5-B64E8CAD4520}" destId="{9A7F66F2-E994-4A35-A9D9-2E8A18C49036}" srcOrd="2" destOrd="0" presId="urn:microsoft.com/office/officeart/2005/8/layout/default"/>
    <dgm:cxn modelId="{1C168C35-625D-4907-A57D-72175F326F9C}" type="presParOf" srcId="{9043A59A-57FA-487A-B2E5-B64E8CAD4520}" destId="{769656D5-0D3A-47BB-9B17-06771434058B}" srcOrd="3" destOrd="0" presId="urn:microsoft.com/office/officeart/2005/8/layout/default"/>
    <dgm:cxn modelId="{1DB78B3D-BA0F-4888-996A-50CF73382293}" type="presParOf" srcId="{9043A59A-57FA-487A-B2E5-B64E8CAD4520}" destId="{2C7C50AC-40A1-4CFF-B88F-017A76FF30C3}" srcOrd="4" destOrd="0" presId="urn:microsoft.com/office/officeart/2005/8/layout/default"/>
    <dgm:cxn modelId="{B79E9C2D-BDFB-402F-BA2C-F288B8DD16D6}" type="presParOf" srcId="{9043A59A-57FA-487A-B2E5-B64E8CAD4520}" destId="{9E0B84BF-60DF-479A-A5D6-7B6FF1254856}" srcOrd="5" destOrd="0" presId="urn:microsoft.com/office/officeart/2005/8/layout/default"/>
    <dgm:cxn modelId="{BC65439E-7DC9-4A99-8911-028F904D46C9}" type="presParOf" srcId="{9043A59A-57FA-487A-B2E5-B64E8CAD4520}" destId="{DA84DF48-8003-4956-BA7A-C61861F93359}" srcOrd="6" destOrd="0" presId="urn:microsoft.com/office/officeart/2005/8/layout/default"/>
    <dgm:cxn modelId="{30413871-EAFF-4999-9DD6-6F378C3E53D5}" type="presParOf" srcId="{9043A59A-57FA-487A-B2E5-B64E8CAD4520}" destId="{2B56AC67-98F3-414A-9A3E-4ABD5793083B}" srcOrd="7" destOrd="0" presId="urn:microsoft.com/office/officeart/2005/8/layout/default"/>
    <dgm:cxn modelId="{3B82F4A9-319D-4C1D-A7F4-1F99F697C850}" type="presParOf" srcId="{9043A59A-57FA-487A-B2E5-B64E8CAD4520}" destId="{1EB51734-8E29-42D3-99CF-0A0DB9C7E1DF}" srcOrd="8" destOrd="0" presId="urn:microsoft.com/office/officeart/2005/8/layout/default"/>
    <dgm:cxn modelId="{C3456304-62C5-402E-97B8-BE59697B560E}" type="presParOf" srcId="{9043A59A-57FA-487A-B2E5-B64E8CAD4520}" destId="{ED2FD1CC-952F-4567-BCD6-B24A53094038}" srcOrd="9" destOrd="0" presId="urn:microsoft.com/office/officeart/2005/8/layout/default"/>
    <dgm:cxn modelId="{6EAF3C92-F83F-4C61-A26B-4A9FCEA90C37}" type="presParOf" srcId="{9043A59A-57FA-487A-B2E5-B64E8CAD4520}" destId="{D0E6072E-1A13-4856-9305-7C7E535F66ED}" srcOrd="10" destOrd="0" presId="urn:microsoft.com/office/officeart/2005/8/layout/default"/>
    <dgm:cxn modelId="{F75E941D-6F2E-4260-A9CC-B8A621D5F2B6}" type="presParOf" srcId="{9043A59A-57FA-487A-B2E5-B64E8CAD4520}" destId="{3A9C30FB-1524-4432-8F8A-FAC7582ADB9F}" srcOrd="11" destOrd="0" presId="urn:microsoft.com/office/officeart/2005/8/layout/default"/>
    <dgm:cxn modelId="{380A1B0F-1971-4849-B0FD-3877780140AE}" type="presParOf" srcId="{9043A59A-57FA-487A-B2E5-B64E8CAD4520}" destId="{32C40BBA-1AC8-4DD4-9BB0-5B811FB8200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BAC0ED-50FE-4B00-9A9C-45D6163CC7BA}"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E6B0EB45-9574-4771-B95B-CEC1F85819A2}">
      <dgm:prSet phldrT="[Text]"/>
      <dgm:spPr/>
      <dgm:t>
        <a:bodyPr/>
        <a:lstStyle/>
        <a:p>
          <a:r>
            <a:rPr lang="en-US" dirty="0"/>
            <a:t>Finding Loan Info</a:t>
          </a:r>
        </a:p>
      </dgm:t>
    </dgm:pt>
    <dgm:pt modelId="{0C9208EC-F2E1-4C0C-9A98-D10B9DE66F2D}" type="parTrans" cxnId="{90910DAF-AFDE-467A-BF76-C140C757A41F}">
      <dgm:prSet/>
      <dgm:spPr/>
      <dgm:t>
        <a:bodyPr/>
        <a:lstStyle/>
        <a:p>
          <a:endParaRPr lang="en-US"/>
        </a:p>
      </dgm:t>
    </dgm:pt>
    <dgm:pt modelId="{480322EE-A74C-4A02-919F-CF3548705D9A}" type="sibTrans" cxnId="{90910DAF-AFDE-467A-BF76-C140C757A41F}">
      <dgm:prSet/>
      <dgm:spPr/>
      <dgm:t>
        <a:bodyPr/>
        <a:lstStyle/>
        <a:p>
          <a:endParaRPr lang="en-US"/>
        </a:p>
      </dgm:t>
    </dgm:pt>
    <dgm:pt modelId="{856AE3A9-C422-4367-83DF-BFDDEA6DE123}">
      <dgm:prSet phldrT="[Text]"/>
      <dgm:spPr/>
      <dgm:t>
        <a:bodyPr/>
        <a:lstStyle/>
        <a:p>
          <a:r>
            <a:rPr lang="en-US" dirty="0"/>
            <a:t>Loan Forgiveness, Cancellation &amp; Discharge</a:t>
          </a:r>
        </a:p>
      </dgm:t>
    </dgm:pt>
    <dgm:pt modelId="{72D99A4C-7CE3-4244-B55E-2FE1FCD8ABC0}" type="parTrans" cxnId="{0F546C83-719C-44AD-93CC-15597F8A138C}">
      <dgm:prSet/>
      <dgm:spPr/>
      <dgm:t>
        <a:bodyPr/>
        <a:lstStyle/>
        <a:p>
          <a:endParaRPr lang="en-US"/>
        </a:p>
      </dgm:t>
    </dgm:pt>
    <dgm:pt modelId="{8AFC7B53-B415-4EC7-B0A5-3383506EB441}" type="sibTrans" cxnId="{0F546C83-719C-44AD-93CC-15597F8A138C}">
      <dgm:prSet/>
      <dgm:spPr/>
      <dgm:t>
        <a:bodyPr/>
        <a:lstStyle/>
        <a:p>
          <a:endParaRPr lang="en-US"/>
        </a:p>
      </dgm:t>
    </dgm:pt>
    <dgm:pt modelId="{B1817FE1-CAF6-4FBC-8485-7B715DF475F1}">
      <dgm:prSet phldrT="[Text]"/>
      <dgm:spPr/>
      <dgm:t>
        <a:bodyPr/>
        <a:lstStyle/>
        <a:p>
          <a:r>
            <a:rPr lang="en-US" b="1" dirty="0"/>
            <a:t>Consolidation, Default, &amp; Rehabilitation</a:t>
          </a:r>
        </a:p>
      </dgm:t>
    </dgm:pt>
    <dgm:pt modelId="{0015FC40-906E-47A6-923B-E876A754C4BE}" type="parTrans" cxnId="{B1136D52-45C9-415E-8FB2-9A6D669A4894}">
      <dgm:prSet/>
      <dgm:spPr/>
      <dgm:t>
        <a:bodyPr/>
        <a:lstStyle/>
        <a:p>
          <a:endParaRPr lang="en-US"/>
        </a:p>
      </dgm:t>
    </dgm:pt>
    <dgm:pt modelId="{E710320D-C82A-4432-9940-E122AF414F59}" type="sibTrans" cxnId="{B1136D52-45C9-415E-8FB2-9A6D669A4894}">
      <dgm:prSet/>
      <dgm:spPr/>
      <dgm:t>
        <a:bodyPr/>
        <a:lstStyle/>
        <a:p>
          <a:endParaRPr lang="en-US"/>
        </a:p>
      </dgm:t>
    </dgm:pt>
    <dgm:pt modelId="{9CF82A46-902E-4CF7-ACB6-9D60B18247F3}">
      <dgm:prSet phldrT="[Text]"/>
      <dgm:spPr/>
      <dgm:t>
        <a:bodyPr/>
        <a:lstStyle/>
        <a:p>
          <a:r>
            <a:rPr lang="en-US" dirty="0"/>
            <a:t>How Does Student Debt Affect Other Financial Decisions?</a:t>
          </a:r>
        </a:p>
      </dgm:t>
    </dgm:pt>
    <dgm:pt modelId="{FA2E7CCA-F2A9-425B-8318-FCC84A510050}" type="parTrans" cxnId="{AB460A90-C48C-412B-902C-C83A92BA3EA8}">
      <dgm:prSet/>
      <dgm:spPr/>
      <dgm:t>
        <a:bodyPr/>
        <a:lstStyle/>
        <a:p>
          <a:endParaRPr lang="en-US"/>
        </a:p>
      </dgm:t>
    </dgm:pt>
    <dgm:pt modelId="{1F441613-2C47-45E0-A665-064BBDA19F97}" type="sibTrans" cxnId="{AB460A90-C48C-412B-902C-C83A92BA3EA8}">
      <dgm:prSet/>
      <dgm:spPr/>
      <dgm:t>
        <a:bodyPr/>
        <a:lstStyle/>
        <a:p>
          <a:endParaRPr lang="en-US"/>
        </a:p>
      </dgm:t>
    </dgm:pt>
    <dgm:pt modelId="{E41680D3-E8E0-441F-9FCD-141721747325}">
      <dgm:prSet phldrT="[Text]"/>
      <dgm:spPr/>
      <dgm:t>
        <a:bodyPr/>
        <a:lstStyle/>
        <a:p>
          <a:r>
            <a:rPr lang="en-US" dirty="0"/>
            <a:t>How to Make a Complaint About Your Student Loans</a:t>
          </a:r>
        </a:p>
      </dgm:t>
    </dgm:pt>
    <dgm:pt modelId="{256438E6-4C87-4BCE-8A56-38B4D29F8C92}" type="parTrans" cxnId="{FF64C53A-76AB-4399-863A-E979E1B490FD}">
      <dgm:prSet/>
      <dgm:spPr/>
      <dgm:t>
        <a:bodyPr/>
        <a:lstStyle/>
        <a:p>
          <a:endParaRPr lang="en-US"/>
        </a:p>
      </dgm:t>
    </dgm:pt>
    <dgm:pt modelId="{8A2FE77A-BC6E-413C-BC56-A8A379B1EC3F}" type="sibTrans" cxnId="{FF64C53A-76AB-4399-863A-E979E1B490FD}">
      <dgm:prSet/>
      <dgm:spPr/>
      <dgm:t>
        <a:bodyPr/>
        <a:lstStyle/>
        <a:p>
          <a:endParaRPr lang="en-US"/>
        </a:p>
      </dgm:t>
    </dgm:pt>
    <dgm:pt modelId="{ADA77ADE-05FD-4475-A807-BB7FF62D2AFE}">
      <dgm:prSet phldrT="[Text]"/>
      <dgm:spPr/>
      <dgm:t>
        <a:bodyPr/>
        <a:lstStyle/>
        <a:p>
          <a:r>
            <a:rPr lang="en-US" dirty="0"/>
            <a:t>Repayment Plans</a:t>
          </a:r>
        </a:p>
      </dgm:t>
    </dgm:pt>
    <dgm:pt modelId="{4234855C-BC99-4CA6-BC5A-30404428F785}" type="parTrans" cxnId="{3C35CA6B-1BB2-41B5-8395-CD88DD358173}">
      <dgm:prSet/>
      <dgm:spPr/>
      <dgm:t>
        <a:bodyPr/>
        <a:lstStyle/>
        <a:p>
          <a:endParaRPr lang="en-US"/>
        </a:p>
      </dgm:t>
    </dgm:pt>
    <dgm:pt modelId="{8D65690F-CE64-4840-8261-978643725113}" type="sibTrans" cxnId="{3C35CA6B-1BB2-41B5-8395-CD88DD358173}">
      <dgm:prSet/>
      <dgm:spPr/>
      <dgm:t>
        <a:bodyPr/>
        <a:lstStyle/>
        <a:p>
          <a:endParaRPr lang="en-US"/>
        </a:p>
      </dgm:t>
    </dgm:pt>
    <dgm:pt modelId="{3536BC47-F61C-415D-854A-C38BF092389B}">
      <dgm:prSet phldrT="[Text]"/>
      <dgm:spPr/>
      <dgm:t>
        <a:bodyPr/>
        <a:lstStyle/>
        <a:p>
          <a:r>
            <a:rPr lang="en-US" dirty="0"/>
            <a:t>Scams &amp; Deceptive Practices</a:t>
          </a:r>
        </a:p>
      </dgm:t>
    </dgm:pt>
    <dgm:pt modelId="{2DF48A01-189A-4F0B-AC1D-E32F8B08AB9C}" type="parTrans" cxnId="{1F192C48-F7A3-4F18-BD3C-558227B06DE0}">
      <dgm:prSet/>
      <dgm:spPr/>
      <dgm:t>
        <a:bodyPr/>
        <a:lstStyle/>
        <a:p>
          <a:endParaRPr lang="en-US"/>
        </a:p>
      </dgm:t>
    </dgm:pt>
    <dgm:pt modelId="{9300A1D1-9DB2-4305-B84B-BA71E136B20B}" type="sibTrans" cxnId="{1F192C48-F7A3-4F18-BD3C-558227B06DE0}">
      <dgm:prSet/>
      <dgm:spPr/>
      <dgm:t>
        <a:bodyPr/>
        <a:lstStyle/>
        <a:p>
          <a:endParaRPr lang="en-US"/>
        </a:p>
      </dgm:t>
    </dgm:pt>
    <dgm:pt modelId="{1D3FDF9C-B875-4B0F-B6EA-9620FE0BB3D9}">
      <dgm:prSet phldrT="[Text]"/>
      <dgm:spPr/>
      <dgm:t>
        <a:bodyPr/>
        <a:lstStyle/>
        <a:p>
          <a:r>
            <a:rPr lang="en-US" dirty="0"/>
            <a:t>State-Based Tuition Recovery</a:t>
          </a:r>
        </a:p>
      </dgm:t>
    </dgm:pt>
    <dgm:pt modelId="{F008AEE6-5CD7-43AD-9EC4-8C1A2EEE4891}" type="parTrans" cxnId="{7F674B05-D921-49DC-87AD-AE1CEC1CFE12}">
      <dgm:prSet/>
      <dgm:spPr/>
      <dgm:t>
        <a:bodyPr/>
        <a:lstStyle/>
        <a:p>
          <a:endParaRPr lang="en-US"/>
        </a:p>
      </dgm:t>
    </dgm:pt>
    <dgm:pt modelId="{965E244C-3ADD-4DE5-8C0D-B9F272D48481}" type="sibTrans" cxnId="{7F674B05-D921-49DC-87AD-AE1CEC1CFE12}">
      <dgm:prSet/>
      <dgm:spPr/>
      <dgm:t>
        <a:bodyPr/>
        <a:lstStyle/>
        <a:p>
          <a:endParaRPr lang="en-US"/>
        </a:p>
      </dgm:t>
    </dgm:pt>
    <dgm:pt modelId="{49EF80BF-B0F3-4C3D-BD8D-71BACAABA064}">
      <dgm:prSet phldrT="[Text]"/>
      <dgm:spPr/>
      <dgm:t>
        <a:bodyPr/>
        <a:lstStyle/>
        <a:p>
          <a:r>
            <a:rPr lang="en-US" dirty="0"/>
            <a:t>Federal Consumer Info &amp; Warnings</a:t>
          </a:r>
        </a:p>
      </dgm:t>
    </dgm:pt>
    <dgm:pt modelId="{503AB394-C9DB-47CB-BA89-E478E56DF285}" type="parTrans" cxnId="{3E4C8679-37A6-4E23-AF88-89CA74D0B5CD}">
      <dgm:prSet/>
      <dgm:spPr/>
      <dgm:t>
        <a:bodyPr/>
        <a:lstStyle/>
        <a:p>
          <a:endParaRPr lang="en-US"/>
        </a:p>
      </dgm:t>
    </dgm:pt>
    <dgm:pt modelId="{EA368FDE-9C4E-4746-B87E-5BE604A617FF}" type="sibTrans" cxnId="{3E4C8679-37A6-4E23-AF88-89CA74D0B5CD}">
      <dgm:prSet/>
      <dgm:spPr/>
      <dgm:t>
        <a:bodyPr/>
        <a:lstStyle/>
        <a:p>
          <a:endParaRPr lang="en-US"/>
        </a:p>
      </dgm:t>
    </dgm:pt>
    <dgm:pt modelId="{67E42888-65E2-4DE7-ACD0-EB232B0948DA}" type="pres">
      <dgm:prSet presAssocID="{BBBAC0ED-50FE-4B00-9A9C-45D6163CC7BA}" presName="diagram" presStyleCnt="0">
        <dgm:presLayoutVars>
          <dgm:dir/>
          <dgm:resizeHandles val="exact"/>
        </dgm:presLayoutVars>
      </dgm:prSet>
      <dgm:spPr/>
    </dgm:pt>
    <dgm:pt modelId="{2E5EA272-C0C3-48B4-B507-168A087D3692}" type="pres">
      <dgm:prSet presAssocID="{E6B0EB45-9574-4771-B95B-CEC1F85819A2}" presName="node" presStyleLbl="node1" presStyleIdx="0" presStyleCnt="9">
        <dgm:presLayoutVars>
          <dgm:bulletEnabled val="1"/>
        </dgm:presLayoutVars>
      </dgm:prSet>
      <dgm:spPr/>
    </dgm:pt>
    <dgm:pt modelId="{5C8114B1-3DB9-4E36-90C3-74D44E65BE63}" type="pres">
      <dgm:prSet presAssocID="{480322EE-A74C-4A02-919F-CF3548705D9A}" presName="sibTrans" presStyleCnt="0"/>
      <dgm:spPr/>
    </dgm:pt>
    <dgm:pt modelId="{01F8E69E-96F2-46ED-821D-CE413B3AC9B7}" type="pres">
      <dgm:prSet presAssocID="{ADA77ADE-05FD-4475-A807-BB7FF62D2AFE}" presName="node" presStyleLbl="node1" presStyleIdx="1" presStyleCnt="9">
        <dgm:presLayoutVars>
          <dgm:bulletEnabled val="1"/>
        </dgm:presLayoutVars>
      </dgm:prSet>
      <dgm:spPr/>
    </dgm:pt>
    <dgm:pt modelId="{21CE39DF-682F-48A2-8ECF-5EAEAA2B07B9}" type="pres">
      <dgm:prSet presAssocID="{8D65690F-CE64-4840-8261-978643725113}" presName="sibTrans" presStyleCnt="0"/>
      <dgm:spPr/>
    </dgm:pt>
    <dgm:pt modelId="{E85AE6DC-7803-453F-82E6-3B4F4D827E72}" type="pres">
      <dgm:prSet presAssocID="{856AE3A9-C422-4367-83DF-BFDDEA6DE123}" presName="node" presStyleLbl="node1" presStyleIdx="2" presStyleCnt="9">
        <dgm:presLayoutVars>
          <dgm:bulletEnabled val="1"/>
        </dgm:presLayoutVars>
      </dgm:prSet>
      <dgm:spPr/>
    </dgm:pt>
    <dgm:pt modelId="{0F5E00CB-7321-474D-8154-8125A32EF2C3}" type="pres">
      <dgm:prSet presAssocID="{8AFC7B53-B415-4EC7-B0A5-3383506EB441}" presName="sibTrans" presStyleCnt="0"/>
      <dgm:spPr/>
    </dgm:pt>
    <dgm:pt modelId="{560BF88E-1D5B-4640-AEA3-749365B8325A}" type="pres">
      <dgm:prSet presAssocID="{B1817FE1-CAF6-4FBC-8485-7B715DF475F1}" presName="node" presStyleLbl="node1" presStyleIdx="3" presStyleCnt="9">
        <dgm:presLayoutVars>
          <dgm:bulletEnabled val="1"/>
        </dgm:presLayoutVars>
      </dgm:prSet>
      <dgm:spPr/>
    </dgm:pt>
    <dgm:pt modelId="{141DD7EE-7D0F-48CC-A96D-C2F3322829CF}" type="pres">
      <dgm:prSet presAssocID="{E710320D-C82A-4432-9940-E122AF414F59}" presName="sibTrans" presStyleCnt="0"/>
      <dgm:spPr/>
    </dgm:pt>
    <dgm:pt modelId="{FAFD1112-C1B6-433D-AAEC-A0D36418256B}" type="pres">
      <dgm:prSet presAssocID="{9CF82A46-902E-4CF7-ACB6-9D60B18247F3}" presName="node" presStyleLbl="node1" presStyleIdx="4" presStyleCnt="9">
        <dgm:presLayoutVars>
          <dgm:bulletEnabled val="1"/>
        </dgm:presLayoutVars>
      </dgm:prSet>
      <dgm:spPr/>
    </dgm:pt>
    <dgm:pt modelId="{4090AE88-A239-4A81-BB01-C9D6E89302AA}" type="pres">
      <dgm:prSet presAssocID="{1F441613-2C47-45E0-A665-064BBDA19F97}" presName="sibTrans" presStyleCnt="0"/>
      <dgm:spPr/>
    </dgm:pt>
    <dgm:pt modelId="{42A36D85-1985-4D4F-A5C6-651F87336106}" type="pres">
      <dgm:prSet presAssocID="{3536BC47-F61C-415D-854A-C38BF092389B}" presName="node" presStyleLbl="node1" presStyleIdx="5" presStyleCnt="9">
        <dgm:presLayoutVars>
          <dgm:bulletEnabled val="1"/>
        </dgm:presLayoutVars>
      </dgm:prSet>
      <dgm:spPr/>
    </dgm:pt>
    <dgm:pt modelId="{8BA7BD1A-BB20-4EC0-9D1A-9481D1A63AD2}" type="pres">
      <dgm:prSet presAssocID="{9300A1D1-9DB2-4305-B84B-BA71E136B20B}" presName="sibTrans" presStyleCnt="0"/>
      <dgm:spPr/>
    </dgm:pt>
    <dgm:pt modelId="{F585AAF3-8A83-486E-B0D4-888D7C7DEA4C}" type="pres">
      <dgm:prSet presAssocID="{E41680D3-E8E0-441F-9FCD-141721747325}" presName="node" presStyleLbl="node1" presStyleIdx="6" presStyleCnt="9">
        <dgm:presLayoutVars>
          <dgm:bulletEnabled val="1"/>
        </dgm:presLayoutVars>
      </dgm:prSet>
      <dgm:spPr/>
    </dgm:pt>
    <dgm:pt modelId="{629483A5-6A14-454D-BA56-72CC983A5B5C}" type="pres">
      <dgm:prSet presAssocID="{8A2FE77A-BC6E-413C-BC56-A8A379B1EC3F}" presName="sibTrans" presStyleCnt="0"/>
      <dgm:spPr/>
    </dgm:pt>
    <dgm:pt modelId="{972C253B-47C4-4015-BA41-70CAB31EC7B9}" type="pres">
      <dgm:prSet presAssocID="{1D3FDF9C-B875-4B0F-B6EA-9620FE0BB3D9}" presName="node" presStyleLbl="node1" presStyleIdx="7" presStyleCnt="9">
        <dgm:presLayoutVars>
          <dgm:bulletEnabled val="1"/>
        </dgm:presLayoutVars>
      </dgm:prSet>
      <dgm:spPr/>
    </dgm:pt>
    <dgm:pt modelId="{383464C7-80DA-4226-B57A-DD4FFF230ACD}" type="pres">
      <dgm:prSet presAssocID="{965E244C-3ADD-4DE5-8C0D-B9F272D48481}" presName="sibTrans" presStyleCnt="0"/>
      <dgm:spPr/>
    </dgm:pt>
    <dgm:pt modelId="{F37D4771-E7C1-40EA-90C2-BAEF5D770239}" type="pres">
      <dgm:prSet presAssocID="{49EF80BF-B0F3-4C3D-BD8D-71BACAABA064}" presName="node" presStyleLbl="node1" presStyleIdx="8" presStyleCnt="9">
        <dgm:presLayoutVars>
          <dgm:bulletEnabled val="1"/>
        </dgm:presLayoutVars>
      </dgm:prSet>
      <dgm:spPr/>
    </dgm:pt>
  </dgm:ptLst>
  <dgm:cxnLst>
    <dgm:cxn modelId="{7F674B05-D921-49DC-87AD-AE1CEC1CFE12}" srcId="{BBBAC0ED-50FE-4B00-9A9C-45D6163CC7BA}" destId="{1D3FDF9C-B875-4B0F-B6EA-9620FE0BB3D9}" srcOrd="7" destOrd="0" parTransId="{F008AEE6-5CD7-43AD-9EC4-8C1A2EEE4891}" sibTransId="{965E244C-3ADD-4DE5-8C0D-B9F272D48481}"/>
    <dgm:cxn modelId="{8BA40E26-8DAF-4DDB-97B2-F6C6E1E0A328}" type="presOf" srcId="{49EF80BF-B0F3-4C3D-BD8D-71BACAABA064}" destId="{F37D4771-E7C1-40EA-90C2-BAEF5D770239}" srcOrd="0" destOrd="0" presId="urn:microsoft.com/office/officeart/2005/8/layout/default"/>
    <dgm:cxn modelId="{D016A129-0DF0-437E-BCB0-DA3C73D197A3}" type="presOf" srcId="{B1817FE1-CAF6-4FBC-8485-7B715DF475F1}" destId="{560BF88E-1D5B-4640-AEA3-749365B8325A}" srcOrd="0" destOrd="0" presId="urn:microsoft.com/office/officeart/2005/8/layout/default"/>
    <dgm:cxn modelId="{FF64C53A-76AB-4399-863A-E979E1B490FD}" srcId="{BBBAC0ED-50FE-4B00-9A9C-45D6163CC7BA}" destId="{E41680D3-E8E0-441F-9FCD-141721747325}" srcOrd="6" destOrd="0" parTransId="{256438E6-4C87-4BCE-8A56-38B4D29F8C92}" sibTransId="{8A2FE77A-BC6E-413C-BC56-A8A379B1EC3F}"/>
    <dgm:cxn modelId="{DDE29F3C-5CAB-4567-9491-F51575772942}" type="presOf" srcId="{E6B0EB45-9574-4771-B95B-CEC1F85819A2}" destId="{2E5EA272-C0C3-48B4-B507-168A087D3692}" srcOrd="0" destOrd="0" presId="urn:microsoft.com/office/officeart/2005/8/layout/default"/>
    <dgm:cxn modelId="{93380E60-C482-48D2-ABBF-4BBC1D0D48EC}" type="presOf" srcId="{ADA77ADE-05FD-4475-A807-BB7FF62D2AFE}" destId="{01F8E69E-96F2-46ED-821D-CE413B3AC9B7}" srcOrd="0" destOrd="0" presId="urn:microsoft.com/office/officeart/2005/8/layout/default"/>
    <dgm:cxn modelId="{7A0F3160-9B72-43E6-8159-0C6CB278E334}" type="presOf" srcId="{BBBAC0ED-50FE-4B00-9A9C-45D6163CC7BA}" destId="{67E42888-65E2-4DE7-ACD0-EB232B0948DA}" srcOrd="0" destOrd="0" presId="urn:microsoft.com/office/officeart/2005/8/layout/default"/>
    <dgm:cxn modelId="{1F192C48-F7A3-4F18-BD3C-558227B06DE0}" srcId="{BBBAC0ED-50FE-4B00-9A9C-45D6163CC7BA}" destId="{3536BC47-F61C-415D-854A-C38BF092389B}" srcOrd="5" destOrd="0" parTransId="{2DF48A01-189A-4F0B-AC1D-E32F8B08AB9C}" sibTransId="{9300A1D1-9DB2-4305-B84B-BA71E136B20B}"/>
    <dgm:cxn modelId="{3C35CA6B-1BB2-41B5-8395-CD88DD358173}" srcId="{BBBAC0ED-50FE-4B00-9A9C-45D6163CC7BA}" destId="{ADA77ADE-05FD-4475-A807-BB7FF62D2AFE}" srcOrd="1" destOrd="0" parTransId="{4234855C-BC99-4CA6-BC5A-30404428F785}" sibTransId="{8D65690F-CE64-4840-8261-978643725113}"/>
    <dgm:cxn modelId="{AF68DB4F-B247-48C0-91A0-48B0F5063FB0}" type="presOf" srcId="{1D3FDF9C-B875-4B0F-B6EA-9620FE0BB3D9}" destId="{972C253B-47C4-4015-BA41-70CAB31EC7B9}" srcOrd="0" destOrd="0" presId="urn:microsoft.com/office/officeart/2005/8/layout/default"/>
    <dgm:cxn modelId="{B1136D52-45C9-415E-8FB2-9A6D669A4894}" srcId="{BBBAC0ED-50FE-4B00-9A9C-45D6163CC7BA}" destId="{B1817FE1-CAF6-4FBC-8485-7B715DF475F1}" srcOrd="3" destOrd="0" parTransId="{0015FC40-906E-47A6-923B-E876A754C4BE}" sibTransId="{E710320D-C82A-4432-9940-E122AF414F59}"/>
    <dgm:cxn modelId="{3E4C8679-37A6-4E23-AF88-89CA74D0B5CD}" srcId="{BBBAC0ED-50FE-4B00-9A9C-45D6163CC7BA}" destId="{49EF80BF-B0F3-4C3D-BD8D-71BACAABA064}" srcOrd="8" destOrd="0" parTransId="{503AB394-C9DB-47CB-BA89-E478E56DF285}" sibTransId="{EA368FDE-9C4E-4746-B87E-5BE604A617FF}"/>
    <dgm:cxn modelId="{D9C0617F-5C9E-401B-9F80-E5DFA7AFBCE9}" type="presOf" srcId="{9CF82A46-902E-4CF7-ACB6-9D60B18247F3}" destId="{FAFD1112-C1B6-433D-AAEC-A0D36418256B}" srcOrd="0" destOrd="0" presId="urn:microsoft.com/office/officeart/2005/8/layout/default"/>
    <dgm:cxn modelId="{0F546C83-719C-44AD-93CC-15597F8A138C}" srcId="{BBBAC0ED-50FE-4B00-9A9C-45D6163CC7BA}" destId="{856AE3A9-C422-4367-83DF-BFDDEA6DE123}" srcOrd="2" destOrd="0" parTransId="{72D99A4C-7CE3-4244-B55E-2FE1FCD8ABC0}" sibTransId="{8AFC7B53-B415-4EC7-B0A5-3383506EB441}"/>
    <dgm:cxn modelId="{AB460A90-C48C-412B-902C-C83A92BA3EA8}" srcId="{BBBAC0ED-50FE-4B00-9A9C-45D6163CC7BA}" destId="{9CF82A46-902E-4CF7-ACB6-9D60B18247F3}" srcOrd="4" destOrd="0" parTransId="{FA2E7CCA-F2A9-425B-8318-FCC84A510050}" sibTransId="{1F441613-2C47-45E0-A665-064BBDA19F97}"/>
    <dgm:cxn modelId="{AAC3D697-4C5F-4D47-BCFF-0C34B1C54AFC}" type="presOf" srcId="{856AE3A9-C422-4367-83DF-BFDDEA6DE123}" destId="{E85AE6DC-7803-453F-82E6-3B4F4D827E72}" srcOrd="0" destOrd="0" presId="urn:microsoft.com/office/officeart/2005/8/layout/default"/>
    <dgm:cxn modelId="{3198C098-C8B6-4423-95D0-6829144AAF91}" type="presOf" srcId="{3536BC47-F61C-415D-854A-C38BF092389B}" destId="{42A36D85-1985-4D4F-A5C6-651F87336106}" srcOrd="0" destOrd="0" presId="urn:microsoft.com/office/officeart/2005/8/layout/default"/>
    <dgm:cxn modelId="{90910DAF-AFDE-467A-BF76-C140C757A41F}" srcId="{BBBAC0ED-50FE-4B00-9A9C-45D6163CC7BA}" destId="{E6B0EB45-9574-4771-B95B-CEC1F85819A2}" srcOrd="0" destOrd="0" parTransId="{0C9208EC-F2E1-4C0C-9A98-D10B9DE66F2D}" sibTransId="{480322EE-A74C-4A02-919F-CF3548705D9A}"/>
    <dgm:cxn modelId="{68F38EFB-982F-4EF4-8803-F49A9C7EB683}" type="presOf" srcId="{E41680D3-E8E0-441F-9FCD-141721747325}" destId="{F585AAF3-8A83-486E-B0D4-888D7C7DEA4C}" srcOrd="0" destOrd="0" presId="urn:microsoft.com/office/officeart/2005/8/layout/default"/>
    <dgm:cxn modelId="{64254ECB-DACA-471B-9F7C-463DCE645307}" type="presParOf" srcId="{67E42888-65E2-4DE7-ACD0-EB232B0948DA}" destId="{2E5EA272-C0C3-48B4-B507-168A087D3692}" srcOrd="0" destOrd="0" presId="urn:microsoft.com/office/officeart/2005/8/layout/default"/>
    <dgm:cxn modelId="{1BC4FD49-56BE-4539-9CE2-1F102F0B4027}" type="presParOf" srcId="{67E42888-65E2-4DE7-ACD0-EB232B0948DA}" destId="{5C8114B1-3DB9-4E36-90C3-74D44E65BE63}" srcOrd="1" destOrd="0" presId="urn:microsoft.com/office/officeart/2005/8/layout/default"/>
    <dgm:cxn modelId="{A06E26D1-FC30-49A1-869F-7A728CD6B277}" type="presParOf" srcId="{67E42888-65E2-4DE7-ACD0-EB232B0948DA}" destId="{01F8E69E-96F2-46ED-821D-CE413B3AC9B7}" srcOrd="2" destOrd="0" presId="urn:microsoft.com/office/officeart/2005/8/layout/default"/>
    <dgm:cxn modelId="{BE7B412A-D2CC-455C-9C03-8DFE65C1B6CD}" type="presParOf" srcId="{67E42888-65E2-4DE7-ACD0-EB232B0948DA}" destId="{21CE39DF-682F-48A2-8ECF-5EAEAA2B07B9}" srcOrd="3" destOrd="0" presId="urn:microsoft.com/office/officeart/2005/8/layout/default"/>
    <dgm:cxn modelId="{45A090FC-ED53-452A-BEF1-352329A12E5C}" type="presParOf" srcId="{67E42888-65E2-4DE7-ACD0-EB232B0948DA}" destId="{E85AE6DC-7803-453F-82E6-3B4F4D827E72}" srcOrd="4" destOrd="0" presId="urn:microsoft.com/office/officeart/2005/8/layout/default"/>
    <dgm:cxn modelId="{54568AFD-7685-4B46-849B-B4495CB1E222}" type="presParOf" srcId="{67E42888-65E2-4DE7-ACD0-EB232B0948DA}" destId="{0F5E00CB-7321-474D-8154-8125A32EF2C3}" srcOrd="5" destOrd="0" presId="urn:microsoft.com/office/officeart/2005/8/layout/default"/>
    <dgm:cxn modelId="{ECE7548C-201C-4BF3-8085-B0651EE0EDF4}" type="presParOf" srcId="{67E42888-65E2-4DE7-ACD0-EB232B0948DA}" destId="{560BF88E-1D5B-4640-AEA3-749365B8325A}" srcOrd="6" destOrd="0" presId="urn:microsoft.com/office/officeart/2005/8/layout/default"/>
    <dgm:cxn modelId="{B4AA8954-1077-45A1-87B3-55250565F7BD}" type="presParOf" srcId="{67E42888-65E2-4DE7-ACD0-EB232B0948DA}" destId="{141DD7EE-7D0F-48CC-A96D-C2F3322829CF}" srcOrd="7" destOrd="0" presId="urn:microsoft.com/office/officeart/2005/8/layout/default"/>
    <dgm:cxn modelId="{A7630D54-93F8-49B6-8B8B-DF5FC2AF5E9F}" type="presParOf" srcId="{67E42888-65E2-4DE7-ACD0-EB232B0948DA}" destId="{FAFD1112-C1B6-433D-AAEC-A0D36418256B}" srcOrd="8" destOrd="0" presId="urn:microsoft.com/office/officeart/2005/8/layout/default"/>
    <dgm:cxn modelId="{F281E2E7-B058-4A40-AB85-FC01AA10B1AE}" type="presParOf" srcId="{67E42888-65E2-4DE7-ACD0-EB232B0948DA}" destId="{4090AE88-A239-4A81-BB01-C9D6E89302AA}" srcOrd="9" destOrd="0" presId="urn:microsoft.com/office/officeart/2005/8/layout/default"/>
    <dgm:cxn modelId="{7B8697ED-8070-4864-AFD4-81E24B5E7857}" type="presParOf" srcId="{67E42888-65E2-4DE7-ACD0-EB232B0948DA}" destId="{42A36D85-1985-4D4F-A5C6-651F87336106}" srcOrd="10" destOrd="0" presId="urn:microsoft.com/office/officeart/2005/8/layout/default"/>
    <dgm:cxn modelId="{B80A48DF-7CCD-42E5-8214-4508DCC28F52}" type="presParOf" srcId="{67E42888-65E2-4DE7-ACD0-EB232B0948DA}" destId="{8BA7BD1A-BB20-4EC0-9D1A-9481D1A63AD2}" srcOrd="11" destOrd="0" presId="urn:microsoft.com/office/officeart/2005/8/layout/default"/>
    <dgm:cxn modelId="{41D99CDF-8D81-41A8-9303-0DE9FB05B861}" type="presParOf" srcId="{67E42888-65E2-4DE7-ACD0-EB232B0948DA}" destId="{F585AAF3-8A83-486E-B0D4-888D7C7DEA4C}" srcOrd="12" destOrd="0" presId="urn:microsoft.com/office/officeart/2005/8/layout/default"/>
    <dgm:cxn modelId="{95EF9E84-5226-4F96-A6B2-66B0FEE8E1A7}" type="presParOf" srcId="{67E42888-65E2-4DE7-ACD0-EB232B0948DA}" destId="{629483A5-6A14-454D-BA56-72CC983A5B5C}" srcOrd="13" destOrd="0" presId="urn:microsoft.com/office/officeart/2005/8/layout/default"/>
    <dgm:cxn modelId="{A0BFC6A8-7C30-4390-9B97-25870714D61D}" type="presParOf" srcId="{67E42888-65E2-4DE7-ACD0-EB232B0948DA}" destId="{972C253B-47C4-4015-BA41-70CAB31EC7B9}" srcOrd="14" destOrd="0" presId="urn:microsoft.com/office/officeart/2005/8/layout/default"/>
    <dgm:cxn modelId="{8711F4E8-C552-4A16-AE2A-A43C718CF3F8}" type="presParOf" srcId="{67E42888-65E2-4DE7-ACD0-EB232B0948DA}" destId="{383464C7-80DA-4226-B57A-DD4FFF230ACD}" srcOrd="15" destOrd="0" presId="urn:microsoft.com/office/officeart/2005/8/layout/default"/>
    <dgm:cxn modelId="{B0C104AA-7638-4DE1-AE61-8394B7CA2A82}" type="presParOf" srcId="{67E42888-65E2-4DE7-ACD0-EB232B0948DA}" destId="{F37D4771-E7C1-40EA-90C2-BAEF5D77023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072B46-3952-4BEE-B68F-C14C5FD69279}"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5FD6A1C3-B736-46AE-BD77-98F23DECB880}">
      <dgm:prSet phldrT="[Text]"/>
      <dgm:spPr/>
      <dgm:t>
        <a:bodyPr/>
        <a:lstStyle/>
        <a:p>
          <a:r>
            <a:rPr lang="en-US" dirty="0"/>
            <a:t>Applying for Financial Aid</a:t>
          </a:r>
        </a:p>
      </dgm:t>
    </dgm:pt>
    <dgm:pt modelId="{DE14D23F-9175-43F9-9B7B-79C54788CFDE}" type="parTrans" cxnId="{D74485DD-346B-42D9-BCE4-414F5A9BCB5B}">
      <dgm:prSet/>
      <dgm:spPr/>
      <dgm:t>
        <a:bodyPr/>
        <a:lstStyle/>
        <a:p>
          <a:endParaRPr lang="en-US"/>
        </a:p>
      </dgm:t>
    </dgm:pt>
    <dgm:pt modelId="{15AAE0F9-4A1E-4E88-B528-17E3926CB1C0}" type="sibTrans" cxnId="{D74485DD-346B-42D9-BCE4-414F5A9BCB5B}">
      <dgm:prSet/>
      <dgm:spPr/>
      <dgm:t>
        <a:bodyPr/>
        <a:lstStyle/>
        <a:p>
          <a:endParaRPr lang="en-US"/>
        </a:p>
      </dgm:t>
    </dgm:pt>
    <dgm:pt modelId="{992CEF83-449F-4F25-BD0C-D871130413B1}">
      <dgm:prSet phldrT="[Text]"/>
      <dgm:spPr/>
      <dgm:t>
        <a:bodyPr/>
        <a:lstStyle/>
        <a:p>
          <a:r>
            <a:rPr lang="en-US" dirty="0"/>
            <a:t>College Savings Plans</a:t>
          </a:r>
        </a:p>
      </dgm:t>
    </dgm:pt>
    <dgm:pt modelId="{39C581DA-7BAA-4D1A-8C7F-D82820509064}" type="parTrans" cxnId="{46574287-5AC5-4007-B7B9-9757F71916F9}">
      <dgm:prSet/>
      <dgm:spPr/>
      <dgm:t>
        <a:bodyPr/>
        <a:lstStyle/>
        <a:p>
          <a:endParaRPr lang="en-US"/>
        </a:p>
      </dgm:t>
    </dgm:pt>
    <dgm:pt modelId="{C8E6BDBE-F72C-4271-9D16-8B0F0A44B571}" type="sibTrans" cxnId="{46574287-5AC5-4007-B7B9-9757F71916F9}">
      <dgm:prSet/>
      <dgm:spPr/>
      <dgm:t>
        <a:bodyPr/>
        <a:lstStyle/>
        <a:p>
          <a:endParaRPr lang="en-US"/>
        </a:p>
      </dgm:t>
    </dgm:pt>
    <dgm:pt modelId="{61E113ED-FBD7-4840-A72B-CAD46CCD7CB5}">
      <dgm:prSet phldrT="[Text]"/>
      <dgm:spPr/>
      <dgm:t>
        <a:bodyPr/>
        <a:lstStyle/>
        <a:p>
          <a:r>
            <a:rPr lang="en-US" dirty="0"/>
            <a:t>Understanding College Costs</a:t>
          </a:r>
        </a:p>
      </dgm:t>
    </dgm:pt>
    <dgm:pt modelId="{212A1F7C-DDFD-4DB3-BE6F-1BC7F348BEAF}" type="parTrans" cxnId="{31A2A8D1-5636-4BCD-9587-912A6DCE9A94}">
      <dgm:prSet/>
      <dgm:spPr/>
      <dgm:t>
        <a:bodyPr/>
        <a:lstStyle/>
        <a:p>
          <a:endParaRPr lang="en-US"/>
        </a:p>
      </dgm:t>
    </dgm:pt>
    <dgm:pt modelId="{35B60203-8076-4F47-83AF-281D797F7234}" type="sibTrans" cxnId="{31A2A8D1-5636-4BCD-9587-912A6DCE9A94}">
      <dgm:prSet/>
      <dgm:spPr/>
      <dgm:t>
        <a:bodyPr/>
        <a:lstStyle/>
        <a:p>
          <a:endParaRPr lang="en-US"/>
        </a:p>
      </dgm:t>
    </dgm:pt>
    <dgm:pt modelId="{B5FAC87B-AFEE-469E-94D6-84313F362D82}">
      <dgm:prSet phldrT="[Text]"/>
      <dgm:spPr/>
      <dgm:t>
        <a:bodyPr/>
        <a:lstStyle/>
        <a:p>
          <a:r>
            <a:rPr lang="en-US" dirty="0"/>
            <a:t>Understanding Aid Options &amp; Comparing Award Letters</a:t>
          </a:r>
        </a:p>
      </dgm:t>
    </dgm:pt>
    <dgm:pt modelId="{922EBF14-524F-4BA1-A407-B33140A3AC07}" type="parTrans" cxnId="{E4341645-91FC-48CB-96DA-A2DF7BEB04EC}">
      <dgm:prSet/>
      <dgm:spPr/>
      <dgm:t>
        <a:bodyPr/>
        <a:lstStyle/>
        <a:p>
          <a:endParaRPr lang="en-US"/>
        </a:p>
      </dgm:t>
    </dgm:pt>
    <dgm:pt modelId="{37292E33-81C2-444E-874D-EEE0458A2DD3}" type="sibTrans" cxnId="{E4341645-91FC-48CB-96DA-A2DF7BEB04EC}">
      <dgm:prSet/>
      <dgm:spPr/>
      <dgm:t>
        <a:bodyPr/>
        <a:lstStyle/>
        <a:p>
          <a:endParaRPr lang="en-US"/>
        </a:p>
      </dgm:t>
    </dgm:pt>
    <dgm:pt modelId="{5ADE4DC2-4283-4AF6-853B-3C1B2D31CF36}">
      <dgm:prSet phldrT="[Text]"/>
      <dgm:spPr/>
      <dgm:t>
        <a:bodyPr/>
        <a:lstStyle/>
        <a:p>
          <a:r>
            <a:rPr lang="en-US" dirty="0"/>
            <a:t>How Much Should I Borrow?</a:t>
          </a:r>
        </a:p>
      </dgm:t>
    </dgm:pt>
    <dgm:pt modelId="{D5BC3CAC-C475-4AB1-B2DD-9F2653C3B0E5}" type="parTrans" cxnId="{39F0BA29-75A5-4852-B75D-82E62B9BE27D}">
      <dgm:prSet/>
      <dgm:spPr/>
      <dgm:t>
        <a:bodyPr/>
        <a:lstStyle/>
        <a:p>
          <a:endParaRPr lang="en-US"/>
        </a:p>
      </dgm:t>
    </dgm:pt>
    <dgm:pt modelId="{EADC9F9B-1F5B-42F8-84D8-2B4EC2C16624}" type="sibTrans" cxnId="{39F0BA29-75A5-4852-B75D-82E62B9BE27D}">
      <dgm:prSet/>
      <dgm:spPr/>
      <dgm:t>
        <a:bodyPr/>
        <a:lstStyle/>
        <a:p>
          <a:endParaRPr lang="en-US"/>
        </a:p>
      </dgm:t>
    </dgm:pt>
    <dgm:pt modelId="{6DD5F471-7DDA-4A46-8D02-AEB40E46DD28}">
      <dgm:prSet phldrT="[Text]"/>
      <dgm:spPr/>
      <dgm:t>
        <a:bodyPr/>
        <a:lstStyle/>
        <a:p>
          <a:r>
            <a:rPr lang="en-US" dirty="0"/>
            <a:t>Finding Loan Information</a:t>
          </a:r>
        </a:p>
      </dgm:t>
    </dgm:pt>
    <dgm:pt modelId="{07A3059F-7004-4B44-BEBE-CAE053076650}" type="parTrans" cxnId="{0617315E-38BD-4DF5-ACE4-FA82E115B11A}">
      <dgm:prSet/>
      <dgm:spPr/>
      <dgm:t>
        <a:bodyPr/>
        <a:lstStyle/>
        <a:p>
          <a:endParaRPr lang="en-US"/>
        </a:p>
      </dgm:t>
    </dgm:pt>
    <dgm:pt modelId="{3D362881-7A07-41C9-B390-5366BD7E1028}" type="sibTrans" cxnId="{0617315E-38BD-4DF5-ACE4-FA82E115B11A}">
      <dgm:prSet/>
      <dgm:spPr/>
      <dgm:t>
        <a:bodyPr/>
        <a:lstStyle/>
        <a:p>
          <a:endParaRPr lang="en-US"/>
        </a:p>
      </dgm:t>
    </dgm:pt>
    <dgm:pt modelId="{EF9B6922-C993-4749-8E7C-7290571D1869}">
      <dgm:prSet phldrT="[Text]"/>
      <dgm:spPr/>
      <dgm:t>
        <a:bodyPr/>
        <a:lstStyle/>
        <a:p>
          <a:r>
            <a:rPr lang="en-US" dirty="0"/>
            <a:t>Repayment Plans</a:t>
          </a:r>
        </a:p>
      </dgm:t>
    </dgm:pt>
    <dgm:pt modelId="{C9B17953-0F6B-4B1A-A1BE-6F01397B30B9}" type="parTrans" cxnId="{814DA796-140A-4A23-8693-F0C615F7D0EF}">
      <dgm:prSet/>
      <dgm:spPr/>
      <dgm:t>
        <a:bodyPr/>
        <a:lstStyle/>
        <a:p>
          <a:endParaRPr lang="en-US"/>
        </a:p>
      </dgm:t>
    </dgm:pt>
    <dgm:pt modelId="{368D33A1-9021-4B9A-8EEE-1EE72588D4FD}" type="sibTrans" cxnId="{814DA796-140A-4A23-8693-F0C615F7D0EF}">
      <dgm:prSet/>
      <dgm:spPr/>
      <dgm:t>
        <a:bodyPr/>
        <a:lstStyle/>
        <a:p>
          <a:endParaRPr lang="en-US"/>
        </a:p>
      </dgm:t>
    </dgm:pt>
    <dgm:pt modelId="{DFD34E45-D7E6-447F-A319-A9964E4A2E06}">
      <dgm:prSet phldrT="[Text]"/>
      <dgm:spPr/>
      <dgm:t>
        <a:bodyPr/>
        <a:lstStyle/>
        <a:p>
          <a:r>
            <a:rPr lang="en-US" dirty="0"/>
            <a:t>Scams &amp; Deceptive Practices</a:t>
          </a:r>
        </a:p>
      </dgm:t>
    </dgm:pt>
    <dgm:pt modelId="{32721DA1-0221-4C38-ACEE-8678AE920140}" type="parTrans" cxnId="{FD8524CE-4652-4838-895B-52B46F32E40A}">
      <dgm:prSet/>
      <dgm:spPr/>
      <dgm:t>
        <a:bodyPr/>
        <a:lstStyle/>
        <a:p>
          <a:endParaRPr lang="en-US"/>
        </a:p>
      </dgm:t>
    </dgm:pt>
    <dgm:pt modelId="{CB5ACE91-2816-4385-92DA-0C8F54F12C49}" type="sibTrans" cxnId="{FD8524CE-4652-4838-895B-52B46F32E40A}">
      <dgm:prSet/>
      <dgm:spPr/>
      <dgm:t>
        <a:bodyPr/>
        <a:lstStyle/>
        <a:p>
          <a:endParaRPr lang="en-US"/>
        </a:p>
      </dgm:t>
    </dgm:pt>
    <dgm:pt modelId="{58D0F921-E73D-4967-B9E9-46A7476F6B86}" type="pres">
      <dgm:prSet presAssocID="{EB072B46-3952-4BEE-B68F-C14C5FD69279}" presName="diagram" presStyleCnt="0">
        <dgm:presLayoutVars>
          <dgm:dir/>
          <dgm:resizeHandles val="exact"/>
        </dgm:presLayoutVars>
      </dgm:prSet>
      <dgm:spPr/>
    </dgm:pt>
    <dgm:pt modelId="{3F7640B8-F217-4E63-9934-D927B601C03D}" type="pres">
      <dgm:prSet presAssocID="{5FD6A1C3-B736-46AE-BD77-98F23DECB880}" presName="node" presStyleLbl="node1" presStyleIdx="0" presStyleCnt="8">
        <dgm:presLayoutVars>
          <dgm:bulletEnabled val="1"/>
        </dgm:presLayoutVars>
      </dgm:prSet>
      <dgm:spPr/>
    </dgm:pt>
    <dgm:pt modelId="{78732E9C-EB9E-4D1B-A00F-946C2BA62D68}" type="pres">
      <dgm:prSet presAssocID="{15AAE0F9-4A1E-4E88-B528-17E3926CB1C0}" presName="sibTrans" presStyleCnt="0"/>
      <dgm:spPr/>
    </dgm:pt>
    <dgm:pt modelId="{2406F5B5-B996-4A0C-BA8D-B3189E7DF746}" type="pres">
      <dgm:prSet presAssocID="{992CEF83-449F-4F25-BD0C-D871130413B1}" presName="node" presStyleLbl="node1" presStyleIdx="1" presStyleCnt="8">
        <dgm:presLayoutVars>
          <dgm:bulletEnabled val="1"/>
        </dgm:presLayoutVars>
      </dgm:prSet>
      <dgm:spPr/>
    </dgm:pt>
    <dgm:pt modelId="{0A4D4F2A-7C35-4E77-8DD4-9580C30F3C1A}" type="pres">
      <dgm:prSet presAssocID="{C8E6BDBE-F72C-4271-9D16-8B0F0A44B571}" presName="sibTrans" presStyleCnt="0"/>
      <dgm:spPr/>
    </dgm:pt>
    <dgm:pt modelId="{42ADA601-E5C7-4B4B-B99D-B4DFB55597F9}" type="pres">
      <dgm:prSet presAssocID="{61E113ED-FBD7-4840-A72B-CAD46CCD7CB5}" presName="node" presStyleLbl="node1" presStyleIdx="2" presStyleCnt="8">
        <dgm:presLayoutVars>
          <dgm:bulletEnabled val="1"/>
        </dgm:presLayoutVars>
      </dgm:prSet>
      <dgm:spPr/>
    </dgm:pt>
    <dgm:pt modelId="{F5146D5F-B305-4B4F-9148-152609EAE3B4}" type="pres">
      <dgm:prSet presAssocID="{35B60203-8076-4F47-83AF-281D797F7234}" presName="sibTrans" presStyleCnt="0"/>
      <dgm:spPr/>
    </dgm:pt>
    <dgm:pt modelId="{F2B9F6B7-8058-492A-8DAC-5C517808D07B}" type="pres">
      <dgm:prSet presAssocID="{B5FAC87B-AFEE-469E-94D6-84313F362D82}" presName="node" presStyleLbl="node1" presStyleIdx="3" presStyleCnt="8">
        <dgm:presLayoutVars>
          <dgm:bulletEnabled val="1"/>
        </dgm:presLayoutVars>
      </dgm:prSet>
      <dgm:spPr/>
    </dgm:pt>
    <dgm:pt modelId="{989249B5-0C3D-4521-BC4F-7F709EADB4C2}" type="pres">
      <dgm:prSet presAssocID="{37292E33-81C2-444E-874D-EEE0458A2DD3}" presName="sibTrans" presStyleCnt="0"/>
      <dgm:spPr/>
    </dgm:pt>
    <dgm:pt modelId="{897D7BEB-F728-4029-9567-1590730C6355}" type="pres">
      <dgm:prSet presAssocID="{5ADE4DC2-4283-4AF6-853B-3C1B2D31CF36}" presName="node" presStyleLbl="node1" presStyleIdx="4" presStyleCnt="8">
        <dgm:presLayoutVars>
          <dgm:bulletEnabled val="1"/>
        </dgm:presLayoutVars>
      </dgm:prSet>
      <dgm:spPr/>
    </dgm:pt>
    <dgm:pt modelId="{369115A8-B82A-4028-8F03-1AF2994DE3D8}" type="pres">
      <dgm:prSet presAssocID="{EADC9F9B-1F5B-42F8-84D8-2B4EC2C16624}" presName="sibTrans" presStyleCnt="0"/>
      <dgm:spPr/>
    </dgm:pt>
    <dgm:pt modelId="{BA394F7A-AD49-4491-8E7E-559FE0047506}" type="pres">
      <dgm:prSet presAssocID="{6DD5F471-7DDA-4A46-8D02-AEB40E46DD28}" presName="node" presStyleLbl="node1" presStyleIdx="5" presStyleCnt="8">
        <dgm:presLayoutVars>
          <dgm:bulletEnabled val="1"/>
        </dgm:presLayoutVars>
      </dgm:prSet>
      <dgm:spPr/>
    </dgm:pt>
    <dgm:pt modelId="{C6F0CD74-9B1E-43BE-87A0-5E1DB4BB5D3C}" type="pres">
      <dgm:prSet presAssocID="{3D362881-7A07-41C9-B390-5366BD7E1028}" presName="sibTrans" presStyleCnt="0"/>
      <dgm:spPr/>
    </dgm:pt>
    <dgm:pt modelId="{CD6BA097-683C-4F81-A967-70C4A0744B88}" type="pres">
      <dgm:prSet presAssocID="{EF9B6922-C993-4749-8E7C-7290571D1869}" presName="node" presStyleLbl="node1" presStyleIdx="6" presStyleCnt="8">
        <dgm:presLayoutVars>
          <dgm:bulletEnabled val="1"/>
        </dgm:presLayoutVars>
      </dgm:prSet>
      <dgm:spPr/>
    </dgm:pt>
    <dgm:pt modelId="{5C5FB8B6-52E6-4D99-AC97-7695C4D11A61}" type="pres">
      <dgm:prSet presAssocID="{368D33A1-9021-4B9A-8EEE-1EE72588D4FD}" presName="sibTrans" presStyleCnt="0"/>
      <dgm:spPr/>
    </dgm:pt>
    <dgm:pt modelId="{5EF42FAB-C51E-41FE-824E-8BD77230A96C}" type="pres">
      <dgm:prSet presAssocID="{DFD34E45-D7E6-447F-A319-A9964E4A2E06}" presName="node" presStyleLbl="node1" presStyleIdx="7" presStyleCnt="8">
        <dgm:presLayoutVars>
          <dgm:bulletEnabled val="1"/>
        </dgm:presLayoutVars>
      </dgm:prSet>
      <dgm:spPr/>
    </dgm:pt>
  </dgm:ptLst>
  <dgm:cxnLst>
    <dgm:cxn modelId="{90B70B1F-E96E-45D7-8A32-C1FE91A9F397}" type="presOf" srcId="{EB072B46-3952-4BEE-B68F-C14C5FD69279}" destId="{58D0F921-E73D-4967-B9E9-46A7476F6B86}" srcOrd="0" destOrd="0" presId="urn:microsoft.com/office/officeart/2005/8/layout/default"/>
    <dgm:cxn modelId="{39F0BA29-75A5-4852-B75D-82E62B9BE27D}" srcId="{EB072B46-3952-4BEE-B68F-C14C5FD69279}" destId="{5ADE4DC2-4283-4AF6-853B-3C1B2D31CF36}" srcOrd="4" destOrd="0" parTransId="{D5BC3CAC-C475-4AB1-B2DD-9F2653C3B0E5}" sibTransId="{EADC9F9B-1F5B-42F8-84D8-2B4EC2C16624}"/>
    <dgm:cxn modelId="{0617315E-38BD-4DF5-ACE4-FA82E115B11A}" srcId="{EB072B46-3952-4BEE-B68F-C14C5FD69279}" destId="{6DD5F471-7DDA-4A46-8D02-AEB40E46DD28}" srcOrd="5" destOrd="0" parTransId="{07A3059F-7004-4B44-BEBE-CAE053076650}" sibTransId="{3D362881-7A07-41C9-B390-5366BD7E1028}"/>
    <dgm:cxn modelId="{E4341645-91FC-48CB-96DA-A2DF7BEB04EC}" srcId="{EB072B46-3952-4BEE-B68F-C14C5FD69279}" destId="{B5FAC87B-AFEE-469E-94D6-84313F362D82}" srcOrd="3" destOrd="0" parTransId="{922EBF14-524F-4BA1-A407-B33140A3AC07}" sibTransId="{37292E33-81C2-444E-874D-EEE0458A2DD3}"/>
    <dgm:cxn modelId="{6AA01748-EFA7-4624-82CD-E6CF5841E3EA}" type="presOf" srcId="{DFD34E45-D7E6-447F-A319-A9964E4A2E06}" destId="{5EF42FAB-C51E-41FE-824E-8BD77230A96C}" srcOrd="0" destOrd="0" presId="urn:microsoft.com/office/officeart/2005/8/layout/default"/>
    <dgm:cxn modelId="{FFE2E34F-7316-4EFB-B005-7F197B898C5D}" type="presOf" srcId="{EF9B6922-C993-4749-8E7C-7290571D1869}" destId="{CD6BA097-683C-4F81-A967-70C4A0744B88}" srcOrd="0" destOrd="0" presId="urn:microsoft.com/office/officeart/2005/8/layout/default"/>
    <dgm:cxn modelId="{22C24379-BDC2-4891-93DD-72278DFAF65D}" type="presOf" srcId="{5ADE4DC2-4283-4AF6-853B-3C1B2D31CF36}" destId="{897D7BEB-F728-4029-9567-1590730C6355}" srcOrd="0" destOrd="0" presId="urn:microsoft.com/office/officeart/2005/8/layout/default"/>
    <dgm:cxn modelId="{46574287-5AC5-4007-B7B9-9757F71916F9}" srcId="{EB072B46-3952-4BEE-B68F-C14C5FD69279}" destId="{992CEF83-449F-4F25-BD0C-D871130413B1}" srcOrd="1" destOrd="0" parTransId="{39C581DA-7BAA-4D1A-8C7F-D82820509064}" sibTransId="{C8E6BDBE-F72C-4271-9D16-8B0F0A44B571}"/>
    <dgm:cxn modelId="{814DA796-140A-4A23-8693-F0C615F7D0EF}" srcId="{EB072B46-3952-4BEE-B68F-C14C5FD69279}" destId="{EF9B6922-C993-4749-8E7C-7290571D1869}" srcOrd="6" destOrd="0" parTransId="{C9B17953-0F6B-4B1A-A1BE-6F01397B30B9}" sibTransId="{368D33A1-9021-4B9A-8EEE-1EE72588D4FD}"/>
    <dgm:cxn modelId="{3FFC07AA-B6EF-4FDB-BEB6-2F96AD2B422D}" type="presOf" srcId="{B5FAC87B-AFEE-469E-94D6-84313F362D82}" destId="{F2B9F6B7-8058-492A-8DAC-5C517808D07B}" srcOrd="0" destOrd="0" presId="urn:microsoft.com/office/officeart/2005/8/layout/default"/>
    <dgm:cxn modelId="{F661C9B7-6DEC-4A35-93F0-32AE173811C8}" type="presOf" srcId="{61E113ED-FBD7-4840-A72B-CAD46CCD7CB5}" destId="{42ADA601-E5C7-4B4B-B99D-B4DFB55597F9}" srcOrd="0" destOrd="0" presId="urn:microsoft.com/office/officeart/2005/8/layout/default"/>
    <dgm:cxn modelId="{D46FF9C5-D694-4B4A-8DB3-81EBB33EAE03}" type="presOf" srcId="{6DD5F471-7DDA-4A46-8D02-AEB40E46DD28}" destId="{BA394F7A-AD49-4491-8E7E-559FE0047506}" srcOrd="0" destOrd="0" presId="urn:microsoft.com/office/officeart/2005/8/layout/default"/>
    <dgm:cxn modelId="{7B544FC9-5CA9-4FF4-8CF9-2ED54DA55C9B}" type="presOf" srcId="{5FD6A1C3-B736-46AE-BD77-98F23DECB880}" destId="{3F7640B8-F217-4E63-9934-D927B601C03D}" srcOrd="0" destOrd="0" presId="urn:microsoft.com/office/officeart/2005/8/layout/default"/>
    <dgm:cxn modelId="{FD8524CE-4652-4838-895B-52B46F32E40A}" srcId="{EB072B46-3952-4BEE-B68F-C14C5FD69279}" destId="{DFD34E45-D7E6-447F-A319-A9964E4A2E06}" srcOrd="7" destOrd="0" parTransId="{32721DA1-0221-4C38-ACEE-8678AE920140}" sibTransId="{CB5ACE91-2816-4385-92DA-0C8F54F12C49}"/>
    <dgm:cxn modelId="{31A2A8D1-5636-4BCD-9587-912A6DCE9A94}" srcId="{EB072B46-3952-4BEE-B68F-C14C5FD69279}" destId="{61E113ED-FBD7-4840-A72B-CAD46CCD7CB5}" srcOrd="2" destOrd="0" parTransId="{212A1F7C-DDFD-4DB3-BE6F-1BC7F348BEAF}" sibTransId="{35B60203-8076-4F47-83AF-281D797F7234}"/>
    <dgm:cxn modelId="{D74485DD-346B-42D9-BCE4-414F5A9BCB5B}" srcId="{EB072B46-3952-4BEE-B68F-C14C5FD69279}" destId="{5FD6A1C3-B736-46AE-BD77-98F23DECB880}" srcOrd="0" destOrd="0" parTransId="{DE14D23F-9175-43F9-9B7B-79C54788CFDE}" sibTransId="{15AAE0F9-4A1E-4E88-B528-17E3926CB1C0}"/>
    <dgm:cxn modelId="{E86616FA-CD5F-44AB-BC38-66D1C0B82172}" type="presOf" srcId="{992CEF83-449F-4F25-BD0C-D871130413B1}" destId="{2406F5B5-B996-4A0C-BA8D-B3189E7DF746}" srcOrd="0" destOrd="0" presId="urn:microsoft.com/office/officeart/2005/8/layout/default"/>
    <dgm:cxn modelId="{CC406525-6487-4FB5-A038-C56D2E03EA16}" type="presParOf" srcId="{58D0F921-E73D-4967-B9E9-46A7476F6B86}" destId="{3F7640B8-F217-4E63-9934-D927B601C03D}" srcOrd="0" destOrd="0" presId="urn:microsoft.com/office/officeart/2005/8/layout/default"/>
    <dgm:cxn modelId="{767FBF67-C30E-48BE-8FEB-CA3779F8F270}" type="presParOf" srcId="{58D0F921-E73D-4967-B9E9-46A7476F6B86}" destId="{78732E9C-EB9E-4D1B-A00F-946C2BA62D68}" srcOrd="1" destOrd="0" presId="urn:microsoft.com/office/officeart/2005/8/layout/default"/>
    <dgm:cxn modelId="{7568A237-68DD-4730-B5CF-4B1AE4E8286D}" type="presParOf" srcId="{58D0F921-E73D-4967-B9E9-46A7476F6B86}" destId="{2406F5B5-B996-4A0C-BA8D-B3189E7DF746}" srcOrd="2" destOrd="0" presId="urn:microsoft.com/office/officeart/2005/8/layout/default"/>
    <dgm:cxn modelId="{75ECD800-7ACD-4F54-8081-050EE8B8026F}" type="presParOf" srcId="{58D0F921-E73D-4967-B9E9-46A7476F6B86}" destId="{0A4D4F2A-7C35-4E77-8DD4-9580C30F3C1A}" srcOrd="3" destOrd="0" presId="urn:microsoft.com/office/officeart/2005/8/layout/default"/>
    <dgm:cxn modelId="{CE1393B0-DA68-49B8-B23F-C675A46141CC}" type="presParOf" srcId="{58D0F921-E73D-4967-B9E9-46A7476F6B86}" destId="{42ADA601-E5C7-4B4B-B99D-B4DFB55597F9}" srcOrd="4" destOrd="0" presId="urn:microsoft.com/office/officeart/2005/8/layout/default"/>
    <dgm:cxn modelId="{05F65FD3-7972-46C7-B976-723DF826FC30}" type="presParOf" srcId="{58D0F921-E73D-4967-B9E9-46A7476F6B86}" destId="{F5146D5F-B305-4B4F-9148-152609EAE3B4}" srcOrd="5" destOrd="0" presId="urn:microsoft.com/office/officeart/2005/8/layout/default"/>
    <dgm:cxn modelId="{2DE8DFD4-5508-4F33-A8D6-539906BC6696}" type="presParOf" srcId="{58D0F921-E73D-4967-B9E9-46A7476F6B86}" destId="{F2B9F6B7-8058-492A-8DAC-5C517808D07B}" srcOrd="6" destOrd="0" presId="urn:microsoft.com/office/officeart/2005/8/layout/default"/>
    <dgm:cxn modelId="{E902BA85-4BE9-4491-8F68-BC08754FC31E}" type="presParOf" srcId="{58D0F921-E73D-4967-B9E9-46A7476F6B86}" destId="{989249B5-0C3D-4521-BC4F-7F709EADB4C2}" srcOrd="7" destOrd="0" presId="urn:microsoft.com/office/officeart/2005/8/layout/default"/>
    <dgm:cxn modelId="{48BA95ED-1DA7-42D3-AF28-E25C720A3E33}" type="presParOf" srcId="{58D0F921-E73D-4967-B9E9-46A7476F6B86}" destId="{897D7BEB-F728-4029-9567-1590730C6355}" srcOrd="8" destOrd="0" presId="urn:microsoft.com/office/officeart/2005/8/layout/default"/>
    <dgm:cxn modelId="{4896241A-4BD7-4070-97EA-EF53078AB4E1}" type="presParOf" srcId="{58D0F921-E73D-4967-B9E9-46A7476F6B86}" destId="{369115A8-B82A-4028-8F03-1AF2994DE3D8}" srcOrd="9" destOrd="0" presId="urn:microsoft.com/office/officeart/2005/8/layout/default"/>
    <dgm:cxn modelId="{186F5D93-5EB1-4ADF-8093-FF2892925C8B}" type="presParOf" srcId="{58D0F921-E73D-4967-B9E9-46A7476F6B86}" destId="{BA394F7A-AD49-4491-8E7E-559FE0047506}" srcOrd="10" destOrd="0" presId="urn:microsoft.com/office/officeart/2005/8/layout/default"/>
    <dgm:cxn modelId="{C89D0FC4-AA33-4B59-B746-EA1D37A48994}" type="presParOf" srcId="{58D0F921-E73D-4967-B9E9-46A7476F6B86}" destId="{C6F0CD74-9B1E-43BE-87A0-5E1DB4BB5D3C}" srcOrd="11" destOrd="0" presId="urn:microsoft.com/office/officeart/2005/8/layout/default"/>
    <dgm:cxn modelId="{1B22F4F1-7F64-49BB-A944-7410D75AE3EB}" type="presParOf" srcId="{58D0F921-E73D-4967-B9E9-46A7476F6B86}" destId="{CD6BA097-683C-4F81-A967-70C4A0744B88}" srcOrd="12" destOrd="0" presId="urn:microsoft.com/office/officeart/2005/8/layout/default"/>
    <dgm:cxn modelId="{E10FCD95-C0FC-4A97-93C9-B70DE76D2DBD}" type="presParOf" srcId="{58D0F921-E73D-4967-B9E9-46A7476F6B86}" destId="{5C5FB8B6-52E6-4D99-AC97-7695C4D11A61}" srcOrd="13" destOrd="0" presId="urn:microsoft.com/office/officeart/2005/8/layout/default"/>
    <dgm:cxn modelId="{56862CAE-DC97-493E-8580-D700ACE93ED2}" type="presParOf" srcId="{58D0F921-E73D-4967-B9E9-46A7476F6B86}" destId="{5EF42FAB-C51E-41FE-824E-8BD77230A96C}"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A52B89C-D20A-4621-BA5F-873DC6447AEE}"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476FA1EB-53E8-492D-A7CA-9BF51A18808F}">
      <dgm:prSet phldrT="[Text]"/>
      <dgm:spPr/>
      <dgm:t>
        <a:bodyPr/>
        <a:lstStyle/>
        <a:p>
          <a:r>
            <a:rPr lang="en-US" dirty="0"/>
            <a:t>Reducing debt burden</a:t>
          </a:r>
        </a:p>
      </dgm:t>
    </dgm:pt>
    <dgm:pt modelId="{4DAEE682-96F9-4829-93AA-39BF48B8A2EB}" type="parTrans" cxnId="{29DCDD5A-05BF-4E1C-A6FF-4A8EA4EF9912}">
      <dgm:prSet/>
      <dgm:spPr/>
      <dgm:t>
        <a:bodyPr/>
        <a:lstStyle/>
        <a:p>
          <a:endParaRPr lang="en-US"/>
        </a:p>
      </dgm:t>
    </dgm:pt>
    <dgm:pt modelId="{5AF9A39A-7BF5-4796-8FC9-18002885E19E}" type="sibTrans" cxnId="{29DCDD5A-05BF-4E1C-A6FF-4A8EA4EF9912}">
      <dgm:prSet/>
      <dgm:spPr/>
      <dgm:t>
        <a:bodyPr/>
        <a:lstStyle/>
        <a:p>
          <a:endParaRPr lang="en-US"/>
        </a:p>
      </dgm:t>
    </dgm:pt>
    <dgm:pt modelId="{BD027635-46A6-4503-BF03-FB9D7889FEB7}">
      <dgm:prSet phldrT="[Text]"/>
      <dgm:spPr/>
      <dgm:t>
        <a:bodyPr/>
        <a:lstStyle/>
        <a:p>
          <a:r>
            <a:rPr lang="en-US" dirty="0"/>
            <a:t>National service</a:t>
          </a:r>
        </a:p>
      </dgm:t>
    </dgm:pt>
    <dgm:pt modelId="{DC8D5BAD-B6FD-4DBB-BB2B-255B9043F88F}" type="parTrans" cxnId="{67A43E15-D19D-4C4F-95BB-BC7266979DE4}">
      <dgm:prSet/>
      <dgm:spPr/>
      <dgm:t>
        <a:bodyPr/>
        <a:lstStyle/>
        <a:p>
          <a:endParaRPr lang="en-US"/>
        </a:p>
      </dgm:t>
    </dgm:pt>
    <dgm:pt modelId="{33B8F39F-6328-41CE-911C-3887A000492D}" type="sibTrans" cxnId="{67A43E15-D19D-4C4F-95BB-BC7266979DE4}">
      <dgm:prSet/>
      <dgm:spPr/>
      <dgm:t>
        <a:bodyPr/>
        <a:lstStyle/>
        <a:p>
          <a:endParaRPr lang="en-US"/>
        </a:p>
      </dgm:t>
    </dgm:pt>
    <dgm:pt modelId="{D5805A4F-AFEF-42FC-8846-DB84DA3DF50D}">
      <dgm:prSet phldrT="[Text]"/>
      <dgm:spPr/>
      <dgm:t>
        <a:bodyPr/>
        <a:lstStyle/>
        <a:p>
          <a:r>
            <a:rPr lang="en-US" dirty="0"/>
            <a:t>AFT</a:t>
          </a:r>
        </a:p>
      </dgm:t>
    </dgm:pt>
    <dgm:pt modelId="{6AAC13DF-736C-449F-A25C-59B05E245561}" type="parTrans" cxnId="{B4E4C995-5D6C-4403-9B70-76FE1A5D05B8}">
      <dgm:prSet/>
      <dgm:spPr/>
      <dgm:t>
        <a:bodyPr/>
        <a:lstStyle/>
        <a:p>
          <a:endParaRPr lang="en-US"/>
        </a:p>
      </dgm:t>
    </dgm:pt>
    <dgm:pt modelId="{4CFBB3B0-B550-4F23-99EE-1999A68839FB}" type="sibTrans" cxnId="{B4E4C995-5D6C-4403-9B70-76FE1A5D05B8}">
      <dgm:prSet/>
      <dgm:spPr/>
      <dgm:t>
        <a:bodyPr/>
        <a:lstStyle/>
        <a:p>
          <a:endParaRPr lang="en-US"/>
        </a:p>
      </dgm:t>
    </dgm:pt>
    <dgm:pt modelId="{394A52FE-49CD-427E-9B64-4A0C1339E00A}">
      <dgm:prSet phldrT="[Text]"/>
      <dgm:spPr/>
      <dgm:t>
        <a:bodyPr/>
        <a:lstStyle/>
        <a:p>
          <a:r>
            <a:rPr lang="en-US" dirty="0"/>
            <a:t>Veterans</a:t>
          </a:r>
        </a:p>
      </dgm:t>
    </dgm:pt>
    <dgm:pt modelId="{645C298F-A05E-4123-9330-9FBCB8465C2D}" type="parTrans" cxnId="{56DAA4AE-C45F-4257-B6F5-453F668F6AA8}">
      <dgm:prSet/>
      <dgm:spPr/>
      <dgm:t>
        <a:bodyPr/>
        <a:lstStyle/>
        <a:p>
          <a:endParaRPr lang="en-US"/>
        </a:p>
      </dgm:t>
    </dgm:pt>
    <dgm:pt modelId="{F7B2F3A1-0084-46DF-906A-4F43BAC2A86A}" type="sibTrans" cxnId="{56DAA4AE-C45F-4257-B6F5-453F668F6AA8}">
      <dgm:prSet/>
      <dgm:spPr/>
      <dgm:t>
        <a:bodyPr/>
        <a:lstStyle/>
        <a:p>
          <a:endParaRPr lang="en-US"/>
        </a:p>
      </dgm:t>
    </dgm:pt>
    <dgm:pt modelId="{1AC706CE-53E0-4220-83DE-E8514A5C5343}">
      <dgm:prSet phldrT="[Text]"/>
      <dgm:spPr/>
      <dgm:t>
        <a:bodyPr/>
        <a:lstStyle/>
        <a:p>
          <a:r>
            <a:rPr lang="en-US" dirty="0"/>
            <a:t>Women’s orgs</a:t>
          </a:r>
        </a:p>
      </dgm:t>
    </dgm:pt>
    <dgm:pt modelId="{8D4CB1EC-DA03-416F-9AE9-61FFAFDA4D8B}" type="parTrans" cxnId="{A9005A6D-0AE7-484B-95A7-379CAFA623A4}">
      <dgm:prSet/>
      <dgm:spPr/>
      <dgm:t>
        <a:bodyPr/>
        <a:lstStyle/>
        <a:p>
          <a:endParaRPr lang="en-US"/>
        </a:p>
      </dgm:t>
    </dgm:pt>
    <dgm:pt modelId="{F0B08A2C-C5E2-443A-B063-FC57CC87419B}" type="sibTrans" cxnId="{A9005A6D-0AE7-484B-95A7-379CAFA623A4}">
      <dgm:prSet/>
      <dgm:spPr/>
      <dgm:t>
        <a:bodyPr/>
        <a:lstStyle/>
        <a:p>
          <a:endParaRPr lang="en-US"/>
        </a:p>
      </dgm:t>
    </dgm:pt>
    <dgm:pt modelId="{C91DDE5D-90F5-49DC-9155-E2E37D0E913A}">
      <dgm:prSet phldrT="[Text]"/>
      <dgm:spPr/>
      <dgm:t>
        <a:bodyPr/>
        <a:lstStyle/>
        <a:p>
          <a:r>
            <a:rPr lang="en-US" dirty="0"/>
            <a:t>State employees</a:t>
          </a:r>
        </a:p>
      </dgm:t>
    </dgm:pt>
    <dgm:pt modelId="{E972D86F-7320-45DA-8374-6526BF89517B}" type="parTrans" cxnId="{C0DCFDB9-CC90-4CEB-9A50-D6697919F939}">
      <dgm:prSet/>
      <dgm:spPr/>
      <dgm:t>
        <a:bodyPr/>
        <a:lstStyle/>
        <a:p>
          <a:endParaRPr lang="en-US"/>
        </a:p>
      </dgm:t>
    </dgm:pt>
    <dgm:pt modelId="{61D7D1D8-AC10-41A4-80CF-36F84836C385}" type="sibTrans" cxnId="{C0DCFDB9-CC90-4CEB-9A50-D6697919F939}">
      <dgm:prSet/>
      <dgm:spPr/>
      <dgm:t>
        <a:bodyPr/>
        <a:lstStyle/>
        <a:p>
          <a:endParaRPr lang="en-US"/>
        </a:p>
      </dgm:t>
    </dgm:pt>
    <dgm:pt modelId="{2F6C10A5-47C8-40A1-A5EC-EF9507ABA04B}">
      <dgm:prSet phldrT="[Text]"/>
      <dgm:spPr/>
      <dgm:t>
        <a:bodyPr/>
        <a:lstStyle/>
        <a:p>
          <a:r>
            <a:rPr lang="en-US" dirty="0"/>
            <a:t>BIPOC orgs</a:t>
          </a:r>
        </a:p>
      </dgm:t>
    </dgm:pt>
    <dgm:pt modelId="{517456A8-3079-40CF-BBA3-3B5055A15936}" type="parTrans" cxnId="{AD16C354-29B5-4D91-9F4A-83A7EC2DE10B}">
      <dgm:prSet/>
      <dgm:spPr/>
      <dgm:t>
        <a:bodyPr/>
        <a:lstStyle/>
        <a:p>
          <a:endParaRPr lang="en-US"/>
        </a:p>
      </dgm:t>
    </dgm:pt>
    <dgm:pt modelId="{6077CD66-D1B0-4490-84E7-8B44E74D4833}" type="sibTrans" cxnId="{AD16C354-29B5-4D91-9F4A-83A7EC2DE10B}">
      <dgm:prSet/>
      <dgm:spPr/>
      <dgm:t>
        <a:bodyPr/>
        <a:lstStyle/>
        <a:p>
          <a:endParaRPr lang="en-US"/>
        </a:p>
      </dgm:t>
    </dgm:pt>
    <dgm:pt modelId="{99227223-70DE-426D-957A-BB7100A78C1C}" type="pres">
      <dgm:prSet presAssocID="{FA52B89C-D20A-4621-BA5F-873DC6447AEE}" presName="cycle" presStyleCnt="0">
        <dgm:presLayoutVars>
          <dgm:chMax val="1"/>
          <dgm:dir/>
          <dgm:animLvl val="ctr"/>
          <dgm:resizeHandles val="exact"/>
        </dgm:presLayoutVars>
      </dgm:prSet>
      <dgm:spPr/>
    </dgm:pt>
    <dgm:pt modelId="{057D6AFB-F053-4FAA-887E-82F5C055C0C1}" type="pres">
      <dgm:prSet presAssocID="{476FA1EB-53E8-492D-A7CA-9BF51A18808F}" presName="centerShape" presStyleLbl="node0" presStyleIdx="0" presStyleCnt="1"/>
      <dgm:spPr/>
    </dgm:pt>
    <dgm:pt modelId="{1A519039-547C-4C01-BF84-5A56E88CE853}" type="pres">
      <dgm:prSet presAssocID="{DC8D5BAD-B6FD-4DBB-BB2B-255B9043F88F}" presName="parTrans" presStyleLbl="bgSibTrans2D1" presStyleIdx="0" presStyleCnt="6"/>
      <dgm:spPr/>
    </dgm:pt>
    <dgm:pt modelId="{3520C0BC-F67B-4F63-B54A-DB16FADE9F19}" type="pres">
      <dgm:prSet presAssocID="{BD027635-46A6-4503-BF03-FB9D7889FEB7}" presName="node" presStyleLbl="node1" presStyleIdx="0" presStyleCnt="6">
        <dgm:presLayoutVars>
          <dgm:bulletEnabled val="1"/>
        </dgm:presLayoutVars>
      </dgm:prSet>
      <dgm:spPr/>
    </dgm:pt>
    <dgm:pt modelId="{E692917C-191F-443A-AA89-B38A00ED6356}" type="pres">
      <dgm:prSet presAssocID="{6AAC13DF-736C-449F-A25C-59B05E245561}" presName="parTrans" presStyleLbl="bgSibTrans2D1" presStyleIdx="1" presStyleCnt="6"/>
      <dgm:spPr/>
    </dgm:pt>
    <dgm:pt modelId="{CC14F7D8-3E79-49A9-863F-2333907064E5}" type="pres">
      <dgm:prSet presAssocID="{D5805A4F-AFEF-42FC-8846-DB84DA3DF50D}" presName="node" presStyleLbl="node1" presStyleIdx="1" presStyleCnt="6">
        <dgm:presLayoutVars>
          <dgm:bulletEnabled val="1"/>
        </dgm:presLayoutVars>
      </dgm:prSet>
      <dgm:spPr/>
    </dgm:pt>
    <dgm:pt modelId="{07528256-E326-41F3-B538-6384DED448D2}" type="pres">
      <dgm:prSet presAssocID="{645C298F-A05E-4123-9330-9FBCB8465C2D}" presName="parTrans" presStyleLbl="bgSibTrans2D1" presStyleIdx="2" presStyleCnt="6"/>
      <dgm:spPr/>
    </dgm:pt>
    <dgm:pt modelId="{B9446586-6683-4EB6-9B5A-B59F994F67ED}" type="pres">
      <dgm:prSet presAssocID="{394A52FE-49CD-427E-9B64-4A0C1339E00A}" presName="node" presStyleLbl="node1" presStyleIdx="2" presStyleCnt="6">
        <dgm:presLayoutVars>
          <dgm:bulletEnabled val="1"/>
        </dgm:presLayoutVars>
      </dgm:prSet>
      <dgm:spPr/>
    </dgm:pt>
    <dgm:pt modelId="{8F3918D5-F595-4813-8324-FDEED6E5FE78}" type="pres">
      <dgm:prSet presAssocID="{8D4CB1EC-DA03-416F-9AE9-61FFAFDA4D8B}" presName="parTrans" presStyleLbl="bgSibTrans2D1" presStyleIdx="3" presStyleCnt="6"/>
      <dgm:spPr/>
    </dgm:pt>
    <dgm:pt modelId="{A8433CED-2B3B-481D-A39B-744217189AED}" type="pres">
      <dgm:prSet presAssocID="{1AC706CE-53E0-4220-83DE-E8514A5C5343}" presName="node" presStyleLbl="node1" presStyleIdx="3" presStyleCnt="6">
        <dgm:presLayoutVars>
          <dgm:bulletEnabled val="1"/>
        </dgm:presLayoutVars>
      </dgm:prSet>
      <dgm:spPr/>
    </dgm:pt>
    <dgm:pt modelId="{84838F20-E5C2-458E-9572-348B25DAB865}" type="pres">
      <dgm:prSet presAssocID="{517456A8-3079-40CF-BBA3-3B5055A15936}" presName="parTrans" presStyleLbl="bgSibTrans2D1" presStyleIdx="4" presStyleCnt="6"/>
      <dgm:spPr/>
    </dgm:pt>
    <dgm:pt modelId="{693974C9-4217-400F-9AD0-CC0583BE77EA}" type="pres">
      <dgm:prSet presAssocID="{2F6C10A5-47C8-40A1-A5EC-EF9507ABA04B}" presName="node" presStyleLbl="node1" presStyleIdx="4" presStyleCnt="6">
        <dgm:presLayoutVars>
          <dgm:bulletEnabled val="1"/>
        </dgm:presLayoutVars>
      </dgm:prSet>
      <dgm:spPr/>
    </dgm:pt>
    <dgm:pt modelId="{957E2FB4-1471-4854-BCE8-797001407620}" type="pres">
      <dgm:prSet presAssocID="{E972D86F-7320-45DA-8374-6526BF89517B}" presName="parTrans" presStyleLbl="bgSibTrans2D1" presStyleIdx="5" presStyleCnt="6"/>
      <dgm:spPr/>
    </dgm:pt>
    <dgm:pt modelId="{44989C22-010D-4D29-B2CF-D653E95504B0}" type="pres">
      <dgm:prSet presAssocID="{C91DDE5D-90F5-49DC-9155-E2E37D0E913A}" presName="node" presStyleLbl="node1" presStyleIdx="5" presStyleCnt="6">
        <dgm:presLayoutVars>
          <dgm:bulletEnabled val="1"/>
        </dgm:presLayoutVars>
      </dgm:prSet>
      <dgm:spPr/>
    </dgm:pt>
  </dgm:ptLst>
  <dgm:cxnLst>
    <dgm:cxn modelId="{6DF6600C-3813-44D3-BD1F-6B6104D6468A}" type="presOf" srcId="{8D4CB1EC-DA03-416F-9AE9-61FFAFDA4D8B}" destId="{8F3918D5-F595-4813-8324-FDEED6E5FE78}" srcOrd="0" destOrd="0" presId="urn:microsoft.com/office/officeart/2005/8/layout/radial4"/>
    <dgm:cxn modelId="{67A43E15-D19D-4C4F-95BB-BC7266979DE4}" srcId="{476FA1EB-53E8-492D-A7CA-9BF51A18808F}" destId="{BD027635-46A6-4503-BF03-FB9D7889FEB7}" srcOrd="0" destOrd="0" parTransId="{DC8D5BAD-B6FD-4DBB-BB2B-255B9043F88F}" sibTransId="{33B8F39F-6328-41CE-911C-3887A000492D}"/>
    <dgm:cxn modelId="{8B8BAD24-335D-4F53-89A5-5F00CF5E6ABE}" type="presOf" srcId="{C91DDE5D-90F5-49DC-9155-E2E37D0E913A}" destId="{44989C22-010D-4D29-B2CF-D653E95504B0}" srcOrd="0" destOrd="0" presId="urn:microsoft.com/office/officeart/2005/8/layout/radial4"/>
    <dgm:cxn modelId="{05410730-B7CC-4030-9165-2D7959BEB625}" type="presOf" srcId="{DC8D5BAD-B6FD-4DBB-BB2B-255B9043F88F}" destId="{1A519039-547C-4C01-BF84-5A56E88CE853}" srcOrd="0" destOrd="0" presId="urn:microsoft.com/office/officeart/2005/8/layout/radial4"/>
    <dgm:cxn modelId="{AB958D35-00DE-4400-A219-CF167ED4D78F}" type="presOf" srcId="{1AC706CE-53E0-4220-83DE-E8514A5C5343}" destId="{A8433CED-2B3B-481D-A39B-744217189AED}" srcOrd="0" destOrd="0" presId="urn:microsoft.com/office/officeart/2005/8/layout/radial4"/>
    <dgm:cxn modelId="{48E5A53C-97B3-483B-989C-D0CF13EC5888}" type="presOf" srcId="{6AAC13DF-736C-449F-A25C-59B05E245561}" destId="{E692917C-191F-443A-AA89-B38A00ED6356}" srcOrd="0" destOrd="0" presId="urn:microsoft.com/office/officeart/2005/8/layout/radial4"/>
    <dgm:cxn modelId="{A9005A6D-0AE7-484B-95A7-379CAFA623A4}" srcId="{476FA1EB-53E8-492D-A7CA-9BF51A18808F}" destId="{1AC706CE-53E0-4220-83DE-E8514A5C5343}" srcOrd="3" destOrd="0" parTransId="{8D4CB1EC-DA03-416F-9AE9-61FFAFDA4D8B}" sibTransId="{F0B08A2C-C5E2-443A-B063-FC57CC87419B}"/>
    <dgm:cxn modelId="{AD16C354-29B5-4D91-9F4A-83A7EC2DE10B}" srcId="{476FA1EB-53E8-492D-A7CA-9BF51A18808F}" destId="{2F6C10A5-47C8-40A1-A5EC-EF9507ABA04B}" srcOrd="4" destOrd="0" parTransId="{517456A8-3079-40CF-BBA3-3B5055A15936}" sibTransId="{6077CD66-D1B0-4490-84E7-8B44E74D4833}"/>
    <dgm:cxn modelId="{0F2BB475-72FE-4083-BAD4-445505447B6C}" type="presOf" srcId="{FA52B89C-D20A-4621-BA5F-873DC6447AEE}" destId="{99227223-70DE-426D-957A-BB7100A78C1C}" srcOrd="0" destOrd="0" presId="urn:microsoft.com/office/officeart/2005/8/layout/radial4"/>
    <dgm:cxn modelId="{29DCDD5A-05BF-4E1C-A6FF-4A8EA4EF9912}" srcId="{FA52B89C-D20A-4621-BA5F-873DC6447AEE}" destId="{476FA1EB-53E8-492D-A7CA-9BF51A18808F}" srcOrd="0" destOrd="0" parTransId="{4DAEE682-96F9-4829-93AA-39BF48B8A2EB}" sibTransId="{5AF9A39A-7BF5-4796-8FC9-18002885E19E}"/>
    <dgm:cxn modelId="{2DE2407C-F80A-486F-A12B-313690C11EBC}" type="presOf" srcId="{E972D86F-7320-45DA-8374-6526BF89517B}" destId="{957E2FB4-1471-4854-BCE8-797001407620}" srcOrd="0" destOrd="0" presId="urn:microsoft.com/office/officeart/2005/8/layout/radial4"/>
    <dgm:cxn modelId="{BEA31E88-4536-47C4-9994-124C9D3694B1}" type="presOf" srcId="{394A52FE-49CD-427E-9B64-4A0C1339E00A}" destId="{B9446586-6683-4EB6-9B5A-B59F994F67ED}" srcOrd="0" destOrd="0" presId="urn:microsoft.com/office/officeart/2005/8/layout/radial4"/>
    <dgm:cxn modelId="{B4E4C995-5D6C-4403-9B70-76FE1A5D05B8}" srcId="{476FA1EB-53E8-492D-A7CA-9BF51A18808F}" destId="{D5805A4F-AFEF-42FC-8846-DB84DA3DF50D}" srcOrd="1" destOrd="0" parTransId="{6AAC13DF-736C-449F-A25C-59B05E245561}" sibTransId="{4CFBB3B0-B550-4F23-99EE-1999A68839FB}"/>
    <dgm:cxn modelId="{EF654B9A-A32E-4203-B6A3-027623BF0D77}" type="presOf" srcId="{645C298F-A05E-4123-9330-9FBCB8465C2D}" destId="{07528256-E326-41F3-B538-6384DED448D2}" srcOrd="0" destOrd="0" presId="urn:microsoft.com/office/officeart/2005/8/layout/radial4"/>
    <dgm:cxn modelId="{D26C5A9F-C1C5-4FBB-84BD-CA4356370355}" type="presOf" srcId="{D5805A4F-AFEF-42FC-8846-DB84DA3DF50D}" destId="{CC14F7D8-3E79-49A9-863F-2333907064E5}" srcOrd="0" destOrd="0" presId="urn:microsoft.com/office/officeart/2005/8/layout/radial4"/>
    <dgm:cxn modelId="{730998AA-C101-4352-A97C-27B063460C67}" type="presOf" srcId="{476FA1EB-53E8-492D-A7CA-9BF51A18808F}" destId="{057D6AFB-F053-4FAA-887E-82F5C055C0C1}" srcOrd="0" destOrd="0" presId="urn:microsoft.com/office/officeart/2005/8/layout/radial4"/>
    <dgm:cxn modelId="{56DAA4AE-C45F-4257-B6F5-453F668F6AA8}" srcId="{476FA1EB-53E8-492D-A7CA-9BF51A18808F}" destId="{394A52FE-49CD-427E-9B64-4A0C1339E00A}" srcOrd="2" destOrd="0" parTransId="{645C298F-A05E-4123-9330-9FBCB8465C2D}" sibTransId="{F7B2F3A1-0084-46DF-906A-4F43BAC2A86A}"/>
    <dgm:cxn modelId="{C0DCFDB9-CC90-4CEB-9A50-D6697919F939}" srcId="{476FA1EB-53E8-492D-A7CA-9BF51A18808F}" destId="{C91DDE5D-90F5-49DC-9155-E2E37D0E913A}" srcOrd="5" destOrd="0" parTransId="{E972D86F-7320-45DA-8374-6526BF89517B}" sibTransId="{61D7D1D8-AC10-41A4-80CF-36F84836C385}"/>
    <dgm:cxn modelId="{B7EC05C1-26B9-422A-A255-C1C5AC52E23B}" type="presOf" srcId="{517456A8-3079-40CF-BBA3-3B5055A15936}" destId="{84838F20-E5C2-458E-9572-348B25DAB865}" srcOrd="0" destOrd="0" presId="urn:microsoft.com/office/officeart/2005/8/layout/radial4"/>
    <dgm:cxn modelId="{647B8CE8-2AE0-4BE2-8A7B-35FAFC661EF5}" type="presOf" srcId="{BD027635-46A6-4503-BF03-FB9D7889FEB7}" destId="{3520C0BC-F67B-4F63-B54A-DB16FADE9F19}" srcOrd="0" destOrd="0" presId="urn:microsoft.com/office/officeart/2005/8/layout/radial4"/>
    <dgm:cxn modelId="{1055B3F4-9E7A-4C08-9570-9C0F17166FE3}" type="presOf" srcId="{2F6C10A5-47C8-40A1-A5EC-EF9507ABA04B}" destId="{693974C9-4217-400F-9AD0-CC0583BE77EA}" srcOrd="0" destOrd="0" presId="urn:microsoft.com/office/officeart/2005/8/layout/radial4"/>
    <dgm:cxn modelId="{4752D22E-03F3-403A-874B-E37C1874248A}" type="presParOf" srcId="{99227223-70DE-426D-957A-BB7100A78C1C}" destId="{057D6AFB-F053-4FAA-887E-82F5C055C0C1}" srcOrd="0" destOrd="0" presId="urn:microsoft.com/office/officeart/2005/8/layout/radial4"/>
    <dgm:cxn modelId="{091E0121-EA8E-4B6E-A177-EDB3CB8750D9}" type="presParOf" srcId="{99227223-70DE-426D-957A-BB7100A78C1C}" destId="{1A519039-547C-4C01-BF84-5A56E88CE853}" srcOrd="1" destOrd="0" presId="urn:microsoft.com/office/officeart/2005/8/layout/radial4"/>
    <dgm:cxn modelId="{9706C5F0-E5F8-4CC2-B131-6EDED772F578}" type="presParOf" srcId="{99227223-70DE-426D-957A-BB7100A78C1C}" destId="{3520C0BC-F67B-4F63-B54A-DB16FADE9F19}" srcOrd="2" destOrd="0" presId="urn:microsoft.com/office/officeart/2005/8/layout/radial4"/>
    <dgm:cxn modelId="{BFD0DEA6-A849-41DB-8D2B-108FF1670C4F}" type="presParOf" srcId="{99227223-70DE-426D-957A-BB7100A78C1C}" destId="{E692917C-191F-443A-AA89-B38A00ED6356}" srcOrd="3" destOrd="0" presId="urn:microsoft.com/office/officeart/2005/8/layout/radial4"/>
    <dgm:cxn modelId="{B88803E6-924D-4BBA-B746-F7C0E001E5E5}" type="presParOf" srcId="{99227223-70DE-426D-957A-BB7100A78C1C}" destId="{CC14F7D8-3E79-49A9-863F-2333907064E5}" srcOrd="4" destOrd="0" presId="urn:microsoft.com/office/officeart/2005/8/layout/radial4"/>
    <dgm:cxn modelId="{91B5C231-F6AD-49DC-847C-FBA5FCB42EDC}" type="presParOf" srcId="{99227223-70DE-426D-957A-BB7100A78C1C}" destId="{07528256-E326-41F3-B538-6384DED448D2}" srcOrd="5" destOrd="0" presId="urn:microsoft.com/office/officeart/2005/8/layout/radial4"/>
    <dgm:cxn modelId="{F6AF2F0C-16C3-43C2-8F84-96C5978F0AAD}" type="presParOf" srcId="{99227223-70DE-426D-957A-BB7100A78C1C}" destId="{B9446586-6683-4EB6-9B5A-B59F994F67ED}" srcOrd="6" destOrd="0" presId="urn:microsoft.com/office/officeart/2005/8/layout/radial4"/>
    <dgm:cxn modelId="{D2DB7D87-89B9-421D-BE86-BB6638B4C041}" type="presParOf" srcId="{99227223-70DE-426D-957A-BB7100A78C1C}" destId="{8F3918D5-F595-4813-8324-FDEED6E5FE78}" srcOrd="7" destOrd="0" presId="urn:microsoft.com/office/officeart/2005/8/layout/radial4"/>
    <dgm:cxn modelId="{5FCACD17-E19E-4BC5-9009-FF907F1B6AC3}" type="presParOf" srcId="{99227223-70DE-426D-957A-BB7100A78C1C}" destId="{A8433CED-2B3B-481D-A39B-744217189AED}" srcOrd="8" destOrd="0" presId="urn:microsoft.com/office/officeart/2005/8/layout/radial4"/>
    <dgm:cxn modelId="{761789A4-C7E0-4E90-BC44-B23C8B1506AB}" type="presParOf" srcId="{99227223-70DE-426D-957A-BB7100A78C1C}" destId="{84838F20-E5C2-458E-9572-348B25DAB865}" srcOrd="9" destOrd="0" presId="urn:microsoft.com/office/officeart/2005/8/layout/radial4"/>
    <dgm:cxn modelId="{884503B4-173B-49EA-9F6B-B0D1AFC76A12}" type="presParOf" srcId="{99227223-70DE-426D-957A-BB7100A78C1C}" destId="{693974C9-4217-400F-9AD0-CC0583BE77EA}" srcOrd="10" destOrd="0" presId="urn:microsoft.com/office/officeart/2005/8/layout/radial4"/>
    <dgm:cxn modelId="{F40D7865-41A2-40B9-B97D-69CF60F82B4C}" type="presParOf" srcId="{99227223-70DE-426D-957A-BB7100A78C1C}" destId="{957E2FB4-1471-4854-BCE8-797001407620}" srcOrd="11" destOrd="0" presId="urn:microsoft.com/office/officeart/2005/8/layout/radial4"/>
    <dgm:cxn modelId="{6F8ECD00-F376-4ECA-9F13-0EA44C89A346}" type="presParOf" srcId="{99227223-70DE-426D-957A-BB7100A78C1C}" destId="{44989C22-010D-4D29-B2CF-D653E95504B0}"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73079-3DB4-444D-84F6-2FB5FFC0630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276FD758-4EDF-49DE-B961-1F715DF82E7F}">
      <dgm:prSet phldrT="[Text]"/>
      <dgm:spPr/>
      <dgm:t>
        <a:bodyPr/>
        <a:lstStyle/>
        <a:p>
          <a:r>
            <a:rPr lang="en-US" dirty="0">
              <a:latin typeface="Segoe UI Semibold" panose="020B0702040204020203" pitchFamily="34" charset="0"/>
              <a:cs typeface="Segoe UI Semibold" panose="020B0702040204020203" pitchFamily="34" charset="0"/>
            </a:rPr>
            <a:t>January 27</a:t>
          </a:r>
          <a:r>
            <a:rPr lang="en-US" baseline="30000" dirty="0">
              <a:latin typeface="Segoe UI Semibold" panose="020B0702040204020203" pitchFamily="34" charset="0"/>
              <a:cs typeface="Segoe UI Semibold" panose="020B0702040204020203" pitchFamily="34" charset="0"/>
            </a:rPr>
            <a:t>th</a:t>
          </a:r>
          <a:r>
            <a:rPr lang="en-US" dirty="0">
              <a:latin typeface="Segoe UI Semibold" panose="020B0702040204020203" pitchFamily="34" charset="0"/>
              <a:cs typeface="Segoe UI Semibold" panose="020B0702040204020203" pitchFamily="34" charset="0"/>
            </a:rPr>
            <a:t>, 1-2:30pm</a:t>
          </a:r>
        </a:p>
        <a:p>
          <a:r>
            <a:rPr lang="en-US" dirty="0">
              <a:latin typeface="Segoe UI Semibold" panose="020B0702040204020203" pitchFamily="34" charset="0"/>
              <a:cs typeface="Segoe UI Semibold" panose="020B0702040204020203" pitchFamily="34" charset="0"/>
            </a:rPr>
            <a:t>Supporting Students’ Transitions: Aligning HSBP’s and IEP Transition Plans</a:t>
          </a:r>
        </a:p>
      </dgm:t>
    </dgm:pt>
    <dgm:pt modelId="{554CED1D-1924-4138-BDE8-31C42E3AA095}" type="parTrans" cxnId="{7945B858-DCC6-4CD3-BE86-8458C713BF0B}">
      <dgm:prSet/>
      <dgm:spPr/>
      <dgm:t>
        <a:bodyPr/>
        <a:lstStyle/>
        <a:p>
          <a:endParaRPr lang="en-US">
            <a:latin typeface="Segoe UI Semibold" panose="020B0702040204020203" pitchFamily="34" charset="0"/>
            <a:cs typeface="Segoe UI Semibold" panose="020B0702040204020203" pitchFamily="34" charset="0"/>
          </a:endParaRPr>
        </a:p>
      </dgm:t>
    </dgm:pt>
    <dgm:pt modelId="{2C223417-83C1-4A89-A653-12B9A30DC815}" type="sibTrans" cxnId="{7945B858-DCC6-4CD3-BE86-8458C713BF0B}">
      <dgm:prSet/>
      <dgm:spPr/>
      <dgm:t>
        <a:bodyPr/>
        <a:lstStyle/>
        <a:p>
          <a:endParaRPr lang="en-US">
            <a:latin typeface="Segoe UI Semibold" panose="020B0702040204020203" pitchFamily="34" charset="0"/>
            <a:cs typeface="Segoe UI Semibold" panose="020B0702040204020203" pitchFamily="34" charset="0"/>
          </a:endParaRPr>
        </a:p>
      </dgm:t>
    </dgm:pt>
    <dgm:pt modelId="{1298AB0B-A088-4A91-ACC7-4D616B8C855F}">
      <dgm:prSet phldrT="[Text]"/>
      <dgm:spPr/>
      <dgm:t>
        <a:bodyPr/>
        <a:lstStyle/>
        <a:p>
          <a:r>
            <a:rPr lang="en-US" dirty="0">
              <a:latin typeface="Segoe UI Semibold" panose="020B0702040204020203" pitchFamily="34" charset="0"/>
              <a:cs typeface="Segoe UI Semibold" panose="020B0702040204020203" pitchFamily="34" charset="0"/>
            </a:rPr>
            <a:t>March 31</a:t>
          </a:r>
          <a:r>
            <a:rPr lang="en-US" baseline="30000" dirty="0">
              <a:latin typeface="Segoe UI Semibold" panose="020B0702040204020203" pitchFamily="34" charset="0"/>
              <a:cs typeface="Segoe UI Semibold" panose="020B0702040204020203" pitchFamily="34" charset="0"/>
            </a:rPr>
            <a:t>st</a:t>
          </a:r>
          <a:r>
            <a:rPr lang="en-US" dirty="0">
              <a:latin typeface="Segoe UI Semibold" panose="020B0702040204020203" pitchFamily="34" charset="0"/>
              <a:cs typeface="Segoe UI Semibold" panose="020B0702040204020203" pitchFamily="34" charset="0"/>
            </a:rPr>
            <a:t>, 1-2:30pm</a:t>
          </a:r>
        </a:p>
        <a:p>
          <a:r>
            <a:rPr lang="en-US" dirty="0">
              <a:latin typeface="Segoe UI Semibold" panose="020B0702040204020203" pitchFamily="34" charset="0"/>
              <a:cs typeface="Segoe UI Semibold" panose="020B0702040204020203" pitchFamily="34" charset="0"/>
            </a:rPr>
            <a:t>Supporting Students’ K-12 Career &amp; College Readiness Journey</a:t>
          </a:r>
        </a:p>
      </dgm:t>
    </dgm:pt>
    <dgm:pt modelId="{7217BC21-1A63-44BF-8AA6-D436669A3DB3}" type="parTrans" cxnId="{0148CD0A-2075-421F-AF88-FD9CDB06F890}">
      <dgm:prSet/>
      <dgm:spPr/>
      <dgm:t>
        <a:bodyPr/>
        <a:lstStyle/>
        <a:p>
          <a:endParaRPr lang="en-US">
            <a:latin typeface="Segoe UI Semibold" panose="020B0702040204020203" pitchFamily="34" charset="0"/>
            <a:cs typeface="Segoe UI Semibold" panose="020B0702040204020203" pitchFamily="34" charset="0"/>
          </a:endParaRPr>
        </a:p>
      </dgm:t>
    </dgm:pt>
    <dgm:pt modelId="{3BD41CC1-AF2C-4FC5-8E21-9D036486C3A0}" type="sibTrans" cxnId="{0148CD0A-2075-421F-AF88-FD9CDB06F890}">
      <dgm:prSet/>
      <dgm:spPr/>
      <dgm:t>
        <a:bodyPr/>
        <a:lstStyle/>
        <a:p>
          <a:endParaRPr lang="en-US">
            <a:latin typeface="Segoe UI Semibold" panose="020B0702040204020203" pitchFamily="34" charset="0"/>
            <a:cs typeface="Segoe UI Semibold" panose="020B0702040204020203" pitchFamily="34" charset="0"/>
          </a:endParaRPr>
        </a:p>
      </dgm:t>
    </dgm:pt>
    <dgm:pt modelId="{D9AD6062-87C0-4699-B626-80D033027F51}" type="pres">
      <dgm:prSet presAssocID="{3EF73079-3DB4-444D-84F6-2FB5FFC0630E}" presName="Name0" presStyleCnt="0">
        <dgm:presLayoutVars>
          <dgm:chMax val="7"/>
          <dgm:chPref val="7"/>
          <dgm:dir/>
        </dgm:presLayoutVars>
      </dgm:prSet>
      <dgm:spPr/>
    </dgm:pt>
    <dgm:pt modelId="{F4E0E531-39DB-4A10-9039-AC8E8ABF6549}" type="pres">
      <dgm:prSet presAssocID="{3EF73079-3DB4-444D-84F6-2FB5FFC0630E}" presName="Name1" presStyleCnt="0"/>
      <dgm:spPr/>
    </dgm:pt>
    <dgm:pt modelId="{AAD230C7-16DE-4F6B-AC07-0BB9343C382A}" type="pres">
      <dgm:prSet presAssocID="{3EF73079-3DB4-444D-84F6-2FB5FFC0630E}" presName="cycle" presStyleCnt="0"/>
      <dgm:spPr/>
    </dgm:pt>
    <dgm:pt modelId="{2A79AEB0-36AE-417E-A53E-C29795EEE231}" type="pres">
      <dgm:prSet presAssocID="{3EF73079-3DB4-444D-84F6-2FB5FFC0630E}" presName="srcNode" presStyleLbl="node1" presStyleIdx="0" presStyleCnt="2"/>
      <dgm:spPr/>
    </dgm:pt>
    <dgm:pt modelId="{3705CD47-37CA-4990-A279-F988FF4B2A80}" type="pres">
      <dgm:prSet presAssocID="{3EF73079-3DB4-444D-84F6-2FB5FFC0630E}" presName="conn" presStyleLbl="parChTrans1D2" presStyleIdx="0" presStyleCnt="1"/>
      <dgm:spPr/>
    </dgm:pt>
    <dgm:pt modelId="{B1F2B5A3-22A7-4041-9DD0-30DC42A87CC6}" type="pres">
      <dgm:prSet presAssocID="{3EF73079-3DB4-444D-84F6-2FB5FFC0630E}" presName="extraNode" presStyleLbl="node1" presStyleIdx="0" presStyleCnt="2"/>
      <dgm:spPr/>
    </dgm:pt>
    <dgm:pt modelId="{A437B796-F6B8-47BA-928C-329DF9DF3DDF}" type="pres">
      <dgm:prSet presAssocID="{3EF73079-3DB4-444D-84F6-2FB5FFC0630E}" presName="dstNode" presStyleLbl="node1" presStyleIdx="0" presStyleCnt="2"/>
      <dgm:spPr/>
    </dgm:pt>
    <dgm:pt modelId="{BC890C48-00E1-498A-8094-4E336F717BFB}" type="pres">
      <dgm:prSet presAssocID="{276FD758-4EDF-49DE-B961-1F715DF82E7F}" presName="text_1" presStyleLbl="node1" presStyleIdx="0" presStyleCnt="2">
        <dgm:presLayoutVars>
          <dgm:bulletEnabled val="1"/>
        </dgm:presLayoutVars>
      </dgm:prSet>
      <dgm:spPr/>
    </dgm:pt>
    <dgm:pt modelId="{F46C2CE0-07C7-48D0-8959-82CE49AB5E27}" type="pres">
      <dgm:prSet presAssocID="{276FD758-4EDF-49DE-B961-1F715DF82E7F}" presName="accent_1" presStyleCnt="0"/>
      <dgm:spPr/>
    </dgm:pt>
    <dgm:pt modelId="{A06FF8A5-802E-4E2A-9E3D-33E04ED13859}" type="pres">
      <dgm:prSet presAssocID="{276FD758-4EDF-49DE-B961-1F715DF82E7F}" presName="accentRepeatNode" presStyleLbl="solidFgAcc1" presStyleIdx="0" presStyleCnt="2"/>
      <dgm:spPr>
        <a:solidFill>
          <a:srgbClr val="EFF1F7"/>
        </a:solidFill>
      </dgm:spPr>
    </dgm:pt>
    <dgm:pt modelId="{B259B228-C9BB-4508-A2FF-EC9A287CE267}" type="pres">
      <dgm:prSet presAssocID="{1298AB0B-A088-4A91-ACC7-4D616B8C855F}" presName="text_2" presStyleLbl="node1" presStyleIdx="1" presStyleCnt="2">
        <dgm:presLayoutVars>
          <dgm:bulletEnabled val="1"/>
        </dgm:presLayoutVars>
      </dgm:prSet>
      <dgm:spPr/>
    </dgm:pt>
    <dgm:pt modelId="{815972DF-0A09-4290-AD92-991490870094}" type="pres">
      <dgm:prSet presAssocID="{1298AB0B-A088-4A91-ACC7-4D616B8C855F}" presName="accent_2" presStyleCnt="0"/>
      <dgm:spPr/>
    </dgm:pt>
    <dgm:pt modelId="{5F343795-83D4-4E75-A049-621BD2A36A14}" type="pres">
      <dgm:prSet presAssocID="{1298AB0B-A088-4A91-ACC7-4D616B8C855F}" presName="accentRepeatNode" presStyleLbl="solidFgAcc1" presStyleIdx="1" presStyleCnt="2"/>
      <dgm:spPr>
        <a:solidFill>
          <a:srgbClr val="FFFFFF"/>
        </a:solidFill>
      </dgm:spPr>
    </dgm:pt>
  </dgm:ptLst>
  <dgm:cxnLst>
    <dgm:cxn modelId="{0148CD0A-2075-421F-AF88-FD9CDB06F890}" srcId="{3EF73079-3DB4-444D-84F6-2FB5FFC0630E}" destId="{1298AB0B-A088-4A91-ACC7-4D616B8C855F}" srcOrd="1" destOrd="0" parTransId="{7217BC21-1A63-44BF-8AA6-D436669A3DB3}" sibTransId="{3BD41CC1-AF2C-4FC5-8E21-9D036486C3A0}"/>
    <dgm:cxn modelId="{F39C0E12-B6FB-4812-A3B4-B2F2CA0E1B39}" type="presOf" srcId="{2C223417-83C1-4A89-A653-12B9A30DC815}" destId="{3705CD47-37CA-4990-A279-F988FF4B2A80}" srcOrd="0" destOrd="0" presId="urn:microsoft.com/office/officeart/2008/layout/VerticalCurvedList"/>
    <dgm:cxn modelId="{7945B858-DCC6-4CD3-BE86-8458C713BF0B}" srcId="{3EF73079-3DB4-444D-84F6-2FB5FFC0630E}" destId="{276FD758-4EDF-49DE-B961-1F715DF82E7F}" srcOrd="0" destOrd="0" parTransId="{554CED1D-1924-4138-BDE8-31C42E3AA095}" sibTransId="{2C223417-83C1-4A89-A653-12B9A30DC815}"/>
    <dgm:cxn modelId="{6BF6EDDF-2A79-4F82-BBC4-243CD70EE6E6}" type="presOf" srcId="{3EF73079-3DB4-444D-84F6-2FB5FFC0630E}" destId="{D9AD6062-87C0-4699-B626-80D033027F51}" srcOrd="0" destOrd="0" presId="urn:microsoft.com/office/officeart/2008/layout/VerticalCurvedList"/>
    <dgm:cxn modelId="{5E1A51E5-E0F1-4EB2-9253-2DC059EFCC4D}" type="presOf" srcId="{276FD758-4EDF-49DE-B961-1F715DF82E7F}" destId="{BC890C48-00E1-498A-8094-4E336F717BFB}" srcOrd="0" destOrd="0" presId="urn:microsoft.com/office/officeart/2008/layout/VerticalCurvedList"/>
    <dgm:cxn modelId="{C4DB5EF6-31CB-4BB3-BB4B-9F16712ADF5F}" type="presOf" srcId="{1298AB0B-A088-4A91-ACC7-4D616B8C855F}" destId="{B259B228-C9BB-4508-A2FF-EC9A287CE267}" srcOrd="0" destOrd="0" presId="urn:microsoft.com/office/officeart/2008/layout/VerticalCurvedList"/>
    <dgm:cxn modelId="{6517C874-E7A8-4A65-9779-7DBA3E080ACC}" type="presParOf" srcId="{D9AD6062-87C0-4699-B626-80D033027F51}" destId="{F4E0E531-39DB-4A10-9039-AC8E8ABF6549}" srcOrd="0" destOrd="0" presId="urn:microsoft.com/office/officeart/2008/layout/VerticalCurvedList"/>
    <dgm:cxn modelId="{C78BD4E1-7C42-4BFB-9873-F794DFCAC15D}" type="presParOf" srcId="{F4E0E531-39DB-4A10-9039-AC8E8ABF6549}" destId="{AAD230C7-16DE-4F6B-AC07-0BB9343C382A}" srcOrd="0" destOrd="0" presId="urn:microsoft.com/office/officeart/2008/layout/VerticalCurvedList"/>
    <dgm:cxn modelId="{2AEC6E8A-7C38-4B11-92ED-2D74C619044C}" type="presParOf" srcId="{AAD230C7-16DE-4F6B-AC07-0BB9343C382A}" destId="{2A79AEB0-36AE-417E-A53E-C29795EEE231}" srcOrd="0" destOrd="0" presId="urn:microsoft.com/office/officeart/2008/layout/VerticalCurvedList"/>
    <dgm:cxn modelId="{4CD3659C-8A97-49FF-8CAB-94002F491F29}" type="presParOf" srcId="{AAD230C7-16DE-4F6B-AC07-0BB9343C382A}" destId="{3705CD47-37CA-4990-A279-F988FF4B2A80}" srcOrd="1" destOrd="0" presId="urn:microsoft.com/office/officeart/2008/layout/VerticalCurvedList"/>
    <dgm:cxn modelId="{BBFB6BAD-DC65-4B37-9210-C82B17147A67}" type="presParOf" srcId="{AAD230C7-16DE-4F6B-AC07-0BB9343C382A}" destId="{B1F2B5A3-22A7-4041-9DD0-30DC42A87CC6}" srcOrd="2" destOrd="0" presId="urn:microsoft.com/office/officeart/2008/layout/VerticalCurvedList"/>
    <dgm:cxn modelId="{88952727-0AF1-4433-A0A9-3A8DD6D52040}" type="presParOf" srcId="{AAD230C7-16DE-4F6B-AC07-0BB9343C382A}" destId="{A437B796-F6B8-47BA-928C-329DF9DF3DDF}" srcOrd="3" destOrd="0" presId="urn:microsoft.com/office/officeart/2008/layout/VerticalCurvedList"/>
    <dgm:cxn modelId="{80262D3A-8C88-4DE9-8CB4-F0D94B74EB8F}" type="presParOf" srcId="{F4E0E531-39DB-4A10-9039-AC8E8ABF6549}" destId="{BC890C48-00E1-498A-8094-4E336F717BFB}" srcOrd="1" destOrd="0" presId="urn:microsoft.com/office/officeart/2008/layout/VerticalCurvedList"/>
    <dgm:cxn modelId="{C81D091A-C864-4B21-B290-BB9D9E51AFB9}" type="presParOf" srcId="{F4E0E531-39DB-4A10-9039-AC8E8ABF6549}" destId="{F46C2CE0-07C7-48D0-8959-82CE49AB5E27}" srcOrd="2" destOrd="0" presId="urn:microsoft.com/office/officeart/2008/layout/VerticalCurvedList"/>
    <dgm:cxn modelId="{7C1B797C-6C2D-43A8-A197-736C082BAC65}" type="presParOf" srcId="{F46C2CE0-07C7-48D0-8959-82CE49AB5E27}" destId="{A06FF8A5-802E-4E2A-9E3D-33E04ED13859}" srcOrd="0" destOrd="0" presId="urn:microsoft.com/office/officeart/2008/layout/VerticalCurvedList"/>
    <dgm:cxn modelId="{F336D0DE-EFA8-4E8D-AF24-7D1C53D24238}" type="presParOf" srcId="{F4E0E531-39DB-4A10-9039-AC8E8ABF6549}" destId="{B259B228-C9BB-4508-A2FF-EC9A287CE267}" srcOrd="3" destOrd="0" presId="urn:microsoft.com/office/officeart/2008/layout/VerticalCurvedList"/>
    <dgm:cxn modelId="{0EBE7304-B5FB-4191-8CB4-05254ACE9742}" type="presParOf" srcId="{F4E0E531-39DB-4A10-9039-AC8E8ABF6549}" destId="{815972DF-0A09-4290-AD92-991490870094}" srcOrd="4" destOrd="0" presId="urn:microsoft.com/office/officeart/2008/layout/VerticalCurvedList"/>
    <dgm:cxn modelId="{E5F07691-9707-4D80-A4AC-433282376EF2}" type="presParOf" srcId="{815972DF-0A09-4290-AD92-991490870094}" destId="{5F343795-83D4-4E75-A049-621BD2A36A1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E101BC-3691-419D-AA83-92251306B27A}"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C5C28A6F-0E0E-4EDF-BFC9-F40C2B8BD497}">
      <dgm:prSet phldrT="[Text]" custT="1"/>
      <dgm:spPr/>
      <dgm:t>
        <a:bodyPr anchor="ct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you use the Student Loan Advocate &amp; Resources to improve college accessibility gaps?</a:t>
          </a:r>
        </a:p>
      </dgm:t>
    </dgm:pt>
    <dgm:pt modelId="{41520F52-5FA2-47EF-95F6-F292813A9C15}" type="parTrans" cxnId="{698C43CC-3A5A-4236-B8C9-1F0DC7170657}">
      <dgm:prSet/>
      <dgm:spPr/>
      <dgm:t>
        <a:bodyPr/>
        <a:lstStyle/>
        <a:p>
          <a:endParaRPr lang="en-US" sz="2400">
            <a:latin typeface="Selawik Semibold" panose="020B0702040204020203" pitchFamily="34" charset="0"/>
          </a:endParaRPr>
        </a:p>
      </dgm:t>
    </dgm:pt>
    <dgm:pt modelId="{FF3A319E-A060-43C5-803B-2FFF9F5AC6C4}" type="sibTrans" cxnId="{698C43CC-3A5A-4236-B8C9-1F0DC7170657}">
      <dgm:prSet/>
      <dgm:spPr/>
      <dgm:t>
        <a:bodyPr/>
        <a:lstStyle/>
        <a:p>
          <a:endParaRPr lang="en-US" sz="2400">
            <a:latin typeface="Selawik Semibold" panose="020B0702040204020203" pitchFamily="34" charset="0"/>
          </a:endParaRPr>
        </a:p>
      </dgm:t>
    </dgm:pt>
    <dgm:pt modelId="{0EB7CD32-8E0D-416C-92BF-7573220B59E0}">
      <dgm:prSet phldrT="[Text]" custT="1"/>
      <dgm:spPr/>
      <dgm:t>
        <a:bodyPr anchor="ct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current financial aid supports at your school be updated to ensure </a:t>
          </a:r>
          <a:r>
            <a:rPr lang="en-US" sz="2400" u="sng" kern="1200" dirty="0">
              <a:solidFill>
                <a:srgbClr val="40403D"/>
              </a:solidFill>
              <a:latin typeface="Segoe UI Semibold" panose="020B0702040204020203" pitchFamily="34" charset="0"/>
              <a:ea typeface="+mn-ea"/>
              <a:cs typeface="Segoe UI Semibold" panose="020B0702040204020203" pitchFamily="34" charset="0"/>
            </a:rPr>
            <a:t>students furthest from opportunity</a:t>
          </a:r>
          <a:r>
            <a:rPr lang="en-US" sz="2400" kern="1200" dirty="0">
              <a:solidFill>
                <a:srgbClr val="40403D"/>
              </a:solidFill>
              <a:latin typeface="Segoe UI Semibold" panose="020B0702040204020203" pitchFamily="34" charset="0"/>
              <a:ea typeface="+mn-ea"/>
              <a:cs typeface="Segoe UI Semibold" panose="020B0702040204020203" pitchFamily="34" charset="0"/>
            </a:rPr>
            <a:t> are at the center of your college prep services?</a:t>
          </a:r>
        </a:p>
      </dgm:t>
    </dgm:pt>
    <dgm:pt modelId="{3694DEE3-813F-4658-90DB-59CC086F87D3}" type="parTrans" cxnId="{967FEA74-9889-4790-806D-8DB4EC54E49A}">
      <dgm:prSet/>
      <dgm:spPr/>
      <dgm:t>
        <a:bodyPr/>
        <a:lstStyle/>
        <a:p>
          <a:endParaRPr lang="en-US" sz="2400">
            <a:latin typeface="Selawik Semibold" panose="020B0702040204020203" pitchFamily="34" charset="0"/>
          </a:endParaRPr>
        </a:p>
      </dgm:t>
    </dgm:pt>
    <dgm:pt modelId="{377ADB62-6832-420D-AC2E-99383F91C2DC}" type="sibTrans" cxnId="{967FEA74-9889-4790-806D-8DB4EC54E49A}">
      <dgm:prSet/>
      <dgm:spPr/>
      <dgm:t>
        <a:bodyPr/>
        <a:lstStyle/>
        <a:p>
          <a:endParaRPr lang="en-US" sz="2400">
            <a:latin typeface="Selawik Semibold" panose="020B0702040204020203" pitchFamily="34" charset="0"/>
          </a:endParaRPr>
        </a:p>
      </dgm:t>
    </dgm:pt>
    <dgm:pt modelId="{6E3AC2A4-0400-4E30-8D59-3C5052FAC83D}" type="pres">
      <dgm:prSet presAssocID="{55E101BC-3691-419D-AA83-92251306B27A}" presName="vert0" presStyleCnt="0">
        <dgm:presLayoutVars>
          <dgm:dir/>
          <dgm:animOne val="branch"/>
          <dgm:animLvl val="lvl"/>
        </dgm:presLayoutVars>
      </dgm:prSet>
      <dgm:spPr/>
    </dgm:pt>
    <dgm:pt modelId="{B122A00D-C8E1-4567-A75D-D29BE2D5600B}" type="pres">
      <dgm:prSet presAssocID="{C5C28A6F-0E0E-4EDF-BFC9-F40C2B8BD497}" presName="thickLine" presStyleLbl="alignNode1" presStyleIdx="0" presStyleCnt="2"/>
      <dgm:spPr/>
    </dgm:pt>
    <dgm:pt modelId="{376ACC94-1725-4C2E-8056-1FD9C8AC041C}" type="pres">
      <dgm:prSet presAssocID="{C5C28A6F-0E0E-4EDF-BFC9-F40C2B8BD497}" presName="horz1" presStyleCnt="0"/>
      <dgm:spPr/>
    </dgm:pt>
    <dgm:pt modelId="{58A72E69-343B-4DD4-884A-38D4D3DE46EC}" type="pres">
      <dgm:prSet presAssocID="{C5C28A6F-0E0E-4EDF-BFC9-F40C2B8BD497}" presName="tx1" presStyleLbl="revTx" presStyleIdx="0" presStyleCnt="2"/>
      <dgm:spPr/>
    </dgm:pt>
    <dgm:pt modelId="{EEACF5A0-3639-4F6F-BAA7-82114536D20C}" type="pres">
      <dgm:prSet presAssocID="{C5C28A6F-0E0E-4EDF-BFC9-F40C2B8BD497}" presName="vert1" presStyleCnt="0"/>
      <dgm:spPr/>
    </dgm:pt>
    <dgm:pt modelId="{B2A46D28-A622-4748-82D6-028BD1C584FE}" type="pres">
      <dgm:prSet presAssocID="{0EB7CD32-8E0D-416C-92BF-7573220B59E0}" presName="thickLine" presStyleLbl="alignNode1" presStyleIdx="1" presStyleCnt="2"/>
      <dgm:spPr/>
    </dgm:pt>
    <dgm:pt modelId="{A01B8E5A-7DC5-4340-BCDB-877DFDCA07AC}" type="pres">
      <dgm:prSet presAssocID="{0EB7CD32-8E0D-416C-92BF-7573220B59E0}" presName="horz1" presStyleCnt="0"/>
      <dgm:spPr/>
    </dgm:pt>
    <dgm:pt modelId="{E671632E-DF29-4777-84A4-DAEE2B0ADF55}" type="pres">
      <dgm:prSet presAssocID="{0EB7CD32-8E0D-416C-92BF-7573220B59E0}" presName="tx1" presStyleLbl="revTx" presStyleIdx="1" presStyleCnt="2"/>
      <dgm:spPr/>
    </dgm:pt>
    <dgm:pt modelId="{E774F2F0-A07D-4CD8-B83D-592602FE40F4}" type="pres">
      <dgm:prSet presAssocID="{0EB7CD32-8E0D-416C-92BF-7573220B59E0}" presName="vert1" presStyleCnt="0"/>
      <dgm:spPr/>
    </dgm:pt>
  </dgm:ptLst>
  <dgm:cxnLst>
    <dgm:cxn modelId="{81DC8411-2406-469E-B702-C9201C0B9C1D}" type="presOf" srcId="{55E101BC-3691-419D-AA83-92251306B27A}" destId="{6E3AC2A4-0400-4E30-8D59-3C5052FAC83D}" srcOrd="0" destOrd="0" presId="urn:microsoft.com/office/officeart/2008/layout/LinedList"/>
    <dgm:cxn modelId="{79EAEE19-6AEF-44DD-99B4-07414E019648}" type="presOf" srcId="{0EB7CD32-8E0D-416C-92BF-7573220B59E0}" destId="{E671632E-DF29-4777-84A4-DAEE2B0ADF55}" srcOrd="0" destOrd="0" presId="urn:microsoft.com/office/officeart/2008/layout/LinedList"/>
    <dgm:cxn modelId="{967FEA74-9889-4790-806D-8DB4EC54E49A}" srcId="{55E101BC-3691-419D-AA83-92251306B27A}" destId="{0EB7CD32-8E0D-416C-92BF-7573220B59E0}" srcOrd="1" destOrd="0" parTransId="{3694DEE3-813F-4658-90DB-59CC086F87D3}" sibTransId="{377ADB62-6832-420D-AC2E-99383F91C2DC}"/>
    <dgm:cxn modelId="{F8B2989D-AF7C-4C82-813D-34F588252A09}" type="presOf" srcId="{C5C28A6F-0E0E-4EDF-BFC9-F40C2B8BD497}" destId="{58A72E69-343B-4DD4-884A-38D4D3DE46EC}" srcOrd="0" destOrd="0" presId="urn:microsoft.com/office/officeart/2008/layout/LinedList"/>
    <dgm:cxn modelId="{698C43CC-3A5A-4236-B8C9-1F0DC7170657}" srcId="{55E101BC-3691-419D-AA83-92251306B27A}" destId="{C5C28A6F-0E0E-4EDF-BFC9-F40C2B8BD497}" srcOrd="0" destOrd="0" parTransId="{41520F52-5FA2-47EF-95F6-F292813A9C15}" sibTransId="{FF3A319E-A060-43C5-803B-2FFF9F5AC6C4}"/>
    <dgm:cxn modelId="{82C92CEA-0AC8-43AE-B276-A50F4A6978C8}" type="presParOf" srcId="{6E3AC2A4-0400-4E30-8D59-3C5052FAC83D}" destId="{B122A00D-C8E1-4567-A75D-D29BE2D5600B}" srcOrd="0" destOrd="0" presId="urn:microsoft.com/office/officeart/2008/layout/LinedList"/>
    <dgm:cxn modelId="{756C71D3-9FD2-4FD2-A063-611B5B4B105C}" type="presParOf" srcId="{6E3AC2A4-0400-4E30-8D59-3C5052FAC83D}" destId="{376ACC94-1725-4C2E-8056-1FD9C8AC041C}" srcOrd="1" destOrd="0" presId="urn:microsoft.com/office/officeart/2008/layout/LinedList"/>
    <dgm:cxn modelId="{80A8B770-88F4-4503-AFBA-455E93258A7B}" type="presParOf" srcId="{376ACC94-1725-4C2E-8056-1FD9C8AC041C}" destId="{58A72E69-343B-4DD4-884A-38D4D3DE46EC}" srcOrd="0" destOrd="0" presId="urn:microsoft.com/office/officeart/2008/layout/LinedList"/>
    <dgm:cxn modelId="{3E72FDEC-6EC7-45C1-A7EA-A82DBE8FAA5C}" type="presParOf" srcId="{376ACC94-1725-4C2E-8056-1FD9C8AC041C}" destId="{EEACF5A0-3639-4F6F-BAA7-82114536D20C}" srcOrd="1" destOrd="0" presId="urn:microsoft.com/office/officeart/2008/layout/LinedList"/>
    <dgm:cxn modelId="{BDD3BBF3-B056-407D-BA45-6BBE3AE46E24}" type="presParOf" srcId="{6E3AC2A4-0400-4E30-8D59-3C5052FAC83D}" destId="{B2A46D28-A622-4748-82D6-028BD1C584FE}" srcOrd="2" destOrd="0" presId="urn:microsoft.com/office/officeart/2008/layout/LinedList"/>
    <dgm:cxn modelId="{67357DE2-3630-4B79-A894-0C5E843F8B7B}" type="presParOf" srcId="{6E3AC2A4-0400-4E30-8D59-3C5052FAC83D}" destId="{A01B8E5A-7DC5-4340-BCDB-877DFDCA07AC}" srcOrd="3" destOrd="0" presId="urn:microsoft.com/office/officeart/2008/layout/LinedList"/>
    <dgm:cxn modelId="{A26495B1-90D4-4B30-AC70-89165DFB19FD}" type="presParOf" srcId="{A01B8E5A-7DC5-4340-BCDB-877DFDCA07AC}" destId="{E671632E-DF29-4777-84A4-DAEE2B0ADF55}" srcOrd="0" destOrd="0" presId="urn:microsoft.com/office/officeart/2008/layout/LinedList"/>
    <dgm:cxn modelId="{3EB54FFB-0398-415F-9D86-307DB846EA6E}" type="presParOf" srcId="{A01B8E5A-7DC5-4340-BCDB-877DFDCA07AC}" destId="{E774F2F0-A07D-4CD8-B83D-592602FE40F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74744F-A400-4332-BDB6-53014A271933}"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21C33D80-C92B-4E89-BBA2-7F1088004026}">
      <dgm:prSet phldrT="[Text]" custT="1"/>
      <dgm:spPr/>
      <dgm:t>
        <a:bodyPr/>
        <a:lstStyle/>
        <a:p>
          <a:r>
            <a:rPr lang="en-US" sz="3800" b="1" dirty="0"/>
            <a:t>760,000+</a:t>
          </a:r>
          <a:r>
            <a:rPr lang="en-US" sz="3800" dirty="0"/>
            <a:t> </a:t>
          </a:r>
          <a:br>
            <a:rPr lang="en-US" sz="2400" dirty="0"/>
          </a:br>
          <a:r>
            <a:rPr lang="en-US" sz="2800" dirty="0"/>
            <a:t>student loan borrowers</a:t>
          </a:r>
        </a:p>
      </dgm:t>
    </dgm:pt>
    <dgm:pt modelId="{719A9427-C6A5-4874-92CD-9C1D64BCA5CF}" type="parTrans" cxnId="{CACAB05E-6322-40D6-A255-6CA3A0869893}">
      <dgm:prSet/>
      <dgm:spPr/>
      <dgm:t>
        <a:bodyPr/>
        <a:lstStyle/>
        <a:p>
          <a:endParaRPr lang="en-US"/>
        </a:p>
      </dgm:t>
    </dgm:pt>
    <dgm:pt modelId="{E6BE503C-CC14-46D8-9F3E-87D7F9C4AD04}" type="sibTrans" cxnId="{CACAB05E-6322-40D6-A255-6CA3A0869893}">
      <dgm:prSet/>
      <dgm:spPr/>
      <dgm:t>
        <a:bodyPr/>
        <a:lstStyle/>
        <a:p>
          <a:endParaRPr lang="en-US"/>
        </a:p>
      </dgm:t>
    </dgm:pt>
    <dgm:pt modelId="{834CB810-5ED0-41C8-BCCA-B44C9BB4C219}">
      <dgm:prSet phldrT="[Text]" custT="1"/>
      <dgm:spPr/>
      <dgm:t>
        <a:bodyPr/>
        <a:lstStyle/>
        <a:p>
          <a:r>
            <a:rPr lang="en-US" sz="3800" b="1" dirty="0"/>
            <a:t>$27.4 billion </a:t>
          </a:r>
          <a:r>
            <a:rPr lang="en-US" sz="2800" dirty="0"/>
            <a:t>outstanding student debt</a:t>
          </a:r>
        </a:p>
      </dgm:t>
    </dgm:pt>
    <dgm:pt modelId="{18A524C4-0E72-4CEC-91B4-5C308A6950F8}" type="parTrans" cxnId="{C615EA04-93A8-4A98-9307-C5EB841BC3A6}">
      <dgm:prSet/>
      <dgm:spPr/>
      <dgm:t>
        <a:bodyPr/>
        <a:lstStyle/>
        <a:p>
          <a:endParaRPr lang="en-US"/>
        </a:p>
      </dgm:t>
    </dgm:pt>
    <dgm:pt modelId="{E93E6452-2AB8-465A-8710-5AB720318EE4}" type="sibTrans" cxnId="{C615EA04-93A8-4A98-9307-C5EB841BC3A6}">
      <dgm:prSet/>
      <dgm:spPr/>
      <dgm:t>
        <a:bodyPr/>
        <a:lstStyle/>
        <a:p>
          <a:endParaRPr lang="en-US"/>
        </a:p>
      </dgm:t>
    </dgm:pt>
    <dgm:pt modelId="{4F0A31AB-DCF6-4D7A-876F-2BFF1A11881C}">
      <dgm:prSet phldrT="[Text]" custT="1"/>
      <dgm:spPr/>
      <dgm:t>
        <a:bodyPr/>
        <a:lstStyle/>
        <a:p>
          <a:r>
            <a:rPr lang="en-US" sz="3800" b="1" dirty="0"/>
            <a:t>98,214 </a:t>
          </a:r>
          <a:r>
            <a:rPr lang="en-US" sz="2800" b="0" dirty="0"/>
            <a:t>borrowers</a:t>
          </a:r>
          <a:br>
            <a:rPr lang="en-US" sz="2800" dirty="0"/>
          </a:br>
          <a:r>
            <a:rPr lang="en-US" sz="2800" dirty="0"/>
            <a:t>in delinquency</a:t>
          </a:r>
        </a:p>
      </dgm:t>
    </dgm:pt>
    <dgm:pt modelId="{B8029F30-2AAC-47B3-8EB7-C75EA69DD410}" type="parTrans" cxnId="{E08DD351-2A41-42A2-9CB2-9056C5A22E12}">
      <dgm:prSet/>
      <dgm:spPr/>
      <dgm:t>
        <a:bodyPr/>
        <a:lstStyle/>
        <a:p>
          <a:endParaRPr lang="en-US"/>
        </a:p>
      </dgm:t>
    </dgm:pt>
    <dgm:pt modelId="{A5D44D19-C5F8-47E0-876F-B2DDA7F44286}" type="sibTrans" cxnId="{E08DD351-2A41-42A2-9CB2-9056C5A22E12}">
      <dgm:prSet/>
      <dgm:spPr/>
      <dgm:t>
        <a:bodyPr/>
        <a:lstStyle/>
        <a:p>
          <a:endParaRPr lang="en-US"/>
        </a:p>
      </dgm:t>
    </dgm:pt>
    <dgm:pt modelId="{D26ABBB9-4BDF-4C73-B889-3F2FE2283D10}">
      <dgm:prSet phldrT="[Text]" custT="1"/>
      <dgm:spPr/>
      <dgm:t>
        <a:bodyPr/>
        <a:lstStyle/>
        <a:p>
          <a:r>
            <a:rPr lang="en-US" sz="3800" b="1" dirty="0"/>
            <a:t>$2.4 billion </a:t>
          </a:r>
          <a:br>
            <a:rPr lang="en-US" sz="2400" dirty="0"/>
          </a:br>
          <a:r>
            <a:rPr lang="en-US" sz="2800" dirty="0"/>
            <a:t>in delinquency</a:t>
          </a:r>
        </a:p>
      </dgm:t>
    </dgm:pt>
    <dgm:pt modelId="{989733BC-AC46-496F-8D2D-9CDEBE6BD90D}" type="parTrans" cxnId="{E22E390A-6419-4212-B607-D53B51E46D3C}">
      <dgm:prSet/>
      <dgm:spPr/>
      <dgm:t>
        <a:bodyPr/>
        <a:lstStyle/>
        <a:p>
          <a:endParaRPr lang="en-US"/>
        </a:p>
      </dgm:t>
    </dgm:pt>
    <dgm:pt modelId="{41DB176C-9EB2-402C-AE28-B42860E1A9E5}" type="sibTrans" cxnId="{E22E390A-6419-4212-B607-D53B51E46D3C}">
      <dgm:prSet/>
      <dgm:spPr/>
      <dgm:t>
        <a:bodyPr/>
        <a:lstStyle/>
        <a:p>
          <a:endParaRPr lang="en-US"/>
        </a:p>
      </dgm:t>
    </dgm:pt>
    <dgm:pt modelId="{F1651C20-A2C3-41A0-9952-4537316FF1BB}">
      <dgm:prSet phldrT="[Text]" custT="1"/>
      <dgm:spPr/>
      <dgm:t>
        <a:bodyPr/>
        <a:lstStyle/>
        <a:p>
          <a:r>
            <a:rPr lang="en-US" sz="3800" b="1" dirty="0"/>
            <a:t>36% </a:t>
          </a:r>
          <a:r>
            <a:rPr lang="en-US" sz="3300" b="1" dirty="0"/>
            <a:t>increase</a:t>
          </a:r>
          <a:r>
            <a:rPr lang="en-US" sz="2800" b="1" dirty="0"/>
            <a:t> </a:t>
          </a:r>
          <a:br>
            <a:rPr lang="en-US" sz="2800" dirty="0"/>
          </a:br>
          <a:r>
            <a:rPr lang="en-US" sz="2800" dirty="0"/>
            <a:t>in senior citizens w/debt</a:t>
          </a:r>
        </a:p>
      </dgm:t>
    </dgm:pt>
    <dgm:pt modelId="{31970D1F-9C9C-4C89-AC32-F54CB7173957}" type="parTrans" cxnId="{EC02692E-5BB4-42E7-86B7-2CADA50AD243}">
      <dgm:prSet/>
      <dgm:spPr/>
      <dgm:t>
        <a:bodyPr/>
        <a:lstStyle/>
        <a:p>
          <a:endParaRPr lang="en-US"/>
        </a:p>
      </dgm:t>
    </dgm:pt>
    <dgm:pt modelId="{08F218D0-A29B-4DDE-A1B6-FA6AB7011132}" type="sibTrans" cxnId="{EC02692E-5BB4-42E7-86B7-2CADA50AD243}">
      <dgm:prSet/>
      <dgm:spPr/>
      <dgm:t>
        <a:bodyPr/>
        <a:lstStyle/>
        <a:p>
          <a:endParaRPr lang="en-US"/>
        </a:p>
      </dgm:t>
    </dgm:pt>
    <dgm:pt modelId="{E59AF744-D918-427C-872D-806FC19DF51A}">
      <dgm:prSet phldrT="[Text]" custT="1"/>
      <dgm:spPr/>
      <dgm:t>
        <a:bodyPr/>
        <a:lstStyle/>
        <a:p>
          <a:r>
            <a:rPr lang="en-US" sz="3800" b="1" dirty="0"/>
            <a:t>$35,740</a:t>
          </a:r>
          <a:r>
            <a:rPr lang="en-US" sz="3800" dirty="0"/>
            <a:t> </a:t>
          </a:r>
          <a:br>
            <a:rPr lang="en-US" sz="2400" dirty="0"/>
          </a:br>
          <a:r>
            <a:rPr lang="en-US" sz="2800" dirty="0"/>
            <a:t>average student debt</a:t>
          </a:r>
        </a:p>
      </dgm:t>
    </dgm:pt>
    <dgm:pt modelId="{FE3EE90A-E53E-423D-B612-0B71B659D44B}" type="parTrans" cxnId="{E83B8605-5714-4F6F-AA2C-5EB7EB6C930F}">
      <dgm:prSet/>
      <dgm:spPr/>
      <dgm:t>
        <a:bodyPr/>
        <a:lstStyle/>
        <a:p>
          <a:endParaRPr lang="en-US"/>
        </a:p>
      </dgm:t>
    </dgm:pt>
    <dgm:pt modelId="{3778A3A5-5A65-4D96-813C-11EE52C63C17}" type="sibTrans" cxnId="{E83B8605-5714-4F6F-AA2C-5EB7EB6C930F}">
      <dgm:prSet/>
      <dgm:spPr/>
      <dgm:t>
        <a:bodyPr/>
        <a:lstStyle/>
        <a:p>
          <a:endParaRPr lang="en-US"/>
        </a:p>
      </dgm:t>
    </dgm:pt>
    <dgm:pt modelId="{3465399F-B431-42EA-86D8-689085F854D3}" type="pres">
      <dgm:prSet presAssocID="{4874744F-A400-4332-BDB6-53014A271933}" presName="diagram" presStyleCnt="0">
        <dgm:presLayoutVars>
          <dgm:dir/>
          <dgm:resizeHandles val="exact"/>
        </dgm:presLayoutVars>
      </dgm:prSet>
      <dgm:spPr/>
    </dgm:pt>
    <dgm:pt modelId="{64638962-843F-41CA-B46B-0830BD36C05C}" type="pres">
      <dgm:prSet presAssocID="{21C33D80-C92B-4E89-BBA2-7F1088004026}" presName="node" presStyleLbl="node1" presStyleIdx="0" presStyleCnt="6">
        <dgm:presLayoutVars>
          <dgm:bulletEnabled val="1"/>
        </dgm:presLayoutVars>
      </dgm:prSet>
      <dgm:spPr/>
    </dgm:pt>
    <dgm:pt modelId="{99A83CD1-6411-4AA5-AC22-CA7E30AFEF94}" type="pres">
      <dgm:prSet presAssocID="{E6BE503C-CC14-46D8-9F3E-87D7F9C4AD04}" presName="sibTrans" presStyleCnt="0"/>
      <dgm:spPr/>
    </dgm:pt>
    <dgm:pt modelId="{FA5662E0-37D4-41ED-9D1A-6A25F64027CF}" type="pres">
      <dgm:prSet presAssocID="{834CB810-5ED0-41C8-BCCA-B44C9BB4C219}" presName="node" presStyleLbl="node1" presStyleIdx="1" presStyleCnt="6">
        <dgm:presLayoutVars>
          <dgm:bulletEnabled val="1"/>
        </dgm:presLayoutVars>
      </dgm:prSet>
      <dgm:spPr/>
    </dgm:pt>
    <dgm:pt modelId="{CB58EE41-B6AF-48EF-8520-D17B1D10CF46}" type="pres">
      <dgm:prSet presAssocID="{E93E6452-2AB8-465A-8710-5AB720318EE4}" presName="sibTrans" presStyleCnt="0"/>
      <dgm:spPr/>
    </dgm:pt>
    <dgm:pt modelId="{A44D09A6-19D3-462A-81E0-545129A90737}" type="pres">
      <dgm:prSet presAssocID="{E59AF744-D918-427C-872D-806FC19DF51A}" presName="node" presStyleLbl="node1" presStyleIdx="2" presStyleCnt="6">
        <dgm:presLayoutVars>
          <dgm:bulletEnabled val="1"/>
        </dgm:presLayoutVars>
      </dgm:prSet>
      <dgm:spPr/>
    </dgm:pt>
    <dgm:pt modelId="{308D3CD3-1DBC-435D-A0BE-6DACE93B493D}" type="pres">
      <dgm:prSet presAssocID="{3778A3A5-5A65-4D96-813C-11EE52C63C17}" presName="sibTrans" presStyleCnt="0"/>
      <dgm:spPr/>
    </dgm:pt>
    <dgm:pt modelId="{91D04574-BF5D-4D1F-A2EC-61CFFC2030FA}" type="pres">
      <dgm:prSet presAssocID="{4F0A31AB-DCF6-4D7A-876F-2BFF1A11881C}" presName="node" presStyleLbl="node1" presStyleIdx="3" presStyleCnt="6">
        <dgm:presLayoutVars>
          <dgm:bulletEnabled val="1"/>
        </dgm:presLayoutVars>
      </dgm:prSet>
      <dgm:spPr/>
    </dgm:pt>
    <dgm:pt modelId="{8C193E0C-6E53-4C36-8551-ECF492439221}" type="pres">
      <dgm:prSet presAssocID="{A5D44D19-C5F8-47E0-876F-B2DDA7F44286}" presName="sibTrans" presStyleCnt="0"/>
      <dgm:spPr/>
    </dgm:pt>
    <dgm:pt modelId="{6E94C20B-19E5-4F29-A41D-87FB1D717DF1}" type="pres">
      <dgm:prSet presAssocID="{D26ABBB9-4BDF-4C73-B889-3F2FE2283D10}" presName="node" presStyleLbl="node1" presStyleIdx="4" presStyleCnt="6" custLinFactNeighborY="1054">
        <dgm:presLayoutVars>
          <dgm:bulletEnabled val="1"/>
        </dgm:presLayoutVars>
      </dgm:prSet>
      <dgm:spPr/>
    </dgm:pt>
    <dgm:pt modelId="{A9CF18FD-17FB-4FDF-B2B3-79D48E426887}" type="pres">
      <dgm:prSet presAssocID="{41DB176C-9EB2-402C-AE28-B42860E1A9E5}" presName="sibTrans" presStyleCnt="0"/>
      <dgm:spPr/>
    </dgm:pt>
    <dgm:pt modelId="{09F37EAE-D60D-4906-9DA9-713002281FBB}" type="pres">
      <dgm:prSet presAssocID="{F1651C20-A2C3-41A0-9952-4537316FF1BB}" presName="node" presStyleLbl="node1" presStyleIdx="5" presStyleCnt="6">
        <dgm:presLayoutVars>
          <dgm:bulletEnabled val="1"/>
        </dgm:presLayoutVars>
      </dgm:prSet>
      <dgm:spPr/>
    </dgm:pt>
  </dgm:ptLst>
  <dgm:cxnLst>
    <dgm:cxn modelId="{C615EA04-93A8-4A98-9307-C5EB841BC3A6}" srcId="{4874744F-A400-4332-BDB6-53014A271933}" destId="{834CB810-5ED0-41C8-BCCA-B44C9BB4C219}" srcOrd="1" destOrd="0" parTransId="{18A524C4-0E72-4CEC-91B4-5C308A6950F8}" sibTransId="{E93E6452-2AB8-465A-8710-5AB720318EE4}"/>
    <dgm:cxn modelId="{E83B8605-5714-4F6F-AA2C-5EB7EB6C930F}" srcId="{4874744F-A400-4332-BDB6-53014A271933}" destId="{E59AF744-D918-427C-872D-806FC19DF51A}" srcOrd="2" destOrd="0" parTransId="{FE3EE90A-E53E-423D-B612-0B71B659D44B}" sibTransId="{3778A3A5-5A65-4D96-813C-11EE52C63C17}"/>
    <dgm:cxn modelId="{E22E390A-6419-4212-B607-D53B51E46D3C}" srcId="{4874744F-A400-4332-BDB6-53014A271933}" destId="{D26ABBB9-4BDF-4C73-B889-3F2FE2283D10}" srcOrd="4" destOrd="0" parTransId="{989733BC-AC46-496F-8D2D-9CDEBE6BD90D}" sibTransId="{41DB176C-9EB2-402C-AE28-B42860E1A9E5}"/>
    <dgm:cxn modelId="{EC02692E-5BB4-42E7-86B7-2CADA50AD243}" srcId="{4874744F-A400-4332-BDB6-53014A271933}" destId="{F1651C20-A2C3-41A0-9952-4537316FF1BB}" srcOrd="5" destOrd="0" parTransId="{31970D1F-9C9C-4C89-AC32-F54CB7173957}" sibTransId="{08F218D0-A29B-4DDE-A1B6-FA6AB7011132}"/>
    <dgm:cxn modelId="{CACAB05E-6322-40D6-A255-6CA3A0869893}" srcId="{4874744F-A400-4332-BDB6-53014A271933}" destId="{21C33D80-C92B-4E89-BBA2-7F1088004026}" srcOrd="0" destOrd="0" parTransId="{719A9427-C6A5-4874-92CD-9C1D64BCA5CF}" sibTransId="{E6BE503C-CC14-46D8-9F3E-87D7F9C4AD04}"/>
    <dgm:cxn modelId="{AC616B61-1B40-457F-92F6-3E729B02E5FA}" type="presOf" srcId="{834CB810-5ED0-41C8-BCCA-B44C9BB4C219}" destId="{FA5662E0-37D4-41ED-9D1A-6A25F64027CF}" srcOrd="0" destOrd="0" presId="urn:microsoft.com/office/officeart/2005/8/layout/default"/>
    <dgm:cxn modelId="{66E8876E-F753-44F1-97A0-5181941FC9B6}" type="presOf" srcId="{D26ABBB9-4BDF-4C73-B889-3F2FE2283D10}" destId="{6E94C20B-19E5-4F29-A41D-87FB1D717DF1}" srcOrd="0" destOrd="0" presId="urn:microsoft.com/office/officeart/2005/8/layout/default"/>
    <dgm:cxn modelId="{E08DD351-2A41-42A2-9CB2-9056C5A22E12}" srcId="{4874744F-A400-4332-BDB6-53014A271933}" destId="{4F0A31AB-DCF6-4D7A-876F-2BFF1A11881C}" srcOrd="3" destOrd="0" parTransId="{B8029F30-2AAC-47B3-8EB7-C75EA69DD410}" sibTransId="{A5D44D19-C5F8-47E0-876F-B2DDA7F44286}"/>
    <dgm:cxn modelId="{764A578D-7092-4D45-9522-9214B1179AE3}" type="presOf" srcId="{E59AF744-D918-427C-872D-806FC19DF51A}" destId="{A44D09A6-19D3-462A-81E0-545129A90737}" srcOrd="0" destOrd="0" presId="urn:microsoft.com/office/officeart/2005/8/layout/default"/>
    <dgm:cxn modelId="{A358E4B8-F69C-4151-902B-764026561A97}" type="presOf" srcId="{21C33D80-C92B-4E89-BBA2-7F1088004026}" destId="{64638962-843F-41CA-B46B-0830BD36C05C}" srcOrd="0" destOrd="0" presId="urn:microsoft.com/office/officeart/2005/8/layout/default"/>
    <dgm:cxn modelId="{388A34C4-D1C4-4125-9EA4-F97E74A4B427}" type="presOf" srcId="{4F0A31AB-DCF6-4D7A-876F-2BFF1A11881C}" destId="{91D04574-BF5D-4D1F-A2EC-61CFFC2030FA}" srcOrd="0" destOrd="0" presId="urn:microsoft.com/office/officeart/2005/8/layout/default"/>
    <dgm:cxn modelId="{F624ECE3-4D40-4EB2-A03C-171FB047C7DA}" type="presOf" srcId="{F1651C20-A2C3-41A0-9952-4537316FF1BB}" destId="{09F37EAE-D60D-4906-9DA9-713002281FBB}" srcOrd="0" destOrd="0" presId="urn:microsoft.com/office/officeart/2005/8/layout/default"/>
    <dgm:cxn modelId="{4139EAFC-9D60-4928-9B0C-7752F225E3CD}" type="presOf" srcId="{4874744F-A400-4332-BDB6-53014A271933}" destId="{3465399F-B431-42EA-86D8-689085F854D3}" srcOrd="0" destOrd="0" presId="urn:microsoft.com/office/officeart/2005/8/layout/default"/>
    <dgm:cxn modelId="{41FD1175-6713-415D-8C17-20AD0F27BFB4}" type="presParOf" srcId="{3465399F-B431-42EA-86D8-689085F854D3}" destId="{64638962-843F-41CA-B46B-0830BD36C05C}" srcOrd="0" destOrd="0" presId="urn:microsoft.com/office/officeart/2005/8/layout/default"/>
    <dgm:cxn modelId="{FD2067BB-E31D-4CCB-93C6-D8B3C6EA4C4E}" type="presParOf" srcId="{3465399F-B431-42EA-86D8-689085F854D3}" destId="{99A83CD1-6411-4AA5-AC22-CA7E30AFEF94}" srcOrd="1" destOrd="0" presId="urn:microsoft.com/office/officeart/2005/8/layout/default"/>
    <dgm:cxn modelId="{294D2098-7DA6-4635-84A1-E9AD7E0F3269}" type="presParOf" srcId="{3465399F-B431-42EA-86D8-689085F854D3}" destId="{FA5662E0-37D4-41ED-9D1A-6A25F64027CF}" srcOrd="2" destOrd="0" presId="urn:microsoft.com/office/officeart/2005/8/layout/default"/>
    <dgm:cxn modelId="{EA2A74FC-08CB-43C3-87D4-E8BCB14DA9E4}" type="presParOf" srcId="{3465399F-B431-42EA-86D8-689085F854D3}" destId="{CB58EE41-B6AF-48EF-8520-D17B1D10CF46}" srcOrd="3" destOrd="0" presId="urn:microsoft.com/office/officeart/2005/8/layout/default"/>
    <dgm:cxn modelId="{258B1B10-F916-4A7C-9848-E949EC67F43D}" type="presParOf" srcId="{3465399F-B431-42EA-86D8-689085F854D3}" destId="{A44D09A6-19D3-462A-81E0-545129A90737}" srcOrd="4" destOrd="0" presId="urn:microsoft.com/office/officeart/2005/8/layout/default"/>
    <dgm:cxn modelId="{5587926B-8B60-4379-8EA4-DE241F28A3D6}" type="presParOf" srcId="{3465399F-B431-42EA-86D8-689085F854D3}" destId="{308D3CD3-1DBC-435D-A0BE-6DACE93B493D}" srcOrd="5" destOrd="0" presId="urn:microsoft.com/office/officeart/2005/8/layout/default"/>
    <dgm:cxn modelId="{80B74B10-24D3-4FB6-A8B0-84204711A67E}" type="presParOf" srcId="{3465399F-B431-42EA-86D8-689085F854D3}" destId="{91D04574-BF5D-4D1F-A2EC-61CFFC2030FA}" srcOrd="6" destOrd="0" presId="urn:microsoft.com/office/officeart/2005/8/layout/default"/>
    <dgm:cxn modelId="{55505169-83B8-4821-A03A-932980CBBF38}" type="presParOf" srcId="{3465399F-B431-42EA-86D8-689085F854D3}" destId="{8C193E0C-6E53-4C36-8551-ECF492439221}" srcOrd="7" destOrd="0" presId="urn:microsoft.com/office/officeart/2005/8/layout/default"/>
    <dgm:cxn modelId="{D3FC1BA3-EC59-454E-8228-6EAFF0942458}" type="presParOf" srcId="{3465399F-B431-42EA-86D8-689085F854D3}" destId="{6E94C20B-19E5-4F29-A41D-87FB1D717DF1}" srcOrd="8" destOrd="0" presId="urn:microsoft.com/office/officeart/2005/8/layout/default"/>
    <dgm:cxn modelId="{FF56F4C8-07E0-4359-A50C-A0E436878C86}" type="presParOf" srcId="{3465399F-B431-42EA-86D8-689085F854D3}" destId="{A9CF18FD-17FB-4FDF-B2B3-79D48E426887}" srcOrd="9" destOrd="0" presId="urn:microsoft.com/office/officeart/2005/8/layout/default"/>
    <dgm:cxn modelId="{60273897-57A6-4BFD-B7A2-4A35F3E1AD53}" type="presParOf" srcId="{3465399F-B431-42EA-86D8-689085F854D3}" destId="{09F37EAE-D60D-4906-9DA9-713002281FB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A4998F-C421-4245-879F-E4733595E27D}" type="doc">
      <dgm:prSet loTypeId="urn:microsoft.com/office/officeart/2005/8/layout/lProcess2" loCatId="list" qsTypeId="urn:microsoft.com/office/officeart/2005/8/quickstyle/simple1" qsCatId="simple" csTypeId="urn:microsoft.com/office/officeart/2005/8/colors/accent6_5" csCatId="accent6" phldr="1"/>
      <dgm:spPr/>
      <dgm:t>
        <a:bodyPr/>
        <a:lstStyle/>
        <a:p>
          <a:endParaRPr lang="en-US"/>
        </a:p>
      </dgm:t>
    </dgm:pt>
    <dgm:pt modelId="{B04ECDE9-A60D-43B8-BEC4-69D92A0111F4}">
      <dgm:prSet phldrT="[Text]"/>
      <dgm:spPr/>
      <dgm:t>
        <a:bodyPr/>
        <a:lstStyle/>
        <a:p>
          <a:r>
            <a:rPr lang="en-US" dirty="0"/>
            <a:t>Complaints</a:t>
          </a:r>
        </a:p>
      </dgm:t>
    </dgm:pt>
    <dgm:pt modelId="{4E0DC0E5-DA25-4D52-A3A9-30C3AD474B6A}" type="parTrans" cxnId="{8C562368-2068-4281-B921-32C88EFFBAF9}">
      <dgm:prSet/>
      <dgm:spPr/>
      <dgm:t>
        <a:bodyPr/>
        <a:lstStyle/>
        <a:p>
          <a:endParaRPr lang="en-US"/>
        </a:p>
      </dgm:t>
    </dgm:pt>
    <dgm:pt modelId="{14C31182-3477-4373-A30F-CE6402601E8E}" type="sibTrans" cxnId="{8C562368-2068-4281-B921-32C88EFFBAF9}">
      <dgm:prSet/>
      <dgm:spPr/>
      <dgm:t>
        <a:bodyPr/>
        <a:lstStyle/>
        <a:p>
          <a:endParaRPr lang="en-US"/>
        </a:p>
      </dgm:t>
    </dgm:pt>
    <dgm:pt modelId="{0C8CBED6-3B6F-46C5-B5AB-5E9B4F04D186}">
      <dgm:prSet phldrT="[Text]"/>
      <dgm:spPr/>
      <dgm:t>
        <a:bodyPr/>
        <a:lstStyle/>
        <a:p>
          <a:r>
            <a:rPr lang="en-US" dirty="0"/>
            <a:t>Compile and analyze data on borrower complaints – </a:t>
          </a:r>
        </a:p>
        <a:p>
          <a:r>
            <a:rPr lang="en-US" dirty="0"/>
            <a:t>Ex. Forgiveness/discharge</a:t>
          </a:r>
        </a:p>
      </dgm:t>
    </dgm:pt>
    <dgm:pt modelId="{5C12ED06-B1C6-4745-8487-5CCFE649956E}" type="parTrans" cxnId="{62C5F55A-4695-4592-BEFA-33D727FC03BA}">
      <dgm:prSet/>
      <dgm:spPr/>
      <dgm:t>
        <a:bodyPr/>
        <a:lstStyle/>
        <a:p>
          <a:endParaRPr lang="en-US"/>
        </a:p>
      </dgm:t>
    </dgm:pt>
    <dgm:pt modelId="{09B2D190-A66B-4C2F-AFC0-A2C23F86993A}" type="sibTrans" cxnId="{62C5F55A-4695-4592-BEFA-33D727FC03BA}">
      <dgm:prSet/>
      <dgm:spPr/>
      <dgm:t>
        <a:bodyPr/>
        <a:lstStyle/>
        <a:p>
          <a:endParaRPr lang="en-US"/>
        </a:p>
      </dgm:t>
    </dgm:pt>
    <dgm:pt modelId="{3CA48113-513B-47DF-9D63-517BC3AD71FD}">
      <dgm:prSet/>
      <dgm:spPr/>
      <dgm:t>
        <a:bodyPr/>
        <a:lstStyle/>
        <a:p>
          <a:r>
            <a:rPr lang="en-US" dirty="0"/>
            <a:t>Work with loan servicers to resolve complaints</a:t>
          </a:r>
        </a:p>
      </dgm:t>
    </dgm:pt>
    <dgm:pt modelId="{0BF2DB4A-7BD0-4978-9EB1-65EE66CD10FD}" type="parTrans" cxnId="{D5A09430-BF88-40CD-9F20-5FC2C86B8116}">
      <dgm:prSet/>
      <dgm:spPr/>
      <dgm:t>
        <a:bodyPr/>
        <a:lstStyle/>
        <a:p>
          <a:endParaRPr lang="en-US"/>
        </a:p>
      </dgm:t>
    </dgm:pt>
    <dgm:pt modelId="{AE817FA6-7D0F-4EBC-AB38-4ED78B0483D8}" type="sibTrans" cxnId="{D5A09430-BF88-40CD-9F20-5FC2C86B8116}">
      <dgm:prSet/>
      <dgm:spPr/>
      <dgm:t>
        <a:bodyPr/>
        <a:lstStyle/>
        <a:p>
          <a:endParaRPr lang="en-US"/>
        </a:p>
      </dgm:t>
    </dgm:pt>
    <dgm:pt modelId="{4140A3A9-F79C-424A-A791-32F21EE0ED35}">
      <dgm:prSet phldrT="[Text]"/>
      <dgm:spPr/>
      <dgm:t>
        <a:bodyPr/>
        <a:lstStyle/>
        <a:p>
          <a:r>
            <a:rPr lang="en-US" dirty="0"/>
            <a:t>Education</a:t>
          </a:r>
        </a:p>
      </dgm:t>
    </dgm:pt>
    <dgm:pt modelId="{C54B92D8-0C78-42C3-81B3-70D585AD6BC6}" type="parTrans" cxnId="{3FEE9A57-132F-4A25-9B15-C69229B8ECDA}">
      <dgm:prSet/>
      <dgm:spPr/>
      <dgm:t>
        <a:bodyPr/>
        <a:lstStyle/>
        <a:p>
          <a:endParaRPr lang="en-US"/>
        </a:p>
      </dgm:t>
    </dgm:pt>
    <dgm:pt modelId="{38306751-B161-4790-BB9D-5A57862E7E34}" type="sibTrans" cxnId="{3FEE9A57-132F-4A25-9B15-C69229B8ECDA}">
      <dgm:prSet/>
      <dgm:spPr/>
      <dgm:t>
        <a:bodyPr/>
        <a:lstStyle/>
        <a:p>
          <a:endParaRPr lang="en-US"/>
        </a:p>
      </dgm:t>
    </dgm:pt>
    <dgm:pt modelId="{29305D5A-F096-45F5-B21D-C4A7122C9283}">
      <dgm:prSet phldrT="[Text]"/>
      <dgm:spPr/>
      <dgm:t>
        <a:bodyPr/>
        <a:lstStyle/>
        <a:p>
          <a:r>
            <a:rPr lang="en-US" dirty="0"/>
            <a:t>Rights and responsibilities</a:t>
          </a:r>
        </a:p>
      </dgm:t>
    </dgm:pt>
    <dgm:pt modelId="{3B81C2B7-8E92-4B72-A67C-64EC43EE111F}" type="parTrans" cxnId="{6595D785-F214-4FA2-A80F-9D1931DAABA1}">
      <dgm:prSet/>
      <dgm:spPr/>
      <dgm:t>
        <a:bodyPr/>
        <a:lstStyle/>
        <a:p>
          <a:endParaRPr lang="en-US"/>
        </a:p>
      </dgm:t>
    </dgm:pt>
    <dgm:pt modelId="{63E9FC93-60EC-4B9A-B71F-F03A9D217F34}" type="sibTrans" cxnId="{6595D785-F214-4FA2-A80F-9D1931DAABA1}">
      <dgm:prSet/>
      <dgm:spPr/>
      <dgm:t>
        <a:bodyPr/>
        <a:lstStyle/>
        <a:p>
          <a:endParaRPr lang="en-US"/>
        </a:p>
      </dgm:t>
    </dgm:pt>
    <dgm:pt modelId="{FA9740A9-7B83-4C13-8B36-BC0E009337A6}">
      <dgm:prSet phldrT="[Text]"/>
      <dgm:spPr/>
      <dgm:t>
        <a:bodyPr/>
        <a:lstStyle/>
        <a:p>
          <a:r>
            <a:rPr lang="en-US" dirty="0"/>
            <a:t>Promote Advocate as resource to help borrowers, schools, servicers &amp; lenders</a:t>
          </a:r>
        </a:p>
      </dgm:t>
    </dgm:pt>
    <dgm:pt modelId="{B97752BA-69DA-44A5-8374-C5326DB30D06}" type="parTrans" cxnId="{5D78B94A-9961-469C-B984-A37DCF370C77}">
      <dgm:prSet/>
      <dgm:spPr/>
      <dgm:t>
        <a:bodyPr/>
        <a:lstStyle/>
        <a:p>
          <a:endParaRPr lang="en-US"/>
        </a:p>
      </dgm:t>
    </dgm:pt>
    <dgm:pt modelId="{AB3DDB79-0341-4063-A47B-089ECF1A7FD6}" type="sibTrans" cxnId="{5D78B94A-9961-469C-B984-A37DCF370C77}">
      <dgm:prSet/>
      <dgm:spPr/>
      <dgm:t>
        <a:bodyPr/>
        <a:lstStyle/>
        <a:p>
          <a:endParaRPr lang="en-US"/>
        </a:p>
      </dgm:t>
    </dgm:pt>
    <dgm:pt modelId="{B81B3C78-3E55-4F11-B5BC-76901EF8F60F}">
      <dgm:prSet phldrT="[Text]"/>
      <dgm:spPr/>
      <dgm:t>
        <a:bodyPr/>
        <a:lstStyle/>
        <a:p>
          <a:r>
            <a:rPr lang="en-US" dirty="0"/>
            <a:t>Provide info on borrower concerns to public, agencies, legislators, others</a:t>
          </a:r>
        </a:p>
      </dgm:t>
    </dgm:pt>
    <dgm:pt modelId="{8074D6F4-DCC7-4A3B-A147-3EF6714A86E0}" type="parTrans" cxnId="{DF0C66D1-1375-47F4-B5B1-9DBB9FAF00A6}">
      <dgm:prSet/>
      <dgm:spPr/>
      <dgm:t>
        <a:bodyPr/>
        <a:lstStyle/>
        <a:p>
          <a:endParaRPr lang="en-US"/>
        </a:p>
      </dgm:t>
    </dgm:pt>
    <dgm:pt modelId="{24C9B885-E4E9-4DBF-B336-13F43E724643}" type="sibTrans" cxnId="{DF0C66D1-1375-47F4-B5B1-9DBB9FAF00A6}">
      <dgm:prSet/>
      <dgm:spPr/>
      <dgm:t>
        <a:bodyPr/>
        <a:lstStyle/>
        <a:p>
          <a:endParaRPr lang="en-US"/>
        </a:p>
      </dgm:t>
    </dgm:pt>
    <dgm:pt modelId="{FCC22ABD-603A-4C99-B5A0-C2929E7F3F15}">
      <dgm:prSet phldrT="[Text]"/>
      <dgm:spPr/>
      <dgm:t>
        <a:bodyPr/>
        <a:lstStyle/>
        <a:p>
          <a:r>
            <a:rPr lang="en-US" dirty="0"/>
            <a:t>Recommend policy for resolving borrower issues and concerns</a:t>
          </a:r>
        </a:p>
      </dgm:t>
    </dgm:pt>
    <dgm:pt modelId="{844FBBCB-32A6-40DD-B6BB-1C75DF835613}" type="parTrans" cxnId="{1B28CB33-189C-4A09-9F54-673075FA1B6B}">
      <dgm:prSet/>
      <dgm:spPr/>
      <dgm:t>
        <a:bodyPr/>
        <a:lstStyle/>
        <a:p>
          <a:endParaRPr lang="en-US"/>
        </a:p>
      </dgm:t>
    </dgm:pt>
    <dgm:pt modelId="{29EB7E23-B693-46E4-A163-FEDE035D9554}" type="sibTrans" cxnId="{1B28CB33-189C-4A09-9F54-673075FA1B6B}">
      <dgm:prSet/>
      <dgm:spPr/>
      <dgm:t>
        <a:bodyPr/>
        <a:lstStyle/>
        <a:p>
          <a:endParaRPr lang="en-US"/>
        </a:p>
      </dgm:t>
    </dgm:pt>
    <dgm:pt modelId="{BEF3079C-3FFA-4E89-AAE5-95333A1BAE00}">
      <dgm:prSet phldrT="[Text]"/>
      <dgm:spPr/>
      <dgm:t>
        <a:bodyPr/>
        <a:lstStyle/>
        <a:p>
          <a:r>
            <a:rPr lang="en-US" dirty="0"/>
            <a:t>Analyze and monitor laws, rules, regulations and policies relating to student loans at all levels</a:t>
          </a:r>
        </a:p>
      </dgm:t>
    </dgm:pt>
    <dgm:pt modelId="{C01671CB-47CD-4F0D-9818-54EF3D65096D}" type="parTrans" cxnId="{07C6161B-007E-4F43-AB52-B4AC2DD4392F}">
      <dgm:prSet/>
      <dgm:spPr/>
      <dgm:t>
        <a:bodyPr/>
        <a:lstStyle/>
        <a:p>
          <a:endParaRPr lang="en-US"/>
        </a:p>
      </dgm:t>
    </dgm:pt>
    <dgm:pt modelId="{F04E646E-0A25-46B9-B5AB-036BD304871E}" type="sibTrans" cxnId="{07C6161B-007E-4F43-AB52-B4AC2DD4392F}">
      <dgm:prSet/>
      <dgm:spPr/>
      <dgm:t>
        <a:bodyPr/>
        <a:lstStyle/>
        <a:p>
          <a:endParaRPr lang="en-US"/>
        </a:p>
      </dgm:t>
    </dgm:pt>
    <dgm:pt modelId="{8C7451AE-8A23-48CA-80D0-FEA4AAF655A2}">
      <dgm:prSet phldrT="[Text]"/>
      <dgm:spPr/>
      <dgm:t>
        <a:bodyPr/>
        <a:lstStyle/>
        <a:p>
          <a:r>
            <a:rPr lang="en-US" dirty="0"/>
            <a:t>Take any reasonable action to assist borrowers</a:t>
          </a:r>
        </a:p>
      </dgm:t>
    </dgm:pt>
    <dgm:pt modelId="{AF804E9D-8C5B-41DB-B93D-72771A41E83F}" type="parTrans" cxnId="{F0E73AF4-663C-44A2-8AB5-AE33E6B904C4}">
      <dgm:prSet/>
      <dgm:spPr/>
      <dgm:t>
        <a:bodyPr/>
        <a:lstStyle/>
        <a:p>
          <a:endParaRPr lang="en-US"/>
        </a:p>
      </dgm:t>
    </dgm:pt>
    <dgm:pt modelId="{CEFCE184-062D-455E-B77B-51BC0137B0A3}" type="sibTrans" cxnId="{F0E73AF4-663C-44A2-8AB5-AE33E6B904C4}">
      <dgm:prSet/>
      <dgm:spPr/>
      <dgm:t>
        <a:bodyPr/>
        <a:lstStyle/>
        <a:p>
          <a:endParaRPr lang="en-US"/>
        </a:p>
      </dgm:t>
    </dgm:pt>
    <dgm:pt modelId="{C5835EA3-FF4C-444F-B30A-AFF58CFD92E6}">
      <dgm:prSet/>
      <dgm:spPr/>
      <dgm:t>
        <a:bodyPr/>
        <a:lstStyle/>
        <a:p>
          <a:r>
            <a:rPr lang="en-US" dirty="0"/>
            <a:t>Work with AG &amp; DFI</a:t>
          </a:r>
        </a:p>
      </dgm:t>
    </dgm:pt>
    <dgm:pt modelId="{FB232A22-13CB-4E60-B7DD-B51087301094}" type="parTrans" cxnId="{19EEA921-E2B3-4911-B936-C532D2060EE4}">
      <dgm:prSet/>
      <dgm:spPr/>
      <dgm:t>
        <a:bodyPr/>
        <a:lstStyle/>
        <a:p>
          <a:endParaRPr lang="en-US"/>
        </a:p>
      </dgm:t>
    </dgm:pt>
    <dgm:pt modelId="{F64804F8-49C7-4CD3-971D-235F5496FE6F}" type="sibTrans" cxnId="{19EEA921-E2B3-4911-B936-C532D2060EE4}">
      <dgm:prSet/>
      <dgm:spPr/>
      <dgm:t>
        <a:bodyPr/>
        <a:lstStyle/>
        <a:p>
          <a:endParaRPr lang="en-US"/>
        </a:p>
      </dgm:t>
    </dgm:pt>
    <dgm:pt modelId="{C1119D70-73E0-4364-B8C4-BE229A6D9277}">
      <dgm:prSet phldrT="[Text]"/>
      <dgm:spPr/>
      <dgm:t>
        <a:bodyPr/>
        <a:lstStyle/>
        <a:p>
          <a:r>
            <a:rPr lang="en-US" dirty="0"/>
            <a:t>Advocacy</a:t>
          </a:r>
        </a:p>
      </dgm:t>
    </dgm:pt>
    <dgm:pt modelId="{13BBC5F6-EEE5-4C84-9E5F-DD9D3FB15572}" type="sibTrans" cxnId="{D8EA06B1-86E2-486F-B713-E70A340F43FA}">
      <dgm:prSet/>
      <dgm:spPr/>
      <dgm:t>
        <a:bodyPr/>
        <a:lstStyle/>
        <a:p>
          <a:endParaRPr lang="en-US"/>
        </a:p>
      </dgm:t>
    </dgm:pt>
    <dgm:pt modelId="{CC61FF2D-CD60-4829-B09A-370BF2A313AD}" type="parTrans" cxnId="{D8EA06B1-86E2-486F-B713-E70A340F43FA}">
      <dgm:prSet/>
      <dgm:spPr/>
      <dgm:t>
        <a:bodyPr/>
        <a:lstStyle/>
        <a:p>
          <a:endParaRPr lang="en-US"/>
        </a:p>
      </dgm:t>
    </dgm:pt>
    <dgm:pt modelId="{3C215812-59E9-4481-A1E4-3B76400A5422}" type="pres">
      <dgm:prSet presAssocID="{83A4998F-C421-4245-879F-E4733595E27D}" presName="theList" presStyleCnt="0">
        <dgm:presLayoutVars>
          <dgm:dir/>
          <dgm:animLvl val="lvl"/>
          <dgm:resizeHandles val="exact"/>
        </dgm:presLayoutVars>
      </dgm:prSet>
      <dgm:spPr/>
    </dgm:pt>
    <dgm:pt modelId="{0FB3857F-354B-4DC9-9027-75396638AFF0}" type="pres">
      <dgm:prSet presAssocID="{B04ECDE9-A60D-43B8-BEC4-69D92A0111F4}" presName="compNode" presStyleCnt="0"/>
      <dgm:spPr/>
    </dgm:pt>
    <dgm:pt modelId="{89A01BF8-04DC-4735-A191-AF042135C92C}" type="pres">
      <dgm:prSet presAssocID="{B04ECDE9-A60D-43B8-BEC4-69D92A0111F4}" presName="aNode" presStyleLbl="bgShp" presStyleIdx="0" presStyleCnt="3"/>
      <dgm:spPr/>
    </dgm:pt>
    <dgm:pt modelId="{F54003C6-FB4B-4E49-A38E-612C46335574}" type="pres">
      <dgm:prSet presAssocID="{B04ECDE9-A60D-43B8-BEC4-69D92A0111F4}" presName="textNode" presStyleLbl="bgShp" presStyleIdx="0" presStyleCnt="3"/>
      <dgm:spPr/>
    </dgm:pt>
    <dgm:pt modelId="{E547FFE6-B8C8-47BE-AB15-DE3839800C02}" type="pres">
      <dgm:prSet presAssocID="{B04ECDE9-A60D-43B8-BEC4-69D92A0111F4}" presName="compChildNode" presStyleCnt="0"/>
      <dgm:spPr/>
    </dgm:pt>
    <dgm:pt modelId="{B9BB2E32-191C-4DEA-B3C7-D7AE05BE4DA6}" type="pres">
      <dgm:prSet presAssocID="{B04ECDE9-A60D-43B8-BEC4-69D92A0111F4}" presName="theInnerList" presStyleCnt="0"/>
      <dgm:spPr/>
    </dgm:pt>
    <dgm:pt modelId="{86974E06-E8DA-44AD-A62B-BD6D5A9E05E9}" type="pres">
      <dgm:prSet presAssocID="{0C8CBED6-3B6F-46C5-B5AB-5E9B4F04D186}" presName="childNode" presStyleLbl="node1" presStyleIdx="0" presStyleCnt="9" custScaleY="100431">
        <dgm:presLayoutVars>
          <dgm:bulletEnabled val="1"/>
        </dgm:presLayoutVars>
      </dgm:prSet>
      <dgm:spPr/>
    </dgm:pt>
    <dgm:pt modelId="{6C9BDD68-36C3-40C9-93A3-CA8285E65D5B}" type="pres">
      <dgm:prSet presAssocID="{0C8CBED6-3B6F-46C5-B5AB-5E9B4F04D186}" presName="aSpace2" presStyleCnt="0"/>
      <dgm:spPr/>
    </dgm:pt>
    <dgm:pt modelId="{01B751F5-3EF4-43D4-B48B-1F75B3FB19C4}" type="pres">
      <dgm:prSet presAssocID="{3CA48113-513B-47DF-9D63-517BC3AD71FD}" presName="childNode" presStyleLbl="node1" presStyleIdx="1" presStyleCnt="9">
        <dgm:presLayoutVars>
          <dgm:bulletEnabled val="1"/>
        </dgm:presLayoutVars>
      </dgm:prSet>
      <dgm:spPr/>
    </dgm:pt>
    <dgm:pt modelId="{4FE0BFA0-E67A-4DEC-A9EE-F79907AFE11E}" type="pres">
      <dgm:prSet presAssocID="{3CA48113-513B-47DF-9D63-517BC3AD71FD}" presName="aSpace2" presStyleCnt="0"/>
      <dgm:spPr/>
    </dgm:pt>
    <dgm:pt modelId="{6420C380-5A52-4CAD-B5CB-DC7B330807DC}" type="pres">
      <dgm:prSet presAssocID="{C5835EA3-FF4C-444F-B30A-AFF58CFD92E6}" presName="childNode" presStyleLbl="node1" presStyleIdx="2" presStyleCnt="9">
        <dgm:presLayoutVars>
          <dgm:bulletEnabled val="1"/>
        </dgm:presLayoutVars>
      </dgm:prSet>
      <dgm:spPr/>
    </dgm:pt>
    <dgm:pt modelId="{3384C96F-3523-444B-A228-E52DB6162371}" type="pres">
      <dgm:prSet presAssocID="{B04ECDE9-A60D-43B8-BEC4-69D92A0111F4}" presName="aSpace" presStyleCnt="0"/>
      <dgm:spPr/>
    </dgm:pt>
    <dgm:pt modelId="{92D609A5-839F-469F-8517-4952E654918A}" type="pres">
      <dgm:prSet presAssocID="{4140A3A9-F79C-424A-A791-32F21EE0ED35}" presName="compNode" presStyleCnt="0"/>
      <dgm:spPr/>
    </dgm:pt>
    <dgm:pt modelId="{55F66955-3E03-40F1-A027-E9E745DCDA35}" type="pres">
      <dgm:prSet presAssocID="{4140A3A9-F79C-424A-A791-32F21EE0ED35}" presName="aNode" presStyleLbl="bgShp" presStyleIdx="1" presStyleCnt="3"/>
      <dgm:spPr/>
    </dgm:pt>
    <dgm:pt modelId="{820E5969-8F5A-4429-AEC2-109D3F1BA548}" type="pres">
      <dgm:prSet presAssocID="{4140A3A9-F79C-424A-A791-32F21EE0ED35}" presName="textNode" presStyleLbl="bgShp" presStyleIdx="1" presStyleCnt="3"/>
      <dgm:spPr/>
    </dgm:pt>
    <dgm:pt modelId="{13A445F2-D11B-44C0-B572-CE88429E0088}" type="pres">
      <dgm:prSet presAssocID="{4140A3A9-F79C-424A-A791-32F21EE0ED35}" presName="compChildNode" presStyleCnt="0"/>
      <dgm:spPr/>
    </dgm:pt>
    <dgm:pt modelId="{530316C3-667D-4D20-9CFB-1B849F854430}" type="pres">
      <dgm:prSet presAssocID="{4140A3A9-F79C-424A-A791-32F21EE0ED35}" presName="theInnerList" presStyleCnt="0"/>
      <dgm:spPr/>
    </dgm:pt>
    <dgm:pt modelId="{4280B5D6-D3ED-456C-8A10-6C1A17038F98}" type="pres">
      <dgm:prSet presAssocID="{29305D5A-F096-45F5-B21D-C4A7122C9283}" presName="childNode" presStyleLbl="node1" presStyleIdx="3" presStyleCnt="9">
        <dgm:presLayoutVars>
          <dgm:bulletEnabled val="1"/>
        </dgm:presLayoutVars>
      </dgm:prSet>
      <dgm:spPr/>
    </dgm:pt>
    <dgm:pt modelId="{5A5DB05F-EDFF-41D1-A71E-8D749104D099}" type="pres">
      <dgm:prSet presAssocID="{29305D5A-F096-45F5-B21D-C4A7122C9283}" presName="aSpace2" presStyleCnt="0"/>
      <dgm:spPr/>
    </dgm:pt>
    <dgm:pt modelId="{E7A81E97-ED37-418A-85A2-73B5304686F7}" type="pres">
      <dgm:prSet presAssocID="{FA9740A9-7B83-4C13-8B36-BC0E009337A6}" presName="childNode" presStyleLbl="node1" presStyleIdx="4" presStyleCnt="9">
        <dgm:presLayoutVars>
          <dgm:bulletEnabled val="1"/>
        </dgm:presLayoutVars>
      </dgm:prSet>
      <dgm:spPr/>
    </dgm:pt>
    <dgm:pt modelId="{3142F142-DFB8-4FFF-AE56-9C344863BE5F}" type="pres">
      <dgm:prSet presAssocID="{FA9740A9-7B83-4C13-8B36-BC0E009337A6}" presName="aSpace2" presStyleCnt="0"/>
      <dgm:spPr/>
    </dgm:pt>
    <dgm:pt modelId="{B9F192C7-0222-4975-B11A-D4CE6E67D26C}" type="pres">
      <dgm:prSet presAssocID="{8C7451AE-8A23-48CA-80D0-FEA4AAF655A2}" presName="childNode" presStyleLbl="node1" presStyleIdx="5" presStyleCnt="9">
        <dgm:presLayoutVars>
          <dgm:bulletEnabled val="1"/>
        </dgm:presLayoutVars>
      </dgm:prSet>
      <dgm:spPr/>
    </dgm:pt>
    <dgm:pt modelId="{D9E494A4-BCD5-40B1-A6BB-E8C062CAC177}" type="pres">
      <dgm:prSet presAssocID="{4140A3A9-F79C-424A-A791-32F21EE0ED35}" presName="aSpace" presStyleCnt="0"/>
      <dgm:spPr/>
    </dgm:pt>
    <dgm:pt modelId="{157B2A7A-E7A5-4467-BF65-AB978DBEBC17}" type="pres">
      <dgm:prSet presAssocID="{C1119D70-73E0-4364-B8C4-BE229A6D9277}" presName="compNode" presStyleCnt="0"/>
      <dgm:spPr/>
    </dgm:pt>
    <dgm:pt modelId="{4D450B7B-3E1F-4CED-AFA5-4CFC89D3EC1B}" type="pres">
      <dgm:prSet presAssocID="{C1119D70-73E0-4364-B8C4-BE229A6D9277}" presName="aNode" presStyleLbl="bgShp" presStyleIdx="2" presStyleCnt="3"/>
      <dgm:spPr/>
    </dgm:pt>
    <dgm:pt modelId="{6B48078C-9757-4F8D-BED2-1200893BEEE7}" type="pres">
      <dgm:prSet presAssocID="{C1119D70-73E0-4364-B8C4-BE229A6D9277}" presName="textNode" presStyleLbl="bgShp" presStyleIdx="2" presStyleCnt="3"/>
      <dgm:spPr/>
    </dgm:pt>
    <dgm:pt modelId="{24B918E4-F6DD-456E-BC94-756E8A0EB293}" type="pres">
      <dgm:prSet presAssocID="{C1119D70-73E0-4364-B8C4-BE229A6D9277}" presName="compChildNode" presStyleCnt="0"/>
      <dgm:spPr/>
    </dgm:pt>
    <dgm:pt modelId="{B42F6FB7-3F2E-4FD6-8C0F-6F1F3C4CFE72}" type="pres">
      <dgm:prSet presAssocID="{C1119D70-73E0-4364-B8C4-BE229A6D9277}" presName="theInnerList" presStyleCnt="0"/>
      <dgm:spPr/>
    </dgm:pt>
    <dgm:pt modelId="{0F779068-E662-48E9-A0C0-DD2D807FC38D}" type="pres">
      <dgm:prSet presAssocID="{B81B3C78-3E55-4F11-B5BC-76901EF8F60F}" presName="childNode" presStyleLbl="node1" presStyleIdx="6" presStyleCnt="9">
        <dgm:presLayoutVars>
          <dgm:bulletEnabled val="1"/>
        </dgm:presLayoutVars>
      </dgm:prSet>
      <dgm:spPr/>
    </dgm:pt>
    <dgm:pt modelId="{C9226869-6F7F-4031-9D76-6383CBC34389}" type="pres">
      <dgm:prSet presAssocID="{B81B3C78-3E55-4F11-B5BC-76901EF8F60F}" presName="aSpace2" presStyleCnt="0"/>
      <dgm:spPr/>
    </dgm:pt>
    <dgm:pt modelId="{D163A7E9-F5E8-4411-9529-72CCEFCA56FB}" type="pres">
      <dgm:prSet presAssocID="{FCC22ABD-603A-4C99-B5A0-C2929E7F3F15}" presName="childNode" presStyleLbl="node1" presStyleIdx="7" presStyleCnt="9">
        <dgm:presLayoutVars>
          <dgm:bulletEnabled val="1"/>
        </dgm:presLayoutVars>
      </dgm:prSet>
      <dgm:spPr/>
    </dgm:pt>
    <dgm:pt modelId="{C7761F2E-A65B-4047-8EF2-FD20492477D6}" type="pres">
      <dgm:prSet presAssocID="{FCC22ABD-603A-4C99-B5A0-C2929E7F3F15}" presName="aSpace2" presStyleCnt="0"/>
      <dgm:spPr/>
    </dgm:pt>
    <dgm:pt modelId="{CB2FAA55-831F-4885-9DCF-6B9C83DFE76A}" type="pres">
      <dgm:prSet presAssocID="{BEF3079C-3FFA-4E89-AAE5-95333A1BAE00}" presName="childNode" presStyleLbl="node1" presStyleIdx="8" presStyleCnt="9">
        <dgm:presLayoutVars>
          <dgm:bulletEnabled val="1"/>
        </dgm:presLayoutVars>
      </dgm:prSet>
      <dgm:spPr/>
    </dgm:pt>
  </dgm:ptLst>
  <dgm:cxnLst>
    <dgm:cxn modelId="{2C751704-D6D3-4275-B577-5F054B5CBFDF}" type="presOf" srcId="{C1119D70-73E0-4364-B8C4-BE229A6D9277}" destId="{4D450B7B-3E1F-4CED-AFA5-4CFC89D3EC1B}" srcOrd="0" destOrd="0" presId="urn:microsoft.com/office/officeart/2005/8/layout/lProcess2"/>
    <dgm:cxn modelId="{D1175D07-330A-44A9-B45C-24B7B2CC31D4}" type="presOf" srcId="{8C7451AE-8A23-48CA-80D0-FEA4AAF655A2}" destId="{B9F192C7-0222-4975-B11A-D4CE6E67D26C}" srcOrd="0" destOrd="0" presId="urn:microsoft.com/office/officeart/2005/8/layout/lProcess2"/>
    <dgm:cxn modelId="{74F8F109-F335-4AAB-9A84-D4EC0840FBEC}" type="presOf" srcId="{B81B3C78-3E55-4F11-B5BC-76901EF8F60F}" destId="{0F779068-E662-48E9-A0C0-DD2D807FC38D}" srcOrd="0" destOrd="0" presId="urn:microsoft.com/office/officeart/2005/8/layout/lProcess2"/>
    <dgm:cxn modelId="{D2961F0F-A2F7-471F-AE11-9FF210BEF4CA}" type="presOf" srcId="{FA9740A9-7B83-4C13-8B36-BC0E009337A6}" destId="{E7A81E97-ED37-418A-85A2-73B5304686F7}" srcOrd="0" destOrd="0" presId="urn:microsoft.com/office/officeart/2005/8/layout/lProcess2"/>
    <dgm:cxn modelId="{07C6161B-007E-4F43-AB52-B4AC2DD4392F}" srcId="{C1119D70-73E0-4364-B8C4-BE229A6D9277}" destId="{BEF3079C-3FFA-4E89-AAE5-95333A1BAE00}" srcOrd="2" destOrd="0" parTransId="{C01671CB-47CD-4F0D-9818-54EF3D65096D}" sibTransId="{F04E646E-0A25-46B9-B5AB-036BD304871E}"/>
    <dgm:cxn modelId="{19EEA921-E2B3-4911-B936-C532D2060EE4}" srcId="{B04ECDE9-A60D-43B8-BEC4-69D92A0111F4}" destId="{C5835EA3-FF4C-444F-B30A-AFF58CFD92E6}" srcOrd="2" destOrd="0" parTransId="{FB232A22-13CB-4E60-B7DD-B51087301094}" sibTransId="{F64804F8-49C7-4CD3-971D-235F5496FE6F}"/>
    <dgm:cxn modelId="{538E4E26-9A99-4D45-B0B1-68454C62999B}" type="presOf" srcId="{BEF3079C-3FFA-4E89-AAE5-95333A1BAE00}" destId="{CB2FAA55-831F-4885-9DCF-6B9C83DFE76A}" srcOrd="0" destOrd="0" presId="urn:microsoft.com/office/officeart/2005/8/layout/lProcess2"/>
    <dgm:cxn modelId="{D5A09430-BF88-40CD-9F20-5FC2C86B8116}" srcId="{B04ECDE9-A60D-43B8-BEC4-69D92A0111F4}" destId="{3CA48113-513B-47DF-9D63-517BC3AD71FD}" srcOrd="1" destOrd="0" parTransId="{0BF2DB4A-7BD0-4978-9EB1-65EE66CD10FD}" sibTransId="{AE817FA6-7D0F-4EBC-AB38-4ED78B0483D8}"/>
    <dgm:cxn modelId="{6892D431-29BC-4855-BAAB-23D0D23ACEC3}" type="presOf" srcId="{B04ECDE9-A60D-43B8-BEC4-69D92A0111F4}" destId="{F54003C6-FB4B-4E49-A38E-612C46335574}" srcOrd="1" destOrd="0" presId="urn:microsoft.com/office/officeart/2005/8/layout/lProcess2"/>
    <dgm:cxn modelId="{20945532-8CFD-413A-8439-D0FE44A6CB12}" type="presOf" srcId="{3CA48113-513B-47DF-9D63-517BC3AD71FD}" destId="{01B751F5-3EF4-43D4-B48B-1F75B3FB19C4}" srcOrd="0" destOrd="0" presId="urn:microsoft.com/office/officeart/2005/8/layout/lProcess2"/>
    <dgm:cxn modelId="{1B28CB33-189C-4A09-9F54-673075FA1B6B}" srcId="{C1119D70-73E0-4364-B8C4-BE229A6D9277}" destId="{FCC22ABD-603A-4C99-B5A0-C2929E7F3F15}" srcOrd="1" destOrd="0" parTransId="{844FBBCB-32A6-40DD-B6BB-1C75DF835613}" sibTransId="{29EB7E23-B693-46E4-A163-FEDE035D9554}"/>
    <dgm:cxn modelId="{B12BBE45-5CDE-46A7-965E-27D0D2AA729A}" type="presOf" srcId="{29305D5A-F096-45F5-B21D-C4A7122C9283}" destId="{4280B5D6-D3ED-456C-8A10-6C1A17038F98}" srcOrd="0" destOrd="0" presId="urn:microsoft.com/office/officeart/2005/8/layout/lProcess2"/>
    <dgm:cxn modelId="{8C562368-2068-4281-B921-32C88EFFBAF9}" srcId="{83A4998F-C421-4245-879F-E4733595E27D}" destId="{B04ECDE9-A60D-43B8-BEC4-69D92A0111F4}" srcOrd="0" destOrd="0" parTransId="{4E0DC0E5-DA25-4D52-A3A9-30C3AD474B6A}" sibTransId="{14C31182-3477-4373-A30F-CE6402601E8E}"/>
    <dgm:cxn modelId="{00AB8E4A-629C-43B9-BE11-FD5ADEEC2B51}" type="presOf" srcId="{0C8CBED6-3B6F-46C5-B5AB-5E9B4F04D186}" destId="{86974E06-E8DA-44AD-A62B-BD6D5A9E05E9}" srcOrd="0" destOrd="0" presId="urn:microsoft.com/office/officeart/2005/8/layout/lProcess2"/>
    <dgm:cxn modelId="{5D78B94A-9961-469C-B984-A37DCF370C77}" srcId="{4140A3A9-F79C-424A-A791-32F21EE0ED35}" destId="{FA9740A9-7B83-4C13-8B36-BC0E009337A6}" srcOrd="1" destOrd="0" parTransId="{B97752BA-69DA-44A5-8374-C5326DB30D06}" sibTransId="{AB3DDB79-0341-4063-A47B-089ECF1A7FD6}"/>
    <dgm:cxn modelId="{B19C4E4E-5906-4AEC-BA9D-25CA3C467084}" type="presOf" srcId="{4140A3A9-F79C-424A-A791-32F21EE0ED35}" destId="{820E5969-8F5A-4429-AEC2-109D3F1BA548}" srcOrd="1" destOrd="0" presId="urn:microsoft.com/office/officeart/2005/8/layout/lProcess2"/>
    <dgm:cxn modelId="{3FEE9A57-132F-4A25-9B15-C69229B8ECDA}" srcId="{83A4998F-C421-4245-879F-E4733595E27D}" destId="{4140A3A9-F79C-424A-A791-32F21EE0ED35}" srcOrd="1" destOrd="0" parTransId="{C54B92D8-0C78-42C3-81B3-70D585AD6BC6}" sibTransId="{38306751-B161-4790-BB9D-5A57862E7E34}"/>
    <dgm:cxn modelId="{39A77078-EC0A-4F2B-9EBA-A2D9CAA7E063}" type="presOf" srcId="{83A4998F-C421-4245-879F-E4733595E27D}" destId="{3C215812-59E9-4481-A1E4-3B76400A5422}" srcOrd="0" destOrd="0" presId="urn:microsoft.com/office/officeart/2005/8/layout/lProcess2"/>
    <dgm:cxn modelId="{62C5F55A-4695-4592-BEFA-33D727FC03BA}" srcId="{B04ECDE9-A60D-43B8-BEC4-69D92A0111F4}" destId="{0C8CBED6-3B6F-46C5-B5AB-5E9B4F04D186}" srcOrd="0" destOrd="0" parTransId="{5C12ED06-B1C6-4745-8487-5CCFE649956E}" sibTransId="{09B2D190-A66B-4C2F-AFC0-A2C23F86993A}"/>
    <dgm:cxn modelId="{6595D785-F214-4FA2-A80F-9D1931DAABA1}" srcId="{4140A3A9-F79C-424A-A791-32F21EE0ED35}" destId="{29305D5A-F096-45F5-B21D-C4A7122C9283}" srcOrd="0" destOrd="0" parTransId="{3B81C2B7-8E92-4B72-A67C-64EC43EE111F}" sibTransId="{63E9FC93-60EC-4B9A-B71F-F03A9D217F34}"/>
    <dgm:cxn modelId="{A19FF293-C068-4EFA-BE29-4D9AA3290AA0}" type="presOf" srcId="{C5835EA3-FF4C-444F-B30A-AFF58CFD92E6}" destId="{6420C380-5A52-4CAD-B5CB-DC7B330807DC}" srcOrd="0" destOrd="0" presId="urn:microsoft.com/office/officeart/2005/8/layout/lProcess2"/>
    <dgm:cxn modelId="{814601A2-4612-49F5-AF3F-5A800CA223E2}" type="presOf" srcId="{B04ECDE9-A60D-43B8-BEC4-69D92A0111F4}" destId="{89A01BF8-04DC-4735-A191-AF042135C92C}" srcOrd="0" destOrd="0" presId="urn:microsoft.com/office/officeart/2005/8/layout/lProcess2"/>
    <dgm:cxn modelId="{D8EA06B1-86E2-486F-B713-E70A340F43FA}" srcId="{83A4998F-C421-4245-879F-E4733595E27D}" destId="{C1119D70-73E0-4364-B8C4-BE229A6D9277}" srcOrd="2" destOrd="0" parTransId="{CC61FF2D-CD60-4829-B09A-370BF2A313AD}" sibTransId="{13BBC5F6-EEE5-4C84-9E5F-DD9D3FB15572}"/>
    <dgm:cxn modelId="{37C18DC4-52DD-4E0E-9582-8AC5B0F8DE2A}" type="presOf" srcId="{C1119D70-73E0-4364-B8C4-BE229A6D9277}" destId="{6B48078C-9757-4F8D-BED2-1200893BEEE7}" srcOrd="1" destOrd="0" presId="urn:microsoft.com/office/officeart/2005/8/layout/lProcess2"/>
    <dgm:cxn modelId="{DF0C66D1-1375-47F4-B5B1-9DBB9FAF00A6}" srcId="{C1119D70-73E0-4364-B8C4-BE229A6D9277}" destId="{B81B3C78-3E55-4F11-B5BC-76901EF8F60F}" srcOrd="0" destOrd="0" parTransId="{8074D6F4-DCC7-4A3B-A147-3EF6714A86E0}" sibTransId="{24C9B885-E4E9-4DBF-B336-13F43E724643}"/>
    <dgm:cxn modelId="{5CFA7BD2-DC48-4684-A95B-6A14ED5C8561}" type="presOf" srcId="{FCC22ABD-603A-4C99-B5A0-C2929E7F3F15}" destId="{D163A7E9-F5E8-4411-9529-72CCEFCA56FB}" srcOrd="0" destOrd="0" presId="urn:microsoft.com/office/officeart/2005/8/layout/lProcess2"/>
    <dgm:cxn modelId="{2F3CC9DE-0BEF-4127-B34A-EC58A8F0D98D}" type="presOf" srcId="{4140A3A9-F79C-424A-A791-32F21EE0ED35}" destId="{55F66955-3E03-40F1-A027-E9E745DCDA35}" srcOrd="0" destOrd="0" presId="urn:microsoft.com/office/officeart/2005/8/layout/lProcess2"/>
    <dgm:cxn modelId="{F0E73AF4-663C-44A2-8AB5-AE33E6B904C4}" srcId="{4140A3A9-F79C-424A-A791-32F21EE0ED35}" destId="{8C7451AE-8A23-48CA-80D0-FEA4AAF655A2}" srcOrd="2" destOrd="0" parTransId="{AF804E9D-8C5B-41DB-B93D-72771A41E83F}" sibTransId="{CEFCE184-062D-455E-B77B-51BC0137B0A3}"/>
    <dgm:cxn modelId="{D58F2978-7A1E-4530-96C0-9F72D3ABDCFE}" type="presParOf" srcId="{3C215812-59E9-4481-A1E4-3B76400A5422}" destId="{0FB3857F-354B-4DC9-9027-75396638AFF0}" srcOrd="0" destOrd="0" presId="urn:microsoft.com/office/officeart/2005/8/layout/lProcess2"/>
    <dgm:cxn modelId="{E5778141-2D66-4933-9725-8A6CFC1A8878}" type="presParOf" srcId="{0FB3857F-354B-4DC9-9027-75396638AFF0}" destId="{89A01BF8-04DC-4735-A191-AF042135C92C}" srcOrd="0" destOrd="0" presId="urn:microsoft.com/office/officeart/2005/8/layout/lProcess2"/>
    <dgm:cxn modelId="{8957FD4D-E845-46B0-97E3-1210C01B9A91}" type="presParOf" srcId="{0FB3857F-354B-4DC9-9027-75396638AFF0}" destId="{F54003C6-FB4B-4E49-A38E-612C46335574}" srcOrd="1" destOrd="0" presId="urn:microsoft.com/office/officeart/2005/8/layout/lProcess2"/>
    <dgm:cxn modelId="{CE87573D-9C89-4287-9B04-E89279EA9655}" type="presParOf" srcId="{0FB3857F-354B-4DC9-9027-75396638AFF0}" destId="{E547FFE6-B8C8-47BE-AB15-DE3839800C02}" srcOrd="2" destOrd="0" presId="urn:microsoft.com/office/officeart/2005/8/layout/lProcess2"/>
    <dgm:cxn modelId="{82986673-0ECE-492F-8BB3-157BEEA68511}" type="presParOf" srcId="{E547FFE6-B8C8-47BE-AB15-DE3839800C02}" destId="{B9BB2E32-191C-4DEA-B3C7-D7AE05BE4DA6}" srcOrd="0" destOrd="0" presId="urn:microsoft.com/office/officeart/2005/8/layout/lProcess2"/>
    <dgm:cxn modelId="{55289091-0A14-44AA-BBAD-6CD108F4286C}" type="presParOf" srcId="{B9BB2E32-191C-4DEA-B3C7-D7AE05BE4DA6}" destId="{86974E06-E8DA-44AD-A62B-BD6D5A9E05E9}" srcOrd="0" destOrd="0" presId="urn:microsoft.com/office/officeart/2005/8/layout/lProcess2"/>
    <dgm:cxn modelId="{D8521FAB-A4DC-47EC-919B-7E46541DD62D}" type="presParOf" srcId="{B9BB2E32-191C-4DEA-B3C7-D7AE05BE4DA6}" destId="{6C9BDD68-36C3-40C9-93A3-CA8285E65D5B}" srcOrd="1" destOrd="0" presId="urn:microsoft.com/office/officeart/2005/8/layout/lProcess2"/>
    <dgm:cxn modelId="{75EF5E8E-901C-4366-877C-B43A6B2EBDDC}" type="presParOf" srcId="{B9BB2E32-191C-4DEA-B3C7-D7AE05BE4DA6}" destId="{01B751F5-3EF4-43D4-B48B-1F75B3FB19C4}" srcOrd="2" destOrd="0" presId="urn:microsoft.com/office/officeart/2005/8/layout/lProcess2"/>
    <dgm:cxn modelId="{A4348E49-2C74-4F9A-97E3-782ED3039B5C}" type="presParOf" srcId="{B9BB2E32-191C-4DEA-B3C7-D7AE05BE4DA6}" destId="{4FE0BFA0-E67A-4DEC-A9EE-F79907AFE11E}" srcOrd="3" destOrd="0" presId="urn:microsoft.com/office/officeart/2005/8/layout/lProcess2"/>
    <dgm:cxn modelId="{49532963-D71A-42C3-BACC-ED520C987207}" type="presParOf" srcId="{B9BB2E32-191C-4DEA-B3C7-D7AE05BE4DA6}" destId="{6420C380-5A52-4CAD-B5CB-DC7B330807DC}" srcOrd="4" destOrd="0" presId="urn:microsoft.com/office/officeart/2005/8/layout/lProcess2"/>
    <dgm:cxn modelId="{4FB076BE-870A-4F68-9870-DD7D1E480EAA}" type="presParOf" srcId="{3C215812-59E9-4481-A1E4-3B76400A5422}" destId="{3384C96F-3523-444B-A228-E52DB6162371}" srcOrd="1" destOrd="0" presId="urn:microsoft.com/office/officeart/2005/8/layout/lProcess2"/>
    <dgm:cxn modelId="{1079820A-8BBA-45EA-B3CF-04AB93F9D2FF}" type="presParOf" srcId="{3C215812-59E9-4481-A1E4-3B76400A5422}" destId="{92D609A5-839F-469F-8517-4952E654918A}" srcOrd="2" destOrd="0" presId="urn:microsoft.com/office/officeart/2005/8/layout/lProcess2"/>
    <dgm:cxn modelId="{020AB781-F4CA-4BA9-B225-2087397F037E}" type="presParOf" srcId="{92D609A5-839F-469F-8517-4952E654918A}" destId="{55F66955-3E03-40F1-A027-E9E745DCDA35}" srcOrd="0" destOrd="0" presId="urn:microsoft.com/office/officeart/2005/8/layout/lProcess2"/>
    <dgm:cxn modelId="{F0A91175-FD9E-4518-9153-EBF69E68F5C1}" type="presParOf" srcId="{92D609A5-839F-469F-8517-4952E654918A}" destId="{820E5969-8F5A-4429-AEC2-109D3F1BA548}" srcOrd="1" destOrd="0" presId="urn:microsoft.com/office/officeart/2005/8/layout/lProcess2"/>
    <dgm:cxn modelId="{83362389-6F47-4EE8-A7B6-9456302AF3BF}" type="presParOf" srcId="{92D609A5-839F-469F-8517-4952E654918A}" destId="{13A445F2-D11B-44C0-B572-CE88429E0088}" srcOrd="2" destOrd="0" presId="urn:microsoft.com/office/officeart/2005/8/layout/lProcess2"/>
    <dgm:cxn modelId="{D399F841-F29C-4DEF-BC46-D0C065B81A1B}" type="presParOf" srcId="{13A445F2-D11B-44C0-B572-CE88429E0088}" destId="{530316C3-667D-4D20-9CFB-1B849F854430}" srcOrd="0" destOrd="0" presId="urn:microsoft.com/office/officeart/2005/8/layout/lProcess2"/>
    <dgm:cxn modelId="{F0BC0E85-0B4E-48A0-BAEC-94B11993EED3}" type="presParOf" srcId="{530316C3-667D-4D20-9CFB-1B849F854430}" destId="{4280B5D6-D3ED-456C-8A10-6C1A17038F98}" srcOrd="0" destOrd="0" presId="urn:microsoft.com/office/officeart/2005/8/layout/lProcess2"/>
    <dgm:cxn modelId="{9C215EBB-82C8-4E54-8222-BE7C87AE4BAA}" type="presParOf" srcId="{530316C3-667D-4D20-9CFB-1B849F854430}" destId="{5A5DB05F-EDFF-41D1-A71E-8D749104D099}" srcOrd="1" destOrd="0" presId="urn:microsoft.com/office/officeart/2005/8/layout/lProcess2"/>
    <dgm:cxn modelId="{69DF4367-C6C7-41BA-BA1C-DF57472B6D1F}" type="presParOf" srcId="{530316C3-667D-4D20-9CFB-1B849F854430}" destId="{E7A81E97-ED37-418A-85A2-73B5304686F7}" srcOrd="2" destOrd="0" presId="urn:microsoft.com/office/officeart/2005/8/layout/lProcess2"/>
    <dgm:cxn modelId="{2A4115C1-2662-4036-BBFE-75C1C47B0D16}" type="presParOf" srcId="{530316C3-667D-4D20-9CFB-1B849F854430}" destId="{3142F142-DFB8-4FFF-AE56-9C344863BE5F}" srcOrd="3" destOrd="0" presId="urn:microsoft.com/office/officeart/2005/8/layout/lProcess2"/>
    <dgm:cxn modelId="{9DF43AD4-E6C7-4EE5-AC5C-FFCDF8A8B6F4}" type="presParOf" srcId="{530316C3-667D-4D20-9CFB-1B849F854430}" destId="{B9F192C7-0222-4975-B11A-D4CE6E67D26C}" srcOrd="4" destOrd="0" presId="urn:microsoft.com/office/officeart/2005/8/layout/lProcess2"/>
    <dgm:cxn modelId="{E53840FB-9F33-4EA7-8875-C1D6F0E84890}" type="presParOf" srcId="{3C215812-59E9-4481-A1E4-3B76400A5422}" destId="{D9E494A4-BCD5-40B1-A6BB-E8C062CAC177}" srcOrd="3" destOrd="0" presId="urn:microsoft.com/office/officeart/2005/8/layout/lProcess2"/>
    <dgm:cxn modelId="{54F8F49C-58F6-4180-8FAD-1FDE7741CEF7}" type="presParOf" srcId="{3C215812-59E9-4481-A1E4-3B76400A5422}" destId="{157B2A7A-E7A5-4467-BF65-AB978DBEBC17}" srcOrd="4" destOrd="0" presId="urn:microsoft.com/office/officeart/2005/8/layout/lProcess2"/>
    <dgm:cxn modelId="{2808A33C-81C9-4399-8364-80EFB0C5DF99}" type="presParOf" srcId="{157B2A7A-E7A5-4467-BF65-AB978DBEBC17}" destId="{4D450B7B-3E1F-4CED-AFA5-4CFC89D3EC1B}" srcOrd="0" destOrd="0" presId="urn:microsoft.com/office/officeart/2005/8/layout/lProcess2"/>
    <dgm:cxn modelId="{3A4A5EEF-3BE6-48E0-8B7C-30CCB657F224}" type="presParOf" srcId="{157B2A7A-E7A5-4467-BF65-AB978DBEBC17}" destId="{6B48078C-9757-4F8D-BED2-1200893BEEE7}" srcOrd="1" destOrd="0" presId="urn:microsoft.com/office/officeart/2005/8/layout/lProcess2"/>
    <dgm:cxn modelId="{10EE85F2-5148-4AA8-A0AA-2423D14F429D}" type="presParOf" srcId="{157B2A7A-E7A5-4467-BF65-AB978DBEBC17}" destId="{24B918E4-F6DD-456E-BC94-756E8A0EB293}" srcOrd="2" destOrd="0" presId="urn:microsoft.com/office/officeart/2005/8/layout/lProcess2"/>
    <dgm:cxn modelId="{7672DFB6-F331-4F0F-9F97-3EE974C0F511}" type="presParOf" srcId="{24B918E4-F6DD-456E-BC94-756E8A0EB293}" destId="{B42F6FB7-3F2E-4FD6-8C0F-6F1F3C4CFE72}" srcOrd="0" destOrd="0" presId="urn:microsoft.com/office/officeart/2005/8/layout/lProcess2"/>
    <dgm:cxn modelId="{1612828C-5BAB-4FAC-8689-3072BD93DA12}" type="presParOf" srcId="{B42F6FB7-3F2E-4FD6-8C0F-6F1F3C4CFE72}" destId="{0F779068-E662-48E9-A0C0-DD2D807FC38D}" srcOrd="0" destOrd="0" presId="urn:microsoft.com/office/officeart/2005/8/layout/lProcess2"/>
    <dgm:cxn modelId="{B3F12032-4A1B-484A-9716-1B24319BE5C4}" type="presParOf" srcId="{B42F6FB7-3F2E-4FD6-8C0F-6F1F3C4CFE72}" destId="{C9226869-6F7F-4031-9D76-6383CBC34389}" srcOrd="1" destOrd="0" presId="urn:microsoft.com/office/officeart/2005/8/layout/lProcess2"/>
    <dgm:cxn modelId="{74A324B1-FBD5-43E5-A58D-0B0B100F1C7E}" type="presParOf" srcId="{B42F6FB7-3F2E-4FD6-8C0F-6F1F3C4CFE72}" destId="{D163A7E9-F5E8-4411-9529-72CCEFCA56FB}" srcOrd="2" destOrd="0" presId="urn:microsoft.com/office/officeart/2005/8/layout/lProcess2"/>
    <dgm:cxn modelId="{CB8373F7-CD9D-4B0E-AE3A-8F4BC02BB67D}" type="presParOf" srcId="{B42F6FB7-3F2E-4FD6-8C0F-6F1F3C4CFE72}" destId="{C7761F2E-A65B-4047-8EF2-FD20492477D6}" srcOrd="3" destOrd="0" presId="urn:microsoft.com/office/officeart/2005/8/layout/lProcess2"/>
    <dgm:cxn modelId="{7D4E3146-494C-4B9A-BA37-0AD0E89DFC6F}" type="presParOf" srcId="{B42F6FB7-3F2E-4FD6-8C0F-6F1F3C4CFE72}" destId="{CB2FAA55-831F-4885-9DCF-6B9C83DFE76A}"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0E2811-ABDB-45FC-A451-850B6098BDAB}" type="doc">
      <dgm:prSet loTypeId="urn:microsoft.com/office/officeart/2005/8/layout/orgChart1" loCatId="hierarchy" qsTypeId="urn:microsoft.com/office/officeart/2005/8/quickstyle/simple4" qsCatId="simple" csTypeId="urn:microsoft.com/office/officeart/2005/8/colors/colorful2" csCatId="colorful" phldr="1"/>
      <dgm:spPr/>
      <dgm:t>
        <a:bodyPr/>
        <a:lstStyle/>
        <a:p>
          <a:endParaRPr lang="en-US"/>
        </a:p>
      </dgm:t>
    </dgm:pt>
    <dgm:pt modelId="{7EB03667-5EEE-44C8-930F-E3818A597EAC}">
      <dgm:prSet phldrT="[Text]" custT="1"/>
      <dgm:spPr/>
      <dgm:t>
        <a:bodyPr/>
        <a:lstStyle/>
        <a:p>
          <a:r>
            <a:rPr lang="en-US" sz="2600" dirty="0"/>
            <a:t>Complaint to Advocate</a:t>
          </a:r>
        </a:p>
      </dgm:t>
    </dgm:pt>
    <dgm:pt modelId="{6953764C-EF8D-493E-A75B-60FCDEB1B2FD}" type="parTrans" cxnId="{0D766722-ADD6-45B5-8B5C-4543FEF56C53}">
      <dgm:prSet/>
      <dgm:spPr/>
      <dgm:t>
        <a:bodyPr/>
        <a:lstStyle/>
        <a:p>
          <a:endParaRPr lang="en-US"/>
        </a:p>
      </dgm:t>
    </dgm:pt>
    <dgm:pt modelId="{19EAC3A4-3DFD-48CC-8696-71419BCC4C29}" type="sibTrans" cxnId="{0D766722-ADD6-45B5-8B5C-4543FEF56C53}">
      <dgm:prSet/>
      <dgm:spPr/>
      <dgm:t>
        <a:bodyPr/>
        <a:lstStyle/>
        <a:p>
          <a:endParaRPr lang="en-US"/>
        </a:p>
      </dgm:t>
    </dgm:pt>
    <dgm:pt modelId="{D98BB129-AD2D-48F0-831F-CD0F073415B5}" type="asst">
      <dgm:prSet phldrT="[Text]"/>
      <dgm:spPr/>
      <dgm:t>
        <a:bodyPr/>
        <a:lstStyle/>
        <a:p>
          <a:r>
            <a:rPr lang="en-US" dirty="0"/>
            <a:t>State</a:t>
          </a:r>
        </a:p>
      </dgm:t>
    </dgm:pt>
    <dgm:pt modelId="{5A7FD07C-4DBB-4F2E-86C0-BAC2336570DC}" type="parTrans" cxnId="{995A8700-9180-4002-B3F8-76406F560512}">
      <dgm:prSet/>
      <dgm:spPr/>
      <dgm:t>
        <a:bodyPr/>
        <a:lstStyle/>
        <a:p>
          <a:endParaRPr lang="en-US"/>
        </a:p>
      </dgm:t>
    </dgm:pt>
    <dgm:pt modelId="{E6598543-58E4-411B-A344-D32812D27702}" type="sibTrans" cxnId="{995A8700-9180-4002-B3F8-76406F560512}">
      <dgm:prSet/>
      <dgm:spPr/>
      <dgm:t>
        <a:bodyPr/>
        <a:lstStyle/>
        <a:p>
          <a:endParaRPr lang="en-US"/>
        </a:p>
      </dgm:t>
    </dgm:pt>
    <dgm:pt modelId="{B6C44AAB-F633-4488-8031-88B25AAD275A}" type="asst">
      <dgm:prSet phldrT="[Text]" custT="1"/>
      <dgm:spPr/>
      <dgm:t>
        <a:bodyPr/>
        <a:lstStyle/>
        <a:p>
          <a:r>
            <a:rPr lang="en-US" sz="2000" dirty="0"/>
            <a:t>AG</a:t>
          </a:r>
        </a:p>
      </dgm:t>
    </dgm:pt>
    <dgm:pt modelId="{9B6DB6DF-0AC6-4027-A84C-362B7F8E752B}" type="parTrans" cxnId="{C8FD9009-9BFF-44D0-BAC1-35D54B8BF634}">
      <dgm:prSet/>
      <dgm:spPr/>
      <dgm:t>
        <a:bodyPr/>
        <a:lstStyle/>
        <a:p>
          <a:endParaRPr lang="en-US"/>
        </a:p>
      </dgm:t>
    </dgm:pt>
    <dgm:pt modelId="{BFE7457F-6018-4FDF-91D7-C44D475BBF06}" type="sibTrans" cxnId="{C8FD9009-9BFF-44D0-BAC1-35D54B8BF634}">
      <dgm:prSet/>
      <dgm:spPr/>
      <dgm:t>
        <a:bodyPr/>
        <a:lstStyle/>
        <a:p>
          <a:endParaRPr lang="en-US"/>
        </a:p>
      </dgm:t>
    </dgm:pt>
    <dgm:pt modelId="{230AE1EA-1EB0-4940-B36C-E644F11E5B08}" type="asst">
      <dgm:prSet phldrT="[Text]" custT="1"/>
      <dgm:spPr/>
      <dgm:t>
        <a:bodyPr/>
        <a:lstStyle/>
        <a:p>
          <a:r>
            <a:rPr lang="en-US" sz="2000" dirty="0"/>
            <a:t>DFI</a:t>
          </a:r>
        </a:p>
      </dgm:t>
    </dgm:pt>
    <dgm:pt modelId="{758C92AA-1295-4B91-8D2A-C3E8380DFD6F}" type="parTrans" cxnId="{0859BFA5-9697-47F5-9109-09EA8F1EB7DF}">
      <dgm:prSet/>
      <dgm:spPr/>
      <dgm:t>
        <a:bodyPr/>
        <a:lstStyle/>
        <a:p>
          <a:endParaRPr lang="en-US"/>
        </a:p>
      </dgm:t>
    </dgm:pt>
    <dgm:pt modelId="{71110B5F-3A6C-4BA4-A57A-1E0CE623AA44}" type="sibTrans" cxnId="{0859BFA5-9697-47F5-9109-09EA8F1EB7DF}">
      <dgm:prSet/>
      <dgm:spPr/>
      <dgm:t>
        <a:bodyPr/>
        <a:lstStyle/>
        <a:p>
          <a:endParaRPr lang="en-US"/>
        </a:p>
      </dgm:t>
    </dgm:pt>
    <dgm:pt modelId="{3756B71B-2259-456F-BD35-ECFA0F950508}" type="asst">
      <dgm:prSet phldrT="[Text]"/>
      <dgm:spPr/>
      <dgm:t>
        <a:bodyPr/>
        <a:lstStyle/>
        <a:p>
          <a:r>
            <a:rPr lang="en-US" dirty="0"/>
            <a:t>Federal</a:t>
          </a:r>
        </a:p>
      </dgm:t>
    </dgm:pt>
    <dgm:pt modelId="{5E91D50C-B924-4F2C-8AF5-450A73FC2EEA}" type="parTrans" cxnId="{BC61F2A9-B4FC-401C-98ED-B21BB79FB932}">
      <dgm:prSet/>
      <dgm:spPr/>
      <dgm:t>
        <a:bodyPr/>
        <a:lstStyle/>
        <a:p>
          <a:endParaRPr lang="en-US"/>
        </a:p>
      </dgm:t>
    </dgm:pt>
    <dgm:pt modelId="{2F6316DB-08EA-46C1-85A2-1FDCD8D61BCC}" type="sibTrans" cxnId="{BC61F2A9-B4FC-401C-98ED-B21BB79FB932}">
      <dgm:prSet/>
      <dgm:spPr/>
      <dgm:t>
        <a:bodyPr/>
        <a:lstStyle/>
        <a:p>
          <a:endParaRPr lang="en-US"/>
        </a:p>
      </dgm:t>
    </dgm:pt>
    <dgm:pt modelId="{F2D1444C-2C81-4402-BA55-D943350C9CFC}" type="asst">
      <dgm:prSet phldrT="[Text]" custT="1"/>
      <dgm:spPr/>
      <dgm:t>
        <a:bodyPr/>
        <a:lstStyle/>
        <a:p>
          <a:r>
            <a:rPr lang="en-US" sz="2000" dirty="0"/>
            <a:t>FSA Ombudsman</a:t>
          </a:r>
        </a:p>
      </dgm:t>
    </dgm:pt>
    <dgm:pt modelId="{48B76096-8264-48E7-816F-CAF26E040408}" type="parTrans" cxnId="{6BC16E16-F232-4095-AE3B-D9A9E6886492}">
      <dgm:prSet/>
      <dgm:spPr/>
      <dgm:t>
        <a:bodyPr/>
        <a:lstStyle/>
        <a:p>
          <a:endParaRPr lang="en-US"/>
        </a:p>
      </dgm:t>
    </dgm:pt>
    <dgm:pt modelId="{D35BEEA4-7BAA-4B42-8129-3AF92ECFB59F}" type="sibTrans" cxnId="{6BC16E16-F232-4095-AE3B-D9A9E6886492}">
      <dgm:prSet/>
      <dgm:spPr/>
      <dgm:t>
        <a:bodyPr/>
        <a:lstStyle/>
        <a:p>
          <a:endParaRPr lang="en-US"/>
        </a:p>
      </dgm:t>
    </dgm:pt>
    <dgm:pt modelId="{3EEBF1D7-AF5F-4111-B314-980C09755FFC}" type="asst">
      <dgm:prSet phldrT="[Text]" custT="1"/>
      <dgm:spPr/>
      <dgm:t>
        <a:bodyPr/>
        <a:lstStyle/>
        <a:p>
          <a:r>
            <a:rPr lang="en-US" sz="2000" dirty="0"/>
            <a:t>CFPB</a:t>
          </a:r>
        </a:p>
      </dgm:t>
    </dgm:pt>
    <dgm:pt modelId="{6BD181D6-2092-40D5-9D43-A84DB06A4FCC}" type="parTrans" cxnId="{7828C820-E84A-4A9E-9175-72E7516CE2CB}">
      <dgm:prSet/>
      <dgm:spPr/>
      <dgm:t>
        <a:bodyPr/>
        <a:lstStyle/>
        <a:p>
          <a:endParaRPr lang="en-US"/>
        </a:p>
      </dgm:t>
    </dgm:pt>
    <dgm:pt modelId="{F8AB7A61-0970-4CF3-81BC-71B355DF08C6}" type="sibTrans" cxnId="{7828C820-E84A-4A9E-9175-72E7516CE2CB}">
      <dgm:prSet/>
      <dgm:spPr/>
      <dgm:t>
        <a:bodyPr/>
        <a:lstStyle/>
        <a:p>
          <a:endParaRPr lang="en-US"/>
        </a:p>
      </dgm:t>
    </dgm:pt>
    <dgm:pt modelId="{56440945-C074-47CB-9DAE-93F966FEF0A2}" type="asst">
      <dgm:prSet phldrT="[Text]" custT="1"/>
      <dgm:spPr/>
      <dgm:t>
        <a:bodyPr/>
        <a:lstStyle/>
        <a:p>
          <a:r>
            <a:rPr lang="en-US" sz="2000" dirty="0"/>
            <a:t>FTC</a:t>
          </a:r>
        </a:p>
      </dgm:t>
    </dgm:pt>
    <dgm:pt modelId="{1592D2B3-9E80-4434-A771-D75F41898210}" type="parTrans" cxnId="{1A0C8C49-C8E6-4164-A11F-C2A721AB7CFB}">
      <dgm:prSet/>
      <dgm:spPr/>
      <dgm:t>
        <a:bodyPr/>
        <a:lstStyle/>
        <a:p>
          <a:endParaRPr lang="en-US"/>
        </a:p>
      </dgm:t>
    </dgm:pt>
    <dgm:pt modelId="{577D5978-9AE1-4636-A2B7-D3BAB68C89BA}" type="sibTrans" cxnId="{1A0C8C49-C8E6-4164-A11F-C2A721AB7CFB}">
      <dgm:prSet/>
      <dgm:spPr/>
      <dgm:t>
        <a:bodyPr/>
        <a:lstStyle/>
        <a:p>
          <a:endParaRPr lang="en-US"/>
        </a:p>
      </dgm:t>
    </dgm:pt>
    <dgm:pt modelId="{0A64DE26-FF1C-49D6-B292-0B60A7FDF6F1}" type="asst">
      <dgm:prSet phldrT="[Text]" custT="1"/>
      <dgm:spPr/>
      <dgm:t>
        <a:bodyPr/>
        <a:lstStyle/>
        <a:p>
          <a:r>
            <a:rPr lang="en-US" sz="2000" dirty="0"/>
            <a:t>Servicer Ombudsman</a:t>
          </a:r>
        </a:p>
      </dgm:t>
    </dgm:pt>
    <dgm:pt modelId="{147836D0-171C-4510-BC5F-330815F6608F}" type="parTrans" cxnId="{1C1740B6-E393-43BE-8724-91FA9DCE485C}">
      <dgm:prSet/>
      <dgm:spPr/>
      <dgm:t>
        <a:bodyPr/>
        <a:lstStyle/>
        <a:p>
          <a:endParaRPr lang="en-US"/>
        </a:p>
      </dgm:t>
    </dgm:pt>
    <dgm:pt modelId="{D09A8BD3-D336-40E4-9C6B-1DD732D0434F}" type="sibTrans" cxnId="{1C1740B6-E393-43BE-8724-91FA9DCE485C}">
      <dgm:prSet/>
      <dgm:spPr/>
      <dgm:t>
        <a:bodyPr/>
        <a:lstStyle/>
        <a:p>
          <a:endParaRPr lang="en-US"/>
        </a:p>
      </dgm:t>
    </dgm:pt>
    <dgm:pt modelId="{B2B3E442-73D8-4EFE-845F-392AD4EDEAEA}" type="asst">
      <dgm:prSet phldrT="[Text]" custT="1"/>
      <dgm:spPr/>
      <dgm:t>
        <a:bodyPr/>
        <a:lstStyle/>
        <a:p>
          <a:r>
            <a:rPr lang="en-US" sz="2000" dirty="0"/>
            <a:t>WA Legal Aid</a:t>
          </a:r>
        </a:p>
      </dgm:t>
    </dgm:pt>
    <dgm:pt modelId="{FCE7CCAC-A016-4BA8-88DD-6E35A62144FD}" type="parTrans" cxnId="{5884162B-A8DF-4EA3-B6B0-AFAFAA39797B}">
      <dgm:prSet/>
      <dgm:spPr/>
      <dgm:t>
        <a:bodyPr/>
        <a:lstStyle/>
        <a:p>
          <a:endParaRPr lang="en-US"/>
        </a:p>
      </dgm:t>
    </dgm:pt>
    <dgm:pt modelId="{512038F9-FD34-42E0-BD29-3A80882B2E40}" type="sibTrans" cxnId="{5884162B-A8DF-4EA3-B6B0-AFAFAA39797B}">
      <dgm:prSet/>
      <dgm:spPr/>
      <dgm:t>
        <a:bodyPr/>
        <a:lstStyle/>
        <a:p>
          <a:endParaRPr lang="en-US"/>
        </a:p>
      </dgm:t>
    </dgm:pt>
    <dgm:pt modelId="{3DCE5B65-AA86-410E-95AC-DFBE6FFA3BD9}" type="pres">
      <dgm:prSet presAssocID="{3C0E2811-ABDB-45FC-A451-850B6098BDAB}" presName="hierChild1" presStyleCnt="0">
        <dgm:presLayoutVars>
          <dgm:orgChart val="1"/>
          <dgm:chPref val="1"/>
          <dgm:dir/>
          <dgm:animOne val="branch"/>
          <dgm:animLvl val="lvl"/>
          <dgm:resizeHandles/>
        </dgm:presLayoutVars>
      </dgm:prSet>
      <dgm:spPr/>
    </dgm:pt>
    <dgm:pt modelId="{03F79D96-18BB-4C6E-B54E-540961E69F52}" type="pres">
      <dgm:prSet presAssocID="{7EB03667-5EEE-44C8-930F-E3818A597EAC}" presName="hierRoot1" presStyleCnt="0">
        <dgm:presLayoutVars>
          <dgm:hierBranch val="init"/>
        </dgm:presLayoutVars>
      </dgm:prSet>
      <dgm:spPr/>
    </dgm:pt>
    <dgm:pt modelId="{FDA5C94F-E5CE-4A33-9603-26D3AF35B26E}" type="pres">
      <dgm:prSet presAssocID="{7EB03667-5EEE-44C8-930F-E3818A597EAC}" presName="rootComposite1" presStyleCnt="0"/>
      <dgm:spPr/>
    </dgm:pt>
    <dgm:pt modelId="{EA8C90A1-F2D8-4DC1-BAD9-AC65AEB21FDE}" type="pres">
      <dgm:prSet presAssocID="{7EB03667-5EEE-44C8-930F-E3818A597EAC}" presName="rootText1" presStyleLbl="node0" presStyleIdx="0" presStyleCnt="1" custScaleX="146057" custScaleY="120231">
        <dgm:presLayoutVars>
          <dgm:chPref val="3"/>
        </dgm:presLayoutVars>
      </dgm:prSet>
      <dgm:spPr/>
    </dgm:pt>
    <dgm:pt modelId="{6449E7C5-D241-4266-A63A-55720F6C0005}" type="pres">
      <dgm:prSet presAssocID="{7EB03667-5EEE-44C8-930F-E3818A597EAC}" presName="rootConnector1" presStyleLbl="node1" presStyleIdx="0" presStyleCnt="0"/>
      <dgm:spPr/>
    </dgm:pt>
    <dgm:pt modelId="{0C42F2C5-0A29-48D6-9CFD-28A23E9BFDE0}" type="pres">
      <dgm:prSet presAssocID="{7EB03667-5EEE-44C8-930F-E3818A597EAC}" presName="hierChild2" presStyleCnt="0"/>
      <dgm:spPr/>
    </dgm:pt>
    <dgm:pt modelId="{7D8CB7D1-80CB-4234-9DA5-F8792B54ECDD}" type="pres">
      <dgm:prSet presAssocID="{7EB03667-5EEE-44C8-930F-E3818A597EAC}" presName="hierChild3" presStyleCnt="0"/>
      <dgm:spPr/>
    </dgm:pt>
    <dgm:pt modelId="{CEA2A988-2645-461C-B995-24FB0AAA47AB}" type="pres">
      <dgm:prSet presAssocID="{5A7FD07C-4DBB-4F2E-86C0-BAC2336570DC}" presName="Name111" presStyleLbl="parChTrans1D2" presStyleIdx="0" presStyleCnt="4"/>
      <dgm:spPr/>
    </dgm:pt>
    <dgm:pt modelId="{189BFF8D-334B-4C56-8315-8191808F90C9}" type="pres">
      <dgm:prSet presAssocID="{D98BB129-AD2D-48F0-831F-CD0F073415B5}" presName="hierRoot3" presStyleCnt="0">
        <dgm:presLayoutVars>
          <dgm:hierBranch val="init"/>
        </dgm:presLayoutVars>
      </dgm:prSet>
      <dgm:spPr/>
    </dgm:pt>
    <dgm:pt modelId="{D79A9104-95A0-473A-8459-9C83626ADF7D}" type="pres">
      <dgm:prSet presAssocID="{D98BB129-AD2D-48F0-831F-CD0F073415B5}" presName="rootComposite3" presStyleCnt="0"/>
      <dgm:spPr/>
    </dgm:pt>
    <dgm:pt modelId="{FA064EE2-1643-49F3-B03C-03297ED42712}" type="pres">
      <dgm:prSet presAssocID="{D98BB129-AD2D-48F0-831F-CD0F073415B5}" presName="rootText3" presStyleLbl="asst1" presStyleIdx="0" presStyleCnt="9">
        <dgm:presLayoutVars>
          <dgm:chPref val="3"/>
        </dgm:presLayoutVars>
      </dgm:prSet>
      <dgm:spPr/>
    </dgm:pt>
    <dgm:pt modelId="{F6FDE4E8-3391-425F-980B-6EDE4EC3A58C}" type="pres">
      <dgm:prSet presAssocID="{D98BB129-AD2D-48F0-831F-CD0F073415B5}" presName="rootConnector3" presStyleLbl="asst1" presStyleIdx="0" presStyleCnt="9"/>
      <dgm:spPr/>
    </dgm:pt>
    <dgm:pt modelId="{A78047D2-FE61-4688-B9E0-B53E303551C6}" type="pres">
      <dgm:prSet presAssocID="{D98BB129-AD2D-48F0-831F-CD0F073415B5}" presName="hierChild6" presStyleCnt="0"/>
      <dgm:spPr/>
    </dgm:pt>
    <dgm:pt modelId="{CACDB703-B811-429F-AEE3-17252531F08F}" type="pres">
      <dgm:prSet presAssocID="{D98BB129-AD2D-48F0-831F-CD0F073415B5}" presName="hierChild7" presStyleCnt="0"/>
      <dgm:spPr/>
    </dgm:pt>
    <dgm:pt modelId="{37B33054-F18A-4F86-B082-A81E98187553}" type="pres">
      <dgm:prSet presAssocID="{9B6DB6DF-0AC6-4027-A84C-362B7F8E752B}" presName="Name111" presStyleLbl="parChTrans1D3" presStyleIdx="0" presStyleCnt="5"/>
      <dgm:spPr/>
    </dgm:pt>
    <dgm:pt modelId="{2A9E4C22-123E-485F-8E1A-F1C78E1688BE}" type="pres">
      <dgm:prSet presAssocID="{B6C44AAB-F633-4488-8031-88B25AAD275A}" presName="hierRoot3" presStyleCnt="0">
        <dgm:presLayoutVars>
          <dgm:hierBranch val="init"/>
        </dgm:presLayoutVars>
      </dgm:prSet>
      <dgm:spPr/>
    </dgm:pt>
    <dgm:pt modelId="{F13FACDD-598B-4582-A1E3-9832D50B4B11}" type="pres">
      <dgm:prSet presAssocID="{B6C44AAB-F633-4488-8031-88B25AAD275A}" presName="rootComposite3" presStyleCnt="0"/>
      <dgm:spPr/>
    </dgm:pt>
    <dgm:pt modelId="{725AD110-CB4A-45C1-8B55-B1B04339305A}" type="pres">
      <dgm:prSet presAssocID="{B6C44AAB-F633-4488-8031-88B25AAD275A}" presName="rootText3" presStyleLbl="asst1" presStyleIdx="1" presStyleCnt="9">
        <dgm:presLayoutVars>
          <dgm:chPref val="3"/>
        </dgm:presLayoutVars>
      </dgm:prSet>
      <dgm:spPr/>
    </dgm:pt>
    <dgm:pt modelId="{B33FF4AC-F5A2-4A8B-9E63-A8E671EB4C46}" type="pres">
      <dgm:prSet presAssocID="{B6C44AAB-F633-4488-8031-88B25AAD275A}" presName="rootConnector3" presStyleLbl="asst1" presStyleIdx="1" presStyleCnt="9"/>
      <dgm:spPr/>
    </dgm:pt>
    <dgm:pt modelId="{A5927968-2840-48E4-8B68-E2A113915B0C}" type="pres">
      <dgm:prSet presAssocID="{B6C44AAB-F633-4488-8031-88B25AAD275A}" presName="hierChild6" presStyleCnt="0"/>
      <dgm:spPr/>
    </dgm:pt>
    <dgm:pt modelId="{86355266-6000-4351-BA9A-A5CC24FAEFE1}" type="pres">
      <dgm:prSet presAssocID="{B6C44AAB-F633-4488-8031-88B25AAD275A}" presName="hierChild7" presStyleCnt="0"/>
      <dgm:spPr/>
    </dgm:pt>
    <dgm:pt modelId="{92EF14AB-953B-4166-A02A-E9A95F49F3B0}" type="pres">
      <dgm:prSet presAssocID="{758C92AA-1295-4B91-8D2A-C3E8380DFD6F}" presName="Name111" presStyleLbl="parChTrans1D3" presStyleIdx="1" presStyleCnt="5"/>
      <dgm:spPr/>
    </dgm:pt>
    <dgm:pt modelId="{C1F80781-FE03-441E-BA0D-D9D640EB3C8E}" type="pres">
      <dgm:prSet presAssocID="{230AE1EA-1EB0-4940-B36C-E644F11E5B08}" presName="hierRoot3" presStyleCnt="0">
        <dgm:presLayoutVars>
          <dgm:hierBranch val="init"/>
        </dgm:presLayoutVars>
      </dgm:prSet>
      <dgm:spPr/>
    </dgm:pt>
    <dgm:pt modelId="{039E93C5-B616-4A08-8632-2AFAE38B941A}" type="pres">
      <dgm:prSet presAssocID="{230AE1EA-1EB0-4940-B36C-E644F11E5B08}" presName="rootComposite3" presStyleCnt="0"/>
      <dgm:spPr/>
    </dgm:pt>
    <dgm:pt modelId="{F2A22EA3-38E7-4373-9EE2-2CB9D8E83411}" type="pres">
      <dgm:prSet presAssocID="{230AE1EA-1EB0-4940-B36C-E644F11E5B08}" presName="rootText3" presStyleLbl="asst1" presStyleIdx="2" presStyleCnt="9">
        <dgm:presLayoutVars>
          <dgm:chPref val="3"/>
        </dgm:presLayoutVars>
      </dgm:prSet>
      <dgm:spPr/>
    </dgm:pt>
    <dgm:pt modelId="{42433EAF-4DC0-450F-A950-87D960482904}" type="pres">
      <dgm:prSet presAssocID="{230AE1EA-1EB0-4940-B36C-E644F11E5B08}" presName="rootConnector3" presStyleLbl="asst1" presStyleIdx="2" presStyleCnt="9"/>
      <dgm:spPr/>
    </dgm:pt>
    <dgm:pt modelId="{B089C666-8C6B-4421-A69D-7183060AFFCF}" type="pres">
      <dgm:prSet presAssocID="{230AE1EA-1EB0-4940-B36C-E644F11E5B08}" presName="hierChild6" presStyleCnt="0"/>
      <dgm:spPr/>
    </dgm:pt>
    <dgm:pt modelId="{21C60456-6E89-4F59-89D2-521DB881DDA7}" type="pres">
      <dgm:prSet presAssocID="{230AE1EA-1EB0-4940-B36C-E644F11E5B08}" presName="hierChild7" presStyleCnt="0"/>
      <dgm:spPr/>
    </dgm:pt>
    <dgm:pt modelId="{90061F35-FE86-4338-9852-892658190C04}" type="pres">
      <dgm:prSet presAssocID="{5E91D50C-B924-4F2C-8AF5-450A73FC2EEA}" presName="Name111" presStyleLbl="parChTrans1D2" presStyleIdx="1" presStyleCnt="4"/>
      <dgm:spPr/>
    </dgm:pt>
    <dgm:pt modelId="{DB3BA94C-1A20-44CD-BA30-566F03781E10}" type="pres">
      <dgm:prSet presAssocID="{3756B71B-2259-456F-BD35-ECFA0F950508}" presName="hierRoot3" presStyleCnt="0">
        <dgm:presLayoutVars>
          <dgm:hierBranch val="init"/>
        </dgm:presLayoutVars>
      </dgm:prSet>
      <dgm:spPr/>
    </dgm:pt>
    <dgm:pt modelId="{E7C5BA05-9F88-4B54-A658-D0A368298943}" type="pres">
      <dgm:prSet presAssocID="{3756B71B-2259-456F-BD35-ECFA0F950508}" presName="rootComposite3" presStyleCnt="0"/>
      <dgm:spPr/>
    </dgm:pt>
    <dgm:pt modelId="{C3BCAD06-3389-48D3-8748-6A602A7277B4}" type="pres">
      <dgm:prSet presAssocID="{3756B71B-2259-456F-BD35-ECFA0F950508}" presName="rootText3" presStyleLbl="asst1" presStyleIdx="3" presStyleCnt="9">
        <dgm:presLayoutVars>
          <dgm:chPref val="3"/>
        </dgm:presLayoutVars>
      </dgm:prSet>
      <dgm:spPr/>
    </dgm:pt>
    <dgm:pt modelId="{FDA4065F-5509-4663-907D-3F8F615CDB5C}" type="pres">
      <dgm:prSet presAssocID="{3756B71B-2259-456F-BD35-ECFA0F950508}" presName="rootConnector3" presStyleLbl="asst1" presStyleIdx="3" presStyleCnt="9"/>
      <dgm:spPr/>
    </dgm:pt>
    <dgm:pt modelId="{46AEC8B3-32F6-445E-9298-AEB58B08C94D}" type="pres">
      <dgm:prSet presAssocID="{3756B71B-2259-456F-BD35-ECFA0F950508}" presName="hierChild6" presStyleCnt="0"/>
      <dgm:spPr/>
    </dgm:pt>
    <dgm:pt modelId="{4498533A-CB5F-4E1A-AD00-5A1684D6BE64}" type="pres">
      <dgm:prSet presAssocID="{3756B71B-2259-456F-BD35-ECFA0F950508}" presName="hierChild7" presStyleCnt="0"/>
      <dgm:spPr/>
    </dgm:pt>
    <dgm:pt modelId="{4A7F2AA6-2C2D-4E22-B12C-7C803CF4233F}" type="pres">
      <dgm:prSet presAssocID="{48B76096-8264-48E7-816F-CAF26E040408}" presName="Name111" presStyleLbl="parChTrans1D3" presStyleIdx="2" presStyleCnt="5"/>
      <dgm:spPr/>
    </dgm:pt>
    <dgm:pt modelId="{94628B94-988A-49E6-B424-6DBEAFDCC872}" type="pres">
      <dgm:prSet presAssocID="{F2D1444C-2C81-4402-BA55-D943350C9CFC}" presName="hierRoot3" presStyleCnt="0">
        <dgm:presLayoutVars>
          <dgm:hierBranch val="init"/>
        </dgm:presLayoutVars>
      </dgm:prSet>
      <dgm:spPr/>
    </dgm:pt>
    <dgm:pt modelId="{9188F83F-9DE8-49E6-9EF5-731330E410F1}" type="pres">
      <dgm:prSet presAssocID="{F2D1444C-2C81-4402-BA55-D943350C9CFC}" presName="rootComposite3" presStyleCnt="0"/>
      <dgm:spPr/>
    </dgm:pt>
    <dgm:pt modelId="{06808D97-F1B4-42CE-9444-A15C3041A8E5}" type="pres">
      <dgm:prSet presAssocID="{F2D1444C-2C81-4402-BA55-D943350C9CFC}" presName="rootText3" presStyleLbl="asst1" presStyleIdx="4" presStyleCnt="9">
        <dgm:presLayoutVars>
          <dgm:chPref val="3"/>
        </dgm:presLayoutVars>
      </dgm:prSet>
      <dgm:spPr/>
    </dgm:pt>
    <dgm:pt modelId="{4CB761A4-DAE8-473F-91C1-AF1CB92C77C2}" type="pres">
      <dgm:prSet presAssocID="{F2D1444C-2C81-4402-BA55-D943350C9CFC}" presName="rootConnector3" presStyleLbl="asst1" presStyleIdx="4" presStyleCnt="9"/>
      <dgm:spPr/>
    </dgm:pt>
    <dgm:pt modelId="{86D45F00-16D7-49B7-890D-3FAF940F602E}" type="pres">
      <dgm:prSet presAssocID="{F2D1444C-2C81-4402-BA55-D943350C9CFC}" presName="hierChild6" presStyleCnt="0"/>
      <dgm:spPr/>
    </dgm:pt>
    <dgm:pt modelId="{E463E170-659F-4225-AA92-46806C13521A}" type="pres">
      <dgm:prSet presAssocID="{F2D1444C-2C81-4402-BA55-D943350C9CFC}" presName="hierChild7" presStyleCnt="0"/>
      <dgm:spPr/>
    </dgm:pt>
    <dgm:pt modelId="{949A9AC2-BF61-4180-BC9E-A3AAB30FAF7E}" type="pres">
      <dgm:prSet presAssocID="{6BD181D6-2092-40D5-9D43-A84DB06A4FCC}" presName="Name111" presStyleLbl="parChTrans1D3" presStyleIdx="3" presStyleCnt="5"/>
      <dgm:spPr/>
    </dgm:pt>
    <dgm:pt modelId="{8161C246-4731-4165-9599-153A5F0AD956}" type="pres">
      <dgm:prSet presAssocID="{3EEBF1D7-AF5F-4111-B314-980C09755FFC}" presName="hierRoot3" presStyleCnt="0">
        <dgm:presLayoutVars>
          <dgm:hierBranch val="init"/>
        </dgm:presLayoutVars>
      </dgm:prSet>
      <dgm:spPr/>
    </dgm:pt>
    <dgm:pt modelId="{91ED8962-A01A-4D4A-838D-942B944DC676}" type="pres">
      <dgm:prSet presAssocID="{3EEBF1D7-AF5F-4111-B314-980C09755FFC}" presName="rootComposite3" presStyleCnt="0"/>
      <dgm:spPr/>
    </dgm:pt>
    <dgm:pt modelId="{7FAB8C17-97BD-4E42-BD8A-CD9442863516}" type="pres">
      <dgm:prSet presAssocID="{3EEBF1D7-AF5F-4111-B314-980C09755FFC}" presName="rootText3" presStyleLbl="asst1" presStyleIdx="5" presStyleCnt="9">
        <dgm:presLayoutVars>
          <dgm:chPref val="3"/>
        </dgm:presLayoutVars>
      </dgm:prSet>
      <dgm:spPr/>
    </dgm:pt>
    <dgm:pt modelId="{50A0C1AD-F5B4-4637-8333-EAC8A5B3A398}" type="pres">
      <dgm:prSet presAssocID="{3EEBF1D7-AF5F-4111-B314-980C09755FFC}" presName="rootConnector3" presStyleLbl="asst1" presStyleIdx="5" presStyleCnt="9"/>
      <dgm:spPr/>
    </dgm:pt>
    <dgm:pt modelId="{682DDA64-D9B9-4F2F-BCDD-98FFA9902083}" type="pres">
      <dgm:prSet presAssocID="{3EEBF1D7-AF5F-4111-B314-980C09755FFC}" presName="hierChild6" presStyleCnt="0"/>
      <dgm:spPr/>
    </dgm:pt>
    <dgm:pt modelId="{A93A6F13-16A3-4159-A192-64527C940E8A}" type="pres">
      <dgm:prSet presAssocID="{3EEBF1D7-AF5F-4111-B314-980C09755FFC}" presName="hierChild7" presStyleCnt="0"/>
      <dgm:spPr/>
    </dgm:pt>
    <dgm:pt modelId="{23DEC4F9-8400-48E0-A3EA-9DDD4F96AE52}" type="pres">
      <dgm:prSet presAssocID="{1592D2B3-9E80-4434-A771-D75F41898210}" presName="Name111" presStyleLbl="parChTrans1D3" presStyleIdx="4" presStyleCnt="5"/>
      <dgm:spPr/>
    </dgm:pt>
    <dgm:pt modelId="{9A7D1381-B83C-4486-B44F-57154BB8FC33}" type="pres">
      <dgm:prSet presAssocID="{56440945-C074-47CB-9DAE-93F966FEF0A2}" presName="hierRoot3" presStyleCnt="0">
        <dgm:presLayoutVars>
          <dgm:hierBranch val="init"/>
        </dgm:presLayoutVars>
      </dgm:prSet>
      <dgm:spPr/>
    </dgm:pt>
    <dgm:pt modelId="{4322C8BD-4BCA-4C8A-89FC-4AACBD915B16}" type="pres">
      <dgm:prSet presAssocID="{56440945-C074-47CB-9DAE-93F966FEF0A2}" presName="rootComposite3" presStyleCnt="0"/>
      <dgm:spPr/>
    </dgm:pt>
    <dgm:pt modelId="{768B0C11-E286-4927-BE4F-6BD81C0041B7}" type="pres">
      <dgm:prSet presAssocID="{56440945-C074-47CB-9DAE-93F966FEF0A2}" presName="rootText3" presStyleLbl="asst1" presStyleIdx="6" presStyleCnt="9">
        <dgm:presLayoutVars>
          <dgm:chPref val="3"/>
        </dgm:presLayoutVars>
      </dgm:prSet>
      <dgm:spPr/>
    </dgm:pt>
    <dgm:pt modelId="{7B283848-635E-48C1-A022-A74EF2B54B2B}" type="pres">
      <dgm:prSet presAssocID="{56440945-C074-47CB-9DAE-93F966FEF0A2}" presName="rootConnector3" presStyleLbl="asst1" presStyleIdx="6" presStyleCnt="9"/>
      <dgm:spPr/>
    </dgm:pt>
    <dgm:pt modelId="{165104C5-B268-4E87-8E0B-7908A9657F46}" type="pres">
      <dgm:prSet presAssocID="{56440945-C074-47CB-9DAE-93F966FEF0A2}" presName="hierChild6" presStyleCnt="0"/>
      <dgm:spPr/>
    </dgm:pt>
    <dgm:pt modelId="{ABC30123-6103-4B6A-ABE1-3399AEDE91DD}" type="pres">
      <dgm:prSet presAssocID="{56440945-C074-47CB-9DAE-93F966FEF0A2}" presName="hierChild7" presStyleCnt="0"/>
      <dgm:spPr/>
    </dgm:pt>
    <dgm:pt modelId="{501DE7E4-3AEC-4517-8FFE-3A018A2989F9}" type="pres">
      <dgm:prSet presAssocID="{147836D0-171C-4510-BC5F-330815F6608F}" presName="Name111" presStyleLbl="parChTrans1D2" presStyleIdx="2" presStyleCnt="4"/>
      <dgm:spPr/>
    </dgm:pt>
    <dgm:pt modelId="{348DE4CD-8C67-4949-A0FE-0BF4E84C1F6B}" type="pres">
      <dgm:prSet presAssocID="{0A64DE26-FF1C-49D6-B292-0B60A7FDF6F1}" presName="hierRoot3" presStyleCnt="0">
        <dgm:presLayoutVars>
          <dgm:hierBranch val="init"/>
        </dgm:presLayoutVars>
      </dgm:prSet>
      <dgm:spPr/>
    </dgm:pt>
    <dgm:pt modelId="{5949CCCC-E08D-462B-BED9-23819CB75169}" type="pres">
      <dgm:prSet presAssocID="{0A64DE26-FF1C-49D6-B292-0B60A7FDF6F1}" presName="rootComposite3" presStyleCnt="0"/>
      <dgm:spPr/>
    </dgm:pt>
    <dgm:pt modelId="{4CAF77FC-82D4-43E1-BB5D-B10123326887}" type="pres">
      <dgm:prSet presAssocID="{0A64DE26-FF1C-49D6-B292-0B60A7FDF6F1}" presName="rootText3" presStyleLbl="asst1" presStyleIdx="7" presStyleCnt="9">
        <dgm:presLayoutVars>
          <dgm:chPref val="3"/>
        </dgm:presLayoutVars>
      </dgm:prSet>
      <dgm:spPr/>
    </dgm:pt>
    <dgm:pt modelId="{8B4CF792-7D78-45A2-B7B1-6AC9FAC3539A}" type="pres">
      <dgm:prSet presAssocID="{0A64DE26-FF1C-49D6-B292-0B60A7FDF6F1}" presName="rootConnector3" presStyleLbl="asst1" presStyleIdx="7" presStyleCnt="9"/>
      <dgm:spPr/>
    </dgm:pt>
    <dgm:pt modelId="{E6DF7EC5-F4FE-4B70-988C-43E15C526456}" type="pres">
      <dgm:prSet presAssocID="{0A64DE26-FF1C-49D6-B292-0B60A7FDF6F1}" presName="hierChild6" presStyleCnt="0"/>
      <dgm:spPr/>
    </dgm:pt>
    <dgm:pt modelId="{E6EA1176-1A67-4ED5-83F3-863579ABF2DB}" type="pres">
      <dgm:prSet presAssocID="{0A64DE26-FF1C-49D6-B292-0B60A7FDF6F1}" presName="hierChild7" presStyleCnt="0"/>
      <dgm:spPr/>
    </dgm:pt>
    <dgm:pt modelId="{D0C33A99-BA55-4F3D-BBED-9FDD0226CA97}" type="pres">
      <dgm:prSet presAssocID="{FCE7CCAC-A016-4BA8-88DD-6E35A62144FD}" presName="Name111" presStyleLbl="parChTrans1D2" presStyleIdx="3" presStyleCnt="4"/>
      <dgm:spPr/>
    </dgm:pt>
    <dgm:pt modelId="{1667F178-CF38-46AF-951E-871EF92F1444}" type="pres">
      <dgm:prSet presAssocID="{B2B3E442-73D8-4EFE-845F-392AD4EDEAEA}" presName="hierRoot3" presStyleCnt="0">
        <dgm:presLayoutVars>
          <dgm:hierBranch val="init"/>
        </dgm:presLayoutVars>
      </dgm:prSet>
      <dgm:spPr/>
    </dgm:pt>
    <dgm:pt modelId="{EF41C518-C186-4801-BBA0-C2760D2C636E}" type="pres">
      <dgm:prSet presAssocID="{B2B3E442-73D8-4EFE-845F-392AD4EDEAEA}" presName="rootComposite3" presStyleCnt="0"/>
      <dgm:spPr/>
    </dgm:pt>
    <dgm:pt modelId="{28D8E443-F184-42A0-9FDC-141289506104}" type="pres">
      <dgm:prSet presAssocID="{B2B3E442-73D8-4EFE-845F-392AD4EDEAEA}" presName="rootText3" presStyleLbl="asst1" presStyleIdx="8" presStyleCnt="9">
        <dgm:presLayoutVars>
          <dgm:chPref val="3"/>
        </dgm:presLayoutVars>
      </dgm:prSet>
      <dgm:spPr/>
    </dgm:pt>
    <dgm:pt modelId="{1EC1E845-0268-4CD9-9801-5B18F9E5806B}" type="pres">
      <dgm:prSet presAssocID="{B2B3E442-73D8-4EFE-845F-392AD4EDEAEA}" presName="rootConnector3" presStyleLbl="asst1" presStyleIdx="8" presStyleCnt="9"/>
      <dgm:spPr/>
    </dgm:pt>
    <dgm:pt modelId="{6480984D-D7EF-4024-9AC3-AE184C146D28}" type="pres">
      <dgm:prSet presAssocID="{B2B3E442-73D8-4EFE-845F-392AD4EDEAEA}" presName="hierChild6" presStyleCnt="0"/>
      <dgm:spPr/>
    </dgm:pt>
    <dgm:pt modelId="{8E9DF888-DF24-4C27-A30A-3FCFF6B9A3FB}" type="pres">
      <dgm:prSet presAssocID="{B2B3E442-73D8-4EFE-845F-392AD4EDEAEA}" presName="hierChild7" presStyleCnt="0"/>
      <dgm:spPr/>
    </dgm:pt>
  </dgm:ptLst>
  <dgm:cxnLst>
    <dgm:cxn modelId="{995A8700-9180-4002-B3F8-76406F560512}" srcId="{7EB03667-5EEE-44C8-930F-E3818A597EAC}" destId="{D98BB129-AD2D-48F0-831F-CD0F073415B5}" srcOrd="0" destOrd="0" parTransId="{5A7FD07C-4DBB-4F2E-86C0-BAC2336570DC}" sibTransId="{E6598543-58E4-411B-A344-D32812D27702}"/>
    <dgm:cxn modelId="{C8FD9009-9BFF-44D0-BAC1-35D54B8BF634}" srcId="{D98BB129-AD2D-48F0-831F-CD0F073415B5}" destId="{B6C44AAB-F633-4488-8031-88B25AAD275A}" srcOrd="0" destOrd="0" parTransId="{9B6DB6DF-0AC6-4027-A84C-362B7F8E752B}" sibTransId="{BFE7457F-6018-4FDF-91D7-C44D475BBF06}"/>
    <dgm:cxn modelId="{4DB9D60B-D559-4867-8062-2F99B0CD8816}" type="presOf" srcId="{F2D1444C-2C81-4402-BA55-D943350C9CFC}" destId="{4CB761A4-DAE8-473F-91C1-AF1CB92C77C2}" srcOrd="1" destOrd="0" presId="urn:microsoft.com/office/officeart/2005/8/layout/orgChart1"/>
    <dgm:cxn modelId="{6BC16E16-F232-4095-AE3B-D9A9E6886492}" srcId="{3756B71B-2259-456F-BD35-ECFA0F950508}" destId="{F2D1444C-2C81-4402-BA55-D943350C9CFC}" srcOrd="0" destOrd="0" parTransId="{48B76096-8264-48E7-816F-CAF26E040408}" sibTransId="{D35BEEA4-7BAA-4B42-8129-3AF92ECFB59F}"/>
    <dgm:cxn modelId="{7828C820-E84A-4A9E-9175-72E7516CE2CB}" srcId="{3756B71B-2259-456F-BD35-ECFA0F950508}" destId="{3EEBF1D7-AF5F-4111-B314-980C09755FFC}" srcOrd="1" destOrd="0" parTransId="{6BD181D6-2092-40D5-9D43-A84DB06A4FCC}" sibTransId="{F8AB7A61-0970-4CF3-81BC-71B355DF08C6}"/>
    <dgm:cxn modelId="{0D766722-ADD6-45B5-8B5C-4543FEF56C53}" srcId="{3C0E2811-ABDB-45FC-A451-850B6098BDAB}" destId="{7EB03667-5EEE-44C8-930F-E3818A597EAC}" srcOrd="0" destOrd="0" parTransId="{6953764C-EF8D-493E-A75B-60FCDEB1B2FD}" sibTransId="{19EAC3A4-3DFD-48CC-8696-71419BCC4C29}"/>
    <dgm:cxn modelId="{5884162B-A8DF-4EA3-B6B0-AFAFAA39797B}" srcId="{7EB03667-5EEE-44C8-930F-E3818A597EAC}" destId="{B2B3E442-73D8-4EFE-845F-392AD4EDEAEA}" srcOrd="3" destOrd="0" parTransId="{FCE7CCAC-A016-4BA8-88DD-6E35A62144FD}" sibTransId="{512038F9-FD34-42E0-BD29-3A80882B2E40}"/>
    <dgm:cxn modelId="{E407B733-FA7E-474A-994B-02D69B69A863}" type="presOf" srcId="{56440945-C074-47CB-9DAE-93F966FEF0A2}" destId="{7B283848-635E-48C1-A022-A74EF2B54B2B}" srcOrd="1" destOrd="0" presId="urn:microsoft.com/office/officeart/2005/8/layout/orgChart1"/>
    <dgm:cxn modelId="{05AEBD38-F897-4FC4-AC30-D7490DBEFD69}" type="presOf" srcId="{0A64DE26-FF1C-49D6-B292-0B60A7FDF6F1}" destId="{4CAF77FC-82D4-43E1-BB5D-B10123326887}" srcOrd="0" destOrd="0" presId="urn:microsoft.com/office/officeart/2005/8/layout/orgChart1"/>
    <dgm:cxn modelId="{A667423C-52A5-47D6-8B0D-F78F908A8450}" type="presOf" srcId="{230AE1EA-1EB0-4940-B36C-E644F11E5B08}" destId="{F2A22EA3-38E7-4373-9EE2-2CB9D8E83411}" srcOrd="0" destOrd="0" presId="urn:microsoft.com/office/officeart/2005/8/layout/orgChart1"/>
    <dgm:cxn modelId="{E9277B5F-BCE7-4775-907E-FFF34CBA4F49}" type="presOf" srcId="{9B6DB6DF-0AC6-4027-A84C-362B7F8E752B}" destId="{37B33054-F18A-4F86-B082-A81E98187553}" srcOrd="0" destOrd="0" presId="urn:microsoft.com/office/officeart/2005/8/layout/orgChart1"/>
    <dgm:cxn modelId="{62633242-E050-4D4E-944A-80C45131F08E}" type="presOf" srcId="{147836D0-171C-4510-BC5F-330815F6608F}" destId="{501DE7E4-3AEC-4517-8FFE-3A018A2989F9}" srcOrd="0" destOrd="0" presId="urn:microsoft.com/office/officeart/2005/8/layout/orgChart1"/>
    <dgm:cxn modelId="{23903262-182C-445C-AE81-D27AD637D264}" type="presOf" srcId="{6BD181D6-2092-40D5-9D43-A84DB06A4FCC}" destId="{949A9AC2-BF61-4180-BC9E-A3AAB30FAF7E}" srcOrd="0" destOrd="0" presId="urn:microsoft.com/office/officeart/2005/8/layout/orgChart1"/>
    <dgm:cxn modelId="{1A0C8C49-C8E6-4164-A11F-C2A721AB7CFB}" srcId="{3756B71B-2259-456F-BD35-ECFA0F950508}" destId="{56440945-C074-47CB-9DAE-93F966FEF0A2}" srcOrd="2" destOrd="0" parTransId="{1592D2B3-9E80-4434-A771-D75F41898210}" sibTransId="{577D5978-9AE1-4636-A2B7-D3BAB68C89BA}"/>
    <dgm:cxn modelId="{3420246B-14CB-4E5D-A959-B50897B03EB7}" type="presOf" srcId="{FCE7CCAC-A016-4BA8-88DD-6E35A62144FD}" destId="{D0C33A99-BA55-4F3D-BBED-9FDD0226CA97}" srcOrd="0" destOrd="0" presId="urn:microsoft.com/office/officeart/2005/8/layout/orgChart1"/>
    <dgm:cxn modelId="{D073204E-217D-4EEA-AF96-A01054AA51C8}" type="presOf" srcId="{56440945-C074-47CB-9DAE-93F966FEF0A2}" destId="{768B0C11-E286-4927-BE4F-6BD81C0041B7}" srcOrd="0" destOrd="0" presId="urn:microsoft.com/office/officeart/2005/8/layout/orgChart1"/>
    <dgm:cxn modelId="{67389057-C0EC-4D1A-88FD-6001939C482B}" type="presOf" srcId="{F2D1444C-2C81-4402-BA55-D943350C9CFC}" destId="{06808D97-F1B4-42CE-9444-A15C3041A8E5}" srcOrd="0" destOrd="0" presId="urn:microsoft.com/office/officeart/2005/8/layout/orgChart1"/>
    <dgm:cxn modelId="{EB92377D-AAAA-4D52-B10F-12A44F102500}" type="presOf" srcId="{7EB03667-5EEE-44C8-930F-E3818A597EAC}" destId="{EA8C90A1-F2D8-4DC1-BAD9-AC65AEB21FDE}" srcOrd="0" destOrd="0" presId="urn:microsoft.com/office/officeart/2005/8/layout/orgChart1"/>
    <dgm:cxn modelId="{320F1B7E-911D-44AB-89AA-C1124F47985C}" type="presOf" srcId="{D98BB129-AD2D-48F0-831F-CD0F073415B5}" destId="{FA064EE2-1643-49F3-B03C-03297ED42712}" srcOrd="0" destOrd="0" presId="urn:microsoft.com/office/officeart/2005/8/layout/orgChart1"/>
    <dgm:cxn modelId="{0C6DB88E-524C-4A72-8071-F4587D577439}" type="presOf" srcId="{B2B3E442-73D8-4EFE-845F-392AD4EDEAEA}" destId="{1EC1E845-0268-4CD9-9801-5B18F9E5806B}" srcOrd="1" destOrd="0" presId="urn:microsoft.com/office/officeart/2005/8/layout/orgChart1"/>
    <dgm:cxn modelId="{0859BFA5-9697-47F5-9109-09EA8F1EB7DF}" srcId="{D98BB129-AD2D-48F0-831F-CD0F073415B5}" destId="{230AE1EA-1EB0-4940-B36C-E644F11E5B08}" srcOrd="1" destOrd="0" parTransId="{758C92AA-1295-4B91-8D2A-C3E8380DFD6F}" sibTransId="{71110B5F-3A6C-4BA4-A57A-1E0CE623AA44}"/>
    <dgm:cxn modelId="{68E77DA6-309E-45CD-8E33-BC3672C62E95}" type="presOf" srcId="{0A64DE26-FF1C-49D6-B292-0B60A7FDF6F1}" destId="{8B4CF792-7D78-45A2-B7B1-6AC9FAC3539A}" srcOrd="1" destOrd="0" presId="urn:microsoft.com/office/officeart/2005/8/layout/orgChart1"/>
    <dgm:cxn modelId="{B51C9CA6-FC9C-4E7B-9314-EB3E30752E9E}" type="presOf" srcId="{3EEBF1D7-AF5F-4111-B314-980C09755FFC}" destId="{7FAB8C17-97BD-4E42-BD8A-CD9442863516}" srcOrd="0" destOrd="0" presId="urn:microsoft.com/office/officeart/2005/8/layout/orgChart1"/>
    <dgm:cxn modelId="{BC61F2A9-B4FC-401C-98ED-B21BB79FB932}" srcId="{7EB03667-5EEE-44C8-930F-E3818A597EAC}" destId="{3756B71B-2259-456F-BD35-ECFA0F950508}" srcOrd="1" destOrd="0" parTransId="{5E91D50C-B924-4F2C-8AF5-450A73FC2EEA}" sibTransId="{2F6316DB-08EA-46C1-85A2-1FDCD8D61BCC}"/>
    <dgm:cxn modelId="{1C1740B6-E393-43BE-8724-91FA9DCE485C}" srcId="{7EB03667-5EEE-44C8-930F-E3818A597EAC}" destId="{0A64DE26-FF1C-49D6-B292-0B60A7FDF6F1}" srcOrd="2" destOrd="0" parTransId="{147836D0-171C-4510-BC5F-330815F6608F}" sibTransId="{D09A8BD3-D336-40E4-9C6B-1DD732D0434F}"/>
    <dgm:cxn modelId="{841C6CB8-A0B8-4CC8-BA4B-F8F13D3D7D07}" type="presOf" srcId="{B6C44AAB-F633-4488-8031-88B25AAD275A}" destId="{725AD110-CB4A-45C1-8B55-B1B04339305A}" srcOrd="0" destOrd="0" presId="urn:microsoft.com/office/officeart/2005/8/layout/orgChart1"/>
    <dgm:cxn modelId="{989F1DBC-0963-4308-887B-1C8C51F9B4F2}" type="presOf" srcId="{D98BB129-AD2D-48F0-831F-CD0F073415B5}" destId="{F6FDE4E8-3391-425F-980B-6EDE4EC3A58C}" srcOrd="1" destOrd="0" presId="urn:microsoft.com/office/officeart/2005/8/layout/orgChart1"/>
    <dgm:cxn modelId="{BB914ABC-A7B7-4AC3-B339-5C36F61ABBD4}" type="presOf" srcId="{48B76096-8264-48E7-816F-CAF26E040408}" destId="{4A7F2AA6-2C2D-4E22-B12C-7C803CF4233F}" srcOrd="0" destOrd="0" presId="urn:microsoft.com/office/officeart/2005/8/layout/orgChart1"/>
    <dgm:cxn modelId="{E93221C7-5E58-4416-96C7-3CC6E8145D77}" type="presOf" srcId="{5E91D50C-B924-4F2C-8AF5-450A73FC2EEA}" destId="{90061F35-FE86-4338-9852-892658190C04}" srcOrd="0" destOrd="0" presId="urn:microsoft.com/office/officeart/2005/8/layout/orgChart1"/>
    <dgm:cxn modelId="{94B5A2C9-448F-4ABD-8559-6243B810A4DF}" type="presOf" srcId="{3756B71B-2259-456F-BD35-ECFA0F950508}" destId="{FDA4065F-5509-4663-907D-3F8F615CDB5C}" srcOrd="1" destOrd="0" presId="urn:microsoft.com/office/officeart/2005/8/layout/orgChart1"/>
    <dgm:cxn modelId="{1EC415CC-06D4-42C5-897B-4F04C490FD17}" type="presOf" srcId="{3756B71B-2259-456F-BD35-ECFA0F950508}" destId="{C3BCAD06-3389-48D3-8748-6A602A7277B4}" srcOrd="0" destOrd="0" presId="urn:microsoft.com/office/officeart/2005/8/layout/orgChart1"/>
    <dgm:cxn modelId="{F0E46DD4-4EC7-4EE1-820F-DE399C07412E}" type="presOf" srcId="{B6C44AAB-F633-4488-8031-88B25AAD275A}" destId="{B33FF4AC-F5A2-4A8B-9E63-A8E671EB4C46}" srcOrd="1" destOrd="0" presId="urn:microsoft.com/office/officeart/2005/8/layout/orgChart1"/>
    <dgm:cxn modelId="{5EE48AD6-C587-43D1-B851-9F8FB4AC6264}" type="presOf" srcId="{7EB03667-5EEE-44C8-930F-E3818A597EAC}" destId="{6449E7C5-D241-4266-A63A-55720F6C0005}" srcOrd="1" destOrd="0" presId="urn:microsoft.com/office/officeart/2005/8/layout/orgChart1"/>
    <dgm:cxn modelId="{F2996ADC-D423-4835-9652-5EAFE60F79DE}" type="presOf" srcId="{3EEBF1D7-AF5F-4111-B314-980C09755FFC}" destId="{50A0C1AD-F5B4-4637-8333-EAC8A5B3A398}" srcOrd="1" destOrd="0" presId="urn:microsoft.com/office/officeart/2005/8/layout/orgChart1"/>
    <dgm:cxn modelId="{319625E1-E1DF-44D8-923C-B045601660DE}" type="presOf" srcId="{758C92AA-1295-4B91-8D2A-C3E8380DFD6F}" destId="{92EF14AB-953B-4166-A02A-E9A95F49F3B0}" srcOrd="0" destOrd="0" presId="urn:microsoft.com/office/officeart/2005/8/layout/orgChart1"/>
    <dgm:cxn modelId="{62C675EA-E47A-4259-8388-209FB95D1331}" type="presOf" srcId="{B2B3E442-73D8-4EFE-845F-392AD4EDEAEA}" destId="{28D8E443-F184-42A0-9FDC-141289506104}" srcOrd="0" destOrd="0" presId="urn:microsoft.com/office/officeart/2005/8/layout/orgChart1"/>
    <dgm:cxn modelId="{BAC66BEB-2D7E-4645-8EE6-9E4BA0BEC410}" type="presOf" srcId="{5A7FD07C-4DBB-4F2E-86C0-BAC2336570DC}" destId="{CEA2A988-2645-461C-B995-24FB0AAA47AB}" srcOrd="0" destOrd="0" presId="urn:microsoft.com/office/officeart/2005/8/layout/orgChart1"/>
    <dgm:cxn modelId="{53CD4DFB-1E0A-42E8-9CBC-024DBCCCF819}" type="presOf" srcId="{230AE1EA-1EB0-4940-B36C-E644F11E5B08}" destId="{42433EAF-4DC0-450F-A950-87D960482904}" srcOrd="1" destOrd="0" presId="urn:microsoft.com/office/officeart/2005/8/layout/orgChart1"/>
    <dgm:cxn modelId="{D87411FC-5AFF-4B7B-AAB5-7C16FC71A4E6}" type="presOf" srcId="{3C0E2811-ABDB-45FC-A451-850B6098BDAB}" destId="{3DCE5B65-AA86-410E-95AC-DFBE6FFA3BD9}" srcOrd="0" destOrd="0" presId="urn:microsoft.com/office/officeart/2005/8/layout/orgChart1"/>
    <dgm:cxn modelId="{1738C5FD-5113-4707-A831-496524CDB7C9}" type="presOf" srcId="{1592D2B3-9E80-4434-A771-D75F41898210}" destId="{23DEC4F9-8400-48E0-A3EA-9DDD4F96AE52}" srcOrd="0" destOrd="0" presId="urn:microsoft.com/office/officeart/2005/8/layout/orgChart1"/>
    <dgm:cxn modelId="{247802D6-29B7-4A65-B491-F4C33696143A}" type="presParOf" srcId="{3DCE5B65-AA86-410E-95AC-DFBE6FFA3BD9}" destId="{03F79D96-18BB-4C6E-B54E-540961E69F52}" srcOrd="0" destOrd="0" presId="urn:microsoft.com/office/officeart/2005/8/layout/orgChart1"/>
    <dgm:cxn modelId="{A7B0343C-9159-4D5B-9733-0D0282F19C87}" type="presParOf" srcId="{03F79D96-18BB-4C6E-B54E-540961E69F52}" destId="{FDA5C94F-E5CE-4A33-9603-26D3AF35B26E}" srcOrd="0" destOrd="0" presId="urn:microsoft.com/office/officeart/2005/8/layout/orgChart1"/>
    <dgm:cxn modelId="{068950CB-030D-4816-8305-B03EA33F6425}" type="presParOf" srcId="{FDA5C94F-E5CE-4A33-9603-26D3AF35B26E}" destId="{EA8C90A1-F2D8-4DC1-BAD9-AC65AEB21FDE}" srcOrd="0" destOrd="0" presId="urn:microsoft.com/office/officeart/2005/8/layout/orgChart1"/>
    <dgm:cxn modelId="{6CBE2F3D-828E-4497-9A3E-84212DD3D685}" type="presParOf" srcId="{FDA5C94F-E5CE-4A33-9603-26D3AF35B26E}" destId="{6449E7C5-D241-4266-A63A-55720F6C0005}" srcOrd="1" destOrd="0" presId="urn:microsoft.com/office/officeart/2005/8/layout/orgChart1"/>
    <dgm:cxn modelId="{8667DD89-F1A1-4A8F-B5D6-CFF9DECB4C00}" type="presParOf" srcId="{03F79D96-18BB-4C6E-B54E-540961E69F52}" destId="{0C42F2C5-0A29-48D6-9CFD-28A23E9BFDE0}" srcOrd="1" destOrd="0" presId="urn:microsoft.com/office/officeart/2005/8/layout/orgChart1"/>
    <dgm:cxn modelId="{D764671F-8FA8-4EB8-9258-DA8395F7F873}" type="presParOf" srcId="{03F79D96-18BB-4C6E-B54E-540961E69F52}" destId="{7D8CB7D1-80CB-4234-9DA5-F8792B54ECDD}" srcOrd="2" destOrd="0" presId="urn:microsoft.com/office/officeart/2005/8/layout/orgChart1"/>
    <dgm:cxn modelId="{1E7AC9EF-A80A-4D63-BB40-8DBF5BBD2475}" type="presParOf" srcId="{7D8CB7D1-80CB-4234-9DA5-F8792B54ECDD}" destId="{CEA2A988-2645-461C-B995-24FB0AAA47AB}" srcOrd="0" destOrd="0" presId="urn:microsoft.com/office/officeart/2005/8/layout/orgChart1"/>
    <dgm:cxn modelId="{F257941E-E797-44FA-AE7D-F56A27386A96}" type="presParOf" srcId="{7D8CB7D1-80CB-4234-9DA5-F8792B54ECDD}" destId="{189BFF8D-334B-4C56-8315-8191808F90C9}" srcOrd="1" destOrd="0" presId="urn:microsoft.com/office/officeart/2005/8/layout/orgChart1"/>
    <dgm:cxn modelId="{1B6AB3CA-0EEF-4103-9F86-A28F5AB5DDA8}" type="presParOf" srcId="{189BFF8D-334B-4C56-8315-8191808F90C9}" destId="{D79A9104-95A0-473A-8459-9C83626ADF7D}" srcOrd="0" destOrd="0" presId="urn:microsoft.com/office/officeart/2005/8/layout/orgChart1"/>
    <dgm:cxn modelId="{846BADED-536B-49C4-A9EE-681D8D19E15E}" type="presParOf" srcId="{D79A9104-95A0-473A-8459-9C83626ADF7D}" destId="{FA064EE2-1643-49F3-B03C-03297ED42712}" srcOrd="0" destOrd="0" presId="urn:microsoft.com/office/officeart/2005/8/layout/orgChart1"/>
    <dgm:cxn modelId="{A728E393-FBAC-40CF-977F-EA26D3442344}" type="presParOf" srcId="{D79A9104-95A0-473A-8459-9C83626ADF7D}" destId="{F6FDE4E8-3391-425F-980B-6EDE4EC3A58C}" srcOrd="1" destOrd="0" presId="urn:microsoft.com/office/officeart/2005/8/layout/orgChart1"/>
    <dgm:cxn modelId="{53376193-9A9A-49B5-B4B9-047A2D166380}" type="presParOf" srcId="{189BFF8D-334B-4C56-8315-8191808F90C9}" destId="{A78047D2-FE61-4688-B9E0-B53E303551C6}" srcOrd="1" destOrd="0" presId="urn:microsoft.com/office/officeart/2005/8/layout/orgChart1"/>
    <dgm:cxn modelId="{5F0DE3C4-F556-4A85-98F7-8536F104D1DD}" type="presParOf" srcId="{189BFF8D-334B-4C56-8315-8191808F90C9}" destId="{CACDB703-B811-429F-AEE3-17252531F08F}" srcOrd="2" destOrd="0" presId="urn:microsoft.com/office/officeart/2005/8/layout/orgChart1"/>
    <dgm:cxn modelId="{02A90FBA-315F-4769-B478-D0E1088BC8AC}" type="presParOf" srcId="{CACDB703-B811-429F-AEE3-17252531F08F}" destId="{37B33054-F18A-4F86-B082-A81E98187553}" srcOrd="0" destOrd="0" presId="urn:microsoft.com/office/officeart/2005/8/layout/orgChart1"/>
    <dgm:cxn modelId="{D7100832-DCDB-4571-8812-8406A52E6CE1}" type="presParOf" srcId="{CACDB703-B811-429F-AEE3-17252531F08F}" destId="{2A9E4C22-123E-485F-8E1A-F1C78E1688BE}" srcOrd="1" destOrd="0" presId="urn:microsoft.com/office/officeart/2005/8/layout/orgChart1"/>
    <dgm:cxn modelId="{A02FB919-EA52-4D1E-9AF9-89BA99645BBA}" type="presParOf" srcId="{2A9E4C22-123E-485F-8E1A-F1C78E1688BE}" destId="{F13FACDD-598B-4582-A1E3-9832D50B4B11}" srcOrd="0" destOrd="0" presId="urn:microsoft.com/office/officeart/2005/8/layout/orgChart1"/>
    <dgm:cxn modelId="{D152F28E-7DAC-4C9E-A6FC-AE05F063FAFC}" type="presParOf" srcId="{F13FACDD-598B-4582-A1E3-9832D50B4B11}" destId="{725AD110-CB4A-45C1-8B55-B1B04339305A}" srcOrd="0" destOrd="0" presId="urn:microsoft.com/office/officeart/2005/8/layout/orgChart1"/>
    <dgm:cxn modelId="{27731FCF-2FE4-4586-AD52-6B46FCD39E10}" type="presParOf" srcId="{F13FACDD-598B-4582-A1E3-9832D50B4B11}" destId="{B33FF4AC-F5A2-4A8B-9E63-A8E671EB4C46}" srcOrd="1" destOrd="0" presId="urn:microsoft.com/office/officeart/2005/8/layout/orgChart1"/>
    <dgm:cxn modelId="{A3095809-AA19-4BF2-B213-7B225A96A09C}" type="presParOf" srcId="{2A9E4C22-123E-485F-8E1A-F1C78E1688BE}" destId="{A5927968-2840-48E4-8B68-E2A113915B0C}" srcOrd="1" destOrd="0" presId="urn:microsoft.com/office/officeart/2005/8/layout/orgChart1"/>
    <dgm:cxn modelId="{7C4BCF57-5D59-4EE8-871D-B275B212B22C}" type="presParOf" srcId="{2A9E4C22-123E-485F-8E1A-F1C78E1688BE}" destId="{86355266-6000-4351-BA9A-A5CC24FAEFE1}" srcOrd="2" destOrd="0" presId="urn:microsoft.com/office/officeart/2005/8/layout/orgChart1"/>
    <dgm:cxn modelId="{DBA9E63C-D3EF-4150-9A28-151B26FA445F}" type="presParOf" srcId="{CACDB703-B811-429F-AEE3-17252531F08F}" destId="{92EF14AB-953B-4166-A02A-E9A95F49F3B0}" srcOrd="2" destOrd="0" presId="urn:microsoft.com/office/officeart/2005/8/layout/orgChart1"/>
    <dgm:cxn modelId="{F7AC1768-6BB7-490F-BAE6-36CA0C17EE46}" type="presParOf" srcId="{CACDB703-B811-429F-AEE3-17252531F08F}" destId="{C1F80781-FE03-441E-BA0D-D9D640EB3C8E}" srcOrd="3" destOrd="0" presId="urn:microsoft.com/office/officeart/2005/8/layout/orgChart1"/>
    <dgm:cxn modelId="{3D1D5F05-BFA0-49D5-AC6E-797AE40748DB}" type="presParOf" srcId="{C1F80781-FE03-441E-BA0D-D9D640EB3C8E}" destId="{039E93C5-B616-4A08-8632-2AFAE38B941A}" srcOrd="0" destOrd="0" presId="urn:microsoft.com/office/officeart/2005/8/layout/orgChart1"/>
    <dgm:cxn modelId="{4DD727D3-C9E4-40A8-A867-3B0BE1C9B8FB}" type="presParOf" srcId="{039E93C5-B616-4A08-8632-2AFAE38B941A}" destId="{F2A22EA3-38E7-4373-9EE2-2CB9D8E83411}" srcOrd="0" destOrd="0" presId="urn:microsoft.com/office/officeart/2005/8/layout/orgChart1"/>
    <dgm:cxn modelId="{08E833E6-4E35-42F9-A341-F70EA783826A}" type="presParOf" srcId="{039E93C5-B616-4A08-8632-2AFAE38B941A}" destId="{42433EAF-4DC0-450F-A950-87D960482904}" srcOrd="1" destOrd="0" presId="urn:microsoft.com/office/officeart/2005/8/layout/orgChart1"/>
    <dgm:cxn modelId="{8BBBAD83-638E-4424-8CB6-348CE402C675}" type="presParOf" srcId="{C1F80781-FE03-441E-BA0D-D9D640EB3C8E}" destId="{B089C666-8C6B-4421-A69D-7183060AFFCF}" srcOrd="1" destOrd="0" presId="urn:microsoft.com/office/officeart/2005/8/layout/orgChart1"/>
    <dgm:cxn modelId="{0CEDBA81-40CE-4272-91D4-35BA8105927F}" type="presParOf" srcId="{C1F80781-FE03-441E-BA0D-D9D640EB3C8E}" destId="{21C60456-6E89-4F59-89D2-521DB881DDA7}" srcOrd="2" destOrd="0" presId="urn:microsoft.com/office/officeart/2005/8/layout/orgChart1"/>
    <dgm:cxn modelId="{A2BCAE6E-B0EF-47D5-ABFD-281052CB7D6A}" type="presParOf" srcId="{7D8CB7D1-80CB-4234-9DA5-F8792B54ECDD}" destId="{90061F35-FE86-4338-9852-892658190C04}" srcOrd="2" destOrd="0" presId="urn:microsoft.com/office/officeart/2005/8/layout/orgChart1"/>
    <dgm:cxn modelId="{7271B2C2-E356-43A4-8176-381AB0E776DF}" type="presParOf" srcId="{7D8CB7D1-80CB-4234-9DA5-F8792B54ECDD}" destId="{DB3BA94C-1A20-44CD-BA30-566F03781E10}" srcOrd="3" destOrd="0" presId="urn:microsoft.com/office/officeart/2005/8/layout/orgChart1"/>
    <dgm:cxn modelId="{8B37D9F3-0CB2-45DE-9268-DE418F77DC48}" type="presParOf" srcId="{DB3BA94C-1A20-44CD-BA30-566F03781E10}" destId="{E7C5BA05-9F88-4B54-A658-D0A368298943}" srcOrd="0" destOrd="0" presId="urn:microsoft.com/office/officeart/2005/8/layout/orgChart1"/>
    <dgm:cxn modelId="{719DEB94-E933-4027-9E1F-AE71460134F0}" type="presParOf" srcId="{E7C5BA05-9F88-4B54-A658-D0A368298943}" destId="{C3BCAD06-3389-48D3-8748-6A602A7277B4}" srcOrd="0" destOrd="0" presId="urn:microsoft.com/office/officeart/2005/8/layout/orgChart1"/>
    <dgm:cxn modelId="{4534F614-B876-45F9-A8C4-E159781D9C20}" type="presParOf" srcId="{E7C5BA05-9F88-4B54-A658-D0A368298943}" destId="{FDA4065F-5509-4663-907D-3F8F615CDB5C}" srcOrd="1" destOrd="0" presId="urn:microsoft.com/office/officeart/2005/8/layout/orgChart1"/>
    <dgm:cxn modelId="{CEC8C1DD-592E-47C8-B926-FA763512AEA3}" type="presParOf" srcId="{DB3BA94C-1A20-44CD-BA30-566F03781E10}" destId="{46AEC8B3-32F6-445E-9298-AEB58B08C94D}" srcOrd="1" destOrd="0" presId="urn:microsoft.com/office/officeart/2005/8/layout/orgChart1"/>
    <dgm:cxn modelId="{E4121ADF-8D6D-4FF7-B38C-9327C97E158E}" type="presParOf" srcId="{DB3BA94C-1A20-44CD-BA30-566F03781E10}" destId="{4498533A-CB5F-4E1A-AD00-5A1684D6BE64}" srcOrd="2" destOrd="0" presId="urn:microsoft.com/office/officeart/2005/8/layout/orgChart1"/>
    <dgm:cxn modelId="{316AED27-2BEE-4282-B4B3-17F476E57D80}" type="presParOf" srcId="{4498533A-CB5F-4E1A-AD00-5A1684D6BE64}" destId="{4A7F2AA6-2C2D-4E22-B12C-7C803CF4233F}" srcOrd="0" destOrd="0" presId="urn:microsoft.com/office/officeart/2005/8/layout/orgChart1"/>
    <dgm:cxn modelId="{B657916C-E44F-4B7C-9BD7-775382740B8A}" type="presParOf" srcId="{4498533A-CB5F-4E1A-AD00-5A1684D6BE64}" destId="{94628B94-988A-49E6-B424-6DBEAFDCC872}" srcOrd="1" destOrd="0" presId="urn:microsoft.com/office/officeart/2005/8/layout/orgChart1"/>
    <dgm:cxn modelId="{B468A69A-14BF-40D6-9AFA-B06340C3A869}" type="presParOf" srcId="{94628B94-988A-49E6-B424-6DBEAFDCC872}" destId="{9188F83F-9DE8-49E6-9EF5-731330E410F1}" srcOrd="0" destOrd="0" presId="urn:microsoft.com/office/officeart/2005/8/layout/orgChart1"/>
    <dgm:cxn modelId="{8A55E887-4846-4889-9668-0A397E561E41}" type="presParOf" srcId="{9188F83F-9DE8-49E6-9EF5-731330E410F1}" destId="{06808D97-F1B4-42CE-9444-A15C3041A8E5}" srcOrd="0" destOrd="0" presId="urn:microsoft.com/office/officeart/2005/8/layout/orgChart1"/>
    <dgm:cxn modelId="{7C2878FE-8C05-417D-B6B2-773AEC868BBB}" type="presParOf" srcId="{9188F83F-9DE8-49E6-9EF5-731330E410F1}" destId="{4CB761A4-DAE8-473F-91C1-AF1CB92C77C2}" srcOrd="1" destOrd="0" presId="urn:microsoft.com/office/officeart/2005/8/layout/orgChart1"/>
    <dgm:cxn modelId="{1533F7FF-6CC1-4F21-BA92-C1B6AC011F83}" type="presParOf" srcId="{94628B94-988A-49E6-B424-6DBEAFDCC872}" destId="{86D45F00-16D7-49B7-890D-3FAF940F602E}" srcOrd="1" destOrd="0" presId="urn:microsoft.com/office/officeart/2005/8/layout/orgChart1"/>
    <dgm:cxn modelId="{A6616848-F09B-4293-9948-46B2CC049A56}" type="presParOf" srcId="{94628B94-988A-49E6-B424-6DBEAFDCC872}" destId="{E463E170-659F-4225-AA92-46806C13521A}" srcOrd="2" destOrd="0" presId="urn:microsoft.com/office/officeart/2005/8/layout/orgChart1"/>
    <dgm:cxn modelId="{9ADE77BC-4AFD-45BB-8F8D-04AE20612950}" type="presParOf" srcId="{4498533A-CB5F-4E1A-AD00-5A1684D6BE64}" destId="{949A9AC2-BF61-4180-BC9E-A3AAB30FAF7E}" srcOrd="2" destOrd="0" presId="urn:microsoft.com/office/officeart/2005/8/layout/orgChart1"/>
    <dgm:cxn modelId="{8D085BB9-481D-44E0-BD3D-CA53565B959E}" type="presParOf" srcId="{4498533A-CB5F-4E1A-AD00-5A1684D6BE64}" destId="{8161C246-4731-4165-9599-153A5F0AD956}" srcOrd="3" destOrd="0" presId="urn:microsoft.com/office/officeart/2005/8/layout/orgChart1"/>
    <dgm:cxn modelId="{1030904A-402A-4196-A167-154A2C216D4A}" type="presParOf" srcId="{8161C246-4731-4165-9599-153A5F0AD956}" destId="{91ED8962-A01A-4D4A-838D-942B944DC676}" srcOrd="0" destOrd="0" presId="urn:microsoft.com/office/officeart/2005/8/layout/orgChart1"/>
    <dgm:cxn modelId="{F5CD505E-EFDD-4069-874D-A235280C5C05}" type="presParOf" srcId="{91ED8962-A01A-4D4A-838D-942B944DC676}" destId="{7FAB8C17-97BD-4E42-BD8A-CD9442863516}" srcOrd="0" destOrd="0" presId="urn:microsoft.com/office/officeart/2005/8/layout/orgChart1"/>
    <dgm:cxn modelId="{E31992B3-0CD1-4C55-93B8-C2F76BAB4492}" type="presParOf" srcId="{91ED8962-A01A-4D4A-838D-942B944DC676}" destId="{50A0C1AD-F5B4-4637-8333-EAC8A5B3A398}" srcOrd="1" destOrd="0" presId="urn:microsoft.com/office/officeart/2005/8/layout/orgChart1"/>
    <dgm:cxn modelId="{FA04BCD2-617A-4AF5-877D-5ECCC51A4AD0}" type="presParOf" srcId="{8161C246-4731-4165-9599-153A5F0AD956}" destId="{682DDA64-D9B9-4F2F-BCDD-98FFA9902083}" srcOrd="1" destOrd="0" presId="urn:microsoft.com/office/officeart/2005/8/layout/orgChart1"/>
    <dgm:cxn modelId="{A587C1FD-3661-4E46-B96E-9A8EA02B6B9B}" type="presParOf" srcId="{8161C246-4731-4165-9599-153A5F0AD956}" destId="{A93A6F13-16A3-4159-A192-64527C940E8A}" srcOrd="2" destOrd="0" presId="urn:microsoft.com/office/officeart/2005/8/layout/orgChart1"/>
    <dgm:cxn modelId="{0B01E78B-273B-429C-9E94-E3E6DE3867E7}" type="presParOf" srcId="{4498533A-CB5F-4E1A-AD00-5A1684D6BE64}" destId="{23DEC4F9-8400-48E0-A3EA-9DDD4F96AE52}" srcOrd="4" destOrd="0" presId="urn:microsoft.com/office/officeart/2005/8/layout/orgChart1"/>
    <dgm:cxn modelId="{3633B641-6F0E-4490-A0F6-66CB7E8A6B87}" type="presParOf" srcId="{4498533A-CB5F-4E1A-AD00-5A1684D6BE64}" destId="{9A7D1381-B83C-4486-B44F-57154BB8FC33}" srcOrd="5" destOrd="0" presId="urn:microsoft.com/office/officeart/2005/8/layout/orgChart1"/>
    <dgm:cxn modelId="{D0150FCA-1680-4E33-861C-FD3810BA32EF}" type="presParOf" srcId="{9A7D1381-B83C-4486-B44F-57154BB8FC33}" destId="{4322C8BD-4BCA-4C8A-89FC-4AACBD915B16}" srcOrd="0" destOrd="0" presId="urn:microsoft.com/office/officeart/2005/8/layout/orgChart1"/>
    <dgm:cxn modelId="{50A4A3D9-1D04-4C3A-A70C-ED13B0B84874}" type="presParOf" srcId="{4322C8BD-4BCA-4C8A-89FC-4AACBD915B16}" destId="{768B0C11-E286-4927-BE4F-6BD81C0041B7}" srcOrd="0" destOrd="0" presId="urn:microsoft.com/office/officeart/2005/8/layout/orgChart1"/>
    <dgm:cxn modelId="{926F0768-8EC4-4591-B736-A896CBE5FA10}" type="presParOf" srcId="{4322C8BD-4BCA-4C8A-89FC-4AACBD915B16}" destId="{7B283848-635E-48C1-A022-A74EF2B54B2B}" srcOrd="1" destOrd="0" presId="urn:microsoft.com/office/officeart/2005/8/layout/orgChart1"/>
    <dgm:cxn modelId="{98FE8A0A-148B-481F-A4CC-00D772CEACC0}" type="presParOf" srcId="{9A7D1381-B83C-4486-B44F-57154BB8FC33}" destId="{165104C5-B268-4E87-8E0B-7908A9657F46}" srcOrd="1" destOrd="0" presId="urn:microsoft.com/office/officeart/2005/8/layout/orgChart1"/>
    <dgm:cxn modelId="{EC725009-2580-4A2E-9B7D-826D3266D13C}" type="presParOf" srcId="{9A7D1381-B83C-4486-B44F-57154BB8FC33}" destId="{ABC30123-6103-4B6A-ABE1-3399AEDE91DD}" srcOrd="2" destOrd="0" presId="urn:microsoft.com/office/officeart/2005/8/layout/orgChart1"/>
    <dgm:cxn modelId="{81DFE535-7893-4C41-AA86-5D5744882E86}" type="presParOf" srcId="{7D8CB7D1-80CB-4234-9DA5-F8792B54ECDD}" destId="{501DE7E4-3AEC-4517-8FFE-3A018A2989F9}" srcOrd="4" destOrd="0" presId="urn:microsoft.com/office/officeart/2005/8/layout/orgChart1"/>
    <dgm:cxn modelId="{DE6DB7A0-AB89-4D37-86BD-E5017F36A018}" type="presParOf" srcId="{7D8CB7D1-80CB-4234-9DA5-F8792B54ECDD}" destId="{348DE4CD-8C67-4949-A0FE-0BF4E84C1F6B}" srcOrd="5" destOrd="0" presId="urn:microsoft.com/office/officeart/2005/8/layout/orgChart1"/>
    <dgm:cxn modelId="{CD059B67-44CC-4AEB-9227-0457E927E23F}" type="presParOf" srcId="{348DE4CD-8C67-4949-A0FE-0BF4E84C1F6B}" destId="{5949CCCC-E08D-462B-BED9-23819CB75169}" srcOrd="0" destOrd="0" presId="urn:microsoft.com/office/officeart/2005/8/layout/orgChart1"/>
    <dgm:cxn modelId="{A17A9D63-DDCA-4C63-B430-B57FBED1E7A6}" type="presParOf" srcId="{5949CCCC-E08D-462B-BED9-23819CB75169}" destId="{4CAF77FC-82D4-43E1-BB5D-B10123326887}" srcOrd="0" destOrd="0" presId="urn:microsoft.com/office/officeart/2005/8/layout/orgChart1"/>
    <dgm:cxn modelId="{43283F40-4F20-494A-87FA-EA409FAA3F82}" type="presParOf" srcId="{5949CCCC-E08D-462B-BED9-23819CB75169}" destId="{8B4CF792-7D78-45A2-B7B1-6AC9FAC3539A}" srcOrd="1" destOrd="0" presId="urn:microsoft.com/office/officeart/2005/8/layout/orgChart1"/>
    <dgm:cxn modelId="{199D248F-1C42-4612-A390-4E1FE731539D}" type="presParOf" srcId="{348DE4CD-8C67-4949-A0FE-0BF4E84C1F6B}" destId="{E6DF7EC5-F4FE-4B70-988C-43E15C526456}" srcOrd="1" destOrd="0" presId="urn:microsoft.com/office/officeart/2005/8/layout/orgChart1"/>
    <dgm:cxn modelId="{40DB392A-9293-4BD6-A695-3670C1D7D791}" type="presParOf" srcId="{348DE4CD-8C67-4949-A0FE-0BF4E84C1F6B}" destId="{E6EA1176-1A67-4ED5-83F3-863579ABF2DB}" srcOrd="2" destOrd="0" presId="urn:microsoft.com/office/officeart/2005/8/layout/orgChart1"/>
    <dgm:cxn modelId="{697D2EE6-6094-4E62-B4AF-31AE3F442CCA}" type="presParOf" srcId="{7D8CB7D1-80CB-4234-9DA5-F8792B54ECDD}" destId="{D0C33A99-BA55-4F3D-BBED-9FDD0226CA97}" srcOrd="6" destOrd="0" presId="urn:microsoft.com/office/officeart/2005/8/layout/orgChart1"/>
    <dgm:cxn modelId="{B1E4A708-D8C4-4646-886F-FE40FCA78811}" type="presParOf" srcId="{7D8CB7D1-80CB-4234-9DA5-F8792B54ECDD}" destId="{1667F178-CF38-46AF-951E-871EF92F1444}" srcOrd="7" destOrd="0" presId="urn:microsoft.com/office/officeart/2005/8/layout/orgChart1"/>
    <dgm:cxn modelId="{863572CC-5A39-407C-89BE-87D37FE5BD68}" type="presParOf" srcId="{1667F178-CF38-46AF-951E-871EF92F1444}" destId="{EF41C518-C186-4801-BBA0-C2760D2C636E}" srcOrd="0" destOrd="0" presId="urn:microsoft.com/office/officeart/2005/8/layout/orgChart1"/>
    <dgm:cxn modelId="{206D7AAE-2862-47FA-A747-3206D9800F9B}" type="presParOf" srcId="{EF41C518-C186-4801-BBA0-C2760D2C636E}" destId="{28D8E443-F184-42A0-9FDC-141289506104}" srcOrd="0" destOrd="0" presId="urn:microsoft.com/office/officeart/2005/8/layout/orgChart1"/>
    <dgm:cxn modelId="{5D14B6BD-0471-434C-AE78-8B4D8507C018}" type="presParOf" srcId="{EF41C518-C186-4801-BBA0-C2760D2C636E}" destId="{1EC1E845-0268-4CD9-9801-5B18F9E5806B}" srcOrd="1" destOrd="0" presId="urn:microsoft.com/office/officeart/2005/8/layout/orgChart1"/>
    <dgm:cxn modelId="{254DAFFA-CC89-408B-BD84-B58C3C2A1211}" type="presParOf" srcId="{1667F178-CF38-46AF-951E-871EF92F1444}" destId="{6480984D-D7EF-4024-9AC3-AE184C146D28}" srcOrd="1" destOrd="0" presId="urn:microsoft.com/office/officeart/2005/8/layout/orgChart1"/>
    <dgm:cxn modelId="{1447434E-0F55-48AE-9D37-A8EEE8D5E330}" type="presParOf" srcId="{1667F178-CF38-46AF-951E-871EF92F1444}" destId="{8E9DF888-DF24-4C27-A30A-3FCFF6B9A3F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0DBBB8-1DC2-4823-83F5-AB0D6EE397F9}"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US"/>
        </a:p>
      </dgm:t>
    </dgm:pt>
    <dgm:pt modelId="{F47B167E-8386-4C22-9BEE-82A981C308A3}">
      <dgm:prSet phldrT="[Text]"/>
      <dgm:spPr/>
      <dgm:t>
        <a:bodyPr/>
        <a:lstStyle/>
        <a:p>
          <a:r>
            <a:rPr lang="en-US" dirty="0"/>
            <a:t>Knowing that I have rights as a borrower</a:t>
          </a:r>
        </a:p>
      </dgm:t>
    </dgm:pt>
    <dgm:pt modelId="{52331005-BFAA-48E9-A30B-5AE8D2281B1E}" type="parTrans" cxnId="{CADD00F7-9255-4E63-B6D6-A22DE7731A48}">
      <dgm:prSet/>
      <dgm:spPr/>
      <dgm:t>
        <a:bodyPr/>
        <a:lstStyle/>
        <a:p>
          <a:endParaRPr lang="en-US"/>
        </a:p>
      </dgm:t>
    </dgm:pt>
    <dgm:pt modelId="{1402938E-57CC-4432-A0F1-AA6E8E2E41EE}" type="sibTrans" cxnId="{CADD00F7-9255-4E63-B6D6-A22DE7731A48}">
      <dgm:prSet/>
      <dgm:spPr/>
      <dgm:t>
        <a:bodyPr/>
        <a:lstStyle/>
        <a:p>
          <a:endParaRPr lang="en-US"/>
        </a:p>
      </dgm:t>
    </dgm:pt>
    <dgm:pt modelId="{A62B9319-DDA0-4E98-989D-B891FD3AE681}">
      <dgm:prSet phldrT="[Text]"/>
      <dgm:spPr/>
      <dgm:t>
        <a:bodyPr/>
        <a:lstStyle/>
        <a:p>
          <a:r>
            <a:rPr lang="en-US" dirty="0"/>
            <a:t>Resource discovery &amp; awareness</a:t>
          </a:r>
        </a:p>
      </dgm:t>
    </dgm:pt>
    <dgm:pt modelId="{96A066D9-9256-46B5-838D-C18E70C13E37}" type="parTrans" cxnId="{645D7D13-6692-41FD-9804-8CE8DB9510E5}">
      <dgm:prSet/>
      <dgm:spPr/>
      <dgm:t>
        <a:bodyPr/>
        <a:lstStyle/>
        <a:p>
          <a:endParaRPr lang="en-US"/>
        </a:p>
      </dgm:t>
    </dgm:pt>
    <dgm:pt modelId="{AA1907BD-9019-464A-A32D-95D695C68576}" type="sibTrans" cxnId="{645D7D13-6692-41FD-9804-8CE8DB9510E5}">
      <dgm:prSet/>
      <dgm:spPr/>
      <dgm:t>
        <a:bodyPr/>
        <a:lstStyle/>
        <a:p>
          <a:endParaRPr lang="en-US"/>
        </a:p>
      </dgm:t>
    </dgm:pt>
    <dgm:pt modelId="{37D3B7D0-99AE-4789-B759-04864401C681}">
      <dgm:prSet phldrT="[Text]"/>
      <dgm:spPr/>
      <dgm:t>
        <a:bodyPr/>
        <a:lstStyle/>
        <a:p>
          <a:r>
            <a:rPr lang="en-US" dirty="0"/>
            <a:t>The breakdown of payment plans</a:t>
          </a:r>
        </a:p>
      </dgm:t>
    </dgm:pt>
    <dgm:pt modelId="{E623627C-F1F1-4677-BFE0-20CAE3FD7559}" type="parTrans" cxnId="{CDE43695-D93B-445E-A4EE-34F35B73B210}">
      <dgm:prSet/>
      <dgm:spPr/>
      <dgm:t>
        <a:bodyPr/>
        <a:lstStyle/>
        <a:p>
          <a:endParaRPr lang="en-US"/>
        </a:p>
      </dgm:t>
    </dgm:pt>
    <dgm:pt modelId="{CA1165FC-E6AD-48E3-8152-9FA2A5D9053E}" type="sibTrans" cxnId="{CDE43695-D93B-445E-A4EE-34F35B73B210}">
      <dgm:prSet/>
      <dgm:spPr/>
      <dgm:t>
        <a:bodyPr/>
        <a:lstStyle/>
        <a:p>
          <a:endParaRPr lang="en-US"/>
        </a:p>
      </dgm:t>
    </dgm:pt>
    <dgm:pt modelId="{0F186E2D-DB84-4389-90ED-40256458DA1A}">
      <dgm:prSet phldrT="[Text]"/>
      <dgm:spPr/>
      <dgm:t>
        <a:bodyPr/>
        <a:lstStyle/>
        <a:p>
          <a:r>
            <a:rPr lang="en-US" dirty="0"/>
            <a:t>I was really quite scared about loans and this presentation helped alleviate those fears a little</a:t>
          </a:r>
        </a:p>
      </dgm:t>
    </dgm:pt>
    <dgm:pt modelId="{976796E5-9927-4333-9C17-CDA9A0DB7DD8}" type="parTrans" cxnId="{CC5094D9-C60E-4CE9-BBE2-23854D6B54CD}">
      <dgm:prSet/>
      <dgm:spPr/>
      <dgm:t>
        <a:bodyPr/>
        <a:lstStyle/>
        <a:p>
          <a:endParaRPr lang="en-US"/>
        </a:p>
      </dgm:t>
    </dgm:pt>
    <dgm:pt modelId="{6E121D64-E8E7-4DF0-84A0-AB23CFB048D6}" type="sibTrans" cxnId="{CC5094D9-C60E-4CE9-BBE2-23854D6B54CD}">
      <dgm:prSet/>
      <dgm:spPr/>
      <dgm:t>
        <a:bodyPr/>
        <a:lstStyle/>
        <a:p>
          <a:endParaRPr lang="en-US"/>
        </a:p>
      </dgm:t>
    </dgm:pt>
    <dgm:pt modelId="{29F28EB5-EE13-441F-841C-21BBAD54B03B}">
      <dgm:prSet phldrT="[Text]"/>
      <dgm:spPr/>
      <dgm:t>
        <a:bodyPr/>
        <a:lstStyle/>
        <a:p>
          <a:r>
            <a:rPr lang="en-US" dirty="0"/>
            <a:t>I appreciate knowing that I can call if I have questions or concerns</a:t>
          </a:r>
        </a:p>
      </dgm:t>
    </dgm:pt>
    <dgm:pt modelId="{AF8F170A-C852-409B-92A0-A7E28DD51704}" type="parTrans" cxnId="{F302245D-5C7E-4697-92C7-C991E23816B0}">
      <dgm:prSet/>
      <dgm:spPr/>
      <dgm:t>
        <a:bodyPr/>
        <a:lstStyle/>
        <a:p>
          <a:endParaRPr lang="en-US"/>
        </a:p>
      </dgm:t>
    </dgm:pt>
    <dgm:pt modelId="{93C272FB-CE98-4336-B42B-70EA332A982C}" type="sibTrans" cxnId="{F302245D-5C7E-4697-92C7-C991E23816B0}">
      <dgm:prSet/>
      <dgm:spPr/>
      <dgm:t>
        <a:bodyPr/>
        <a:lstStyle/>
        <a:p>
          <a:endParaRPr lang="en-US"/>
        </a:p>
      </dgm:t>
    </dgm:pt>
    <dgm:pt modelId="{A228C21B-9083-4F98-81E5-392BBCA289E5}">
      <dgm:prSet phldrT="[Text]"/>
      <dgm:spPr/>
      <dgm:t>
        <a:bodyPr/>
        <a:lstStyle/>
        <a:p>
          <a:r>
            <a:rPr lang="en-US" dirty="0"/>
            <a:t>One-on-one appointment</a:t>
          </a:r>
        </a:p>
      </dgm:t>
    </dgm:pt>
    <dgm:pt modelId="{BC6E6B62-0B9B-4A77-9C23-2C8ED0A15032}" type="parTrans" cxnId="{31EDFB71-BD84-4947-852C-8573C027AB0C}">
      <dgm:prSet/>
      <dgm:spPr/>
      <dgm:t>
        <a:bodyPr/>
        <a:lstStyle/>
        <a:p>
          <a:endParaRPr lang="en-US"/>
        </a:p>
      </dgm:t>
    </dgm:pt>
    <dgm:pt modelId="{F049A281-D237-4B29-9BAC-3691024BAF16}" type="sibTrans" cxnId="{31EDFB71-BD84-4947-852C-8573C027AB0C}">
      <dgm:prSet/>
      <dgm:spPr/>
      <dgm:t>
        <a:bodyPr/>
        <a:lstStyle/>
        <a:p>
          <a:endParaRPr lang="en-US"/>
        </a:p>
      </dgm:t>
    </dgm:pt>
    <dgm:pt modelId="{5D756A4D-5B10-449A-BFA3-9436319FE85A}">
      <dgm:prSet phldrT="[Text]"/>
      <dgm:spPr/>
      <dgm:t>
        <a:bodyPr/>
        <a:lstStyle/>
        <a:p>
          <a:r>
            <a:rPr lang="en-US" dirty="0"/>
            <a:t>Borrowers need more</a:t>
          </a:r>
        </a:p>
      </dgm:t>
    </dgm:pt>
    <dgm:pt modelId="{2DAB5045-7EAE-4280-8E30-A81E4F5FF2D5}" type="parTrans" cxnId="{0B054C99-D80B-4207-B5DC-E127BD982AC1}">
      <dgm:prSet/>
      <dgm:spPr/>
      <dgm:t>
        <a:bodyPr/>
        <a:lstStyle/>
        <a:p>
          <a:endParaRPr lang="en-US"/>
        </a:p>
      </dgm:t>
    </dgm:pt>
    <dgm:pt modelId="{03B4F4EB-25E7-490B-93D2-1EAA3D8A3727}" type="sibTrans" cxnId="{0B054C99-D80B-4207-B5DC-E127BD982AC1}">
      <dgm:prSet/>
      <dgm:spPr/>
      <dgm:t>
        <a:bodyPr/>
        <a:lstStyle/>
        <a:p>
          <a:endParaRPr lang="en-US"/>
        </a:p>
      </dgm:t>
    </dgm:pt>
    <dgm:pt modelId="{87378929-592A-4645-9D74-484C7F5558BB}">
      <dgm:prSet phldrT="[Text]"/>
      <dgm:spPr/>
      <dgm:t>
        <a:bodyPr/>
        <a:lstStyle/>
        <a:p>
          <a:r>
            <a:rPr lang="en-US" dirty="0"/>
            <a:t>Have a “Stephanie” in Spokane</a:t>
          </a:r>
        </a:p>
      </dgm:t>
    </dgm:pt>
    <dgm:pt modelId="{6A913D65-FF12-4992-ACC4-7D3FBBEE54B5}" type="parTrans" cxnId="{22D26E0D-E7F7-46C7-A97A-D72FA7574F11}">
      <dgm:prSet/>
      <dgm:spPr/>
      <dgm:t>
        <a:bodyPr/>
        <a:lstStyle/>
        <a:p>
          <a:endParaRPr lang="en-US"/>
        </a:p>
      </dgm:t>
    </dgm:pt>
    <dgm:pt modelId="{7CBE237E-50EF-4459-833A-57B4913EB0CA}" type="sibTrans" cxnId="{22D26E0D-E7F7-46C7-A97A-D72FA7574F11}">
      <dgm:prSet/>
      <dgm:spPr/>
      <dgm:t>
        <a:bodyPr/>
        <a:lstStyle/>
        <a:p>
          <a:endParaRPr lang="en-US"/>
        </a:p>
      </dgm:t>
    </dgm:pt>
    <dgm:pt modelId="{9B7152FF-F09B-467E-9CF3-073E9A6A5BA9}">
      <dgm:prSet phldrT="[Text]"/>
      <dgm:spPr/>
      <dgm:t>
        <a:bodyPr/>
        <a:lstStyle/>
        <a:p>
          <a:r>
            <a:rPr lang="en-US" dirty="0"/>
            <a:t>Borrower Rights</a:t>
          </a:r>
        </a:p>
      </dgm:t>
    </dgm:pt>
    <dgm:pt modelId="{4DB89DBA-D50D-4FBD-A02A-727E5707E4B4}" type="parTrans" cxnId="{7DEF73B2-21CB-4CE6-8FF1-4D785F3E47DE}">
      <dgm:prSet/>
      <dgm:spPr/>
      <dgm:t>
        <a:bodyPr/>
        <a:lstStyle/>
        <a:p>
          <a:endParaRPr lang="en-US"/>
        </a:p>
      </dgm:t>
    </dgm:pt>
    <dgm:pt modelId="{51FC693A-44BB-4FAB-B1DA-7B5AFEFD1FEB}" type="sibTrans" cxnId="{7DEF73B2-21CB-4CE6-8FF1-4D785F3E47DE}">
      <dgm:prSet/>
      <dgm:spPr/>
      <dgm:t>
        <a:bodyPr/>
        <a:lstStyle/>
        <a:p>
          <a:endParaRPr lang="en-US"/>
        </a:p>
      </dgm:t>
    </dgm:pt>
    <dgm:pt modelId="{72FFDD84-BFCB-44EB-97B0-D34F51F7FF34}">
      <dgm:prSet phldrT="[Text]"/>
      <dgm:spPr/>
      <dgm:t>
        <a:bodyPr/>
        <a:lstStyle/>
        <a:p>
          <a:r>
            <a:rPr lang="en-US" dirty="0"/>
            <a:t>Repayment options</a:t>
          </a:r>
        </a:p>
      </dgm:t>
    </dgm:pt>
    <dgm:pt modelId="{A2A9D641-7454-4FED-8D8C-D3103053995D}" type="parTrans" cxnId="{4F79DA9B-26E6-499D-A56B-6B3A8E3DB3DB}">
      <dgm:prSet/>
      <dgm:spPr/>
      <dgm:t>
        <a:bodyPr/>
        <a:lstStyle/>
        <a:p>
          <a:endParaRPr lang="en-US"/>
        </a:p>
      </dgm:t>
    </dgm:pt>
    <dgm:pt modelId="{1723136D-950E-4575-A10A-1389C0398316}" type="sibTrans" cxnId="{4F79DA9B-26E6-499D-A56B-6B3A8E3DB3DB}">
      <dgm:prSet/>
      <dgm:spPr/>
      <dgm:t>
        <a:bodyPr/>
        <a:lstStyle/>
        <a:p>
          <a:endParaRPr lang="en-US"/>
        </a:p>
      </dgm:t>
    </dgm:pt>
    <dgm:pt modelId="{CE01B23B-ACC0-4EAE-AC79-F51D2457962B}">
      <dgm:prSet phldrT="[Text]"/>
      <dgm:spPr/>
      <dgm:t>
        <a:bodyPr/>
        <a:lstStyle/>
        <a:p>
          <a:r>
            <a:rPr lang="en-US" dirty="0"/>
            <a:t>I became more aware of financial details and scams</a:t>
          </a:r>
        </a:p>
      </dgm:t>
    </dgm:pt>
    <dgm:pt modelId="{223D7E92-F650-49B1-BA4C-703509D0BDAE}" type="parTrans" cxnId="{FF59C34B-2C9F-4B3E-8515-A23C97CB159C}">
      <dgm:prSet/>
      <dgm:spPr/>
      <dgm:t>
        <a:bodyPr/>
        <a:lstStyle/>
        <a:p>
          <a:endParaRPr lang="en-US"/>
        </a:p>
      </dgm:t>
    </dgm:pt>
    <dgm:pt modelId="{75E19D2A-FFDE-44F3-BE1B-869692B7A128}" type="sibTrans" cxnId="{FF59C34B-2C9F-4B3E-8515-A23C97CB159C}">
      <dgm:prSet/>
      <dgm:spPr/>
      <dgm:t>
        <a:bodyPr/>
        <a:lstStyle/>
        <a:p>
          <a:endParaRPr lang="en-US"/>
        </a:p>
      </dgm:t>
    </dgm:pt>
    <dgm:pt modelId="{56A0065E-32E2-4A59-BAF7-DF1392BB0054}">
      <dgm:prSet phldrT="[Text]"/>
      <dgm:spPr/>
      <dgm:t>
        <a:bodyPr/>
        <a:lstStyle/>
        <a:p>
          <a:r>
            <a:rPr lang="en-US" dirty="0"/>
            <a:t>I knew almost none of this</a:t>
          </a:r>
        </a:p>
      </dgm:t>
    </dgm:pt>
    <dgm:pt modelId="{F0AE5B2B-5F45-43AA-9EF1-5F91A2F6ABC2}" type="parTrans" cxnId="{D3366519-2939-4367-880C-20C54B52D9B6}">
      <dgm:prSet/>
      <dgm:spPr/>
      <dgm:t>
        <a:bodyPr/>
        <a:lstStyle/>
        <a:p>
          <a:endParaRPr lang="en-US"/>
        </a:p>
      </dgm:t>
    </dgm:pt>
    <dgm:pt modelId="{C5CC4FC1-DA16-4481-A4CA-93025DF13A83}" type="sibTrans" cxnId="{D3366519-2939-4367-880C-20C54B52D9B6}">
      <dgm:prSet/>
      <dgm:spPr/>
      <dgm:t>
        <a:bodyPr/>
        <a:lstStyle/>
        <a:p>
          <a:endParaRPr lang="en-US"/>
        </a:p>
      </dgm:t>
    </dgm:pt>
    <dgm:pt modelId="{C7C69F12-8CFF-497B-9B32-9A42951099E3}">
      <dgm:prSet phldrT="[Text]"/>
      <dgm:spPr/>
      <dgm:t>
        <a:bodyPr/>
        <a:lstStyle/>
        <a:p>
          <a:r>
            <a:rPr lang="en-US" dirty="0"/>
            <a:t>Fear &amp; uncertainty</a:t>
          </a:r>
        </a:p>
      </dgm:t>
    </dgm:pt>
    <dgm:pt modelId="{16B95176-0598-422C-8AFB-60D71585328D}" type="parTrans" cxnId="{5DED3272-251E-4B6C-8F1E-55E5E6C2F40C}">
      <dgm:prSet/>
      <dgm:spPr/>
      <dgm:t>
        <a:bodyPr/>
        <a:lstStyle/>
        <a:p>
          <a:endParaRPr lang="en-US"/>
        </a:p>
      </dgm:t>
    </dgm:pt>
    <dgm:pt modelId="{027182C1-B752-4F31-869F-2F543D4278A1}" type="sibTrans" cxnId="{5DED3272-251E-4B6C-8F1E-55E5E6C2F40C}">
      <dgm:prSet/>
      <dgm:spPr/>
      <dgm:t>
        <a:bodyPr/>
        <a:lstStyle/>
        <a:p>
          <a:endParaRPr lang="en-US"/>
        </a:p>
      </dgm:t>
    </dgm:pt>
    <dgm:pt modelId="{94480716-8F66-4027-9DE3-6282DB73441F}">
      <dgm:prSet/>
      <dgm:spPr/>
      <dgm:t>
        <a:bodyPr/>
        <a:lstStyle/>
        <a:p>
          <a:r>
            <a:rPr lang="en-US" dirty="0"/>
            <a:t>Understanding where to go to view your loans and choose a payment plan</a:t>
          </a:r>
        </a:p>
      </dgm:t>
    </dgm:pt>
    <dgm:pt modelId="{8A329FF8-396F-4C86-A80A-86ECF1D9B9D9}" type="parTrans" cxnId="{4EA899CF-77ED-4E8D-B462-3A62F4BE4625}">
      <dgm:prSet/>
      <dgm:spPr/>
      <dgm:t>
        <a:bodyPr/>
        <a:lstStyle/>
        <a:p>
          <a:endParaRPr lang="en-US"/>
        </a:p>
      </dgm:t>
    </dgm:pt>
    <dgm:pt modelId="{BE3B1442-3C4B-4C3F-A321-2A70E0B48667}" type="sibTrans" cxnId="{4EA899CF-77ED-4E8D-B462-3A62F4BE4625}">
      <dgm:prSet/>
      <dgm:spPr/>
      <dgm:t>
        <a:bodyPr/>
        <a:lstStyle/>
        <a:p>
          <a:endParaRPr lang="en-US"/>
        </a:p>
      </dgm:t>
    </dgm:pt>
    <dgm:pt modelId="{FE1BFDD1-2600-4735-A1B6-181FD0B24919}">
      <dgm:prSet phldrT="[Text]"/>
      <dgm:spPr/>
      <dgm:t>
        <a:bodyPr/>
        <a:lstStyle/>
        <a:p>
          <a:r>
            <a:rPr lang="en-US" dirty="0"/>
            <a:t>Individualized support</a:t>
          </a:r>
        </a:p>
      </dgm:t>
    </dgm:pt>
    <dgm:pt modelId="{C8C9A797-11B5-47C3-973E-4C4E8B747F40}" type="parTrans" cxnId="{AF84FABD-F3D9-4F7B-8E50-6D2A816B1F95}">
      <dgm:prSet/>
      <dgm:spPr/>
      <dgm:t>
        <a:bodyPr/>
        <a:lstStyle/>
        <a:p>
          <a:endParaRPr lang="en-US"/>
        </a:p>
      </dgm:t>
    </dgm:pt>
    <dgm:pt modelId="{32430D41-3515-4C76-8CBA-44C8A7C27C2B}" type="sibTrans" cxnId="{AF84FABD-F3D9-4F7B-8E50-6D2A816B1F95}">
      <dgm:prSet/>
      <dgm:spPr/>
      <dgm:t>
        <a:bodyPr/>
        <a:lstStyle/>
        <a:p>
          <a:endParaRPr lang="en-US"/>
        </a:p>
      </dgm:t>
    </dgm:pt>
    <dgm:pt modelId="{E601BEFF-FE51-4D7B-8C74-D1202C336FFB}">
      <dgm:prSet phldrT="[Text]"/>
      <dgm:spPr/>
      <dgm:t>
        <a:bodyPr/>
        <a:lstStyle/>
        <a:p>
          <a:r>
            <a:rPr lang="en-US" dirty="0"/>
            <a:t>More time</a:t>
          </a:r>
        </a:p>
      </dgm:t>
    </dgm:pt>
    <dgm:pt modelId="{7CBF5F6A-89E9-4121-9BF5-CCCA609780F7}" type="parTrans" cxnId="{7BFD4A9A-F3E2-4C5D-9846-952163E2CC44}">
      <dgm:prSet/>
      <dgm:spPr/>
      <dgm:t>
        <a:bodyPr/>
        <a:lstStyle/>
        <a:p>
          <a:endParaRPr lang="en-US"/>
        </a:p>
      </dgm:t>
    </dgm:pt>
    <dgm:pt modelId="{20144999-45CA-4097-97A5-6142E4CCCD87}" type="sibTrans" cxnId="{7BFD4A9A-F3E2-4C5D-9846-952163E2CC44}">
      <dgm:prSet/>
      <dgm:spPr/>
      <dgm:t>
        <a:bodyPr/>
        <a:lstStyle/>
        <a:p>
          <a:endParaRPr lang="en-US"/>
        </a:p>
      </dgm:t>
    </dgm:pt>
    <dgm:pt modelId="{86C00021-5766-461A-A1AE-725CD77E6255}">
      <dgm:prSet phldrT="[Text]"/>
      <dgm:spPr/>
      <dgm:t>
        <a:bodyPr/>
        <a:lstStyle/>
        <a:p>
          <a:r>
            <a:rPr lang="en-US" dirty="0"/>
            <a:t>Organize more of these workshops</a:t>
          </a:r>
        </a:p>
      </dgm:t>
    </dgm:pt>
    <dgm:pt modelId="{5C445F71-36C7-4004-AD57-19B07441E4AC}" type="parTrans" cxnId="{013D86DE-D3A1-46CA-A1D9-EC8310DF44BA}">
      <dgm:prSet/>
      <dgm:spPr/>
      <dgm:t>
        <a:bodyPr/>
        <a:lstStyle/>
        <a:p>
          <a:endParaRPr lang="en-US"/>
        </a:p>
      </dgm:t>
    </dgm:pt>
    <dgm:pt modelId="{AB43EDC0-60F4-4FFA-86B4-1DCA26BF0C4A}" type="sibTrans" cxnId="{013D86DE-D3A1-46CA-A1D9-EC8310DF44BA}">
      <dgm:prSet/>
      <dgm:spPr/>
      <dgm:t>
        <a:bodyPr/>
        <a:lstStyle/>
        <a:p>
          <a:endParaRPr lang="en-US"/>
        </a:p>
      </dgm:t>
    </dgm:pt>
    <dgm:pt modelId="{CFD83F8A-F259-429D-BD7B-5F0CAF3C4FAB}">
      <dgm:prSet phldrT="[Text]"/>
      <dgm:spPr/>
      <dgm:t>
        <a:bodyPr/>
        <a:lstStyle/>
        <a:p>
          <a:r>
            <a:rPr lang="en-US" dirty="0"/>
            <a:t>Clear steps on repayment</a:t>
          </a:r>
        </a:p>
      </dgm:t>
    </dgm:pt>
    <dgm:pt modelId="{05A8006A-C7F2-4DC4-B8FA-8EB141F5FF25}" type="parTrans" cxnId="{46F5EEAE-AF66-42F5-978C-8691D4BB9076}">
      <dgm:prSet/>
      <dgm:spPr/>
      <dgm:t>
        <a:bodyPr/>
        <a:lstStyle/>
        <a:p>
          <a:endParaRPr lang="en-US"/>
        </a:p>
      </dgm:t>
    </dgm:pt>
    <dgm:pt modelId="{E4FF6433-6874-46D4-A880-ADA20909FAC7}" type="sibTrans" cxnId="{46F5EEAE-AF66-42F5-978C-8691D4BB9076}">
      <dgm:prSet/>
      <dgm:spPr/>
      <dgm:t>
        <a:bodyPr/>
        <a:lstStyle/>
        <a:p>
          <a:endParaRPr lang="en-US"/>
        </a:p>
      </dgm:t>
    </dgm:pt>
    <dgm:pt modelId="{2C6F2BB5-F1DF-4886-9C56-4FD6448970DA}">
      <dgm:prSet phldrT="[Text]"/>
      <dgm:spPr/>
      <dgm:t>
        <a:bodyPr/>
        <a:lstStyle/>
        <a:p>
          <a:r>
            <a:rPr lang="en-US" dirty="0"/>
            <a:t>Learning about IDR plans &amp; forgiveness</a:t>
          </a:r>
        </a:p>
      </dgm:t>
    </dgm:pt>
    <dgm:pt modelId="{80E47088-BEF8-4BB1-8093-7FE8FC318CEE}" type="parTrans" cxnId="{68E86D9D-BD12-46DE-967E-902624BCA60A}">
      <dgm:prSet/>
      <dgm:spPr/>
      <dgm:t>
        <a:bodyPr/>
        <a:lstStyle/>
        <a:p>
          <a:endParaRPr lang="en-US"/>
        </a:p>
      </dgm:t>
    </dgm:pt>
    <dgm:pt modelId="{E7A11114-1224-499B-9744-784C83885A29}" type="sibTrans" cxnId="{68E86D9D-BD12-46DE-967E-902624BCA60A}">
      <dgm:prSet/>
      <dgm:spPr/>
      <dgm:t>
        <a:bodyPr/>
        <a:lstStyle/>
        <a:p>
          <a:endParaRPr lang="en-US"/>
        </a:p>
      </dgm:t>
    </dgm:pt>
    <dgm:pt modelId="{9EC11179-C003-41B0-92EB-5F9747F7DB45}" type="pres">
      <dgm:prSet presAssocID="{F20DBBB8-1DC2-4823-83F5-AB0D6EE397F9}" presName="theList" presStyleCnt="0">
        <dgm:presLayoutVars>
          <dgm:dir/>
          <dgm:animLvl val="lvl"/>
          <dgm:resizeHandles val="exact"/>
        </dgm:presLayoutVars>
      </dgm:prSet>
      <dgm:spPr/>
    </dgm:pt>
    <dgm:pt modelId="{5A15466A-27B8-45FD-ABE4-0320E88A5441}" type="pres">
      <dgm:prSet presAssocID="{A62B9319-DDA0-4E98-989D-B891FD3AE681}" presName="compNode" presStyleCnt="0"/>
      <dgm:spPr/>
    </dgm:pt>
    <dgm:pt modelId="{90846FF2-B5D4-4AD5-8138-3C618A542BD9}" type="pres">
      <dgm:prSet presAssocID="{A62B9319-DDA0-4E98-989D-B891FD3AE681}" presName="aNode" presStyleLbl="bgShp" presStyleIdx="0" presStyleCnt="6"/>
      <dgm:spPr/>
    </dgm:pt>
    <dgm:pt modelId="{87F23DA3-0298-46C0-8D10-0A36D814BBBC}" type="pres">
      <dgm:prSet presAssocID="{A62B9319-DDA0-4E98-989D-B891FD3AE681}" presName="textNode" presStyleLbl="bgShp" presStyleIdx="0" presStyleCnt="6"/>
      <dgm:spPr/>
    </dgm:pt>
    <dgm:pt modelId="{2213723C-1181-4006-841D-EFFA043C9AC4}" type="pres">
      <dgm:prSet presAssocID="{A62B9319-DDA0-4E98-989D-B891FD3AE681}" presName="compChildNode" presStyleCnt="0"/>
      <dgm:spPr/>
    </dgm:pt>
    <dgm:pt modelId="{AB62F58E-E081-448A-B3A6-408CD646F8C8}" type="pres">
      <dgm:prSet presAssocID="{A62B9319-DDA0-4E98-989D-B891FD3AE681}" presName="theInnerList" presStyleCnt="0"/>
      <dgm:spPr/>
    </dgm:pt>
    <dgm:pt modelId="{415E528D-242C-45DA-BB1C-CFD15045D8C3}" type="pres">
      <dgm:prSet presAssocID="{CE01B23B-ACC0-4EAE-AC79-F51D2457962B}" presName="childNode" presStyleLbl="node1" presStyleIdx="0" presStyleCnt="13">
        <dgm:presLayoutVars>
          <dgm:bulletEnabled val="1"/>
        </dgm:presLayoutVars>
      </dgm:prSet>
      <dgm:spPr/>
    </dgm:pt>
    <dgm:pt modelId="{BE7E6F07-7327-4772-A020-05662321F67E}" type="pres">
      <dgm:prSet presAssocID="{CE01B23B-ACC0-4EAE-AC79-F51D2457962B}" presName="aSpace2" presStyleCnt="0"/>
      <dgm:spPr/>
    </dgm:pt>
    <dgm:pt modelId="{EE4ADB20-F831-4500-A92F-40BB04AE03BB}" type="pres">
      <dgm:prSet presAssocID="{56A0065E-32E2-4A59-BAF7-DF1392BB0054}" presName="childNode" presStyleLbl="node1" presStyleIdx="1" presStyleCnt="13">
        <dgm:presLayoutVars>
          <dgm:bulletEnabled val="1"/>
        </dgm:presLayoutVars>
      </dgm:prSet>
      <dgm:spPr/>
    </dgm:pt>
    <dgm:pt modelId="{0F7DD8E2-2A8B-41E9-B0E7-06356FD05A70}" type="pres">
      <dgm:prSet presAssocID="{56A0065E-32E2-4A59-BAF7-DF1392BB0054}" presName="aSpace2" presStyleCnt="0"/>
      <dgm:spPr/>
    </dgm:pt>
    <dgm:pt modelId="{73AE1609-832C-4392-97AA-DE850AE244D2}" type="pres">
      <dgm:prSet presAssocID="{94480716-8F66-4027-9DE3-6282DB73441F}" presName="childNode" presStyleLbl="node1" presStyleIdx="2" presStyleCnt="13">
        <dgm:presLayoutVars>
          <dgm:bulletEnabled val="1"/>
        </dgm:presLayoutVars>
      </dgm:prSet>
      <dgm:spPr/>
    </dgm:pt>
    <dgm:pt modelId="{DEACD541-6C15-401A-A7A6-6F16CB56324F}" type="pres">
      <dgm:prSet presAssocID="{A62B9319-DDA0-4E98-989D-B891FD3AE681}" presName="aSpace" presStyleCnt="0"/>
      <dgm:spPr/>
    </dgm:pt>
    <dgm:pt modelId="{CB49130B-1AEF-48D5-A209-23AC053782C3}" type="pres">
      <dgm:prSet presAssocID="{9B7152FF-F09B-467E-9CF3-073E9A6A5BA9}" presName="compNode" presStyleCnt="0"/>
      <dgm:spPr/>
    </dgm:pt>
    <dgm:pt modelId="{54308880-F7B5-4D21-9FFF-E853EAC0FD2D}" type="pres">
      <dgm:prSet presAssocID="{9B7152FF-F09B-467E-9CF3-073E9A6A5BA9}" presName="aNode" presStyleLbl="bgShp" presStyleIdx="1" presStyleCnt="6"/>
      <dgm:spPr/>
    </dgm:pt>
    <dgm:pt modelId="{6F470894-CD82-4427-B6D3-686171D7DDF9}" type="pres">
      <dgm:prSet presAssocID="{9B7152FF-F09B-467E-9CF3-073E9A6A5BA9}" presName="textNode" presStyleLbl="bgShp" presStyleIdx="1" presStyleCnt="6"/>
      <dgm:spPr/>
    </dgm:pt>
    <dgm:pt modelId="{D5BE8D7C-E1AB-4739-B248-917238B74EC3}" type="pres">
      <dgm:prSet presAssocID="{9B7152FF-F09B-467E-9CF3-073E9A6A5BA9}" presName="compChildNode" presStyleCnt="0"/>
      <dgm:spPr/>
    </dgm:pt>
    <dgm:pt modelId="{AB9EAA51-336F-4192-A67E-367C25842E70}" type="pres">
      <dgm:prSet presAssocID="{9B7152FF-F09B-467E-9CF3-073E9A6A5BA9}" presName="theInnerList" presStyleCnt="0"/>
      <dgm:spPr/>
    </dgm:pt>
    <dgm:pt modelId="{0BB8F28C-1BB6-4D9B-8056-6AE9F799F014}" type="pres">
      <dgm:prSet presAssocID="{F47B167E-8386-4C22-9BEE-82A981C308A3}" presName="childNode" presStyleLbl="node1" presStyleIdx="3" presStyleCnt="13">
        <dgm:presLayoutVars>
          <dgm:bulletEnabled val="1"/>
        </dgm:presLayoutVars>
      </dgm:prSet>
      <dgm:spPr/>
    </dgm:pt>
    <dgm:pt modelId="{C81379F2-FA26-4B80-AEC5-93EE6F8FDF12}" type="pres">
      <dgm:prSet presAssocID="{9B7152FF-F09B-467E-9CF3-073E9A6A5BA9}" presName="aSpace" presStyleCnt="0"/>
      <dgm:spPr/>
    </dgm:pt>
    <dgm:pt modelId="{458BE7A2-DE71-4BBB-8552-483EFE472409}" type="pres">
      <dgm:prSet presAssocID="{72FFDD84-BFCB-44EB-97B0-D34F51F7FF34}" presName="compNode" presStyleCnt="0"/>
      <dgm:spPr/>
    </dgm:pt>
    <dgm:pt modelId="{C950DDFE-B6CC-40C0-A683-5716E2BE3D55}" type="pres">
      <dgm:prSet presAssocID="{72FFDD84-BFCB-44EB-97B0-D34F51F7FF34}" presName="aNode" presStyleLbl="bgShp" presStyleIdx="2" presStyleCnt="6"/>
      <dgm:spPr/>
    </dgm:pt>
    <dgm:pt modelId="{18F174AE-D7E6-4AB2-A2A4-A6395F60A686}" type="pres">
      <dgm:prSet presAssocID="{72FFDD84-BFCB-44EB-97B0-D34F51F7FF34}" presName="textNode" presStyleLbl="bgShp" presStyleIdx="2" presStyleCnt="6"/>
      <dgm:spPr/>
    </dgm:pt>
    <dgm:pt modelId="{773813D2-B119-42F7-9ADC-7E386AEABB97}" type="pres">
      <dgm:prSet presAssocID="{72FFDD84-BFCB-44EB-97B0-D34F51F7FF34}" presName="compChildNode" presStyleCnt="0"/>
      <dgm:spPr/>
    </dgm:pt>
    <dgm:pt modelId="{02ACBCB4-AF39-4955-9E1B-356491903178}" type="pres">
      <dgm:prSet presAssocID="{72FFDD84-BFCB-44EB-97B0-D34F51F7FF34}" presName="theInnerList" presStyleCnt="0"/>
      <dgm:spPr/>
    </dgm:pt>
    <dgm:pt modelId="{E35459EB-EC94-4E0D-A99A-4B2CA1C538A1}" type="pres">
      <dgm:prSet presAssocID="{37D3B7D0-99AE-4789-B759-04864401C681}" presName="childNode" presStyleLbl="node1" presStyleIdx="4" presStyleCnt="13">
        <dgm:presLayoutVars>
          <dgm:bulletEnabled val="1"/>
        </dgm:presLayoutVars>
      </dgm:prSet>
      <dgm:spPr/>
    </dgm:pt>
    <dgm:pt modelId="{77DE81A8-BE76-4857-9E26-6B96F1AD9D82}" type="pres">
      <dgm:prSet presAssocID="{37D3B7D0-99AE-4789-B759-04864401C681}" presName="aSpace2" presStyleCnt="0"/>
      <dgm:spPr/>
    </dgm:pt>
    <dgm:pt modelId="{45D6C908-CA50-446C-9864-73E9BFA00CA3}" type="pres">
      <dgm:prSet presAssocID="{CFD83F8A-F259-429D-BD7B-5F0CAF3C4FAB}" presName="childNode" presStyleLbl="node1" presStyleIdx="5" presStyleCnt="13">
        <dgm:presLayoutVars>
          <dgm:bulletEnabled val="1"/>
        </dgm:presLayoutVars>
      </dgm:prSet>
      <dgm:spPr/>
    </dgm:pt>
    <dgm:pt modelId="{EA5650A8-E49B-4C98-8515-3268D90549F3}" type="pres">
      <dgm:prSet presAssocID="{CFD83F8A-F259-429D-BD7B-5F0CAF3C4FAB}" presName="aSpace2" presStyleCnt="0"/>
      <dgm:spPr/>
    </dgm:pt>
    <dgm:pt modelId="{89B8E9A9-A556-4781-8819-15BBDAF7856B}" type="pres">
      <dgm:prSet presAssocID="{2C6F2BB5-F1DF-4886-9C56-4FD6448970DA}" presName="childNode" presStyleLbl="node1" presStyleIdx="6" presStyleCnt="13">
        <dgm:presLayoutVars>
          <dgm:bulletEnabled val="1"/>
        </dgm:presLayoutVars>
      </dgm:prSet>
      <dgm:spPr/>
    </dgm:pt>
    <dgm:pt modelId="{9CE305AC-57A2-443A-A28C-CB4961DF22FA}" type="pres">
      <dgm:prSet presAssocID="{72FFDD84-BFCB-44EB-97B0-D34F51F7FF34}" presName="aSpace" presStyleCnt="0"/>
      <dgm:spPr/>
    </dgm:pt>
    <dgm:pt modelId="{7DFEA623-5277-488C-A0CA-B564F58E5B8F}" type="pres">
      <dgm:prSet presAssocID="{C7C69F12-8CFF-497B-9B32-9A42951099E3}" presName="compNode" presStyleCnt="0"/>
      <dgm:spPr/>
    </dgm:pt>
    <dgm:pt modelId="{24B69595-9694-4E9D-A207-CA033DC4A04B}" type="pres">
      <dgm:prSet presAssocID="{C7C69F12-8CFF-497B-9B32-9A42951099E3}" presName="aNode" presStyleLbl="bgShp" presStyleIdx="3" presStyleCnt="6"/>
      <dgm:spPr/>
    </dgm:pt>
    <dgm:pt modelId="{126DA9F1-48CB-463A-8773-D82053EC0BC3}" type="pres">
      <dgm:prSet presAssocID="{C7C69F12-8CFF-497B-9B32-9A42951099E3}" presName="textNode" presStyleLbl="bgShp" presStyleIdx="3" presStyleCnt="6"/>
      <dgm:spPr/>
    </dgm:pt>
    <dgm:pt modelId="{9A6E5050-C2C5-4377-B344-66A396112EBB}" type="pres">
      <dgm:prSet presAssocID="{C7C69F12-8CFF-497B-9B32-9A42951099E3}" presName="compChildNode" presStyleCnt="0"/>
      <dgm:spPr/>
    </dgm:pt>
    <dgm:pt modelId="{85A3E8E8-051F-4F81-A5C7-2C7FB2122A73}" type="pres">
      <dgm:prSet presAssocID="{C7C69F12-8CFF-497B-9B32-9A42951099E3}" presName="theInnerList" presStyleCnt="0"/>
      <dgm:spPr/>
    </dgm:pt>
    <dgm:pt modelId="{BCFAFB6B-7C89-462C-B0F9-3FC7E94607A0}" type="pres">
      <dgm:prSet presAssocID="{0F186E2D-DB84-4389-90ED-40256458DA1A}" presName="childNode" presStyleLbl="node1" presStyleIdx="7" presStyleCnt="13">
        <dgm:presLayoutVars>
          <dgm:bulletEnabled val="1"/>
        </dgm:presLayoutVars>
      </dgm:prSet>
      <dgm:spPr/>
    </dgm:pt>
    <dgm:pt modelId="{364001FE-9673-4E52-AC0E-CA4F2488DBE0}" type="pres">
      <dgm:prSet presAssocID="{C7C69F12-8CFF-497B-9B32-9A42951099E3}" presName="aSpace" presStyleCnt="0"/>
      <dgm:spPr/>
    </dgm:pt>
    <dgm:pt modelId="{DEFF5826-3912-462D-B362-92CADB8E1149}" type="pres">
      <dgm:prSet presAssocID="{FE1BFDD1-2600-4735-A1B6-181FD0B24919}" presName="compNode" presStyleCnt="0"/>
      <dgm:spPr/>
    </dgm:pt>
    <dgm:pt modelId="{2B7942E3-2D54-4303-9BBC-97252D6A3F45}" type="pres">
      <dgm:prSet presAssocID="{FE1BFDD1-2600-4735-A1B6-181FD0B24919}" presName="aNode" presStyleLbl="bgShp" presStyleIdx="4" presStyleCnt="6"/>
      <dgm:spPr/>
    </dgm:pt>
    <dgm:pt modelId="{893931D9-4903-4F0F-A0C8-BA8262A7CEC6}" type="pres">
      <dgm:prSet presAssocID="{FE1BFDD1-2600-4735-A1B6-181FD0B24919}" presName="textNode" presStyleLbl="bgShp" presStyleIdx="4" presStyleCnt="6"/>
      <dgm:spPr/>
    </dgm:pt>
    <dgm:pt modelId="{7BC192CB-07A8-42F1-8540-E72A78AE543A}" type="pres">
      <dgm:prSet presAssocID="{FE1BFDD1-2600-4735-A1B6-181FD0B24919}" presName="compChildNode" presStyleCnt="0"/>
      <dgm:spPr/>
    </dgm:pt>
    <dgm:pt modelId="{6BFC6756-315D-4800-8F15-2729CBE14CBD}" type="pres">
      <dgm:prSet presAssocID="{FE1BFDD1-2600-4735-A1B6-181FD0B24919}" presName="theInnerList" presStyleCnt="0"/>
      <dgm:spPr/>
    </dgm:pt>
    <dgm:pt modelId="{57411747-69CC-4D91-B00A-E9CF3E7B4059}" type="pres">
      <dgm:prSet presAssocID="{29F28EB5-EE13-441F-841C-21BBAD54B03B}" presName="childNode" presStyleLbl="node1" presStyleIdx="8" presStyleCnt="13">
        <dgm:presLayoutVars>
          <dgm:bulletEnabled val="1"/>
        </dgm:presLayoutVars>
      </dgm:prSet>
      <dgm:spPr/>
    </dgm:pt>
    <dgm:pt modelId="{8DD5C256-26ED-428F-BA0D-3C8D9BB442F5}" type="pres">
      <dgm:prSet presAssocID="{29F28EB5-EE13-441F-841C-21BBAD54B03B}" presName="aSpace2" presStyleCnt="0"/>
      <dgm:spPr/>
    </dgm:pt>
    <dgm:pt modelId="{DDA8A7D1-7702-4AEE-8991-C53C02139677}" type="pres">
      <dgm:prSet presAssocID="{A228C21B-9083-4F98-81E5-392BBCA289E5}" presName="childNode" presStyleLbl="node1" presStyleIdx="9" presStyleCnt="13">
        <dgm:presLayoutVars>
          <dgm:bulletEnabled val="1"/>
        </dgm:presLayoutVars>
      </dgm:prSet>
      <dgm:spPr/>
    </dgm:pt>
    <dgm:pt modelId="{AA1C66B3-FE3E-46F4-ADE9-80A338B40956}" type="pres">
      <dgm:prSet presAssocID="{FE1BFDD1-2600-4735-A1B6-181FD0B24919}" presName="aSpace" presStyleCnt="0"/>
      <dgm:spPr/>
    </dgm:pt>
    <dgm:pt modelId="{BE771620-86EE-447B-B745-2BB61544A4EE}" type="pres">
      <dgm:prSet presAssocID="{5D756A4D-5B10-449A-BFA3-9436319FE85A}" presName="compNode" presStyleCnt="0"/>
      <dgm:spPr/>
    </dgm:pt>
    <dgm:pt modelId="{FD44B5A7-E75D-492A-A8E5-89B7C269C99B}" type="pres">
      <dgm:prSet presAssocID="{5D756A4D-5B10-449A-BFA3-9436319FE85A}" presName="aNode" presStyleLbl="bgShp" presStyleIdx="5" presStyleCnt="6"/>
      <dgm:spPr/>
    </dgm:pt>
    <dgm:pt modelId="{C326C7EA-E427-4F4B-8824-0535771F8735}" type="pres">
      <dgm:prSet presAssocID="{5D756A4D-5B10-449A-BFA3-9436319FE85A}" presName="textNode" presStyleLbl="bgShp" presStyleIdx="5" presStyleCnt="6"/>
      <dgm:spPr/>
    </dgm:pt>
    <dgm:pt modelId="{AD27D935-1446-4313-98DF-4A82B02DA473}" type="pres">
      <dgm:prSet presAssocID="{5D756A4D-5B10-449A-BFA3-9436319FE85A}" presName="compChildNode" presStyleCnt="0"/>
      <dgm:spPr/>
    </dgm:pt>
    <dgm:pt modelId="{A562E640-F311-4202-A441-90CFE4BAC81B}" type="pres">
      <dgm:prSet presAssocID="{5D756A4D-5B10-449A-BFA3-9436319FE85A}" presName="theInnerList" presStyleCnt="0"/>
      <dgm:spPr/>
    </dgm:pt>
    <dgm:pt modelId="{8F2B33D6-0A8B-4D8D-97CA-4AAEF003CCCC}" type="pres">
      <dgm:prSet presAssocID="{E601BEFF-FE51-4D7B-8C74-D1202C336FFB}" presName="childNode" presStyleLbl="node1" presStyleIdx="10" presStyleCnt="13">
        <dgm:presLayoutVars>
          <dgm:bulletEnabled val="1"/>
        </dgm:presLayoutVars>
      </dgm:prSet>
      <dgm:spPr/>
    </dgm:pt>
    <dgm:pt modelId="{D26183B6-FB5C-42B9-B64F-4187D881D8A8}" type="pres">
      <dgm:prSet presAssocID="{E601BEFF-FE51-4D7B-8C74-D1202C336FFB}" presName="aSpace2" presStyleCnt="0"/>
      <dgm:spPr/>
    </dgm:pt>
    <dgm:pt modelId="{6028D8AE-ECE6-4F15-846F-8E067CA13226}" type="pres">
      <dgm:prSet presAssocID="{86C00021-5766-461A-A1AE-725CD77E6255}" presName="childNode" presStyleLbl="node1" presStyleIdx="11" presStyleCnt="13">
        <dgm:presLayoutVars>
          <dgm:bulletEnabled val="1"/>
        </dgm:presLayoutVars>
      </dgm:prSet>
      <dgm:spPr/>
    </dgm:pt>
    <dgm:pt modelId="{4C5053EC-701B-4C30-8118-10B0BDC5C5EA}" type="pres">
      <dgm:prSet presAssocID="{86C00021-5766-461A-A1AE-725CD77E6255}" presName="aSpace2" presStyleCnt="0"/>
      <dgm:spPr/>
    </dgm:pt>
    <dgm:pt modelId="{35C1EB5E-101D-444A-B231-8B21B10481D3}" type="pres">
      <dgm:prSet presAssocID="{87378929-592A-4645-9D74-484C7F5558BB}" presName="childNode" presStyleLbl="node1" presStyleIdx="12" presStyleCnt="13">
        <dgm:presLayoutVars>
          <dgm:bulletEnabled val="1"/>
        </dgm:presLayoutVars>
      </dgm:prSet>
      <dgm:spPr/>
    </dgm:pt>
  </dgm:ptLst>
  <dgm:cxnLst>
    <dgm:cxn modelId="{22D26E0D-E7F7-46C7-A97A-D72FA7574F11}" srcId="{5D756A4D-5B10-449A-BFA3-9436319FE85A}" destId="{87378929-592A-4645-9D74-484C7F5558BB}" srcOrd="2" destOrd="0" parTransId="{6A913D65-FF12-4992-ACC4-7D3FBBEE54B5}" sibTransId="{7CBE237E-50EF-4459-833A-57B4913EB0CA}"/>
    <dgm:cxn modelId="{6DA70B12-C504-4D5F-9FBD-2D48903233FD}" type="presOf" srcId="{2C6F2BB5-F1DF-4886-9C56-4FD6448970DA}" destId="{89B8E9A9-A556-4781-8819-15BBDAF7856B}" srcOrd="0" destOrd="0" presId="urn:microsoft.com/office/officeart/2005/8/layout/lProcess2"/>
    <dgm:cxn modelId="{645D7D13-6692-41FD-9804-8CE8DB9510E5}" srcId="{F20DBBB8-1DC2-4823-83F5-AB0D6EE397F9}" destId="{A62B9319-DDA0-4E98-989D-B891FD3AE681}" srcOrd="0" destOrd="0" parTransId="{96A066D9-9256-46B5-838D-C18E70C13E37}" sibTransId="{AA1907BD-9019-464A-A32D-95D695C68576}"/>
    <dgm:cxn modelId="{D3366519-2939-4367-880C-20C54B52D9B6}" srcId="{A62B9319-DDA0-4E98-989D-B891FD3AE681}" destId="{56A0065E-32E2-4A59-BAF7-DF1392BB0054}" srcOrd="1" destOrd="0" parTransId="{F0AE5B2B-5F45-43AA-9EF1-5F91A2F6ABC2}" sibTransId="{C5CC4FC1-DA16-4481-A4CA-93025DF13A83}"/>
    <dgm:cxn modelId="{C56C7A21-5995-43F2-B769-4E5BC0A673A0}" type="presOf" srcId="{FE1BFDD1-2600-4735-A1B6-181FD0B24919}" destId="{893931D9-4903-4F0F-A0C8-BA8262A7CEC6}" srcOrd="1" destOrd="0" presId="urn:microsoft.com/office/officeart/2005/8/layout/lProcess2"/>
    <dgm:cxn modelId="{B75DD223-2AB8-4380-8D7A-83130E76CADC}" type="presOf" srcId="{CE01B23B-ACC0-4EAE-AC79-F51D2457962B}" destId="{415E528D-242C-45DA-BB1C-CFD15045D8C3}" srcOrd="0" destOrd="0" presId="urn:microsoft.com/office/officeart/2005/8/layout/lProcess2"/>
    <dgm:cxn modelId="{7771EF23-9A46-4480-88B7-72FDBF922213}" type="presOf" srcId="{0F186E2D-DB84-4389-90ED-40256458DA1A}" destId="{BCFAFB6B-7C89-462C-B0F9-3FC7E94607A0}" srcOrd="0" destOrd="0" presId="urn:microsoft.com/office/officeart/2005/8/layout/lProcess2"/>
    <dgm:cxn modelId="{FD9ECA3D-4275-4B64-B06C-E69A65B963CC}" type="presOf" srcId="{C7C69F12-8CFF-497B-9B32-9A42951099E3}" destId="{126DA9F1-48CB-463A-8773-D82053EC0BC3}" srcOrd="1" destOrd="0" presId="urn:microsoft.com/office/officeart/2005/8/layout/lProcess2"/>
    <dgm:cxn modelId="{F302245D-5C7E-4697-92C7-C991E23816B0}" srcId="{FE1BFDD1-2600-4735-A1B6-181FD0B24919}" destId="{29F28EB5-EE13-441F-841C-21BBAD54B03B}" srcOrd="0" destOrd="0" parTransId="{AF8F170A-C852-409B-92A0-A7E28DD51704}" sibTransId="{93C272FB-CE98-4336-B42B-70EA332A982C}"/>
    <dgm:cxn modelId="{FF59C34B-2C9F-4B3E-8515-A23C97CB159C}" srcId="{A62B9319-DDA0-4E98-989D-B891FD3AE681}" destId="{CE01B23B-ACC0-4EAE-AC79-F51D2457962B}" srcOrd="0" destOrd="0" parTransId="{223D7E92-F650-49B1-BA4C-703509D0BDAE}" sibTransId="{75E19D2A-FFDE-44F3-BE1B-869692B7A128}"/>
    <dgm:cxn modelId="{C930166D-4B28-4999-942C-CCDAC2FF3BC5}" type="presOf" srcId="{F20DBBB8-1DC2-4823-83F5-AB0D6EE397F9}" destId="{9EC11179-C003-41B0-92EB-5F9747F7DB45}" srcOrd="0" destOrd="0" presId="urn:microsoft.com/office/officeart/2005/8/layout/lProcess2"/>
    <dgm:cxn modelId="{FE85AE6E-E059-4110-A291-2DDDF3B8D276}" type="presOf" srcId="{5D756A4D-5B10-449A-BFA3-9436319FE85A}" destId="{FD44B5A7-E75D-492A-A8E5-89B7C269C99B}" srcOrd="0" destOrd="0" presId="urn:microsoft.com/office/officeart/2005/8/layout/lProcess2"/>
    <dgm:cxn modelId="{483E0071-E277-4526-A426-532845B6897D}" type="presOf" srcId="{37D3B7D0-99AE-4789-B759-04864401C681}" destId="{E35459EB-EC94-4E0D-A99A-4B2CA1C538A1}" srcOrd="0" destOrd="0" presId="urn:microsoft.com/office/officeart/2005/8/layout/lProcess2"/>
    <dgm:cxn modelId="{5CFDE151-E839-4EF1-84F1-4F135515A88E}" type="presOf" srcId="{94480716-8F66-4027-9DE3-6282DB73441F}" destId="{73AE1609-832C-4392-97AA-DE850AE244D2}" srcOrd="0" destOrd="0" presId="urn:microsoft.com/office/officeart/2005/8/layout/lProcess2"/>
    <dgm:cxn modelId="{31EDFB71-BD84-4947-852C-8573C027AB0C}" srcId="{FE1BFDD1-2600-4735-A1B6-181FD0B24919}" destId="{A228C21B-9083-4F98-81E5-392BBCA289E5}" srcOrd="1" destOrd="0" parTransId="{BC6E6B62-0B9B-4A77-9C23-2C8ED0A15032}" sibTransId="{F049A281-D237-4B29-9BAC-3691024BAF16}"/>
    <dgm:cxn modelId="{5DED3272-251E-4B6C-8F1E-55E5E6C2F40C}" srcId="{F20DBBB8-1DC2-4823-83F5-AB0D6EE397F9}" destId="{C7C69F12-8CFF-497B-9B32-9A42951099E3}" srcOrd="3" destOrd="0" parTransId="{16B95176-0598-422C-8AFB-60D71585328D}" sibTransId="{027182C1-B752-4F31-869F-2F543D4278A1}"/>
    <dgm:cxn modelId="{C49BB052-0FA7-4B31-918D-5FA8457DF9F0}" type="presOf" srcId="{A62B9319-DDA0-4E98-989D-B891FD3AE681}" destId="{87F23DA3-0298-46C0-8D10-0A36D814BBBC}" srcOrd="1" destOrd="0" presId="urn:microsoft.com/office/officeart/2005/8/layout/lProcess2"/>
    <dgm:cxn modelId="{225C8974-BDFD-4B1C-A760-55B9C7E8B7D6}" type="presOf" srcId="{9B7152FF-F09B-467E-9CF3-073E9A6A5BA9}" destId="{6F470894-CD82-4427-B6D3-686171D7DDF9}" srcOrd="1" destOrd="0" presId="urn:microsoft.com/office/officeart/2005/8/layout/lProcess2"/>
    <dgm:cxn modelId="{2DF3887C-2BE5-4326-BDF1-7104124BE5FF}" type="presOf" srcId="{A62B9319-DDA0-4E98-989D-B891FD3AE681}" destId="{90846FF2-B5D4-4AD5-8138-3C618A542BD9}" srcOrd="0" destOrd="0" presId="urn:microsoft.com/office/officeart/2005/8/layout/lProcess2"/>
    <dgm:cxn modelId="{CDE43695-D93B-445E-A4EE-34F35B73B210}" srcId="{72FFDD84-BFCB-44EB-97B0-D34F51F7FF34}" destId="{37D3B7D0-99AE-4789-B759-04864401C681}" srcOrd="0" destOrd="0" parTransId="{E623627C-F1F1-4677-BFE0-20CAE3FD7559}" sibTransId="{CA1165FC-E6AD-48E3-8152-9FA2A5D9053E}"/>
    <dgm:cxn modelId="{0B054C99-D80B-4207-B5DC-E127BD982AC1}" srcId="{F20DBBB8-1DC2-4823-83F5-AB0D6EE397F9}" destId="{5D756A4D-5B10-449A-BFA3-9436319FE85A}" srcOrd="5" destOrd="0" parTransId="{2DAB5045-7EAE-4280-8E30-A81E4F5FF2D5}" sibTransId="{03B4F4EB-25E7-490B-93D2-1EAA3D8A3727}"/>
    <dgm:cxn modelId="{7BFD4A9A-F3E2-4C5D-9846-952163E2CC44}" srcId="{5D756A4D-5B10-449A-BFA3-9436319FE85A}" destId="{E601BEFF-FE51-4D7B-8C74-D1202C336FFB}" srcOrd="0" destOrd="0" parTransId="{7CBF5F6A-89E9-4121-9BF5-CCCA609780F7}" sibTransId="{20144999-45CA-4097-97A5-6142E4CCCD87}"/>
    <dgm:cxn modelId="{4F79DA9B-26E6-499D-A56B-6B3A8E3DB3DB}" srcId="{F20DBBB8-1DC2-4823-83F5-AB0D6EE397F9}" destId="{72FFDD84-BFCB-44EB-97B0-D34F51F7FF34}" srcOrd="2" destOrd="0" parTransId="{A2A9D641-7454-4FED-8D8C-D3103053995D}" sibTransId="{1723136D-950E-4575-A10A-1389C0398316}"/>
    <dgm:cxn modelId="{68E86D9D-BD12-46DE-967E-902624BCA60A}" srcId="{72FFDD84-BFCB-44EB-97B0-D34F51F7FF34}" destId="{2C6F2BB5-F1DF-4886-9C56-4FD6448970DA}" srcOrd="2" destOrd="0" parTransId="{80E47088-BEF8-4BB1-8093-7FE8FC318CEE}" sibTransId="{E7A11114-1224-499B-9744-784C83885A29}"/>
    <dgm:cxn modelId="{FFA243A2-262E-4AF4-988C-BF091C58D649}" type="presOf" srcId="{A228C21B-9083-4F98-81E5-392BBCA289E5}" destId="{DDA8A7D1-7702-4AEE-8991-C53C02139677}" srcOrd="0" destOrd="0" presId="urn:microsoft.com/office/officeart/2005/8/layout/lProcess2"/>
    <dgm:cxn modelId="{4AB7A8A6-A01E-4036-B86F-46D8A02621F7}" type="presOf" srcId="{56A0065E-32E2-4A59-BAF7-DF1392BB0054}" destId="{EE4ADB20-F831-4500-A92F-40BB04AE03BB}" srcOrd="0" destOrd="0" presId="urn:microsoft.com/office/officeart/2005/8/layout/lProcess2"/>
    <dgm:cxn modelId="{716758AC-97ED-476C-BEF8-3A8397430B4B}" type="presOf" srcId="{87378929-592A-4645-9D74-484C7F5558BB}" destId="{35C1EB5E-101D-444A-B231-8B21B10481D3}" srcOrd="0" destOrd="0" presId="urn:microsoft.com/office/officeart/2005/8/layout/lProcess2"/>
    <dgm:cxn modelId="{46F5EEAE-AF66-42F5-978C-8691D4BB9076}" srcId="{72FFDD84-BFCB-44EB-97B0-D34F51F7FF34}" destId="{CFD83F8A-F259-429D-BD7B-5F0CAF3C4FAB}" srcOrd="1" destOrd="0" parTransId="{05A8006A-C7F2-4DC4-B8FA-8EB141F5FF25}" sibTransId="{E4FF6433-6874-46D4-A880-ADA20909FAC7}"/>
    <dgm:cxn modelId="{7DEF73B2-21CB-4CE6-8FF1-4D785F3E47DE}" srcId="{F20DBBB8-1DC2-4823-83F5-AB0D6EE397F9}" destId="{9B7152FF-F09B-467E-9CF3-073E9A6A5BA9}" srcOrd="1" destOrd="0" parTransId="{4DB89DBA-D50D-4FBD-A02A-727E5707E4B4}" sibTransId="{51FC693A-44BB-4FAB-B1DA-7B5AFEFD1FEB}"/>
    <dgm:cxn modelId="{37EF6CB3-082C-4F42-AD1E-2BFAFC1BFD67}" type="presOf" srcId="{F47B167E-8386-4C22-9BEE-82A981C308A3}" destId="{0BB8F28C-1BB6-4D9B-8056-6AE9F799F014}" srcOrd="0" destOrd="0" presId="urn:microsoft.com/office/officeart/2005/8/layout/lProcess2"/>
    <dgm:cxn modelId="{763058BB-211B-40E7-BF95-96BF844958EE}" type="presOf" srcId="{5D756A4D-5B10-449A-BFA3-9436319FE85A}" destId="{C326C7EA-E427-4F4B-8824-0535771F8735}" srcOrd="1" destOrd="0" presId="urn:microsoft.com/office/officeart/2005/8/layout/lProcess2"/>
    <dgm:cxn modelId="{AF84FABD-F3D9-4F7B-8E50-6D2A816B1F95}" srcId="{F20DBBB8-1DC2-4823-83F5-AB0D6EE397F9}" destId="{FE1BFDD1-2600-4735-A1B6-181FD0B24919}" srcOrd="4" destOrd="0" parTransId="{C8C9A797-11B5-47C3-973E-4C4E8B747F40}" sibTransId="{32430D41-3515-4C76-8CBA-44C8A7C27C2B}"/>
    <dgm:cxn modelId="{4EA899CF-77ED-4E8D-B462-3A62F4BE4625}" srcId="{A62B9319-DDA0-4E98-989D-B891FD3AE681}" destId="{94480716-8F66-4027-9DE3-6282DB73441F}" srcOrd="2" destOrd="0" parTransId="{8A329FF8-396F-4C86-A80A-86ECF1D9B9D9}" sibTransId="{BE3B1442-3C4B-4C3F-A321-2A70E0B48667}"/>
    <dgm:cxn modelId="{02ED4FD9-9AD1-42C8-9A31-62146B6062D3}" type="presOf" srcId="{72FFDD84-BFCB-44EB-97B0-D34F51F7FF34}" destId="{18F174AE-D7E6-4AB2-A2A4-A6395F60A686}" srcOrd="1" destOrd="0" presId="urn:microsoft.com/office/officeart/2005/8/layout/lProcess2"/>
    <dgm:cxn modelId="{CC5094D9-C60E-4CE9-BBE2-23854D6B54CD}" srcId="{C7C69F12-8CFF-497B-9B32-9A42951099E3}" destId="{0F186E2D-DB84-4389-90ED-40256458DA1A}" srcOrd="0" destOrd="0" parTransId="{976796E5-9927-4333-9C17-CDA9A0DB7DD8}" sibTransId="{6E121D64-E8E7-4DF0-84A0-AB23CFB048D6}"/>
    <dgm:cxn modelId="{83BC52DC-8B26-4B07-95BE-8E09AA1E99D0}" type="presOf" srcId="{86C00021-5766-461A-A1AE-725CD77E6255}" destId="{6028D8AE-ECE6-4F15-846F-8E067CA13226}" srcOrd="0" destOrd="0" presId="urn:microsoft.com/office/officeart/2005/8/layout/lProcess2"/>
    <dgm:cxn modelId="{013D86DE-D3A1-46CA-A1D9-EC8310DF44BA}" srcId="{5D756A4D-5B10-449A-BFA3-9436319FE85A}" destId="{86C00021-5766-461A-A1AE-725CD77E6255}" srcOrd="1" destOrd="0" parTransId="{5C445F71-36C7-4004-AD57-19B07441E4AC}" sibTransId="{AB43EDC0-60F4-4FFA-86B4-1DCA26BF0C4A}"/>
    <dgm:cxn modelId="{C60893E6-E36E-40B2-9E7C-85941075C224}" type="presOf" srcId="{29F28EB5-EE13-441F-841C-21BBAD54B03B}" destId="{57411747-69CC-4D91-B00A-E9CF3E7B4059}" srcOrd="0" destOrd="0" presId="urn:microsoft.com/office/officeart/2005/8/layout/lProcess2"/>
    <dgm:cxn modelId="{93CEF0E7-B4C6-45D0-AC30-60F210FEB4CE}" type="presOf" srcId="{FE1BFDD1-2600-4735-A1B6-181FD0B24919}" destId="{2B7942E3-2D54-4303-9BBC-97252D6A3F45}" srcOrd="0" destOrd="0" presId="urn:microsoft.com/office/officeart/2005/8/layout/lProcess2"/>
    <dgm:cxn modelId="{1B2847E8-7431-4F33-9C32-7A6B19A662FA}" type="presOf" srcId="{72FFDD84-BFCB-44EB-97B0-D34F51F7FF34}" destId="{C950DDFE-B6CC-40C0-A683-5716E2BE3D55}" srcOrd="0" destOrd="0" presId="urn:microsoft.com/office/officeart/2005/8/layout/lProcess2"/>
    <dgm:cxn modelId="{C0300AEC-AD57-4929-9508-ED1DB02787E4}" type="presOf" srcId="{CFD83F8A-F259-429D-BD7B-5F0CAF3C4FAB}" destId="{45D6C908-CA50-446C-9864-73E9BFA00CA3}" srcOrd="0" destOrd="0" presId="urn:microsoft.com/office/officeart/2005/8/layout/lProcess2"/>
    <dgm:cxn modelId="{D2F9D5EF-069B-4332-8011-76354AA05695}" type="presOf" srcId="{E601BEFF-FE51-4D7B-8C74-D1202C336FFB}" destId="{8F2B33D6-0A8B-4D8D-97CA-4AAEF003CCCC}" srcOrd="0" destOrd="0" presId="urn:microsoft.com/office/officeart/2005/8/layout/lProcess2"/>
    <dgm:cxn modelId="{6291B4F5-4CA9-441C-BB5B-8FCAA928E8E9}" type="presOf" srcId="{C7C69F12-8CFF-497B-9B32-9A42951099E3}" destId="{24B69595-9694-4E9D-A207-CA033DC4A04B}" srcOrd="0" destOrd="0" presId="urn:microsoft.com/office/officeart/2005/8/layout/lProcess2"/>
    <dgm:cxn modelId="{229C05F6-DDD3-4577-833B-4DE060353497}" type="presOf" srcId="{9B7152FF-F09B-467E-9CF3-073E9A6A5BA9}" destId="{54308880-F7B5-4D21-9FFF-E853EAC0FD2D}" srcOrd="0" destOrd="0" presId="urn:microsoft.com/office/officeart/2005/8/layout/lProcess2"/>
    <dgm:cxn modelId="{CADD00F7-9255-4E63-B6D6-A22DE7731A48}" srcId="{9B7152FF-F09B-467E-9CF3-073E9A6A5BA9}" destId="{F47B167E-8386-4C22-9BEE-82A981C308A3}" srcOrd="0" destOrd="0" parTransId="{52331005-BFAA-48E9-A30B-5AE8D2281B1E}" sibTransId="{1402938E-57CC-4432-A0F1-AA6E8E2E41EE}"/>
    <dgm:cxn modelId="{BA4A3152-080F-4459-8242-5ECFCD390923}" type="presParOf" srcId="{9EC11179-C003-41B0-92EB-5F9747F7DB45}" destId="{5A15466A-27B8-45FD-ABE4-0320E88A5441}" srcOrd="0" destOrd="0" presId="urn:microsoft.com/office/officeart/2005/8/layout/lProcess2"/>
    <dgm:cxn modelId="{38076317-697C-4FA5-80F8-AA4DA07E39C7}" type="presParOf" srcId="{5A15466A-27B8-45FD-ABE4-0320E88A5441}" destId="{90846FF2-B5D4-4AD5-8138-3C618A542BD9}" srcOrd="0" destOrd="0" presId="urn:microsoft.com/office/officeart/2005/8/layout/lProcess2"/>
    <dgm:cxn modelId="{DD67AD66-527E-41FD-BED1-D1A538D6F571}" type="presParOf" srcId="{5A15466A-27B8-45FD-ABE4-0320E88A5441}" destId="{87F23DA3-0298-46C0-8D10-0A36D814BBBC}" srcOrd="1" destOrd="0" presId="urn:microsoft.com/office/officeart/2005/8/layout/lProcess2"/>
    <dgm:cxn modelId="{5C4F5A1D-B59C-4BD6-BEB2-721A1E3863BF}" type="presParOf" srcId="{5A15466A-27B8-45FD-ABE4-0320E88A5441}" destId="{2213723C-1181-4006-841D-EFFA043C9AC4}" srcOrd="2" destOrd="0" presId="urn:microsoft.com/office/officeart/2005/8/layout/lProcess2"/>
    <dgm:cxn modelId="{06C28A95-2898-4C41-83A8-94B1A8331772}" type="presParOf" srcId="{2213723C-1181-4006-841D-EFFA043C9AC4}" destId="{AB62F58E-E081-448A-B3A6-408CD646F8C8}" srcOrd="0" destOrd="0" presId="urn:microsoft.com/office/officeart/2005/8/layout/lProcess2"/>
    <dgm:cxn modelId="{247BD8F6-6182-4093-A24C-3E375E70E879}" type="presParOf" srcId="{AB62F58E-E081-448A-B3A6-408CD646F8C8}" destId="{415E528D-242C-45DA-BB1C-CFD15045D8C3}" srcOrd="0" destOrd="0" presId="urn:microsoft.com/office/officeart/2005/8/layout/lProcess2"/>
    <dgm:cxn modelId="{AA6D1B39-E081-484D-9D67-26DB0A983D0D}" type="presParOf" srcId="{AB62F58E-E081-448A-B3A6-408CD646F8C8}" destId="{BE7E6F07-7327-4772-A020-05662321F67E}" srcOrd="1" destOrd="0" presId="urn:microsoft.com/office/officeart/2005/8/layout/lProcess2"/>
    <dgm:cxn modelId="{5674F1E7-F245-4C35-9EE3-99DB3A9C2942}" type="presParOf" srcId="{AB62F58E-E081-448A-B3A6-408CD646F8C8}" destId="{EE4ADB20-F831-4500-A92F-40BB04AE03BB}" srcOrd="2" destOrd="0" presId="urn:microsoft.com/office/officeart/2005/8/layout/lProcess2"/>
    <dgm:cxn modelId="{717C7A0F-1A6E-4682-B922-E39BAB704296}" type="presParOf" srcId="{AB62F58E-E081-448A-B3A6-408CD646F8C8}" destId="{0F7DD8E2-2A8B-41E9-B0E7-06356FD05A70}" srcOrd="3" destOrd="0" presId="urn:microsoft.com/office/officeart/2005/8/layout/lProcess2"/>
    <dgm:cxn modelId="{51E4E5FC-F64E-4615-B23B-BA9268F3E0BE}" type="presParOf" srcId="{AB62F58E-E081-448A-B3A6-408CD646F8C8}" destId="{73AE1609-832C-4392-97AA-DE850AE244D2}" srcOrd="4" destOrd="0" presId="urn:microsoft.com/office/officeart/2005/8/layout/lProcess2"/>
    <dgm:cxn modelId="{E84DEC35-D15B-4A99-9BFA-7107DD86A5F6}" type="presParOf" srcId="{9EC11179-C003-41B0-92EB-5F9747F7DB45}" destId="{DEACD541-6C15-401A-A7A6-6F16CB56324F}" srcOrd="1" destOrd="0" presId="urn:microsoft.com/office/officeart/2005/8/layout/lProcess2"/>
    <dgm:cxn modelId="{E527623D-3A1E-4166-BD4E-41DCFE93A211}" type="presParOf" srcId="{9EC11179-C003-41B0-92EB-5F9747F7DB45}" destId="{CB49130B-1AEF-48D5-A209-23AC053782C3}" srcOrd="2" destOrd="0" presId="urn:microsoft.com/office/officeart/2005/8/layout/lProcess2"/>
    <dgm:cxn modelId="{D90796B1-514E-446D-BA89-E678BC64E4A9}" type="presParOf" srcId="{CB49130B-1AEF-48D5-A209-23AC053782C3}" destId="{54308880-F7B5-4D21-9FFF-E853EAC0FD2D}" srcOrd="0" destOrd="0" presId="urn:microsoft.com/office/officeart/2005/8/layout/lProcess2"/>
    <dgm:cxn modelId="{B4573BCA-F3CB-479F-813B-74D21D0E2556}" type="presParOf" srcId="{CB49130B-1AEF-48D5-A209-23AC053782C3}" destId="{6F470894-CD82-4427-B6D3-686171D7DDF9}" srcOrd="1" destOrd="0" presId="urn:microsoft.com/office/officeart/2005/8/layout/lProcess2"/>
    <dgm:cxn modelId="{1F8F7696-9E15-4B1D-8F33-4CE0B72AEF2D}" type="presParOf" srcId="{CB49130B-1AEF-48D5-A209-23AC053782C3}" destId="{D5BE8D7C-E1AB-4739-B248-917238B74EC3}" srcOrd="2" destOrd="0" presId="urn:microsoft.com/office/officeart/2005/8/layout/lProcess2"/>
    <dgm:cxn modelId="{CB33342D-1865-4353-AE12-A16AD90D0F07}" type="presParOf" srcId="{D5BE8D7C-E1AB-4739-B248-917238B74EC3}" destId="{AB9EAA51-336F-4192-A67E-367C25842E70}" srcOrd="0" destOrd="0" presId="urn:microsoft.com/office/officeart/2005/8/layout/lProcess2"/>
    <dgm:cxn modelId="{A027FC1C-6D44-4215-878D-26F36DC6E9F5}" type="presParOf" srcId="{AB9EAA51-336F-4192-A67E-367C25842E70}" destId="{0BB8F28C-1BB6-4D9B-8056-6AE9F799F014}" srcOrd="0" destOrd="0" presId="urn:microsoft.com/office/officeart/2005/8/layout/lProcess2"/>
    <dgm:cxn modelId="{8C6CD4D3-EF6C-46A8-B5AB-2FC9FFAC22F9}" type="presParOf" srcId="{9EC11179-C003-41B0-92EB-5F9747F7DB45}" destId="{C81379F2-FA26-4B80-AEC5-93EE6F8FDF12}" srcOrd="3" destOrd="0" presId="urn:microsoft.com/office/officeart/2005/8/layout/lProcess2"/>
    <dgm:cxn modelId="{5FCDA0B9-6090-4D54-BB88-33CE2F6569ED}" type="presParOf" srcId="{9EC11179-C003-41B0-92EB-5F9747F7DB45}" destId="{458BE7A2-DE71-4BBB-8552-483EFE472409}" srcOrd="4" destOrd="0" presId="urn:microsoft.com/office/officeart/2005/8/layout/lProcess2"/>
    <dgm:cxn modelId="{EE9B6456-B7B2-447D-A119-55DA0CCD6499}" type="presParOf" srcId="{458BE7A2-DE71-4BBB-8552-483EFE472409}" destId="{C950DDFE-B6CC-40C0-A683-5716E2BE3D55}" srcOrd="0" destOrd="0" presId="urn:microsoft.com/office/officeart/2005/8/layout/lProcess2"/>
    <dgm:cxn modelId="{103C823B-270D-45E3-8F4D-8570083EACD7}" type="presParOf" srcId="{458BE7A2-DE71-4BBB-8552-483EFE472409}" destId="{18F174AE-D7E6-4AB2-A2A4-A6395F60A686}" srcOrd="1" destOrd="0" presId="urn:microsoft.com/office/officeart/2005/8/layout/lProcess2"/>
    <dgm:cxn modelId="{34258B47-0544-471A-AA67-5B08F3443B34}" type="presParOf" srcId="{458BE7A2-DE71-4BBB-8552-483EFE472409}" destId="{773813D2-B119-42F7-9ADC-7E386AEABB97}" srcOrd="2" destOrd="0" presId="urn:microsoft.com/office/officeart/2005/8/layout/lProcess2"/>
    <dgm:cxn modelId="{91E3E372-77C1-4990-AEF3-15FDB0D4664C}" type="presParOf" srcId="{773813D2-B119-42F7-9ADC-7E386AEABB97}" destId="{02ACBCB4-AF39-4955-9E1B-356491903178}" srcOrd="0" destOrd="0" presId="urn:microsoft.com/office/officeart/2005/8/layout/lProcess2"/>
    <dgm:cxn modelId="{4B285F19-A2EA-4AC1-82FE-1B2B1FA6BF55}" type="presParOf" srcId="{02ACBCB4-AF39-4955-9E1B-356491903178}" destId="{E35459EB-EC94-4E0D-A99A-4B2CA1C538A1}" srcOrd="0" destOrd="0" presId="urn:microsoft.com/office/officeart/2005/8/layout/lProcess2"/>
    <dgm:cxn modelId="{20057CE0-06B8-4F68-9801-52487BC00857}" type="presParOf" srcId="{02ACBCB4-AF39-4955-9E1B-356491903178}" destId="{77DE81A8-BE76-4857-9E26-6B96F1AD9D82}" srcOrd="1" destOrd="0" presId="urn:microsoft.com/office/officeart/2005/8/layout/lProcess2"/>
    <dgm:cxn modelId="{9977EF52-5484-45AF-97A9-060998FE2B8C}" type="presParOf" srcId="{02ACBCB4-AF39-4955-9E1B-356491903178}" destId="{45D6C908-CA50-446C-9864-73E9BFA00CA3}" srcOrd="2" destOrd="0" presId="urn:microsoft.com/office/officeart/2005/8/layout/lProcess2"/>
    <dgm:cxn modelId="{AE52D3E0-9DB3-47A5-9601-E35A146FDF9F}" type="presParOf" srcId="{02ACBCB4-AF39-4955-9E1B-356491903178}" destId="{EA5650A8-E49B-4C98-8515-3268D90549F3}" srcOrd="3" destOrd="0" presId="urn:microsoft.com/office/officeart/2005/8/layout/lProcess2"/>
    <dgm:cxn modelId="{7257E7FC-5035-4F98-A7D7-70EA7584D552}" type="presParOf" srcId="{02ACBCB4-AF39-4955-9E1B-356491903178}" destId="{89B8E9A9-A556-4781-8819-15BBDAF7856B}" srcOrd="4" destOrd="0" presId="urn:microsoft.com/office/officeart/2005/8/layout/lProcess2"/>
    <dgm:cxn modelId="{AB706F5F-F90F-473F-99ED-4DF79F41269D}" type="presParOf" srcId="{9EC11179-C003-41B0-92EB-5F9747F7DB45}" destId="{9CE305AC-57A2-443A-A28C-CB4961DF22FA}" srcOrd="5" destOrd="0" presId="urn:microsoft.com/office/officeart/2005/8/layout/lProcess2"/>
    <dgm:cxn modelId="{22726D36-C7EB-489C-B6F7-37366EF43DBE}" type="presParOf" srcId="{9EC11179-C003-41B0-92EB-5F9747F7DB45}" destId="{7DFEA623-5277-488C-A0CA-B564F58E5B8F}" srcOrd="6" destOrd="0" presId="urn:microsoft.com/office/officeart/2005/8/layout/lProcess2"/>
    <dgm:cxn modelId="{DF48CE3C-86CC-4593-8EC4-72DD29F3A5BA}" type="presParOf" srcId="{7DFEA623-5277-488C-A0CA-B564F58E5B8F}" destId="{24B69595-9694-4E9D-A207-CA033DC4A04B}" srcOrd="0" destOrd="0" presId="urn:microsoft.com/office/officeart/2005/8/layout/lProcess2"/>
    <dgm:cxn modelId="{CE6DBF19-23E1-4F0B-B37E-77E4BD503BA2}" type="presParOf" srcId="{7DFEA623-5277-488C-A0CA-B564F58E5B8F}" destId="{126DA9F1-48CB-463A-8773-D82053EC0BC3}" srcOrd="1" destOrd="0" presId="urn:microsoft.com/office/officeart/2005/8/layout/lProcess2"/>
    <dgm:cxn modelId="{E7679CD4-21BD-4189-86B7-07B2DD0138DE}" type="presParOf" srcId="{7DFEA623-5277-488C-A0CA-B564F58E5B8F}" destId="{9A6E5050-C2C5-4377-B344-66A396112EBB}" srcOrd="2" destOrd="0" presId="urn:microsoft.com/office/officeart/2005/8/layout/lProcess2"/>
    <dgm:cxn modelId="{87BC8B09-72EB-45F5-AA10-9BBF0446897C}" type="presParOf" srcId="{9A6E5050-C2C5-4377-B344-66A396112EBB}" destId="{85A3E8E8-051F-4F81-A5C7-2C7FB2122A73}" srcOrd="0" destOrd="0" presId="urn:microsoft.com/office/officeart/2005/8/layout/lProcess2"/>
    <dgm:cxn modelId="{94EF56D0-A60F-4E13-97AC-0D343B376EB8}" type="presParOf" srcId="{85A3E8E8-051F-4F81-A5C7-2C7FB2122A73}" destId="{BCFAFB6B-7C89-462C-B0F9-3FC7E94607A0}" srcOrd="0" destOrd="0" presId="urn:microsoft.com/office/officeart/2005/8/layout/lProcess2"/>
    <dgm:cxn modelId="{51832AD7-C393-4E4F-8947-B5C576323E5F}" type="presParOf" srcId="{9EC11179-C003-41B0-92EB-5F9747F7DB45}" destId="{364001FE-9673-4E52-AC0E-CA4F2488DBE0}" srcOrd="7" destOrd="0" presId="urn:microsoft.com/office/officeart/2005/8/layout/lProcess2"/>
    <dgm:cxn modelId="{BD13EA0B-7E5F-48F0-B966-EED8D830F250}" type="presParOf" srcId="{9EC11179-C003-41B0-92EB-5F9747F7DB45}" destId="{DEFF5826-3912-462D-B362-92CADB8E1149}" srcOrd="8" destOrd="0" presId="urn:microsoft.com/office/officeart/2005/8/layout/lProcess2"/>
    <dgm:cxn modelId="{34EE5CAB-7D44-439B-AAE9-AD2007D22907}" type="presParOf" srcId="{DEFF5826-3912-462D-B362-92CADB8E1149}" destId="{2B7942E3-2D54-4303-9BBC-97252D6A3F45}" srcOrd="0" destOrd="0" presId="urn:microsoft.com/office/officeart/2005/8/layout/lProcess2"/>
    <dgm:cxn modelId="{52C81179-1A40-4A57-8523-C15F7B799A65}" type="presParOf" srcId="{DEFF5826-3912-462D-B362-92CADB8E1149}" destId="{893931D9-4903-4F0F-A0C8-BA8262A7CEC6}" srcOrd="1" destOrd="0" presId="urn:microsoft.com/office/officeart/2005/8/layout/lProcess2"/>
    <dgm:cxn modelId="{1A7560D6-EA3D-42FB-A64C-B7EB0506F24E}" type="presParOf" srcId="{DEFF5826-3912-462D-B362-92CADB8E1149}" destId="{7BC192CB-07A8-42F1-8540-E72A78AE543A}" srcOrd="2" destOrd="0" presId="urn:microsoft.com/office/officeart/2005/8/layout/lProcess2"/>
    <dgm:cxn modelId="{F8D27B28-4506-44B9-8696-3900453FEE49}" type="presParOf" srcId="{7BC192CB-07A8-42F1-8540-E72A78AE543A}" destId="{6BFC6756-315D-4800-8F15-2729CBE14CBD}" srcOrd="0" destOrd="0" presId="urn:microsoft.com/office/officeart/2005/8/layout/lProcess2"/>
    <dgm:cxn modelId="{7E276A2F-E5EA-49B1-BA9E-2D0EBC98C937}" type="presParOf" srcId="{6BFC6756-315D-4800-8F15-2729CBE14CBD}" destId="{57411747-69CC-4D91-B00A-E9CF3E7B4059}" srcOrd="0" destOrd="0" presId="urn:microsoft.com/office/officeart/2005/8/layout/lProcess2"/>
    <dgm:cxn modelId="{5F28EFC6-A26A-495A-BACC-B1E1FCFC3E00}" type="presParOf" srcId="{6BFC6756-315D-4800-8F15-2729CBE14CBD}" destId="{8DD5C256-26ED-428F-BA0D-3C8D9BB442F5}" srcOrd="1" destOrd="0" presId="urn:microsoft.com/office/officeart/2005/8/layout/lProcess2"/>
    <dgm:cxn modelId="{C5310053-160E-4E22-AB8A-702D2B3850C4}" type="presParOf" srcId="{6BFC6756-315D-4800-8F15-2729CBE14CBD}" destId="{DDA8A7D1-7702-4AEE-8991-C53C02139677}" srcOrd="2" destOrd="0" presId="urn:microsoft.com/office/officeart/2005/8/layout/lProcess2"/>
    <dgm:cxn modelId="{499B2CCB-99F7-4D1D-851F-ADCB131AF748}" type="presParOf" srcId="{9EC11179-C003-41B0-92EB-5F9747F7DB45}" destId="{AA1C66B3-FE3E-46F4-ADE9-80A338B40956}" srcOrd="9" destOrd="0" presId="urn:microsoft.com/office/officeart/2005/8/layout/lProcess2"/>
    <dgm:cxn modelId="{BAAB9A41-70E1-4B6C-BA6F-582726F03944}" type="presParOf" srcId="{9EC11179-C003-41B0-92EB-5F9747F7DB45}" destId="{BE771620-86EE-447B-B745-2BB61544A4EE}" srcOrd="10" destOrd="0" presId="urn:microsoft.com/office/officeart/2005/8/layout/lProcess2"/>
    <dgm:cxn modelId="{3037F755-F266-497F-BCD7-11E5216E6D8E}" type="presParOf" srcId="{BE771620-86EE-447B-B745-2BB61544A4EE}" destId="{FD44B5A7-E75D-492A-A8E5-89B7C269C99B}" srcOrd="0" destOrd="0" presId="urn:microsoft.com/office/officeart/2005/8/layout/lProcess2"/>
    <dgm:cxn modelId="{3D64EEF7-BDD2-43FF-80B7-B5CC693AB785}" type="presParOf" srcId="{BE771620-86EE-447B-B745-2BB61544A4EE}" destId="{C326C7EA-E427-4F4B-8824-0535771F8735}" srcOrd="1" destOrd="0" presId="urn:microsoft.com/office/officeart/2005/8/layout/lProcess2"/>
    <dgm:cxn modelId="{B05B68A3-D189-4688-91D7-34C1D03682F3}" type="presParOf" srcId="{BE771620-86EE-447B-B745-2BB61544A4EE}" destId="{AD27D935-1446-4313-98DF-4A82B02DA473}" srcOrd="2" destOrd="0" presId="urn:microsoft.com/office/officeart/2005/8/layout/lProcess2"/>
    <dgm:cxn modelId="{B074D562-E8EC-472C-BE32-A8B530A5E12B}" type="presParOf" srcId="{AD27D935-1446-4313-98DF-4A82B02DA473}" destId="{A562E640-F311-4202-A441-90CFE4BAC81B}" srcOrd="0" destOrd="0" presId="urn:microsoft.com/office/officeart/2005/8/layout/lProcess2"/>
    <dgm:cxn modelId="{EB6AFF07-68AF-4EE2-BC56-D66559B6E325}" type="presParOf" srcId="{A562E640-F311-4202-A441-90CFE4BAC81B}" destId="{8F2B33D6-0A8B-4D8D-97CA-4AAEF003CCCC}" srcOrd="0" destOrd="0" presId="urn:microsoft.com/office/officeart/2005/8/layout/lProcess2"/>
    <dgm:cxn modelId="{89AD885A-D889-42D6-A56F-86DFF22D0626}" type="presParOf" srcId="{A562E640-F311-4202-A441-90CFE4BAC81B}" destId="{D26183B6-FB5C-42B9-B64F-4187D881D8A8}" srcOrd="1" destOrd="0" presId="urn:microsoft.com/office/officeart/2005/8/layout/lProcess2"/>
    <dgm:cxn modelId="{DEA6D5A9-6510-4596-A111-D086C11169F3}" type="presParOf" srcId="{A562E640-F311-4202-A441-90CFE4BAC81B}" destId="{6028D8AE-ECE6-4F15-846F-8E067CA13226}" srcOrd="2" destOrd="0" presId="urn:microsoft.com/office/officeart/2005/8/layout/lProcess2"/>
    <dgm:cxn modelId="{520A9633-BAFB-4390-A433-7B6226D41F78}" type="presParOf" srcId="{A562E640-F311-4202-A441-90CFE4BAC81B}" destId="{4C5053EC-701B-4C30-8118-10B0BDC5C5EA}" srcOrd="3" destOrd="0" presId="urn:microsoft.com/office/officeart/2005/8/layout/lProcess2"/>
    <dgm:cxn modelId="{4520D82F-2E6F-4A8D-9140-82B52C051F60}" type="presParOf" srcId="{A562E640-F311-4202-A441-90CFE4BAC81B}" destId="{35C1EB5E-101D-444A-B231-8B21B10481D3}"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4775D1-AEA2-4F61-9B5C-57343F217342}"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BA76FEB5-2855-4CE0-8ACF-B0B52478F330}">
      <dgm:prSet/>
      <dgm:spPr/>
      <dgm:t>
        <a:bodyPr/>
        <a:lstStyle/>
        <a:p>
          <a:pPr rtl="0"/>
          <a:r>
            <a:rPr lang="en-US" dirty="0"/>
            <a:t>2020 legislative report</a:t>
          </a:r>
        </a:p>
      </dgm:t>
    </dgm:pt>
    <dgm:pt modelId="{C64D41E7-1D0A-4796-9A6A-01F7DD4C9E2D}" type="parTrans" cxnId="{DFFB7CD7-B3B9-4AA7-A6AD-81CE5B109BBD}">
      <dgm:prSet/>
      <dgm:spPr/>
      <dgm:t>
        <a:bodyPr/>
        <a:lstStyle/>
        <a:p>
          <a:endParaRPr lang="en-US"/>
        </a:p>
      </dgm:t>
    </dgm:pt>
    <dgm:pt modelId="{AC5F97F9-7E9B-4AA4-AAFF-6E2842B26A90}" type="sibTrans" cxnId="{DFFB7CD7-B3B9-4AA7-A6AD-81CE5B109BBD}">
      <dgm:prSet/>
      <dgm:spPr/>
      <dgm:t>
        <a:bodyPr/>
        <a:lstStyle/>
        <a:p>
          <a:endParaRPr lang="en-US"/>
        </a:p>
      </dgm:t>
    </dgm:pt>
    <dgm:pt modelId="{6135EC4D-B594-4386-89E3-393D5FD641F9}">
      <dgm:prSet/>
      <dgm:spPr/>
      <dgm:t>
        <a:bodyPr/>
        <a:lstStyle/>
        <a:p>
          <a:pPr rtl="0"/>
          <a:r>
            <a:rPr lang="en-US"/>
            <a:t>FSA Ombudsman caucus</a:t>
          </a:r>
        </a:p>
      </dgm:t>
    </dgm:pt>
    <dgm:pt modelId="{2AA7BE3D-98F5-44DF-AB20-E281128EFDA2}" type="parTrans" cxnId="{DD637B53-C3E2-473A-8195-7917D316BEAB}">
      <dgm:prSet/>
      <dgm:spPr/>
      <dgm:t>
        <a:bodyPr/>
        <a:lstStyle/>
        <a:p>
          <a:endParaRPr lang="en-US"/>
        </a:p>
      </dgm:t>
    </dgm:pt>
    <dgm:pt modelId="{2D98AD19-9091-4480-85F9-C0A47CD02294}" type="sibTrans" cxnId="{DD637B53-C3E2-473A-8195-7917D316BEAB}">
      <dgm:prSet/>
      <dgm:spPr/>
      <dgm:t>
        <a:bodyPr/>
        <a:lstStyle/>
        <a:p>
          <a:endParaRPr lang="en-US"/>
        </a:p>
      </dgm:t>
    </dgm:pt>
    <dgm:pt modelId="{791EB8B8-5EA5-46A8-A8FD-0542E0DADD73}">
      <dgm:prSet/>
      <dgm:spPr/>
      <dgm:t>
        <a:bodyPr/>
        <a:lstStyle/>
        <a:p>
          <a:pPr rtl="0"/>
          <a:r>
            <a:rPr lang="en-US" dirty="0"/>
            <a:t>National Consumer Law Center </a:t>
          </a:r>
        </a:p>
      </dgm:t>
    </dgm:pt>
    <dgm:pt modelId="{4C8B8FD8-18C6-437B-BA8B-7DA7C37C11CA}" type="parTrans" cxnId="{A58B5909-18BC-4812-A9C7-101708B6C7C8}">
      <dgm:prSet/>
      <dgm:spPr/>
      <dgm:t>
        <a:bodyPr/>
        <a:lstStyle/>
        <a:p>
          <a:endParaRPr lang="en-US"/>
        </a:p>
      </dgm:t>
    </dgm:pt>
    <dgm:pt modelId="{5CD9683F-68AA-4C16-8F53-0A150D303C88}" type="sibTrans" cxnId="{A58B5909-18BC-4812-A9C7-101708B6C7C8}">
      <dgm:prSet/>
      <dgm:spPr/>
      <dgm:t>
        <a:bodyPr/>
        <a:lstStyle/>
        <a:p>
          <a:endParaRPr lang="en-US"/>
        </a:p>
      </dgm:t>
    </dgm:pt>
    <dgm:pt modelId="{F2B4D01E-49D6-48B6-9F8D-3CA8454341CC}">
      <dgm:prSet/>
      <dgm:spPr/>
      <dgm:t>
        <a:bodyPr/>
        <a:lstStyle/>
        <a:p>
          <a:pPr rtl="0"/>
          <a:r>
            <a:rPr lang="en-US" dirty="0"/>
            <a:t>Represent borrower interests to servicer</a:t>
          </a:r>
        </a:p>
      </dgm:t>
    </dgm:pt>
    <dgm:pt modelId="{50BC9E45-526D-4073-A020-7F05A3DE65C7}" type="parTrans" cxnId="{C160249F-A7EF-4C5B-93DE-643FC1FB5402}">
      <dgm:prSet/>
      <dgm:spPr/>
      <dgm:t>
        <a:bodyPr/>
        <a:lstStyle/>
        <a:p>
          <a:endParaRPr lang="en-US"/>
        </a:p>
      </dgm:t>
    </dgm:pt>
    <dgm:pt modelId="{5668D236-E507-4478-A878-E20C7DC656DF}" type="sibTrans" cxnId="{C160249F-A7EF-4C5B-93DE-643FC1FB5402}">
      <dgm:prSet/>
      <dgm:spPr/>
      <dgm:t>
        <a:bodyPr/>
        <a:lstStyle/>
        <a:p>
          <a:endParaRPr lang="en-US"/>
        </a:p>
      </dgm:t>
    </dgm:pt>
    <dgm:pt modelId="{9E9B23BA-DFED-431B-9EB5-2EA2B01523E6}">
      <dgm:prSet/>
      <dgm:spPr/>
      <dgm:t>
        <a:bodyPr/>
        <a:lstStyle/>
        <a:p>
          <a:pPr rtl="0"/>
          <a:r>
            <a:rPr lang="en-US" dirty="0"/>
            <a:t>Multi-state advocacy letters</a:t>
          </a:r>
        </a:p>
      </dgm:t>
    </dgm:pt>
    <dgm:pt modelId="{A926A32C-3EDD-4ACD-98B1-984D22A3E6F6}" type="parTrans" cxnId="{8E9081FE-2B37-441B-AA0B-F9ED94D5E108}">
      <dgm:prSet/>
      <dgm:spPr/>
      <dgm:t>
        <a:bodyPr/>
        <a:lstStyle/>
        <a:p>
          <a:endParaRPr lang="en-US"/>
        </a:p>
      </dgm:t>
    </dgm:pt>
    <dgm:pt modelId="{EE88DA23-4F90-41A8-A2AB-4741430869F7}" type="sibTrans" cxnId="{8E9081FE-2B37-441B-AA0B-F9ED94D5E108}">
      <dgm:prSet/>
      <dgm:spPr/>
      <dgm:t>
        <a:bodyPr/>
        <a:lstStyle/>
        <a:p>
          <a:endParaRPr lang="en-US"/>
        </a:p>
      </dgm:t>
    </dgm:pt>
    <dgm:pt modelId="{647957D8-0A6E-4E7F-A7A7-C51477D52341}" type="pres">
      <dgm:prSet presAssocID="{574775D1-AEA2-4F61-9B5C-57343F217342}" presName="linear" presStyleCnt="0">
        <dgm:presLayoutVars>
          <dgm:animLvl val="lvl"/>
          <dgm:resizeHandles val="exact"/>
        </dgm:presLayoutVars>
      </dgm:prSet>
      <dgm:spPr/>
    </dgm:pt>
    <dgm:pt modelId="{F1614280-DE54-408A-8BAF-737C911E64BA}" type="pres">
      <dgm:prSet presAssocID="{F2B4D01E-49D6-48B6-9F8D-3CA8454341CC}" presName="parentText" presStyleLbl="node1" presStyleIdx="0" presStyleCnt="5">
        <dgm:presLayoutVars>
          <dgm:chMax val="0"/>
          <dgm:bulletEnabled val="1"/>
        </dgm:presLayoutVars>
      </dgm:prSet>
      <dgm:spPr/>
    </dgm:pt>
    <dgm:pt modelId="{F59C6FDB-6A52-479E-A13F-71C16F60B551}" type="pres">
      <dgm:prSet presAssocID="{5668D236-E507-4478-A878-E20C7DC656DF}" presName="spacer" presStyleCnt="0"/>
      <dgm:spPr/>
    </dgm:pt>
    <dgm:pt modelId="{E73C00B7-631B-4871-9277-C51E9DA4659C}" type="pres">
      <dgm:prSet presAssocID="{BA76FEB5-2855-4CE0-8ACF-B0B52478F330}" presName="parentText" presStyleLbl="node1" presStyleIdx="1" presStyleCnt="5">
        <dgm:presLayoutVars>
          <dgm:chMax val="0"/>
          <dgm:bulletEnabled val="1"/>
        </dgm:presLayoutVars>
      </dgm:prSet>
      <dgm:spPr/>
    </dgm:pt>
    <dgm:pt modelId="{C811266A-A8A5-467E-8A9A-B4AB631ACFA2}" type="pres">
      <dgm:prSet presAssocID="{AC5F97F9-7E9B-4AA4-AAFF-6E2842B26A90}" presName="spacer" presStyleCnt="0"/>
      <dgm:spPr/>
    </dgm:pt>
    <dgm:pt modelId="{433C233A-58BA-4A66-9C6F-7814E49D8A98}" type="pres">
      <dgm:prSet presAssocID="{6135EC4D-B594-4386-89E3-393D5FD641F9}" presName="parentText" presStyleLbl="node1" presStyleIdx="2" presStyleCnt="5">
        <dgm:presLayoutVars>
          <dgm:chMax val="0"/>
          <dgm:bulletEnabled val="1"/>
        </dgm:presLayoutVars>
      </dgm:prSet>
      <dgm:spPr/>
    </dgm:pt>
    <dgm:pt modelId="{E23D345F-CD1D-4059-8236-1E47725117C2}" type="pres">
      <dgm:prSet presAssocID="{2D98AD19-9091-4480-85F9-C0A47CD02294}" presName="spacer" presStyleCnt="0"/>
      <dgm:spPr/>
    </dgm:pt>
    <dgm:pt modelId="{2F10A69F-0F99-4C6D-AC36-026E6652CC6E}" type="pres">
      <dgm:prSet presAssocID="{791EB8B8-5EA5-46A8-A8FD-0542E0DADD73}" presName="parentText" presStyleLbl="node1" presStyleIdx="3" presStyleCnt="5">
        <dgm:presLayoutVars>
          <dgm:chMax val="0"/>
          <dgm:bulletEnabled val="1"/>
        </dgm:presLayoutVars>
      </dgm:prSet>
      <dgm:spPr/>
    </dgm:pt>
    <dgm:pt modelId="{92CF901A-FD91-4F71-AC98-C59CB4D34604}" type="pres">
      <dgm:prSet presAssocID="{5CD9683F-68AA-4C16-8F53-0A150D303C88}" presName="spacer" presStyleCnt="0"/>
      <dgm:spPr/>
    </dgm:pt>
    <dgm:pt modelId="{B37A8548-74DE-47E1-BB3D-234E3EEDBB07}" type="pres">
      <dgm:prSet presAssocID="{9E9B23BA-DFED-431B-9EB5-2EA2B01523E6}" presName="parentText" presStyleLbl="node1" presStyleIdx="4" presStyleCnt="5">
        <dgm:presLayoutVars>
          <dgm:chMax val="0"/>
          <dgm:bulletEnabled val="1"/>
        </dgm:presLayoutVars>
      </dgm:prSet>
      <dgm:spPr/>
    </dgm:pt>
  </dgm:ptLst>
  <dgm:cxnLst>
    <dgm:cxn modelId="{A58B5909-18BC-4812-A9C7-101708B6C7C8}" srcId="{574775D1-AEA2-4F61-9B5C-57343F217342}" destId="{791EB8B8-5EA5-46A8-A8FD-0542E0DADD73}" srcOrd="3" destOrd="0" parTransId="{4C8B8FD8-18C6-437B-BA8B-7DA7C37C11CA}" sibTransId="{5CD9683F-68AA-4C16-8F53-0A150D303C88}"/>
    <dgm:cxn modelId="{0A52AB3B-5719-4B8F-B352-339335FA0CA5}" type="presOf" srcId="{9E9B23BA-DFED-431B-9EB5-2EA2B01523E6}" destId="{B37A8548-74DE-47E1-BB3D-234E3EEDBB07}" srcOrd="0" destOrd="0" presId="urn:microsoft.com/office/officeart/2005/8/layout/vList2"/>
    <dgm:cxn modelId="{1B2A1E48-8009-4D06-9C29-1E20650CBFF0}" type="presOf" srcId="{791EB8B8-5EA5-46A8-A8FD-0542E0DADD73}" destId="{2F10A69F-0F99-4C6D-AC36-026E6652CC6E}" srcOrd="0" destOrd="0" presId="urn:microsoft.com/office/officeart/2005/8/layout/vList2"/>
    <dgm:cxn modelId="{45950B4C-2AA8-4636-8984-A47219B8820D}" type="presOf" srcId="{BA76FEB5-2855-4CE0-8ACF-B0B52478F330}" destId="{E73C00B7-631B-4871-9277-C51E9DA4659C}" srcOrd="0" destOrd="0" presId="urn:microsoft.com/office/officeart/2005/8/layout/vList2"/>
    <dgm:cxn modelId="{DD637B53-C3E2-473A-8195-7917D316BEAB}" srcId="{574775D1-AEA2-4F61-9B5C-57343F217342}" destId="{6135EC4D-B594-4386-89E3-393D5FD641F9}" srcOrd="2" destOrd="0" parTransId="{2AA7BE3D-98F5-44DF-AB20-E281128EFDA2}" sibTransId="{2D98AD19-9091-4480-85F9-C0A47CD02294}"/>
    <dgm:cxn modelId="{75C5D28D-0DE4-4EFC-B70C-5EEE73EE051F}" type="presOf" srcId="{F2B4D01E-49D6-48B6-9F8D-3CA8454341CC}" destId="{F1614280-DE54-408A-8BAF-737C911E64BA}" srcOrd="0" destOrd="0" presId="urn:microsoft.com/office/officeart/2005/8/layout/vList2"/>
    <dgm:cxn modelId="{C160249F-A7EF-4C5B-93DE-643FC1FB5402}" srcId="{574775D1-AEA2-4F61-9B5C-57343F217342}" destId="{F2B4D01E-49D6-48B6-9F8D-3CA8454341CC}" srcOrd="0" destOrd="0" parTransId="{50BC9E45-526D-4073-A020-7F05A3DE65C7}" sibTransId="{5668D236-E507-4478-A878-E20C7DC656DF}"/>
    <dgm:cxn modelId="{D61DA7B4-1F05-453C-AFF1-D603A15CCB37}" type="presOf" srcId="{6135EC4D-B594-4386-89E3-393D5FD641F9}" destId="{433C233A-58BA-4A66-9C6F-7814E49D8A98}" srcOrd="0" destOrd="0" presId="urn:microsoft.com/office/officeart/2005/8/layout/vList2"/>
    <dgm:cxn modelId="{DFFB7CD7-B3B9-4AA7-A6AD-81CE5B109BBD}" srcId="{574775D1-AEA2-4F61-9B5C-57343F217342}" destId="{BA76FEB5-2855-4CE0-8ACF-B0B52478F330}" srcOrd="1" destOrd="0" parTransId="{C64D41E7-1D0A-4796-9A6A-01F7DD4C9E2D}" sibTransId="{AC5F97F9-7E9B-4AA4-AAFF-6E2842B26A90}"/>
    <dgm:cxn modelId="{C163AAE1-E674-4544-A1F9-84DE78E3679E}" type="presOf" srcId="{574775D1-AEA2-4F61-9B5C-57343F217342}" destId="{647957D8-0A6E-4E7F-A7A7-C51477D52341}" srcOrd="0" destOrd="0" presId="urn:microsoft.com/office/officeart/2005/8/layout/vList2"/>
    <dgm:cxn modelId="{8E9081FE-2B37-441B-AA0B-F9ED94D5E108}" srcId="{574775D1-AEA2-4F61-9B5C-57343F217342}" destId="{9E9B23BA-DFED-431B-9EB5-2EA2B01523E6}" srcOrd="4" destOrd="0" parTransId="{A926A32C-3EDD-4ACD-98B1-984D22A3E6F6}" sibTransId="{EE88DA23-4F90-41A8-A2AB-4741430869F7}"/>
    <dgm:cxn modelId="{BDB57142-FD0F-48EC-9B54-E6151FEBC017}" type="presParOf" srcId="{647957D8-0A6E-4E7F-A7A7-C51477D52341}" destId="{F1614280-DE54-408A-8BAF-737C911E64BA}" srcOrd="0" destOrd="0" presId="urn:microsoft.com/office/officeart/2005/8/layout/vList2"/>
    <dgm:cxn modelId="{63579187-310B-4883-BF35-D57AE4389601}" type="presParOf" srcId="{647957D8-0A6E-4E7F-A7A7-C51477D52341}" destId="{F59C6FDB-6A52-479E-A13F-71C16F60B551}" srcOrd="1" destOrd="0" presId="urn:microsoft.com/office/officeart/2005/8/layout/vList2"/>
    <dgm:cxn modelId="{E1BFFBCD-09B8-4770-82D8-30E8EE75C06A}" type="presParOf" srcId="{647957D8-0A6E-4E7F-A7A7-C51477D52341}" destId="{E73C00B7-631B-4871-9277-C51E9DA4659C}" srcOrd="2" destOrd="0" presId="urn:microsoft.com/office/officeart/2005/8/layout/vList2"/>
    <dgm:cxn modelId="{A5248367-1FF0-4FDF-AF7E-755CDF46B54B}" type="presParOf" srcId="{647957D8-0A6E-4E7F-A7A7-C51477D52341}" destId="{C811266A-A8A5-467E-8A9A-B4AB631ACFA2}" srcOrd="3" destOrd="0" presId="urn:microsoft.com/office/officeart/2005/8/layout/vList2"/>
    <dgm:cxn modelId="{8291A63C-F9FF-40BF-8CE7-86AEFB052C0D}" type="presParOf" srcId="{647957D8-0A6E-4E7F-A7A7-C51477D52341}" destId="{433C233A-58BA-4A66-9C6F-7814E49D8A98}" srcOrd="4" destOrd="0" presId="urn:microsoft.com/office/officeart/2005/8/layout/vList2"/>
    <dgm:cxn modelId="{91B7074C-1781-4C08-A22A-F114AF21C438}" type="presParOf" srcId="{647957D8-0A6E-4E7F-A7A7-C51477D52341}" destId="{E23D345F-CD1D-4059-8236-1E47725117C2}" srcOrd="5" destOrd="0" presId="urn:microsoft.com/office/officeart/2005/8/layout/vList2"/>
    <dgm:cxn modelId="{EFAE0EBE-BFC5-4796-8734-A8D7AE46AAA1}" type="presParOf" srcId="{647957D8-0A6E-4E7F-A7A7-C51477D52341}" destId="{2F10A69F-0F99-4C6D-AC36-026E6652CC6E}" srcOrd="6" destOrd="0" presId="urn:microsoft.com/office/officeart/2005/8/layout/vList2"/>
    <dgm:cxn modelId="{27775EEC-ECB7-466E-BF09-E3D63C038D32}" type="presParOf" srcId="{647957D8-0A6E-4E7F-A7A7-C51477D52341}" destId="{92CF901A-FD91-4F71-AC98-C59CB4D34604}" srcOrd="7" destOrd="0" presId="urn:microsoft.com/office/officeart/2005/8/layout/vList2"/>
    <dgm:cxn modelId="{4A59B3B2-14C4-4777-A29C-1227E62E4C24}" type="presParOf" srcId="{647957D8-0A6E-4E7F-A7A7-C51477D52341}" destId="{B37A8548-74DE-47E1-BB3D-234E3EEDBB0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829BC9-41C8-4CDD-BC69-5F08C9D435F0}"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019737A2-C7EA-4E30-80BA-312CFEC7DA0B}">
      <dgm:prSet phldrT="[Text]"/>
      <dgm:spPr/>
      <dgm:t>
        <a:bodyPr/>
        <a:lstStyle/>
        <a:p>
          <a:r>
            <a:rPr lang="en-US" dirty="0"/>
            <a:t>Applying for Financial Aid</a:t>
          </a:r>
        </a:p>
      </dgm:t>
    </dgm:pt>
    <dgm:pt modelId="{8CB9FE7A-DC90-4F2E-9EEC-27B74638F0E5}" type="parTrans" cxnId="{A06FCB43-BC1F-4B6E-8FE9-A14684D16C9F}">
      <dgm:prSet/>
      <dgm:spPr/>
      <dgm:t>
        <a:bodyPr/>
        <a:lstStyle/>
        <a:p>
          <a:endParaRPr lang="en-US"/>
        </a:p>
      </dgm:t>
    </dgm:pt>
    <dgm:pt modelId="{011BDAEE-6749-47F0-87C1-061C53E7810E}" type="sibTrans" cxnId="{A06FCB43-BC1F-4B6E-8FE9-A14684D16C9F}">
      <dgm:prSet/>
      <dgm:spPr/>
      <dgm:t>
        <a:bodyPr/>
        <a:lstStyle/>
        <a:p>
          <a:endParaRPr lang="en-US"/>
        </a:p>
      </dgm:t>
    </dgm:pt>
    <dgm:pt modelId="{1F9DBF87-E6D1-4041-B959-5C81C5562B7A}">
      <dgm:prSet phldrT="[Text]"/>
      <dgm:spPr/>
      <dgm:t>
        <a:bodyPr/>
        <a:lstStyle/>
        <a:p>
          <a:r>
            <a:rPr lang="en-US" dirty="0"/>
            <a:t>College Savings Plan</a:t>
          </a:r>
        </a:p>
      </dgm:t>
    </dgm:pt>
    <dgm:pt modelId="{0B29B1B4-2E63-4821-82B5-44679B463E2B}" type="parTrans" cxnId="{B0454BA7-C00C-4F15-9BAD-20414C0970BB}">
      <dgm:prSet/>
      <dgm:spPr/>
      <dgm:t>
        <a:bodyPr/>
        <a:lstStyle/>
        <a:p>
          <a:endParaRPr lang="en-US"/>
        </a:p>
      </dgm:t>
    </dgm:pt>
    <dgm:pt modelId="{E9152EC4-4D0A-450E-8E4D-7A85F2CF2229}" type="sibTrans" cxnId="{B0454BA7-C00C-4F15-9BAD-20414C0970BB}">
      <dgm:prSet/>
      <dgm:spPr/>
      <dgm:t>
        <a:bodyPr/>
        <a:lstStyle/>
        <a:p>
          <a:endParaRPr lang="en-US"/>
        </a:p>
      </dgm:t>
    </dgm:pt>
    <dgm:pt modelId="{90B89DA6-45A6-4333-B7C7-1E84BE21625A}">
      <dgm:prSet phldrT="[Text]"/>
      <dgm:spPr/>
      <dgm:t>
        <a:bodyPr/>
        <a:lstStyle/>
        <a:p>
          <a:r>
            <a:rPr lang="en-US" dirty="0"/>
            <a:t>Understanding College Costs</a:t>
          </a:r>
        </a:p>
      </dgm:t>
    </dgm:pt>
    <dgm:pt modelId="{ECCA4810-E9F1-4F7E-B45B-945E7EAB8A01}" type="parTrans" cxnId="{43A57C6D-929B-4B4C-B251-18B50F66DE9E}">
      <dgm:prSet/>
      <dgm:spPr/>
      <dgm:t>
        <a:bodyPr/>
        <a:lstStyle/>
        <a:p>
          <a:endParaRPr lang="en-US"/>
        </a:p>
      </dgm:t>
    </dgm:pt>
    <dgm:pt modelId="{3BC37E23-9136-4991-9609-463ABBFB250B}" type="sibTrans" cxnId="{43A57C6D-929B-4B4C-B251-18B50F66DE9E}">
      <dgm:prSet/>
      <dgm:spPr/>
      <dgm:t>
        <a:bodyPr/>
        <a:lstStyle/>
        <a:p>
          <a:endParaRPr lang="en-US"/>
        </a:p>
      </dgm:t>
    </dgm:pt>
    <dgm:pt modelId="{0D808AC2-4803-487B-B2D3-273FDA1D8E36}">
      <dgm:prSet phldrT="[Text]"/>
      <dgm:spPr/>
      <dgm:t>
        <a:bodyPr/>
        <a:lstStyle/>
        <a:p>
          <a:r>
            <a:rPr lang="en-US" dirty="0"/>
            <a:t>Understanding Aid Options &amp; Comparing Award Letters</a:t>
          </a:r>
        </a:p>
      </dgm:t>
    </dgm:pt>
    <dgm:pt modelId="{70FFDB57-F15A-465A-8D81-08E87313F7F7}" type="parTrans" cxnId="{BA3190C2-B02F-4C74-AD93-D35B0C1EC56E}">
      <dgm:prSet/>
      <dgm:spPr/>
      <dgm:t>
        <a:bodyPr/>
        <a:lstStyle/>
        <a:p>
          <a:endParaRPr lang="en-US"/>
        </a:p>
      </dgm:t>
    </dgm:pt>
    <dgm:pt modelId="{FDAACE71-C46F-474B-877D-42AC78AA4853}" type="sibTrans" cxnId="{BA3190C2-B02F-4C74-AD93-D35B0C1EC56E}">
      <dgm:prSet/>
      <dgm:spPr/>
      <dgm:t>
        <a:bodyPr/>
        <a:lstStyle/>
        <a:p>
          <a:endParaRPr lang="en-US"/>
        </a:p>
      </dgm:t>
    </dgm:pt>
    <dgm:pt modelId="{8E58D73A-5C8F-4D48-8FF5-28F134DC36D6}">
      <dgm:prSet phldrT="[Text]"/>
      <dgm:spPr/>
      <dgm:t>
        <a:bodyPr/>
        <a:lstStyle/>
        <a:p>
          <a:r>
            <a:rPr lang="en-US" dirty="0"/>
            <a:t>How Much Should I Borrow?</a:t>
          </a:r>
        </a:p>
      </dgm:t>
    </dgm:pt>
    <dgm:pt modelId="{349E74C8-9339-487C-B75B-ABE40F737AE0}" type="parTrans" cxnId="{FA25B9A9-A811-41B4-B5E2-BB27E6D4BA26}">
      <dgm:prSet/>
      <dgm:spPr/>
      <dgm:t>
        <a:bodyPr/>
        <a:lstStyle/>
        <a:p>
          <a:endParaRPr lang="en-US"/>
        </a:p>
      </dgm:t>
    </dgm:pt>
    <dgm:pt modelId="{7521AA23-E627-4782-83CE-E952648CBB36}" type="sibTrans" cxnId="{FA25B9A9-A811-41B4-B5E2-BB27E6D4BA26}">
      <dgm:prSet/>
      <dgm:spPr/>
      <dgm:t>
        <a:bodyPr/>
        <a:lstStyle/>
        <a:p>
          <a:endParaRPr lang="en-US"/>
        </a:p>
      </dgm:t>
    </dgm:pt>
    <dgm:pt modelId="{388EB7F0-D71F-4588-A3F1-2A9F1C2DD1E1}">
      <dgm:prSet phldrT="[Text]"/>
      <dgm:spPr/>
      <dgm:t>
        <a:bodyPr/>
        <a:lstStyle/>
        <a:p>
          <a:r>
            <a:rPr lang="en-US" b="1" dirty="0"/>
            <a:t>Options &amp; Benefits for Service Members &amp; Veterans</a:t>
          </a:r>
        </a:p>
      </dgm:t>
    </dgm:pt>
    <dgm:pt modelId="{B6282C57-EC8D-49EC-9D8C-0A8DD495E006}" type="parTrans" cxnId="{4781B312-B9E9-4E93-8339-9B0A378D2114}">
      <dgm:prSet/>
      <dgm:spPr/>
      <dgm:t>
        <a:bodyPr/>
        <a:lstStyle/>
        <a:p>
          <a:endParaRPr lang="en-US"/>
        </a:p>
      </dgm:t>
    </dgm:pt>
    <dgm:pt modelId="{46AE1966-494D-4C74-A685-4093B31C77D3}" type="sibTrans" cxnId="{4781B312-B9E9-4E93-8339-9B0A378D2114}">
      <dgm:prSet/>
      <dgm:spPr/>
      <dgm:t>
        <a:bodyPr/>
        <a:lstStyle/>
        <a:p>
          <a:endParaRPr lang="en-US"/>
        </a:p>
      </dgm:t>
    </dgm:pt>
    <dgm:pt modelId="{A2CEA5D1-DED4-4D27-B330-E43EE6B55636}">
      <dgm:prSet phldrT="[Text]"/>
      <dgm:spPr/>
      <dgm:t>
        <a:bodyPr/>
        <a:lstStyle/>
        <a:p>
          <a:r>
            <a:rPr lang="en-US" b="1" i="0" dirty="0"/>
            <a:t>Finding Loan Information</a:t>
          </a:r>
        </a:p>
      </dgm:t>
    </dgm:pt>
    <dgm:pt modelId="{E31134B4-68C9-4A9A-BBE7-9AE3A375A828}" type="parTrans" cxnId="{B7202BF3-D03B-4671-B261-308F7727F27F}">
      <dgm:prSet/>
      <dgm:spPr/>
      <dgm:t>
        <a:bodyPr/>
        <a:lstStyle/>
        <a:p>
          <a:endParaRPr lang="en-US"/>
        </a:p>
      </dgm:t>
    </dgm:pt>
    <dgm:pt modelId="{CC1A139E-D107-4B65-BF4C-1FC61F45E24F}" type="sibTrans" cxnId="{B7202BF3-D03B-4671-B261-308F7727F27F}">
      <dgm:prSet/>
      <dgm:spPr/>
      <dgm:t>
        <a:bodyPr/>
        <a:lstStyle/>
        <a:p>
          <a:endParaRPr lang="en-US"/>
        </a:p>
      </dgm:t>
    </dgm:pt>
    <dgm:pt modelId="{178A9C5B-8712-4BCD-BC5B-1E614CE3838E}">
      <dgm:prSet phldrT="[Text]"/>
      <dgm:spPr/>
      <dgm:t>
        <a:bodyPr/>
        <a:lstStyle/>
        <a:p>
          <a:r>
            <a:rPr lang="en-US" dirty="0"/>
            <a:t>How Does Student Debt Affect Other Financial Decisions?</a:t>
          </a:r>
        </a:p>
      </dgm:t>
    </dgm:pt>
    <dgm:pt modelId="{B551FAA6-F313-4A45-8CDC-7B310BC4394A}" type="parTrans" cxnId="{41C3320A-2388-4FF2-ACDB-E8253B969482}">
      <dgm:prSet/>
      <dgm:spPr/>
      <dgm:t>
        <a:bodyPr/>
        <a:lstStyle/>
        <a:p>
          <a:endParaRPr lang="en-US"/>
        </a:p>
      </dgm:t>
    </dgm:pt>
    <dgm:pt modelId="{D8ABFDD0-97D9-4DC3-B6DD-2BED632131C4}" type="sibTrans" cxnId="{41C3320A-2388-4FF2-ACDB-E8253B969482}">
      <dgm:prSet/>
      <dgm:spPr/>
      <dgm:t>
        <a:bodyPr/>
        <a:lstStyle/>
        <a:p>
          <a:endParaRPr lang="en-US"/>
        </a:p>
      </dgm:t>
    </dgm:pt>
    <dgm:pt modelId="{1C8C80B1-48BA-476C-8F9C-12121B3A7888}">
      <dgm:prSet phldrT="[Text]"/>
      <dgm:spPr/>
      <dgm:t>
        <a:bodyPr/>
        <a:lstStyle/>
        <a:p>
          <a:r>
            <a:rPr lang="en-US" dirty="0"/>
            <a:t>Scams &amp; Deceptive Practices</a:t>
          </a:r>
        </a:p>
      </dgm:t>
    </dgm:pt>
    <dgm:pt modelId="{B53575CD-AE96-488A-8607-18285DAB2445}" type="parTrans" cxnId="{4C0E6AAD-8F98-4D03-9467-573E202DDFA9}">
      <dgm:prSet/>
      <dgm:spPr/>
      <dgm:t>
        <a:bodyPr/>
        <a:lstStyle/>
        <a:p>
          <a:endParaRPr lang="en-US"/>
        </a:p>
      </dgm:t>
    </dgm:pt>
    <dgm:pt modelId="{939C191E-4F5A-4F60-A1AC-61F1D2995F1C}" type="sibTrans" cxnId="{4C0E6AAD-8F98-4D03-9467-573E202DDFA9}">
      <dgm:prSet/>
      <dgm:spPr/>
      <dgm:t>
        <a:bodyPr/>
        <a:lstStyle/>
        <a:p>
          <a:endParaRPr lang="en-US"/>
        </a:p>
      </dgm:t>
    </dgm:pt>
    <dgm:pt modelId="{D6804EB4-7223-41B9-A1DC-A288BEF98792}">
      <dgm:prSet phldrT="[Text]"/>
      <dgm:spPr/>
      <dgm:t>
        <a:bodyPr/>
        <a:lstStyle/>
        <a:p>
          <a:r>
            <a:rPr lang="en-US" dirty="0"/>
            <a:t>Federal Consumer Info &amp; Warnings</a:t>
          </a:r>
        </a:p>
      </dgm:t>
    </dgm:pt>
    <dgm:pt modelId="{737FD027-41E9-4873-B3F9-DA204B7731BE}" type="parTrans" cxnId="{D65D6D7F-A545-4CF1-AC54-2B35FE95710F}">
      <dgm:prSet/>
      <dgm:spPr/>
      <dgm:t>
        <a:bodyPr/>
        <a:lstStyle/>
        <a:p>
          <a:endParaRPr lang="en-US"/>
        </a:p>
      </dgm:t>
    </dgm:pt>
    <dgm:pt modelId="{DE2E513B-1542-402C-9FE2-5E51A0C97EA3}" type="sibTrans" cxnId="{D65D6D7F-A545-4CF1-AC54-2B35FE95710F}">
      <dgm:prSet/>
      <dgm:spPr/>
      <dgm:t>
        <a:bodyPr/>
        <a:lstStyle/>
        <a:p>
          <a:endParaRPr lang="en-US"/>
        </a:p>
      </dgm:t>
    </dgm:pt>
    <dgm:pt modelId="{FD6FC967-63E2-4138-8E0E-30750EA6E8C6}" type="pres">
      <dgm:prSet presAssocID="{8A829BC9-41C8-4CDD-BC69-5F08C9D435F0}" presName="diagram" presStyleCnt="0">
        <dgm:presLayoutVars>
          <dgm:dir/>
          <dgm:resizeHandles val="exact"/>
        </dgm:presLayoutVars>
      </dgm:prSet>
      <dgm:spPr/>
    </dgm:pt>
    <dgm:pt modelId="{E50EA1C2-9608-48CE-A95B-E67CFE8947E2}" type="pres">
      <dgm:prSet presAssocID="{019737A2-C7EA-4E30-80BA-312CFEC7DA0B}" presName="node" presStyleLbl="node1" presStyleIdx="0" presStyleCnt="10">
        <dgm:presLayoutVars>
          <dgm:bulletEnabled val="1"/>
        </dgm:presLayoutVars>
      </dgm:prSet>
      <dgm:spPr/>
    </dgm:pt>
    <dgm:pt modelId="{A4B52FEC-515D-4927-95EA-62AB9629F800}" type="pres">
      <dgm:prSet presAssocID="{011BDAEE-6749-47F0-87C1-061C53E7810E}" presName="sibTrans" presStyleCnt="0"/>
      <dgm:spPr/>
    </dgm:pt>
    <dgm:pt modelId="{1851C1A9-2C1B-4368-A18B-8DCB1AE3C09B}" type="pres">
      <dgm:prSet presAssocID="{1F9DBF87-E6D1-4041-B959-5C81C5562B7A}" presName="node" presStyleLbl="node1" presStyleIdx="1" presStyleCnt="10">
        <dgm:presLayoutVars>
          <dgm:bulletEnabled val="1"/>
        </dgm:presLayoutVars>
      </dgm:prSet>
      <dgm:spPr/>
    </dgm:pt>
    <dgm:pt modelId="{FF9B53AE-C2CF-4AAC-9C93-31B3DBD84372}" type="pres">
      <dgm:prSet presAssocID="{E9152EC4-4D0A-450E-8E4D-7A85F2CF2229}" presName="sibTrans" presStyleCnt="0"/>
      <dgm:spPr/>
    </dgm:pt>
    <dgm:pt modelId="{ABC9CAC6-1AB9-4C9E-8810-A67B60BA798C}" type="pres">
      <dgm:prSet presAssocID="{90B89DA6-45A6-4333-B7C7-1E84BE21625A}" presName="node" presStyleLbl="node1" presStyleIdx="2" presStyleCnt="10">
        <dgm:presLayoutVars>
          <dgm:bulletEnabled val="1"/>
        </dgm:presLayoutVars>
      </dgm:prSet>
      <dgm:spPr/>
    </dgm:pt>
    <dgm:pt modelId="{57E5F1E5-BC6D-4AA5-B947-6561D4EABC3B}" type="pres">
      <dgm:prSet presAssocID="{3BC37E23-9136-4991-9609-463ABBFB250B}" presName="sibTrans" presStyleCnt="0"/>
      <dgm:spPr/>
    </dgm:pt>
    <dgm:pt modelId="{D09BCB80-51F9-4643-978C-8DC5E2B5311F}" type="pres">
      <dgm:prSet presAssocID="{0D808AC2-4803-487B-B2D3-273FDA1D8E36}" presName="node" presStyleLbl="node1" presStyleIdx="3" presStyleCnt="10">
        <dgm:presLayoutVars>
          <dgm:bulletEnabled val="1"/>
        </dgm:presLayoutVars>
      </dgm:prSet>
      <dgm:spPr/>
    </dgm:pt>
    <dgm:pt modelId="{1D3D40CC-F488-4CBE-907F-984BA96F8ABE}" type="pres">
      <dgm:prSet presAssocID="{FDAACE71-C46F-474B-877D-42AC78AA4853}" presName="sibTrans" presStyleCnt="0"/>
      <dgm:spPr/>
    </dgm:pt>
    <dgm:pt modelId="{D6B244D1-24CC-40FC-A71C-4687D4AE3686}" type="pres">
      <dgm:prSet presAssocID="{8E58D73A-5C8F-4D48-8FF5-28F134DC36D6}" presName="node" presStyleLbl="node1" presStyleIdx="4" presStyleCnt="10">
        <dgm:presLayoutVars>
          <dgm:bulletEnabled val="1"/>
        </dgm:presLayoutVars>
      </dgm:prSet>
      <dgm:spPr/>
    </dgm:pt>
    <dgm:pt modelId="{A3399FA6-7856-4C01-87F9-44FA31A18C3E}" type="pres">
      <dgm:prSet presAssocID="{7521AA23-E627-4782-83CE-E952648CBB36}" presName="sibTrans" presStyleCnt="0"/>
      <dgm:spPr/>
    </dgm:pt>
    <dgm:pt modelId="{D2043753-953E-423A-8CB5-055D0CAD6A64}" type="pres">
      <dgm:prSet presAssocID="{388EB7F0-D71F-4588-A3F1-2A9F1C2DD1E1}" presName="node" presStyleLbl="node1" presStyleIdx="5" presStyleCnt="10">
        <dgm:presLayoutVars>
          <dgm:bulletEnabled val="1"/>
        </dgm:presLayoutVars>
      </dgm:prSet>
      <dgm:spPr/>
    </dgm:pt>
    <dgm:pt modelId="{7B6F1ECF-71CF-4540-9AFB-FB82801F4B0E}" type="pres">
      <dgm:prSet presAssocID="{46AE1966-494D-4C74-A685-4093B31C77D3}" presName="sibTrans" presStyleCnt="0"/>
      <dgm:spPr/>
    </dgm:pt>
    <dgm:pt modelId="{DC0D334C-9E50-4049-8536-AC754BFA547F}" type="pres">
      <dgm:prSet presAssocID="{A2CEA5D1-DED4-4D27-B330-E43EE6B55636}" presName="node" presStyleLbl="node1" presStyleIdx="6" presStyleCnt="10">
        <dgm:presLayoutVars>
          <dgm:bulletEnabled val="1"/>
        </dgm:presLayoutVars>
      </dgm:prSet>
      <dgm:spPr/>
    </dgm:pt>
    <dgm:pt modelId="{D85385DD-88E2-4C4F-AC68-6960B2C59951}" type="pres">
      <dgm:prSet presAssocID="{CC1A139E-D107-4B65-BF4C-1FC61F45E24F}" presName="sibTrans" presStyleCnt="0"/>
      <dgm:spPr/>
    </dgm:pt>
    <dgm:pt modelId="{14611A30-8328-4935-A7D3-1800DC7D3B34}" type="pres">
      <dgm:prSet presAssocID="{178A9C5B-8712-4BCD-BC5B-1E614CE3838E}" presName="node" presStyleLbl="node1" presStyleIdx="7" presStyleCnt="10">
        <dgm:presLayoutVars>
          <dgm:bulletEnabled val="1"/>
        </dgm:presLayoutVars>
      </dgm:prSet>
      <dgm:spPr/>
    </dgm:pt>
    <dgm:pt modelId="{EEC35F93-B150-4A60-A502-786D9FF0881E}" type="pres">
      <dgm:prSet presAssocID="{D8ABFDD0-97D9-4DC3-B6DD-2BED632131C4}" presName="sibTrans" presStyleCnt="0"/>
      <dgm:spPr/>
    </dgm:pt>
    <dgm:pt modelId="{FA727337-A9E1-4189-B70A-E9E4F91EE807}" type="pres">
      <dgm:prSet presAssocID="{1C8C80B1-48BA-476C-8F9C-12121B3A7888}" presName="node" presStyleLbl="node1" presStyleIdx="8" presStyleCnt="10">
        <dgm:presLayoutVars>
          <dgm:bulletEnabled val="1"/>
        </dgm:presLayoutVars>
      </dgm:prSet>
      <dgm:spPr/>
    </dgm:pt>
    <dgm:pt modelId="{3ECE6874-952A-4263-84B3-31FD40055D43}" type="pres">
      <dgm:prSet presAssocID="{939C191E-4F5A-4F60-A1AC-61F1D2995F1C}" presName="sibTrans" presStyleCnt="0"/>
      <dgm:spPr/>
    </dgm:pt>
    <dgm:pt modelId="{A4E18D20-D9F4-4B4F-9ACE-0E3114E44893}" type="pres">
      <dgm:prSet presAssocID="{D6804EB4-7223-41B9-A1DC-A288BEF98792}" presName="node" presStyleLbl="node1" presStyleIdx="9" presStyleCnt="10">
        <dgm:presLayoutVars>
          <dgm:bulletEnabled val="1"/>
        </dgm:presLayoutVars>
      </dgm:prSet>
      <dgm:spPr/>
    </dgm:pt>
  </dgm:ptLst>
  <dgm:cxnLst>
    <dgm:cxn modelId="{F4F44309-8C2F-460B-9A70-F666010455FD}" type="presOf" srcId="{388EB7F0-D71F-4588-A3F1-2A9F1C2DD1E1}" destId="{D2043753-953E-423A-8CB5-055D0CAD6A64}" srcOrd="0" destOrd="0" presId="urn:microsoft.com/office/officeart/2005/8/layout/default"/>
    <dgm:cxn modelId="{41C3320A-2388-4FF2-ACDB-E8253B969482}" srcId="{8A829BC9-41C8-4CDD-BC69-5F08C9D435F0}" destId="{178A9C5B-8712-4BCD-BC5B-1E614CE3838E}" srcOrd="7" destOrd="0" parTransId="{B551FAA6-F313-4A45-8CDC-7B310BC4394A}" sibTransId="{D8ABFDD0-97D9-4DC3-B6DD-2BED632131C4}"/>
    <dgm:cxn modelId="{4781B312-B9E9-4E93-8339-9B0A378D2114}" srcId="{8A829BC9-41C8-4CDD-BC69-5F08C9D435F0}" destId="{388EB7F0-D71F-4588-A3F1-2A9F1C2DD1E1}" srcOrd="5" destOrd="0" parTransId="{B6282C57-EC8D-49EC-9D8C-0A8DD495E006}" sibTransId="{46AE1966-494D-4C74-A685-4093B31C77D3}"/>
    <dgm:cxn modelId="{0C84F01C-6489-45CC-B709-55305BFCABBD}" type="presOf" srcId="{8A829BC9-41C8-4CDD-BC69-5F08C9D435F0}" destId="{FD6FC967-63E2-4138-8E0E-30750EA6E8C6}" srcOrd="0" destOrd="0" presId="urn:microsoft.com/office/officeart/2005/8/layout/default"/>
    <dgm:cxn modelId="{F2E6AB20-87E7-4B9D-94F6-5297A6D2C03F}" type="presOf" srcId="{0D808AC2-4803-487B-B2D3-273FDA1D8E36}" destId="{D09BCB80-51F9-4643-978C-8DC5E2B5311F}" srcOrd="0" destOrd="0" presId="urn:microsoft.com/office/officeart/2005/8/layout/default"/>
    <dgm:cxn modelId="{C96C7235-1140-46A0-BA66-FC217DA01CC1}" type="presOf" srcId="{A2CEA5D1-DED4-4D27-B330-E43EE6B55636}" destId="{DC0D334C-9E50-4049-8536-AC754BFA547F}" srcOrd="0" destOrd="0" presId="urn:microsoft.com/office/officeart/2005/8/layout/default"/>
    <dgm:cxn modelId="{38DB795E-37BC-49AE-81A9-3B79A7EF862A}" type="presOf" srcId="{178A9C5B-8712-4BCD-BC5B-1E614CE3838E}" destId="{14611A30-8328-4935-A7D3-1800DC7D3B34}" srcOrd="0" destOrd="0" presId="urn:microsoft.com/office/officeart/2005/8/layout/default"/>
    <dgm:cxn modelId="{D3755543-0BBE-44B2-ABC6-06AE7E3BFFAB}" type="presOf" srcId="{D6804EB4-7223-41B9-A1DC-A288BEF98792}" destId="{A4E18D20-D9F4-4B4F-9ACE-0E3114E44893}" srcOrd="0" destOrd="0" presId="urn:microsoft.com/office/officeart/2005/8/layout/default"/>
    <dgm:cxn modelId="{A06FCB43-BC1F-4B6E-8FE9-A14684D16C9F}" srcId="{8A829BC9-41C8-4CDD-BC69-5F08C9D435F0}" destId="{019737A2-C7EA-4E30-80BA-312CFEC7DA0B}" srcOrd="0" destOrd="0" parTransId="{8CB9FE7A-DC90-4F2E-9EEC-27B74638F0E5}" sibTransId="{011BDAEE-6749-47F0-87C1-061C53E7810E}"/>
    <dgm:cxn modelId="{6EC86469-DE1C-4C0D-B2DF-DB270F1A8044}" type="presOf" srcId="{019737A2-C7EA-4E30-80BA-312CFEC7DA0B}" destId="{E50EA1C2-9608-48CE-A95B-E67CFE8947E2}" srcOrd="0" destOrd="0" presId="urn:microsoft.com/office/officeart/2005/8/layout/default"/>
    <dgm:cxn modelId="{43A57C6D-929B-4B4C-B251-18B50F66DE9E}" srcId="{8A829BC9-41C8-4CDD-BC69-5F08C9D435F0}" destId="{90B89DA6-45A6-4333-B7C7-1E84BE21625A}" srcOrd="2" destOrd="0" parTransId="{ECCA4810-E9F1-4F7E-B45B-945E7EAB8A01}" sibTransId="{3BC37E23-9136-4991-9609-463ABBFB250B}"/>
    <dgm:cxn modelId="{BE06AC76-4D30-45A6-B5F3-54DD645E71DD}" type="presOf" srcId="{1F9DBF87-E6D1-4041-B959-5C81C5562B7A}" destId="{1851C1A9-2C1B-4368-A18B-8DCB1AE3C09B}" srcOrd="0" destOrd="0" presId="urn:microsoft.com/office/officeart/2005/8/layout/default"/>
    <dgm:cxn modelId="{D65D6D7F-A545-4CF1-AC54-2B35FE95710F}" srcId="{8A829BC9-41C8-4CDD-BC69-5F08C9D435F0}" destId="{D6804EB4-7223-41B9-A1DC-A288BEF98792}" srcOrd="9" destOrd="0" parTransId="{737FD027-41E9-4873-B3F9-DA204B7731BE}" sibTransId="{DE2E513B-1542-402C-9FE2-5E51A0C97EA3}"/>
    <dgm:cxn modelId="{65E56AA4-E581-4752-8B8B-BCF363FB5E02}" type="presOf" srcId="{8E58D73A-5C8F-4D48-8FF5-28F134DC36D6}" destId="{D6B244D1-24CC-40FC-A71C-4687D4AE3686}" srcOrd="0" destOrd="0" presId="urn:microsoft.com/office/officeart/2005/8/layout/default"/>
    <dgm:cxn modelId="{B0454BA7-C00C-4F15-9BAD-20414C0970BB}" srcId="{8A829BC9-41C8-4CDD-BC69-5F08C9D435F0}" destId="{1F9DBF87-E6D1-4041-B959-5C81C5562B7A}" srcOrd="1" destOrd="0" parTransId="{0B29B1B4-2E63-4821-82B5-44679B463E2B}" sibTransId="{E9152EC4-4D0A-450E-8E4D-7A85F2CF2229}"/>
    <dgm:cxn modelId="{FA25B9A9-A811-41B4-B5E2-BB27E6D4BA26}" srcId="{8A829BC9-41C8-4CDD-BC69-5F08C9D435F0}" destId="{8E58D73A-5C8F-4D48-8FF5-28F134DC36D6}" srcOrd="4" destOrd="0" parTransId="{349E74C8-9339-487C-B75B-ABE40F737AE0}" sibTransId="{7521AA23-E627-4782-83CE-E952648CBB36}"/>
    <dgm:cxn modelId="{4C0E6AAD-8F98-4D03-9467-573E202DDFA9}" srcId="{8A829BC9-41C8-4CDD-BC69-5F08C9D435F0}" destId="{1C8C80B1-48BA-476C-8F9C-12121B3A7888}" srcOrd="8" destOrd="0" parTransId="{B53575CD-AE96-488A-8607-18285DAB2445}" sibTransId="{939C191E-4F5A-4F60-A1AC-61F1D2995F1C}"/>
    <dgm:cxn modelId="{BA3190C2-B02F-4C74-AD93-D35B0C1EC56E}" srcId="{8A829BC9-41C8-4CDD-BC69-5F08C9D435F0}" destId="{0D808AC2-4803-487B-B2D3-273FDA1D8E36}" srcOrd="3" destOrd="0" parTransId="{70FFDB57-F15A-465A-8D81-08E87313F7F7}" sibTransId="{FDAACE71-C46F-474B-877D-42AC78AA4853}"/>
    <dgm:cxn modelId="{C6B925CC-313B-43FD-943D-99E1A32D5629}" type="presOf" srcId="{90B89DA6-45A6-4333-B7C7-1E84BE21625A}" destId="{ABC9CAC6-1AB9-4C9E-8810-A67B60BA798C}" srcOrd="0" destOrd="0" presId="urn:microsoft.com/office/officeart/2005/8/layout/default"/>
    <dgm:cxn modelId="{B22241D2-DA4F-46CE-96CE-1CAD66A8FCF4}" type="presOf" srcId="{1C8C80B1-48BA-476C-8F9C-12121B3A7888}" destId="{FA727337-A9E1-4189-B70A-E9E4F91EE807}" srcOrd="0" destOrd="0" presId="urn:microsoft.com/office/officeart/2005/8/layout/default"/>
    <dgm:cxn modelId="{B7202BF3-D03B-4671-B261-308F7727F27F}" srcId="{8A829BC9-41C8-4CDD-BC69-5F08C9D435F0}" destId="{A2CEA5D1-DED4-4D27-B330-E43EE6B55636}" srcOrd="6" destOrd="0" parTransId="{E31134B4-68C9-4A9A-BBE7-9AE3A375A828}" sibTransId="{CC1A139E-D107-4B65-BF4C-1FC61F45E24F}"/>
    <dgm:cxn modelId="{2B40F3FD-673B-423D-8997-90F2C68B6CC4}" type="presParOf" srcId="{FD6FC967-63E2-4138-8E0E-30750EA6E8C6}" destId="{E50EA1C2-9608-48CE-A95B-E67CFE8947E2}" srcOrd="0" destOrd="0" presId="urn:microsoft.com/office/officeart/2005/8/layout/default"/>
    <dgm:cxn modelId="{9C545ED0-4AB9-4433-93DA-E3DA0C0F7F92}" type="presParOf" srcId="{FD6FC967-63E2-4138-8E0E-30750EA6E8C6}" destId="{A4B52FEC-515D-4927-95EA-62AB9629F800}" srcOrd="1" destOrd="0" presId="urn:microsoft.com/office/officeart/2005/8/layout/default"/>
    <dgm:cxn modelId="{883383A1-B0FD-4AF8-943D-FC672C316DDF}" type="presParOf" srcId="{FD6FC967-63E2-4138-8E0E-30750EA6E8C6}" destId="{1851C1A9-2C1B-4368-A18B-8DCB1AE3C09B}" srcOrd="2" destOrd="0" presId="urn:microsoft.com/office/officeart/2005/8/layout/default"/>
    <dgm:cxn modelId="{71BBD700-0D3A-4F96-8B1A-72AB0078B1D2}" type="presParOf" srcId="{FD6FC967-63E2-4138-8E0E-30750EA6E8C6}" destId="{FF9B53AE-C2CF-4AAC-9C93-31B3DBD84372}" srcOrd="3" destOrd="0" presId="urn:microsoft.com/office/officeart/2005/8/layout/default"/>
    <dgm:cxn modelId="{2C99CBAC-4C3D-4977-B36C-E820FB58ADC5}" type="presParOf" srcId="{FD6FC967-63E2-4138-8E0E-30750EA6E8C6}" destId="{ABC9CAC6-1AB9-4C9E-8810-A67B60BA798C}" srcOrd="4" destOrd="0" presId="urn:microsoft.com/office/officeart/2005/8/layout/default"/>
    <dgm:cxn modelId="{6E01AFFC-24A0-4A76-9F55-2527E10641D2}" type="presParOf" srcId="{FD6FC967-63E2-4138-8E0E-30750EA6E8C6}" destId="{57E5F1E5-BC6D-4AA5-B947-6561D4EABC3B}" srcOrd="5" destOrd="0" presId="urn:microsoft.com/office/officeart/2005/8/layout/default"/>
    <dgm:cxn modelId="{6F7E9096-727F-400B-BB31-C7CD345A0A79}" type="presParOf" srcId="{FD6FC967-63E2-4138-8E0E-30750EA6E8C6}" destId="{D09BCB80-51F9-4643-978C-8DC5E2B5311F}" srcOrd="6" destOrd="0" presId="urn:microsoft.com/office/officeart/2005/8/layout/default"/>
    <dgm:cxn modelId="{31927F9C-E478-48EC-B7CA-4EC7BEB35511}" type="presParOf" srcId="{FD6FC967-63E2-4138-8E0E-30750EA6E8C6}" destId="{1D3D40CC-F488-4CBE-907F-984BA96F8ABE}" srcOrd="7" destOrd="0" presId="urn:microsoft.com/office/officeart/2005/8/layout/default"/>
    <dgm:cxn modelId="{99AFC8D9-53D7-4CD7-8F84-2ED51810758E}" type="presParOf" srcId="{FD6FC967-63E2-4138-8E0E-30750EA6E8C6}" destId="{D6B244D1-24CC-40FC-A71C-4687D4AE3686}" srcOrd="8" destOrd="0" presId="urn:microsoft.com/office/officeart/2005/8/layout/default"/>
    <dgm:cxn modelId="{3578FED0-9AA4-4E4E-9DEE-BFDD96269E9E}" type="presParOf" srcId="{FD6FC967-63E2-4138-8E0E-30750EA6E8C6}" destId="{A3399FA6-7856-4C01-87F9-44FA31A18C3E}" srcOrd="9" destOrd="0" presId="urn:microsoft.com/office/officeart/2005/8/layout/default"/>
    <dgm:cxn modelId="{7A835E15-C944-4527-8876-961856BF8D3C}" type="presParOf" srcId="{FD6FC967-63E2-4138-8E0E-30750EA6E8C6}" destId="{D2043753-953E-423A-8CB5-055D0CAD6A64}" srcOrd="10" destOrd="0" presId="urn:microsoft.com/office/officeart/2005/8/layout/default"/>
    <dgm:cxn modelId="{06119EA6-15BA-4C6F-BB16-305994F14D60}" type="presParOf" srcId="{FD6FC967-63E2-4138-8E0E-30750EA6E8C6}" destId="{7B6F1ECF-71CF-4540-9AFB-FB82801F4B0E}" srcOrd="11" destOrd="0" presId="urn:microsoft.com/office/officeart/2005/8/layout/default"/>
    <dgm:cxn modelId="{71F79C3F-BF46-4176-82B6-B08497F4B30F}" type="presParOf" srcId="{FD6FC967-63E2-4138-8E0E-30750EA6E8C6}" destId="{DC0D334C-9E50-4049-8536-AC754BFA547F}" srcOrd="12" destOrd="0" presId="urn:microsoft.com/office/officeart/2005/8/layout/default"/>
    <dgm:cxn modelId="{A5350723-29D1-4516-BFBB-99B8CDD11E70}" type="presParOf" srcId="{FD6FC967-63E2-4138-8E0E-30750EA6E8C6}" destId="{D85385DD-88E2-4C4F-AC68-6960B2C59951}" srcOrd="13" destOrd="0" presId="urn:microsoft.com/office/officeart/2005/8/layout/default"/>
    <dgm:cxn modelId="{3834DDBA-E775-494F-97C6-F074D03E0170}" type="presParOf" srcId="{FD6FC967-63E2-4138-8E0E-30750EA6E8C6}" destId="{14611A30-8328-4935-A7D3-1800DC7D3B34}" srcOrd="14" destOrd="0" presId="urn:microsoft.com/office/officeart/2005/8/layout/default"/>
    <dgm:cxn modelId="{DDBA1679-407C-4FCA-94BE-49FE31DF6417}" type="presParOf" srcId="{FD6FC967-63E2-4138-8E0E-30750EA6E8C6}" destId="{EEC35F93-B150-4A60-A502-786D9FF0881E}" srcOrd="15" destOrd="0" presId="urn:microsoft.com/office/officeart/2005/8/layout/default"/>
    <dgm:cxn modelId="{E20904E9-9BD5-4751-9322-6E58B3E36667}" type="presParOf" srcId="{FD6FC967-63E2-4138-8E0E-30750EA6E8C6}" destId="{FA727337-A9E1-4189-B70A-E9E4F91EE807}" srcOrd="16" destOrd="0" presId="urn:microsoft.com/office/officeart/2005/8/layout/default"/>
    <dgm:cxn modelId="{3729587D-84C8-4DAA-96AC-29E0B6562ECE}" type="presParOf" srcId="{FD6FC967-63E2-4138-8E0E-30750EA6E8C6}" destId="{3ECE6874-952A-4263-84B3-31FD40055D43}" srcOrd="17" destOrd="0" presId="urn:microsoft.com/office/officeart/2005/8/layout/default"/>
    <dgm:cxn modelId="{1C2225A0-E0DE-445B-9EC4-74EB1D004BA3}" type="presParOf" srcId="{FD6FC967-63E2-4138-8E0E-30750EA6E8C6}" destId="{A4E18D20-D9F4-4B4F-9ACE-0E3114E44893}"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CD47-37CA-4990-A279-F988FF4B2A80}">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890C48-00E1-498A-8094-4E336F717BFB}">
      <dsp:nvSpPr>
        <dsp:cNvPr id="0" name=""/>
        <dsp:cNvSpPr/>
      </dsp:nvSpPr>
      <dsp:spPr>
        <a:xfrm>
          <a:off x="752110" y="541866"/>
          <a:ext cx="7416672" cy="108373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Segoe UI Semibold" panose="020B0702040204020203" pitchFamily="34" charset="0"/>
              <a:cs typeface="Segoe UI Semibold" panose="020B0702040204020203" pitchFamily="34" charset="0"/>
            </a:rPr>
            <a:t>This webinar recording will be posted on OSPI’s </a:t>
          </a:r>
          <a:r>
            <a:rPr lang="en-US" sz="2100" kern="1200"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1">
                <a:extLst>
                  <a:ext uri="{A12FA001-AC4F-418D-AE19-62706E023703}">
                    <ahyp:hlinkClr xmlns:ahyp="http://schemas.microsoft.com/office/drawing/2018/hyperlinkcolor" val="tx"/>
                  </a:ext>
                </a:extLst>
              </a:hlinkClick>
            </a:rPr>
            <a:t>YouTube</a:t>
          </a:r>
          <a:r>
            <a:rPr lang="en-US" sz="2100" kern="1200" dirty="0">
              <a:latin typeface="Segoe UI Semibold" panose="020B0702040204020203" pitchFamily="34" charset="0"/>
              <a:cs typeface="Segoe UI Semibold" panose="020B0702040204020203" pitchFamily="34" charset="0"/>
            </a:rPr>
            <a:t> channel; slides will be on </a:t>
          </a:r>
          <a:r>
            <a:rPr lang="en-US" sz="2100" kern="1200"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2">
                <a:extLst>
                  <a:ext uri="{A12FA001-AC4F-418D-AE19-62706E023703}">
                    <ahyp:hlinkClr xmlns:ahyp="http://schemas.microsoft.com/office/drawing/2018/hyperlinkcolor" val="tx"/>
                  </a:ext>
                </a:extLst>
              </a:hlinkClick>
            </a:rPr>
            <a:t>OSPI’s CCR website</a:t>
          </a:r>
          <a:endParaRPr lang="en-US" sz="2100" kern="1200" dirty="0">
            <a:latin typeface="Segoe UI Semibold" panose="020B0702040204020203" pitchFamily="34" charset="0"/>
            <a:cs typeface="Segoe UI Semibold" panose="020B0702040204020203" pitchFamily="34" charset="0"/>
          </a:endParaRPr>
        </a:p>
      </dsp:txBody>
      <dsp:txXfrm>
        <a:off x="752110" y="541866"/>
        <a:ext cx="7416672" cy="1083733"/>
      </dsp:txXfrm>
    </dsp:sp>
    <dsp:sp modelId="{A06FF8A5-802E-4E2A-9E3D-33E04ED13859}">
      <dsp:nvSpPr>
        <dsp:cNvPr id="0" name=""/>
        <dsp:cNvSpPr/>
      </dsp:nvSpPr>
      <dsp:spPr>
        <a:xfrm>
          <a:off x="74777" y="406400"/>
          <a:ext cx="1354666" cy="135466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6A6C97-B953-4D80-A031-9C80C787B65C}">
      <dsp:nvSpPr>
        <dsp:cNvPr id="0" name=""/>
        <dsp:cNvSpPr/>
      </dsp:nvSpPr>
      <dsp:spPr>
        <a:xfrm>
          <a:off x="1146048" y="2167466"/>
          <a:ext cx="7022735" cy="1083733"/>
        </a:xfrm>
        <a:prstGeom prst="rect">
          <a:avLst/>
        </a:prstGeom>
        <a:solidFill>
          <a:schemeClr val="accent2">
            <a:hueOff val="-653280"/>
            <a:satOff val="-27345"/>
            <a:lumOff val="206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Segoe UI Semibold" panose="020B0702040204020203" pitchFamily="34" charset="0"/>
              <a:cs typeface="Segoe UI Semibold" panose="020B0702040204020203" pitchFamily="34" charset="0"/>
            </a:rPr>
            <a:t>Both the recording and the slides will also be posted on </a:t>
          </a:r>
          <a:r>
            <a:rPr lang="en-US" sz="2100" kern="1200" dirty="0">
              <a:solidFill>
                <a:srgbClr val="FFC000"/>
              </a:solidFill>
              <a:latin typeface="Segoe UI Semibold" panose="020B0702040204020203" pitchFamily="34" charset="0"/>
              <a:cs typeface="Segoe UI Semibold" panose="020B0702040204020203" pitchFamily="34" charset="0"/>
              <a:hlinkClick xmlns:r="http://schemas.openxmlformats.org/officeDocument/2006/relationships" r:id="rId3">
                <a:extLst>
                  <a:ext uri="{A12FA001-AC4F-418D-AE19-62706E023703}">
                    <ahyp:hlinkClr xmlns:ahyp="http://schemas.microsoft.com/office/drawing/2018/hyperlinkcolor" val="tx"/>
                  </a:ext>
                </a:extLst>
              </a:hlinkClick>
            </a:rPr>
            <a:t>WSAC’s 12th Year Campaign website</a:t>
          </a:r>
          <a:endParaRPr lang="en-US" sz="2100" kern="1200" dirty="0">
            <a:solidFill>
              <a:srgbClr val="FFC000"/>
            </a:solidFill>
            <a:latin typeface="Segoe UI Semibold" panose="020B0702040204020203" pitchFamily="34" charset="0"/>
            <a:cs typeface="Segoe UI Semibold" panose="020B0702040204020203" pitchFamily="34" charset="0"/>
          </a:endParaRPr>
        </a:p>
      </dsp:txBody>
      <dsp:txXfrm>
        <a:off x="1146048" y="2167466"/>
        <a:ext cx="7022735" cy="1083733"/>
      </dsp:txXfrm>
    </dsp:sp>
    <dsp:sp modelId="{25DCDF79-13EF-4BE8-90A8-E2AF0F871934}">
      <dsp:nvSpPr>
        <dsp:cNvPr id="0" name=""/>
        <dsp:cNvSpPr/>
      </dsp:nvSpPr>
      <dsp:spPr>
        <a:xfrm>
          <a:off x="468714" y="2032000"/>
          <a:ext cx="1354666" cy="1354666"/>
        </a:xfrm>
        <a:prstGeom prst="ellipse">
          <a:avLst/>
        </a:prstGeom>
        <a:solidFill>
          <a:schemeClr val="lt1">
            <a:hueOff val="0"/>
            <a:satOff val="0"/>
            <a:lumOff val="0"/>
            <a:alphaOff val="0"/>
          </a:schemeClr>
        </a:solidFill>
        <a:ln w="25400" cap="flat" cmpd="sng" algn="ctr">
          <a:solidFill>
            <a:schemeClr val="accent2">
              <a:hueOff val="-653280"/>
              <a:satOff val="-27345"/>
              <a:lumOff val="20688"/>
              <a:alphaOff val="0"/>
            </a:schemeClr>
          </a:solidFill>
          <a:prstDash val="solid"/>
        </a:ln>
        <a:effectLst/>
      </dsp:spPr>
      <dsp:style>
        <a:lnRef idx="2">
          <a:scrgbClr r="0" g="0" b="0"/>
        </a:lnRef>
        <a:fillRef idx="1">
          <a:scrgbClr r="0" g="0" b="0"/>
        </a:fillRef>
        <a:effectRef idx="0">
          <a:scrgbClr r="0" g="0" b="0"/>
        </a:effectRef>
        <a:fontRef idx="minor"/>
      </dsp:style>
    </dsp:sp>
    <dsp:sp modelId="{431A4272-8DC1-4FA6-BCD4-ECB5543D346A}">
      <dsp:nvSpPr>
        <dsp:cNvPr id="0" name=""/>
        <dsp:cNvSpPr/>
      </dsp:nvSpPr>
      <dsp:spPr>
        <a:xfrm>
          <a:off x="752110" y="3793066"/>
          <a:ext cx="7416672" cy="1083733"/>
        </a:xfrm>
        <a:prstGeom prst="rect">
          <a:avLst/>
        </a:prstGeom>
        <a:solidFill>
          <a:schemeClr val="accent2">
            <a:hueOff val="-1306561"/>
            <a:satOff val="-54691"/>
            <a:lumOff val="413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Segoe UI Semibold" panose="020B0702040204020203" pitchFamily="34" charset="0"/>
              <a:cs typeface="Segoe UI Semibold" panose="020B0702040204020203" pitchFamily="34" charset="0"/>
            </a:rPr>
            <a:t>1.5 Clock Hours will be available for attending today’s webinar</a:t>
          </a:r>
        </a:p>
      </dsp:txBody>
      <dsp:txXfrm>
        <a:off x="752110" y="3793066"/>
        <a:ext cx="7416672" cy="1083733"/>
      </dsp:txXfrm>
    </dsp:sp>
    <dsp:sp modelId="{5F343795-83D4-4E75-A049-621BD2A36A14}">
      <dsp:nvSpPr>
        <dsp:cNvPr id="0" name=""/>
        <dsp:cNvSpPr/>
      </dsp:nvSpPr>
      <dsp:spPr>
        <a:xfrm>
          <a:off x="74777" y="3657600"/>
          <a:ext cx="1354666" cy="1354666"/>
        </a:xfrm>
        <a:prstGeom prst="ellipse">
          <a:avLst/>
        </a:prstGeom>
        <a:solidFill>
          <a:schemeClr val="lt1">
            <a:hueOff val="0"/>
            <a:satOff val="0"/>
            <a:lumOff val="0"/>
            <a:alphaOff val="0"/>
          </a:schemeClr>
        </a:solidFill>
        <a:ln w="25400" cap="flat" cmpd="sng" algn="ctr">
          <a:solidFill>
            <a:schemeClr val="accent2">
              <a:hueOff val="-1306561"/>
              <a:satOff val="-54691"/>
              <a:lumOff val="4137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71554-D940-4602-A2E0-889491D41A3D}">
      <dsp:nvSpPr>
        <dsp:cNvPr id="0" name=""/>
        <dsp:cNvSpPr/>
      </dsp:nvSpPr>
      <dsp:spPr>
        <a:xfrm>
          <a:off x="1007268" y="892"/>
          <a:ext cx="2227957" cy="13367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Options &amp; Benefits for Service Members &amp; Veterans</a:t>
          </a:r>
        </a:p>
      </dsp:txBody>
      <dsp:txXfrm>
        <a:off x="1007268" y="892"/>
        <a:ext cx="2227957" cy="1336774"/>
      </dsp:txXfrm>
    </dsp:sp>
    <dsp:sp modelId="{9A7F66F2-E994-4A35-A9D9-2E8A18C49036}">
      <dsp:nvSpPr>
        <dsp:cNvPr id="0" name=""/>
        <dsp:cNvSpPr/>
      </dsp:nvSpPr>
      <dsp:spPr>
        <a:xfrm>
          <a:off x="3458021" y="892"/>
          <a:ext cx="2227957" cy="13367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Finding Loan Info</a:t>
          </a:r>
        </a:p>
      </dsp:txBody>
      <dsp:txXfrm>
        <a:off x="3458021" y="892"/>
        <a:ext cx="2227957" cy="1336774"/>
      </dsp:txXfrm>
    </dsp:sp>
    <dsp:sp modelId="{2C7C50AC-40A1-4CFF-B88F-017A76FF30C3}">
      <dsp:nvSpPr>
        <dsp:cNvPr id="0" name=""/>
        <dsp:cNvSpPr/>
      </dsp:nvSpPr>
      <dsp:spPr>
        <a:xfrm>
          <a:off x="5908774" y="892"/>
          <a:ext cx="2227957" cy="13367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Repayment Plans</a:t>
          </a:r>
        </a:p>
      </dsp:txBody>
      <dsp:txXfrm>
        <a:off x="5908774" y="892"/>
        <a:ext cx="2227957" cy="1336774"/>
      </dsp:txXfrm>
    </dsp:sp>
    <dsp:sp modelId="{DA84DF48-8003-4956-BA7A-C61861F93359}">
      <dsp:nvSpPr>
        <dsp:cNvPr id="0" name=""/>
        <dsp:cNvSpPr/>
      </dsp:nvSpPr>
      <dsp:spPr>
        <a:xfrm>
          <a:off x="1007268" y="1560462"/>
          <a:ext cx="2227957" cy="13367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Scams &amp; Deceptive Practices</a:t>
          </a:r>
        </a:p>
      </dsp:txBody>
      <dsp:txXfrm>
        <a:off x="1007268" y="1560462"/>
        <a:ext cx="2227957" cy="1336774"/>
      </dsp:txXfrm>
    </dsp:sp>
    <dsp:sp modelId="{1EB51734-8E29-42D3-99CF-0A0DB9C7E1DF}">
      <dsp:nvSpPr>
        <dsp:cNvPr id="0" name=""/>
        <dsp:cNvSpPr/>
      </dsp:nvSpPr>
      <dsp:spPr>
        <a:xfrm>
          <a:off x="3458021" y="1560462"/>
          <a:ext cx="2227957" cy="13367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How to Make a Complaint About Your Student Loans</a:t>
          </a:r>
        </a:p>
      </dsp:txBody>
      <dsp:txXfrm>
        <a:off x="3458021" y="1560462"/>
        <a:ext cx="2227957" cy="1336774"/>
      </dsp:txXfrm>
    </dsp:sp>
    <dsp:sp modelId="{D0E6072E-1A13-4856-9305-7C7E535F66ED}">
      <dsp:nvSpPr>
        <dsp:cNvPr id="0" name=""/>
        <dsp:cNvSpPr/>
      </dsp:nvSpPr>
      <dsp:spPr>
        <a:xfrm>
          <a:off x="5908774" y="1560462"/>
          <a:ext cx="2227957" cy="13367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State-Based Tuition Recovery</a:t>
          </a:r>
        </a:p>
      </dsp:txBody>
      <dsp:txXfrm>
        <a:off x="5908774" y="1560462"/>
        <a:ext cx="2227957" cy="1336774"/>
      </dsp:txXfrm>
    </dsp:sp>
    <dsp:sp modelId="{32C40BBA-1AC8-4DD4-9BB0-5B811FB8200A}">
      <dsp:nvSpPr>
        <dsp:cNvPr id="0" name=""/>
        <dsp:cNvSpPr/>
      </dsp:nvSpPr>
      <dsp:spPr>
        <a:xfrm>
          <a:off x="3458021" y="3120032"/>
          <a:ext cx="2227957" cy="13367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Federal Consumer Info &amp; Warnings</a:t>
          </a:r>
        </a:p>
      </dsp:txBody>
      <dsp:txXfrm>
        <a:off x="3458021" y="3120032"/>
        <a:ext cx="2227957" cy="13367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A272-C0C3-48B4-B507-168A087D3692}">
      <dsp:nvSpPr>
        <dsp:cNvPr id="0" name=""/>
        <dsp:cNvSpPr/>
      </dsp:nvSpPr>
      <dsp:spPr>
        <a:xfrm>
          <a:off x="1007268" y="89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Finding Loan Info</a:t>
          </a:r>
        </a:p>
      </dsp:txBody>
      <dsp:txXfrm>
        <a:off x="1007268" y="892"/>
        <a:ext cx="2227957" cy="1336774"/>
      </dsp:txXfrm>
    </dsp:sp>
    <dsp:sp modelId="{01F8E69E-96F2-46ED-821D-CE413B3AC9B7}">
      <dsp:nvSpPr>
        <dsp:cNvPr id="0" name=""/>
        <dsp:cNvSpPr/>
      </dsp:nvSpPr>
      <dsp:spPr>
        <a:xfrm>
          <a:off x="3458021" y="89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Repayment Plans</a:t>
          </a:r>
        </a:p>
      </dsp:txBody>
      <dsp:txXfrm>
        <a:off x="3458021" y="892"/>
        <a:ext cx="2227957" cy="1336774"/>
      </dsp:txXfrm>
    </dsp:sp>
    <dsp:sp modelId="{E85AE6DC-7803-453F-82E6-3B4F4D827E72}">
      <dsp:nvSpPr>
        <dsp:cNvPr id="0" name=""/>
        <dsp:cNvSpPr/>
      </dsp:nvSpPr>
      <dsp:spPr>
        <a:xfrm>
          <a:off x="5908774" y="89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Loan Forgiveness, Cancellation &amp; Discharge</a:t>
          </a:r>
        </a:p>
      </dsp:txBody>
      <dsp:txXfrm>
        <a:off x="5908774" y="892"/>
        <a:ext cx="2227957" cy="1336774"/>
      </dsp:txXfrm>
    </dsp:sp>
    <dsp:sp modelId="{560BF88E-1D5B-4640-AEA3-749365B8325A}">
      <dsp:nvSpPr>
        <dsp:cNvPr id="0" name=""/>
        <dsp:cNvSpPr/>
      </dsp:nvSpPr>
      <dsp:spPr>
        <a:xfrm>
          <a:off x="1007268" y="156046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Consolidation, Default, &amp; Rehabilitation</a:t>
          </a:r>
        </a:p>
      </dsp:txBody>
      <dsp:txXfrm>
        <a:off x="1007268" y="1560462"/>
        <a:ext cx="2227957" cy="1336774"/>
      </dsp:txXfrm>
    </dsp:sp>
    <dsp:sp modelId="{FAFD1112-C1B6-433D-AAEC-A0D36418256B}">
      <dsp:nvSpPr>
        <dsp:cNvPr id="0" name=""/>
        <dsp:cNvSpPr/>
      </dsp:nvSpPr>
      <dsp:spPr>
        <a:xfrm>
          <a:off x="3458021" y="156046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How Does Student Debt Affect Other Financial Decisions?</a:t>
          </a:r>
        </a:p>
      </dsp:txBody>
      <dsp:txXfrm>
        <a:off x="3458021" y="1560462"/>
        <a:ext cx="2227957" cy="1336774"/>
      </dsp:txXfrm>
    </dsp:sp>
    <dsp:sp modelId="{42A36D85-1985-4D4F-A5C6-651F87336106}">
      <dsp:nvSpPr>
        <dsp:cNvPr id="0" name=""/>
        <dsp:cNvSpPr/>
      </dsp:nvSpPr>
      <dsp:spPr>
        <a:xfrm>
          <a:off x="5908774" y="156046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Scams &amp; Deceptive Practices</a:t>
          </a:r>
        </a:p>
      </dsp:txBody>
      <dsp:txXfrm>
        <a:off x="5908774" y="1560462"/>
        <a:ext cx="2227957" cy="1336774"/>
      </dsp:txXfrm>
    </dsp:sp>
    <dsp:sp modelId="{F585AAF3-8A83-486E-B0D4-888D7C7DEA4C}">
      <dsp:nvSpPr>
        <dsp:cNvPr id="0" name=""/>
        <dsp:cNvSpPr/>
      </dsp:nvSpPr>
      <dsp:spPr>
        <a:xfrm>
          <a:off x="1007268" y="312003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How to Make a Complaint About Your Student Loans</a:t>
          </a:r>
        </a:p>
      </dsp:txBody>
      <dsp:txXfrm>
        <a:off x="1007268" y="3120032"/>
        <a:ext cx="2227957" cy="1336774"/>
      </dsp:txXfrm>
    </dsp:sp>
    <dsp:sp modelId="{972C253B-47C4-4015-BA41-70CAB31EC7B9}">
      <dsp:nvSpPr>
        <dsp:cNvPr id="0" name=""/>
        <dsp:cNvSpPr/>
      </dsp:nvSpPr>
      <dsp:spPr>
        <a:xfrm>
          <a:off x="3458021" y="312003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State-Based Tuition Recovery</a:t>
          </a:r>
        </a:p>
      </dsp:txBody>
      <dsp:txXfrm>
        <a:off x="3458021" y="3120032"/>
        <a:ext cx="2227957" cy="1336774"/>
      </dsp:txXfrm>
    </dsp:sp>
    <dsp:sp modelId="{F37D4771-E7C1-40EA-90C2-BAEF5D770239}">
      <dsp:nvSpPr>
        <dsp:cNvPr id="0" name=""/>
        <dsp:cNvSpPr/>
      </dsp:nvSpPr>
      <dsp:spPr>
        <a:xfrm>
          <a:off x="5908774" y="3120032"/>
          <a:ext cx="2227957" cy="1336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Federal Consumer Info &amp; Warnings</a:t>
          </a:r>
        </a:p>
      </dsp:txBody>
      <dsp:txXfrm>
        <a:off x="5908774" y="3120032"/>
        <a:ext cx="2227957" cy="13367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640B8-F217-4E63-9934-D927B601C03D}">
      <dsp:nvSpPr>
        <dsp:cNvPr id="0" name=""/>
        <dsp:cNvSpPr/>
      </dsp:nvSpPr>
      <dsp:spPr>
        <a:xfrm>
          <a:off x="1007268" y="89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Applying for Financial Aid</a:t>
          </a:r>
        </a:p>
      </dsp:txBody>
      <dsp:txXfrm>
        <a:off x="1007268" y="892"/>
        <a:ext cx="2227957" cy="1336774"/>
      </dsp:txXfrm>
    </dsp:sp>
    <dsp:sp modelId="{2406F5B5-B996-4A0C-BA8D-B3189E7DF746}">
      <dsp:nvSpPr>
        <dsp:cNvPr id="0" name=""/>
        <dsp:cNvSpPr/>
      </dsp:nvSpPr>
      <dsp:spPr>
        <a:xfrm>
          <a:off x="3458021" y="89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College Savings Plans</a:t>
          </a:r>
        </a:p>
      </dsp:txBody>
      <dsp:txXfrm>
        <a:off x="3458021" y="892"/>
        <a:ext cx="2227957" cy="1336774"/>
      </dsp:txXfrm>
    </dsp:sp>
    <dsp:sp modelId="{42ADA601-E5C7-4B4B-B99D-B4DFB55597F9}">
      <dsp:nvSpPr>
        <dsp:cNvPr id="0" name=""/>
        <dsp:cNvSpPr/>
      </dsp:nvSpPr>
      <dsp:spPr>
        <a:xfrm>
          <a:off x="5908774" y="89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Understanding College Costs</a:t>
          </a:r>
        </a:p>
      </dsp:txBody>
      <dsp:txXfrm>
        <a:off x="5908774" y="892"/>
        <a:ext cx="2227957" cy="1336774"/>
      </dsp:txXfrm>
    </dsp:sp>
    <dsp:sp modelId="{F2B9F6B7-8058-492A-8DAC-5C517808D07B}">
      <dsp:nvSpPr>
        <dsp:cNvPr id="0" name=""/>
        <dsp:cNvSpPr/>
      </dsp:nvSpPr>
      <dsp:spPr>
        <a:xfrm>
          <a:off x="1007268" y="156046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Understanding Aid Options &amp; Comparing Award Letters</a:t>
          </a:r>
        </a:p>
      </dsp:txBody>
      <dsp:txXfrm>
        <a:off x="1007268" y="1560462"/>
        <a:ext cx="2227957" cy="1336774"/>
      </dsp:txXfrm>
    </dsp:sp>
    <dsp:sp modelId="{897D7BEB-F728-4029-9567-1590730C6355}">
      <dsp:nvSpPr>
        <dsp:cNvPr id="0" name=""/>
        <dsp:cNvSpPr/>
      </dsp:nvSpPr>
      <dsp:spPr>
        <a:xfrm>
          <a:off x="3458021" y="156046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How Much Should I Borrow?</a:t>
          </a:r>
        </a:p>
      </dsp:txBody>
      <dsp:txXfrm>
        <a:off x="3458021" y="1560462"/>
        <a:ext cx="2227957" cy="1336774"/>
      </dsp:txXfrm>
    </dsp:sp>
    <dsp:sp modelId="{BA394F7A-AD49-4491-8E7E-559FE0047506}">
      <dsp:nvSpPr>
        <dsp:cNvPr id="0" name=""/>
        <dsp:cNvSpPr/>
      </dsp:nvSpPr>
      <dsp:spPr>
        <a:xfrm>
          <a:off x="5908774" y="156046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Finding Loan Information</a:t>
          </a:r>
        </a:p>
      </dsp:txBody>
      <dsp:txXfrm>
        <a:off x="5908774" y="1560462"/>
        <a:ext cx="2227957" cy="1336774"/>
      </dsp:txXfrm>
    </dsp:sp>
    <dsp:sp modelId="{CD6BA097-683C-4F81-A967-70C4A0744B88}">
      <dsp:nvSpPr>
        <dsp:cNvPr id="0" name=""/>
        <dsp:cNvSpPr/>
      </dsp:nvSpPr>
      <dsp:spPr>
        <a:xfrm>
          <a:off x="2232645" y="312003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Repayment Plans</a:t>
          </a:r>
        </a:p>
      </dsp:txBody>
      <dsp:txXfrm>
        <a:off x="2232645" y="3120032"/>
        <a:ext cx="2227957" cy="1336774"/>
      </dsp:txXfrm>
    </dsp:sp>
    <dsp:sp modelId="{5EF42FAB-C51E-41FE-824E-8BD77230A96C}">
      <dsp:nvSpPr>
        <dsp:cNvPr id="0" name=""/>
        <dsp:cNvSpPr/>
      </dsp:nvSpPr>
      <dsp:spPr>
        <a:xfrm>
          <a:off x="4683397" y="3120032"/>
          <a:ext cx="2227957" cy="13367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Scams &amp; Deceptive Practices</a:t>
          </a:r>
        </a:p>
      </dsp:txBody>
      <dsp:txXfrm>
        <a:off x="4683397" y="3120032"/>
        <a:ext cx="2227957" cy="13367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D6AFB-F053-4FAA-887E-82F5C055C0C1}">
      <dsp:nvSpPr>
        <dsp:cNvPr id="0" name=""/>
        <dsp:cNvSpPr/>
      </dsp:nvSpPr>
      <dsp:spPr>
        <a:xfrm>
          <a:off x="3569017" y="2451463"/>
          <a:ext cx="2005965" cy="20059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Reducing debt burden</a:t>
          </a:r>
        </a:p>
      </dsp:txBody>
      <dsp:txXfrm>
        <a:off x="3862784" y="2745230"/>
        <a:ext cx="1418431" cy="1418431"/>
      </dsp:txXfrm>
    </dsp:sp>
    <dsp:sp modelId="{1A519039-547C-4C01-BF84-5A56E88CE853}">
      <dsp:nvSpPr>
        <dsp:cNvPr id="0" name=""/>
        <dsp:cNvSpPr/>
      </dsp:nvSpPr>
      <dsp:spPr>
        <a:xfrm rot="10800000">
          <a:off x="1530641" y="3168595"/>
          <a:ext cx="1926265" cy="57170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20C0BC-F67B-4F63-B54A-DB16FADE9F19}">
      <dsp:nvSpPr>
        <dsp:cNvPr id="0" name=""/>
        <dsp:cNvSpPr/>
      </dsp:nvSpPr>
      <dsp:spPr>
        <a:xfrm>
          <a:off x="828553" y="2892775"/>
          <a:ext cx="1404175" cy="11233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National service</a:t>
          </a:r>
        </a:p>
      </dsp:txBody>
      <dsp:txXfrm>
        <a:off x="861455" y="2925677"/>
        <a:ext cx="1338371" cy="1057536"/>
      </dsp:txXfrm>
    </dsp:sp>
    <dsp:sp modelId="{E692917C-191F-443A-AA89-B38A00ED6356}">
      <dsp:nvSpPr>
        <dsp:cNvPr id="0" name=""/>
        <dsp:cNvSpPr/>
      </dsp:nvSpPr>
      <dsp:spPr>
        <a:xfrm rot="12960000">
          <a:off x="1927547" y="1947045"/>
          <a:ext cx="1926265" cy="57170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14F7D8-3E79-49A9-863F-2333907064E5}">
      <dsp:nvSpPr>
        <dsp:cNvPr id="0" name=""/>
        <dsp:cNvSpPr/>
      </dsp:nvSpPr>
      <dsp:spPr>
        <a:xfrm>
          <a:off x="1409401" y="1105109"/>
          <a:ext cx="1404175" cy="11233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AFT</a:t>
          </a:r>
        </a:p>
      </dsp:txBody>
      <dsp:txXfrm>
        <a:off x="1442303" y="1138011"/>
        <a:ext cx="1338371" cy="1057536"/>
      </dsp:txXfrm>
    </dsp:sp>
    <dsp:sp modelId="{07528256-E326-41F3-B538-6384DED448D2}">
      <dsp:nvSpPr>
        <dsp:cNvPr id="0" name=""/>
        <dsp:cNvSpPr/>
      </dsp:nvSpPr>
      <dsp:spPr>
        <a:xfrm rot="15120000">
          <a:off x="2966660" y="1192085"/>
          <a:ext cx="1926265" cy="57170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446586-6683-4EB6-9B5A-B59F994F67ED}">
      <dsp:nvSpPr>
        <dsp:cNvPr id="0" name=""/>
        <dsp:cNvSpPr/>
      </dsp:nvSpPr>
      <dsp:spPr>
        <a:xfrm>
          <a:off x="2930080" y="271"/>
          <a:ext cx="1404175" cy="11233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Veterans</a:t>
          </a:r>
        </a:p>
      </dsp:txBody>
      <dsp:txXfrm>
        <a:off x="2962982" y="33173"/>
        <a:ext cx="1338371" cy="1057536"/>
      </dsp:txXfrm>
    </dsp:sp>
    <dsp:sp modelId="{8F3918D5-F595-4813-8324-FDEED6E5FE78}">
      <dsp:nvSpPr>
        <dsp:cNvPr id="0" name=""/>
        <dsp:cNvSpPr/>
      </dsp:nvSpPr>
      <dsp:spPr>
        <a:xfrm rot="17280000">
          <a:off x="4251074" y="1192085"/>
          <a:ext cx="1926265" cy="571700"/>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433CED-2B3B-481D-A39B-744217189AED}">
      <dsp:nvSpPr>
        <dsp:cNvPr id="0" name=""/>
        <dsp:cNvSpPr/>
      </dsp:nvSpPr>
      <dsp:spPr>
        <a:xfrm>
          <a:off x="4809743" y="271"/>
          <a:ext cx="1404175" cy="112334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Women’s orgs</a:t>
          </a:r>
        </a:p>
      </dsp:txBody>
      <dsp:txXfrm>
        <a:off x="4842645" y="33173"/>
        <a:ext cx="1338371" cy="1057536"/>
      </dsp:txXfrm>
    </dsp:sp>
    <dsp:sp modelId="{84838F20-E5C2-458E-9572-348B25DAB865}">
      <dsp:nvSpPr>
        <dsp:cNvPr id="0" name=""/>
        <dsp:cNvSpPr/>
      </dsp:nvSpPr>
      <dsp:spPr>
        <a:xfrm rot="19440000">
          <a:off x="5290187" y="1947045"/>
          <a:ext cx="1926265" cy="571700"/>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3974C9-4217-400F-9AD0-CC0583BE77EA}">
      <dsp:nvSpPr>
        <dsp:cNvPr id="0" name=""/>
        <dsp:cNvSpPr/>
      </dsp:nvSpPr>
      <dsp:spPr>
        <a:xfrm>
          <a:off x="6330423" y="1105109"/>
          <a:ext cx="1404175" cy="112334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BIPOC orgs</a:t>
          </a:r>
        </a:p>
      </dsp:txBody>
      <dsp:txXfrm>
        <a:off x="6363325" y="1138011"/>
        <a:ext cx="1338371" cy="1057536"/>
      </dsp:txXfrm>
    </dsp:sp>
    <dsp:sp modelId="{957E2FB4-1471-4854-BCE8-797001407620}">
      <dsp:nvSpPr>
        <dsp:cNvPr id="0" name=""/>
        <dsp:cNvSpPr/>
      </dsp:nvSpPr>
      <dsp:spPr>
        <a:xfrm>
          <a:off x="5687093" y="3168595"/>
          <a:ext cx="1926265" cy="57170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989C22-010D-4D29-B2CF-D653E95504B0}">
      <dsp:nvSpPr>
        <dsp:cNvPr id="0" name=""/>
        <dsp:cNvSpPr/>
      </dsp:nvSpPr>
      <dsp:spPr>
        <a:xfrm>
          <a:off x="6911270" y="2892775"/>
          <a:ext cx="1404175" cy="11233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State employees</a:t>
          </a:r>
        </a:p>
      </dsp:txBody>
      <dsp:txXfrm>
        <a:off x="6944172" y="2925677"/>
        <a:ext cx="1338371" cy="1057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5CD47-37CA-4990-A279-F988FF4B2A80}">
      <dsp:nvSpPr>
        <dsp:cNvPr id="0" name=""/>
        <dsp:cNvSpPr/>
      </dsp:nvSpPr>
      <dsp:spPr>
        <a:xfrm>
          <a:off x="-6078982" y="-937410"/>
          <a:ext cx="7293488" cy="7293488"/>
        </a:xfrm>
        <a:prstGeom prst="blockArc">
          <a:avLst>
            <a:gd name="adj1" fmla="val 18900000"/>
            <a:gd name="adj2" fmla="val 2700000"/>
            <a:gd name="adj3" fmla="val 296"/>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890C48-00E1-498A-8094-4E336F717BFB}">
      <dsp:nvSpPr>
        <dsp:cNvPr id="0" name=""/>
        <dsp:cNvSpPr/>
      </dsp:nvSpPr>
      <dsp:spPr>
        <a:xfrm>
          <a:off x="996086" y="774110"/>
          <a:ext cx="7218891" cy="15480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Segoe UI Semibold" panose="020B0702040204020203" pitchFamily="34" charset="0"/>
              <a:cs typeface="Segoe UI Semibold" panose="020B0702040204020203" pitchFamily="34" charset="0"/>
            </a:rPr>
            <a:t>January 27</a:t>
          </a:r>
          <a:r>
            <a:rPr lang="en-US" sz="2500" kern="1200" baseline="30000" dirty="0">
              <a:latin typeface="Segoe UI Semibold" panose="020B0702040204020203" pitchFamily="34" charset="0"/>
              <a:cs typeface="Segoe UI Semibold" panose="020B0702040204020203" pitchFamily="34" charset="0"/>
            </a:rPr>
            <a:t>th</a:t>
          </a:r>
          <a:r>
            <a:rPr lang="en-US" sz="2500" kern="1200" dirty="0">
              <a:latin typeface="Segoe UI Semibold" panose="020B0702040204020203" pitchFamily="34" charset="0"/>
              <a:cs typeface="Segoe UI Semibold" panose="020B0702040204020203" pitchFamily="34" charset="0"/>
            </a:rPr>
            <a:t>, 1-2:30pm</a:t>
          </a:r>
        </a:p>
        <a:p>
          <a:pPr marL="0" lvl="0" indent="0" algn="l" defTabSz="1111250">
            <a:lnSpc>
              <a:spcPct val="90000"/>
            </a:lnSpc>
            <a:spcBef>
              <a:spcPct val="0"/>
            </a:spcBef>
            <a:spcAft>
              <a:spcPct val="35000"/>
            </a:spcAft>
            <a:buNone/>
          </a:pPr>
          <a:r>
            <a:rPr lang="en-US" sz="2500" kern="1200" dirty="0">
              <a:latin typeface="Segoe UI Semibold" panose="020B0702040204020203" pitchFamily="34" charset="0"/>
              <a:cs typeface="Segoe UI Semibold" panose="020B0702040204020203" pitchFamily="34" charset="0"/>
            </a:rPr>
            <a:t>Supporting Students’ Transitions: Aligning HSBP’s and IEP Transition Plans</a:t>
          </a:r>
        </a:p>
      </dsp:txBody>
      <dsp:txXfrm>
        <a:off x="996086" y="774110"/>
        <a:ext cx="7218891" cy="1548004"/>
      </dsp:txXfrm>
    </dsp:sp>
    <dsp:sp modelId="{A06FF8A5-802E-4E2A-9E3D-33E04ED13859}">
      <dsp:nvSpPr>
        <dsp:cNvPr id="0" name=""/>
        <dsp:cNvSpPr/>
      </dsp:nvSpPr>
      <dsp:spPr>
        <a:xfrm>
          <a:off x="28583" y="580610"/>
          <a:ext cx="1935005" cy="1935005"/>
        </a:xfrm>
        <a:prstGeom prst="ellipse">
          <a:avLst/>
        </a:prstGeom>
        <a:solidFill>
          <a:srgbClr val="EFF1F7"/>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9B228-C9BB-4508-A2FF-EC9A287CE267}">
      <dsp:nvSpPr>
        <dsp:cNvPr id="0" name=""/>
        <dsp:cNvSpPr/>
      </dsp:nvSpPr>
      <dsp:spPr>
        <a:xfrm>
          <a:off x="996086" y="3096551"/>
          <a:ext cx="7218891" cy="1548004"/>
        </a:xfrm>
        <a:prstGeom prst="rect">
          <a:avLst/>
        </a:prstGeom>
        <a:solidFill>
          <a:schemeClr val="accent2">
            <a:hueOff val="-1306561"/>
            <a:satOff val="-54691"/>
            <a:lumOff val="413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Segoe UI Semibold" panose="020B0702040204020203" pitchFamily="34" charset="0"/>
              <a:cs typeface="Segoe UI Semibold" panose="020B0702040204020203" pitchFamily="34" charset="0"/>
            </a:rPr>
            <a:t>March 31</a:t>
          </a:r>
          <a:r>
            <a:rPr lang="en-US" sz="2500" kern="1200" baseline="30000" dirty="0">
              <a:latin typeface="Segoe UI Semibold" panose="020B0702040204020203" pitchFamily="34" charset="0"/>
              <a:cs typeface="Segoe UI Semibold" panose="020B0702040204020203" pitchFamily="34" charset="0"/>
            </a:rPr>
            <a:t>st</a:t>
          </a:r>
          <a:r>
            <a:rPr lang="en-US" sz="2500" kern="1200" dirty="0">
              <a:latin typeface="Segoe UI Semibold" panose="020B0702040204020203" pitchFamily="34" charset="0"/>
              <a:cs typeface="Segoe UI Semibold" panose="020B0702040204020203" pitchFamily="34" charset="0"/>
            </a:rPr>
            <a:t>, 1-2:30pm</a:t>
          </a:r>
        </a:p>
        <a:p>
          <a:pPr marL="0" lvl="0" indent="0" algn="l" defTabSz="1111250">
            <a:lnSpc>
              <a:spcPct val="90000"/>
            </a:lnSpc>
            <a:spcBef>
              <a:spcPct val="0"/>
            </a:spcBef>
            <a:spcAft>
              <a:spcPct val="35000"/>
            </a:spcAft>
            <a:buNone/>
          </a:pPr>
          <a:r>
            <a:rPr lang="en-US" sz="2500" kern="1200" dirty="0">
              <a:latin typeface="Segoe UI Semibold" panose="020B0702040204020203" pitchFamily="34" charset="0"/>
              <a:cs typeface="Segoe UI Semibold" panose="020B0702040204020203" pitchFamily="34" charset="0"/>
            </a:rPr>
            <a:t>Supporting Students’ K-12 Career &amp; College Readiness Journey</a:t>
          </a:r>
        </a:p>
      </dsp:txBody>
      <dsp:txXfrm>
        <a:off x="996086" y="3096551"/>
        <a:ext cx="7218891" cy="1548004"/>
      </dsp:txXfrm>
    </dsp:sp>
    <dsp:sp modelId="{5F343795-83D4-4E75-A049-621BD2A36A14}">
      <dsp:nvSpPr>
        <dsp:cNvPr id="0" name=""/>
        <dsp:cNvSpPr/>
      </dsp:nvSpPr>
      <dsp:spPr>
        <a:xfrm>
          <a:off x="28583" y="2903050"/>
          <a:ext cx="1935005" cy="1935005"/>
        </a:xfrm>
        <a:prstGeom prst="ellipse">
          <a:avLst/>
        </a:prstGeom>
        <a:solidFill>
          <a:srgbClr val="FFFFFF"/>
        </a:solidFill>
        <a:ln w="25400" cap="flat" cmpd="sng" algn="ctr">
          <a:solidFill>
            <a:schemeClr val="accent2">
              <a:hueOff val="-1306561"/>
              <a:satOff val="-54691"/>
              <a:lumOff val="4137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2A00D-C8E1-4567-A75D-D29BE2D5600B}">
      <dsp:nvSpPr>
        <dsp:cNvPr id="0" name=""/>
        <dsp:cNvSpPr/>
      </dsp:nvSpPr>
      <dsp:spPr>
        <a:xfrm>
          <a:off x="0" y="0"/>
          <a:ext cx="704642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72E69-343B-4DD4-884A-38D4D3DE46EC}">
      <dsp:nvSpPr>
        <dsp:cNvPr id="0" name=""/>
        <dsp:cNvSpPr/>
      </dsp:nvSpPr>
      <dsp:spPr>
        <a:xfrm>
          <a:off x="0" y="0"/>
          <a:ext cx="7046423" cy="1666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you use the Student Loan Advocate &amp; Resources to improve college accessibility gaps?</a:t>
          </a:r>
        </a:p>
      </dsp:txBody>
      <dsp:txXfrm>
        <a:off x="0" y="0"/>
        <a:ext cx="7046423" cy="1666090"/>
      </dsp:txXfrm>
    </dsp:sp>
    <dsp:sp modelId="{B2A46D28-A622-4748-82D6-028BD1C584FE}">
      <dsp:nvSpPr>
        <dsp:cNvPr id="0" name=""/>
        <dsp:cNvSpPr/>
      </dsp:nvSpPr>
      <dsp:spPr>
        <a:xfrm>
          <a:off x="0" y="1666090"/>
          <a:ext cx="7046423"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1632E-DF29-4777-84A4-DAEE2B0ADF55}">
      <dsp:nvSpPr>
        <dsp:cNvPr id="0" name=""/>
        <dsp:cNvSpPr/>
      </dsp:nvSpPr>
      <dsp:spPr>
        <a:xfrm>
          <a:off x="0" y="1666090"/>
          <a:ext cx="7046423" cy="1666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244600">
            <a:lnSpc>
              <a:spcPct val="90000"/>
            </a:lnSpc>
            <a:spcBef>
              <a:spcPct val="0"/>
            </a:spcBef>
            <a:spcAft>
              <a:spcPct val="35000"/>
            </a:spcAft>
            <a:buNone/>
          </a:pPr>
          <a:r>
            <a:rPr lang="en-US" sz="2400" kern="1200" dirty="0">
              <a:solidFill>
                <a:srgbClr val="40403D"/>
              </a:solidFill>
              <a:latin typeface="Segoe UI Semibold" panose="020B0702040204020203" pitchFamily="34" charset="0"/>
              <a:ea typeface="+mn-ea"/>
              <a:cs typeface="Segoe UI Semibold" panose="020B0702040204020203" pitchFamily="34" charset="0"/>
            </a:rPr>
            <a:t>How can current financial aid supports at your school be updated to ensure </a:t>
          </a:r>
          <a:r>
            <a:rPr lang="en-US" sz="2400" u="sng" kern="1200" dirty="0">
              <a:solidFill>
                <a:srgbClr val="40403D"/>
              </a:solidFill>
              <a:latin typeface="Segoe UI Semibold" panose="020B0702040204020203" pitchFamily="34" charset="0"/>
              <a:ea typeface="+mn-ea"/>
              <a:cs typeface="Segoe UI Semibold" panose="020B0702040204020203" pitchFamily="34" charset="0"/>
            </a:rPr>
            <a:t>students furthest from opportunity</a:t>
          </a:r>
          <a:r>
            <a:rPr lang="en-US" sz="2400" kern="1200" dirty="0">
              <a:solidFill>
                <a:srgbClr val="40403D"/>
              </a:solidFill>
              <a:latin typeface="Segoe UI Semibold" panose="020B0702040204020203" pitchFamily="34" charset="0"/>
              <a:ea typeface="+mn-ea"/>
              <a:cs typeface="Segoe UI Semibold" panose="020B0702040204020203" pitchFamily="34" charset="0"/>
            </a:rPr>
            <a:t> are at the center of your college prep services?</a:t>
          </a:r>
        </a:p>
      </dsp:txBody>
      <dsp:txXfrm>
        <a:off x="0" y="1666090"/>
        <a:ext cx="7046423" cy="1666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38962-843F-41CA-B46B-0830BD36C05C}">
      <dsp:nvSpPr>
        <dsp:cNvPr id="0" name=""/>
        <dsp:cNvSpPr/>
      </dsp:nvSpPr>
      <dsp:spPr>
        <a:xfrm>
          <a:off x="0" y="428624"/>
          <a:ext cx="2857500"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760,000+</a:t>
          </a:r>
          <a:r>
            <a:rPr lang="en-US" sz="3800" kern="1200" dirty="0"/>
            <a:t> </a:t>
          </a:r>
          <a:br>
            <a:rPr lang="en-US" sz="2400" kern="1200" dirty="0"/>
          </a:br>
          <a:r>
            <a:rPr lang="en-US" sz="2800" kern="1200" dirty="0"/>
            <a:t>student loan borrowers</a:t>
          </a:r>
        </a:p>
      </dsp:txBody>
      <dsp:txXfrm>
        <a:off x="0" y="428624"/>
        <a:ext cx="2857500" cy="1714500"/>
      </dsp:txXfrm>
    </dsp:sp>
    <dsp:sp modelId="{FA5662E0-37D4-41ED-9D1A-6A25F64027CF}">
      <dsp:nvSpPr>
        <dsp:cNvPr id="0" name=""/>
        <dsp:cNvSpPr/>
      </dsp:nvSpPr>
      <dsp:spPr>
        <a:xfrm>
          <a:off x="3143250" y="428624"/>
          <a:ext cx="2857500"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$27.4 billion </a:t>
          </a:r>
          <a:r>
            <a:rPr lang="en-US" sz="2800" kern="1200" dirty="0"/>
            <a:t>outstanding student debt</a:t>
          </a:r>
        </a:p>
      </dsp:txBody>
      <dsp:txXfrm>
        <a:off x="3143250" y="428624"/>
        <a:ext cx="2857500" cy="1714500"/>
      </dsp:txXfrm>
    </dsp:sp>
    <dsp:sp modelId="{A44D09A6-19D3-462A-81E0-545129A90737}">
      <dsp:nvSpPr>
        <dsp:cNvPr id="0" name=""/>
        <dsp:cNvSpPr/>
      </dsp:nvSpPr>
      <dsp:spPr>
        <a:xfrm>
          <a:off x="6286500" y="428624"/>
          <a:ext cx="2857500"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$35,740</a:t>
          </a:r>
          <a:r>
            <a:rPr lang="en-US" sz="3800" kern="1200" dirty="0"/>
            <a:t> </a:t>
          </a:r>
          <a:br>
            <a:rPr lang="en-US" sz="2400" kern="1200" dirty="0"/>
          </a:br>
          <a:r>
            <a:rPr lang="en-US" sz="2800" kern="1200" dirty="0"/>
            <a:t>average student debt</a:t>
          </a:r>
        </a:p>
      </dsp:txBody>
      <dsp:txXfrm>
        <a:off x="6286500" y="428624"/>
        <a:ext cx="2857500" cy="1714500"/>
      </dsp:txXfrm>
    </dsp:sp>
    <dsp:sp modelId="{91D04574-BF5D-4D1F-A2EC-61CFFC2030FA}">
      <dsp:nvSpPr>
        <dsp:cNvPr id="0" name=""/>
        <dsp:cNvSpPr/>
      </dsp:nvSpPr>
      <dsp:spPr>
        <a:xfrm>
          <a:off x="0" y="2428875"/>
          <a:ext cx="2857500"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98,214 </a:t>
          </a:r>
          <a:r>
            <a:rPr lang="en-US" sz="2800" b="0" kern="1200" dirty="0"/>
            <a:t>borrowers</a:t>
          </a:r>
          <a:br>
            <a:rPr lang="en-US" sz="2800" kern="1200" dirty="0"/>
          </a:br>
          <a:r>
            <a:rPr lang="en-US" sz="2800" kern="1200" dirty="0"/>
            <a:t>in delinquency</a:t>
          </a:r>
        </a:p>
      </dsp:txBody>
      <dsp:txXfrm>
        <a:off x="0" y="2428875"/>
        <a:ext cx="2857500" cy="1714500"/>
      </dsp:txXfrm>
    </dsp:sp>
    <dsp:sp modelId="{6E94C20B-19E5-4F29-A41D-87FB1D717DF1}">
      <dsp:nvSpPr>
        <dsp:cNvPr id="0" name=""/>
        <dsp:cNvSpPr/>
      </dsp:nvSpPr>
      <dsp:spPr>
        <a:xfrm>
          <a:off x="3143250" y="2446945"/>
          <a:ext cx="2857500"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$2.4 billion </a:t>
          </a:r>
          <a:br>
            <a:rPr lang="en-US" sz="2400" kern="1200" dirty="0"/>
          </a:br>
          <a:r>
            <a:rPr lang="en-US" sz="2800" kern="1200" dirty="0"/>
            <a:t>in delinquency</a:t>
          </a:r>
        </a:p>
      </dsp:txBody>
      <dsp:txXfrm>
        <a:off x="3143250" y="2446945"/>
        <a:ext cx="2857500" cy="1714500"/>
      </dsp:txXfrm>
    </dsp:sp>
    <dsp:sp modelId="{09F37EAE-D60D-4906-9DA9-713002281FBB}">
      <dsp:nvSpPr>
        <dsp:cNvPr id="0" name=""/>
        <dsp:cNvSpPr/>
      </dsp:nvSpPr>
      <dsp:spPr>
        <a:xfrm>
          <a:off x="6286500" y="2428875"/>
          <a:ext cx="2857500"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dirty="0"/>
            <a:t>36% </a:t>
          </a:r>
          <a:r>
            <a:rPr lang="en-US" sz="3300" b="1" kern="1200" dirty="0"/>
            <a:t>increase</a:t>
          </a:r>
          <a:r>
            <a:rPr lang="en-US" sz="2800" b="1" kern="1200" dirty="0"/>
            <a:t> </a:t>
          </a:r>
          <a:br>
            <a:rPr lang="en-US" sz="2800" kern="1200" dirty="0"/>
          </a:br>
          <a:r>
            <a:rPr lang="en-US" sz="2800" kern="1200" dirty="0"/>
            <a:t>in senior citizens w/debt</a:t>
          </a:r>
        </a:p>
      </dsp:txBody>
      <dsp:txXfrm>
        <a:off x="6286500" y="2428875"/>
        <a:ext cx="2857500" cy="1714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01BF8-04DC-4735-A191-AF042135C92C}">
      <dsp:nvSpPr>
        <dsp:cNvPr id="0" name=""/>
        <dsp:cNvSpPr/>
      </dsp:nvSpPr>
      <dsp:spPr>
        <a:xfrm>
          <a:off x="1116" y="0"/>
          <a:ext cx="2902148" cy="48642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Complaints</a:t>
          </a:r>
        </a:p>
      </dsp:txBody>
      <dsp:txXfrm>
        <a:off x="1116" y="0"/>
        <a:ext cx="2902148" cy="1459278"/>
      </dsp:txXfrm>
    </dsp:sp>
    <dsp:sp modelId="{86974E06-E8DA-44AD-A62B-BD6D5A9E05E9}">
      <dsp:nvSpPr>
        <dsp:cNvPr id="0" name=""/>
        <dsp:cNvSpPr/>
      </dsp:nvSpPr>
      <dsp:spPr>
        <a:xfrm>
          <a:off x="291331" y="1460191"/>
          <a:ext cx="2321719" cy="958200"/>
        </a:xfrm>
        <a:prstGeom prst="roundRect">
          <a:avLst>
            <a:gd name="adj" fmla="val 10000"/>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Compile and analyze data on borrower complaints – </a:t>
          </a:r>
        </a:p>
        <a:p>
          <a:pPr marL="0" lvl="0" indent="0" algn="ctr" defTabSz="666750">
            <a:lnSpc>
              <a:spcPct val="90000"/>
            </a:lnSpc>
            <a:spcBef>
              <a:spcPct val="0"/>
            </a:spcBef>
            <a:spcAft>
              <a:spcPct val="35000"/>
            </a:spcAft>
            <a:buNone/>
          </a:pPr>
          <a:r>
            <a:rPr lang="en-US" sz="1500" kern="1200" dirty="0"/>
            <a:t>Ex. Forgiveness/discharge</a:t>
          </a:r>
        </a:p>
      </dsp:txBody>
      <dsp:txXfrm>
        <a:off x="319396" y="1488256"/>
        <a:ext cx="2265589" cy="902070"/>
      </dsp:txXfrm>
    </dsp:sp>
    <dsp:sp modelId="{01B751F5-3EF4-43D4-B48B-1F75B3FB19C4}">
      <dsp:nvSpPr>
        <dsp:cNvPr id="0" name=""/>
        <dsp:cNvSpPr/>
      </dsp:nvSpPr>
      <dsp:spPr>
        <a:xfrm>
          <a:off x="291331" y="2565174"/>
          <a:ext cx="2321719" cy="954088"/>
        </a:xfrm>
        <a:prstGeom prst="roundRect">
          <a:avLst>
            <a:gd name="adj" fmla="val 10000"/>
          </a:avLst>
        </a:prstGeom>
        <a:solidFill>
          <a:schemeClr val="accent6">
            <a:alpha val="90000"/>
            <a:hueOff val="0"/>
            <a:satOff val="0"/>
            <a:lumOff val="0"/>
            <a:alpha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Work with loan servicers to resolve complaints</a:t>
          </a:r>
        </a:p>
      </dsp:txBody>
      <dsp:txXfrm>
        <a:off x="319275" y="2593118"/>
        <a:ext cx="2265831" cy="898200"/>
      </dsp:txXfrm>
    </dsp:sp>
    <dsp:sp modelId="{6420C380-5A52-4CAD-B5CB-DC7B330807DC}">
      <dsp:nvSpPr>
        <dsp:cNvPr id="0" name=""/>
        <dsp:cNvSpPr/>
      </dsp:nvSpPr>
      <dsp:spPr>
        <a:xfrm>
          <a:off x="291331" y="3666046"/>
          <a:ext cx="2321719" cy="954088"/>
        </a:xfrm>
        <a:prstGeom prst="roundRect">
          <a:avLst>
            <a:gd name="adj" fmla="val 10000"/>
          </a:avLst>
        </a:prstGeom>
        <a:solidFill>
          <a:schemeClr val="accent6">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Work with AG &amp; DFI</a:t>
          </a:r>
        </a:p>
      </dsp:txBody>
      <dsp:txXfrm>
        <a:off x="319275" y="3693990"/>
        <a:ext cx="2265831" cy="898200"/>
      </dsp:txXfrm>
    </dsp:sp>
    <dsp:sp modelId="{55F66955-3E03-40F1-A027-E9E745DCDA35}">
      <dsp:nvSpPr>
        <dsp:cNvPr id="0" name=""/>
        <dsp:cNvSpPr/>
      </dsp:nvSpPr>
      <dsp:spPr>
        <a:xfrm>
          <a:off x="3120926" y="0"/>
          <a:ext cx="2902148" cy="48642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Education</a:t>
          </a:r>
        </a:p>
      </dsp:txBody>
      <dsp:txXfrm>
        <a:off x="3120926" y="0"/>
        <a:ext cx="2902148" cy="1459278"/>
      </dsp:txXfrm>
    </dsp:sp>
    <dsp:sp modelId="{4280B5D6-D3ED-456C-8A10-6C1A17038F98}">
      <dsp:nvSpPr>
        <dsp:cNvPr id="0" name=""/>
        <dsp:cNvSpPr/>
      </dsp:nvSpPr>
      <dsp:spPr>
        <a:xfrm>
          <a:off x="3411140" y="1459693"/>
          <a:ext cx="2321719" cy="955632"/>
        </a:xfrm>
        <a:prstGeom prst="roundRect">
          <a:avLst>
            <a:gd name="adj" fmla="val 10000"/>
          </a:avLst>
        </a:prstGeom>
        <a:solidFill>
          <a:schemeClr val="accent6">
            <a:alpha val="90000"/>
            <a:hueOff val="0"/>
            <a:satOff val="0"/>
            <a:lumOff val="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Rights and responsibilities</a:t>
          </a:r>
        </a:p>
      </dsp:txBody>
      <dsp:txXfrm>
        <a:off x="3439130" y="1487683"/>
        <a:ext cx="2265739" cy="899652"/>
      </dsp:txXfrm>
    </dsp:sp>
    <dsp:sp modelId="{E7A81E97-ED37-418A-85A2-73B5304686F7}">
      <dsp:nvSpPr>
        <dsp:cNvPr id="0" name=""/>
        <dsp:cNvSpPr/>
      </dsp:nvSpPr>
      <dsp:spPr>
        <a:xfrm>
          <a:off x="3411140" y="2562346"/>
          <a:ext cx="2321719" cy="955632"/>
        </a:xfrm>
        <a:prstGeom prst="roundRect">
          <a:avLst>
            <a:gd name="adj" fmla="val 10000"/>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Promote Advocate as resource to help borrowers, schools, servicers &amp; lenders</a:t>
          </a:r>
        </a:p>
      </dsp:txBody>
      <dsp:txXfrm>
        <a:off x="3439130" y="2590336"/>
        <a:ext cx="2265739" cy="899652"/>
      </dsp:txXfrm>
    </dsp:sp>
    <dsp:sp modelId="{B9F192C7-0222-4975-B11A-D4CE6E67D26C}">
      <dsp:nvSpPr>
        <dsp:cNvPr id="0" name=""/>
        <dsp:cNvSpPr/>
      </dsp:nvSpPr>
      <dsp:spPr>
        <a:xfrm>
          <a:off x="3411140" y="3664999"/>
          <a:ext cx="2321719" cy="955632"/>
        </a:xfrm>
        <a:prstGeom prst="roundRect">
          <a:avLst>
            <a:gd name="adj" fmla="val 10000"/>
          </a:avLst>
        </a:prstGeom>
        <a:solidFill>
          <a:schemeClr val="accent6">
            <a:alpha val="90000"/>
            <a:hueOff val="0"/>
            <a:satOff val="0"/>
            <a:lumOff val="0"/>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Take any reasonable action to assist borrowers</a:t>
          </a:r>
        </a:p>
      </dsp:txBody>
      <dsp:txXfrm>
        <a:off x="3439130" y="3692989"/>
        <a:ext cx="2265739" cy="899652"/>
      </dsp:txXfrm>
    </dsp:sp>
    <dsp:sp modelId="{4D450B7B-3E1F-4CED-AFA5-4CFC89D3EC1B}">
      <dsp:nvSpPr>
        <dsp:cNvPr id="0" name=""/>
        <dsp:cNvSpPr/>
      </dsp:nvSpPr>
      <dsp:spPr>
        <a:xfrm>
          <a:off x="6240736" y="0"/>
          <a:ext cx="2902148" cy="48642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Advocacy</a:t>
          </a:r>
        </a:p>
      </dsp:txBody>
      <dsp:txXfrm>
        <a:off x="6240736" y="0"/>
        <a:ext cx="2902148" cy="1459278"/>
      </dsp:txXfrm>
    </dsp:sp>
    <dsp:sp modelId="{0F779068-E662-48E9-A0C0-DD2D807FC38D}">
      <dsp:nvSpPr>
        <dsp:cNvPr id="0" name=""/>
        <dsp:cNvSpPr/>
      </dsp:nvSpPr>
      <dsp:spPr>
        <a:xfrm>
          <a:off x="6530950" y="1459693"/>
          <a:ext cx="2321719" cy="955632"/>
        </a:xfrm>
        <a:prstGeom prst="roundRect">
          <a:avLst>
            <a:gd name="adj" fmla="val 10000"/>
          </a:avLst>
        </a:prstGeom>
        <a:solidFill>
          <a:schemeClr val="accent6">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Provide info on borrower concerns to public, agencies, legislators, others</a:t>
          </a:r>
        </a:p>
      </dsp:txBody>
      <dsp:txXfrm>
        <a:off x="6558940" y="1487683"/>
        <a:ext cx="2265739" cy="899652"/>
      </dsp:txXfrm>
    </dsp:sp>
    <dsp:sp modelId="{D163A7E9-F5E8-4411-9529-72CCEFCA56FB}">
      <dsp:nvSpPr>
        <dsp:cNvPr id="0" name=""/>
        <dsp:cNvSpPr/>
      </dsp:nvSpPr>
      <dsp:spPr>
        <a:xfrm>
          <a:off x="6530950" y="2562346"/>
          <a:ext cx="2321719" cy="955632"/>
        </a:xfrm>
        <a:prstGeom prst="roundRect">
          <a:avLst>
            <a:gd name="adj" fmla="val 10000"/>
          </a:avLst>
        </a:prstGeom>
        <a:solidFill>
          <a:schemeClr val="accent6">
            <a:alpha val="90000"/>
            <a:hueOff val="0"/>
            <a:satOff val="0"/>
            <a:lumOff val="0"/>
            <a:alpha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Recommend policy for resolving borrower issues and concerns</a:t>
          </a:r>
        </a:p>
      </dsp:txBody>
      <dsp:txXfrm>
        <a:off x="6558940" y="2590336"/>
        <a:ext cx="2265739" cy="899652"/>
      </dsp:txXfrm>
    </dsp:sp>
    <dsp:sp modelId="{CB2FAA55-831F-4885-9DCF-6B9C83DFE76A}">
      <dsp:nvSpPr>
        <dsp:cNvPr id="0" name=""/>
        <dsp:cNvSpPr/>
      </dsp:nvSpPr>
      <dsp:spPr>
        <a:xfrm>
          <a:off x="6530950" y="3664999"/>
          <a:ext cx="2321719" cy="955632"/>
        </a:xfrm>
        <a:prstGeom prst="roundRect">
          <a:avLst>
            <a:gd name="adj" fmla="val 10000"/>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Analyze and monitor laws, rules, regulations and policies relating to student loans at all levels</a:t>
          </a:r>
        </a:p>
      </dsp:txBody>
      <dsp:txXfrm>
        <a:off x="6558940" y="3692989"/>
        <a:ext cx="2265739" cy="8996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33A99-BA55-4F3D-BBED-9FDD0226CA97}">
      <dsp:nvSpPr>
        <dsp:cNvPr id="0" name=""/>
        <dsp:cNvSpPr/>
      </dsp:nvSpPr>
      <dsp:spPr>
        <a:xfrm>
          <a:off x="4517180" y="892602"/>
          <a:ext cx="155457" cy="3834613"/>
        </a:xfrm>
        <a:custGeom>
          <a:avLst/>
          <a:gdLst/>
          <a:ahLst/>
          <a:cxnLst/>
          <a:rect l="0" t="0" r="0" b="0"/>
          <a:pathLst>
            <a:path>
              <a:moveTo>
                <a:pt x="0" y="0"/>
              </a:moveTo>
              <a:lnTo>
                <a:pt x="0" y="3834613"/>
              </a:lnTo>
              <a:lnTo>
                <a:pt x="155457" y="3834613"/>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01DE7E4-3AEC-4517-8FFE-3A018A2989F9}">
      <dsp:nvSpPr>
        <dsp:cNvPr id="0" name=""/>
        <dsp:cNvSpPr/>
      </dsp:nvSpPr>
      <dsp:spPr>
        <a:xfrm>
          <a:off x="2570263" y="892602"/>
          <a:ext cx="1946917" cy="3834613"/>
        </a:xfrm>
        <a:custGeom>
          <a:avLst/>
          <a:gdLst/>
          <a:ahLst/>
          <a:cxnLst/>
          <a:rect l="0" t="0" r="0" b="0"/>
          <a:pathLst>
            <a:path>
              <a:moveTo>
                <a:pt x="1946917" y="0"/>
              </a:moveTo>
              <a:lnTo>
                <a:pt x="1946917" y="3834613"/>
              </a:lnTo>
              <a:lnTo>
                <a:pt x="0" y="3834613"/>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DEC4F9-8400-48E0-A3EA-9DDD4F96AE52}">
      <dsp:nvSpPr>
        <dsp:cNvPr id="0" name=""/>
        <dsp:cNvSpPr/>
      </dsp:nvSpPr>
      <dsp:spPr>
        <a:xfrm>
          <a:off x="6153183" y="1943790"/>
          <a:ext cx="155457" cy="1732238"/>
        </a:xfrm>
        <a:custGeom>
          <a:avLst/>
          <a:gdLst/>
          <a:ahLst/>
          <a:cxnLst/>
          <a:rect l="0" t="0" r="0" b="0"/>
          <a:pathLst>
            <a:path>
              <a:moveTo>
                <a:pt x="155457" y="0"/>
              </a:moveTo>
              <a:lnTo>
                <a:pt x="155457" y="1732238"/>
              </a:lnTo>
              <a:lnTo>
                <a:pt x="0" y="1732238"/>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9A9AC2-BF61-4180-BC9E-A3AAB30FAF7E}">
      <dsp:nvSpPr>
        <dsp:cNvPr id="0" name=""/>
        <dsp:cNvSpPr/>
      </dsp:nvSpPr>
      <dsp:spPr>
        <a:xfrm>
          <a:off x="6308640" y="1943790"/>
          <a:ext cx="155457" cy="681050"/>
        </a:xfrm>
        <a:custGeom>
          <a:avLst/>
          <a:gdLst/>
          <a:ahLst/>
          <a:cxnLst/>
          <a:rect l="0" t="0" r="0" b="0"/>
          <a:pathLst>
            <a:path>
              <a:moveTo>
                <a:pt x="0" y="0"/>
              </a:moveTo>
              <a:lnTo>
                <a:pt x="0" y="681050"/>
              </a:lnTo>
              <a:lnTo>
                <a:pt x="155457" y="6810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7F2AA6-2C2D-4E22-B12C-7C803CF4233F}">
      <dsp:nvSpPr>
        <dsp:cNvPr id="0" name=""/>
        <dsp:cNvSpPr/>
      </dsp:nvSpPr>
      <dsp:spPr>
        <a:xfrm>
          <a:off x="6153183" y="1943790"/>
          <a:ext cx="155457" cy="681050"/>
        </a:xfrm>
        <a:custGeom>
          <a:avLst/>
          <a:gdLst/>
          <a:ahLst/>
          <a:cxnLst/>
          <a:rect l="0" t="0" r="0" b="0"/>
          <a:pathLst>
            <a:path>
              <a:moveTo>
                <a:pt x="155457" y="0"/>
              </a:moveTo>
              <a:lnTo>
                <a:pt x="155457" y="681050"/>
              </a:lnTo>
              <a:lnTo>
                <a:pt x="0" y="6810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061F35-FE86-4338-9852-892658190C04}">
      <dsp:nvSpPr>
        <dsp:cNvPr id="0" name=""/>
        <dsp:cNvSpPr/>
      </dsp:nvSpPr>
      <dsp:spPr>
        <a:xfrm>
          <a:off x="4517180" y="892602"/>
          <a:ext cx="1051187" cy="681050"/>
        </a:xfrm>
        <a:custGeom>
          <a:avLst/>
          <a:gdLst/>
          <a:ahLst/>
          <a:cxnLst/>
          <a:rect l="0" t="0" r="0" b="0"/>
          <a:pathLst>
            <a:path>
              <a:moveTo>
                <a:pt x="0" y="0"/>
              </a:moveTo>
              <a:lnTo>
                <a:pt x="0" y="681050"/>
              </a:lnTo>
              <a:lnTo>
                <a:pt x="1051187" y="68105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EF14AB-953B-4166-A02A-E9A95F49F3B0}">
      <dsp:nvSpPr>
        <dsp:cNvPr id="0" name=""/>
        <dsp:cNvSpPr/>
      </dsp:nvSpPr>
      <dsp:spPr>
        <a:xfrm>
          <a:off x="2725720" y="1943790"/>
          <a:ext cx="155457" cy="681050"/>
        </a:xfrm>
        <a:custGeom>
          <a:avLst/>
          <a:gdLst/>
          <a:ahLst/>
          <a:cxnLst/>
          <a:rect l="0" t="0" r="0" b="0"/>
          <a:pathLst>
            <a:path>
              <a:moveTo>
                <a:pt x="0" y="0"/>
              </a:moveTo>
              <a:lnTo>
                <a:pt x="0" y="681050"/>
              </a:lnTo>
              <a:lnTo>
                <a:pt x="155457" y="6810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7B33054-F18A-4F86-B082-A81E98187553}">
      <dsp:nvSpPr>
        <dsp:cNvPr id="0" name=""/>
        <dsp:cNvSpPr/>
      </dsp:nvSpPr>
      <dsp:spPr>
        <a:xfrm>
          <a:off x="2570263" y="1943790"/>
          <a:ext cx="155457" cy="681050"/>
        </a:xfrm>
        <a:custGeom>
          <a:avLst/>
          <a:gdLst/>
          <a:ahLst/>
          <a:cxnLst/>
          <a:rect l="0" t="0" r="0" b="0"/>
          <a:pathLst>
            <a:path>
              <a:moveTo>
                <a:pt x="155457" y="0"/>
              </a:moveTo>
              <a:lnTo>
                <a:pt x="155457" y="681050"/>
              </a:lnTo>
              <a:lnTo>
                <a:pt x="0" y="681050"/>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A2A988-2645-461C-B995-24FB0AAA47AB}">
      <dsp:nvSpPr>
        <dsp:cNvPr id="0" name=""/>
        <dsp:cNvSpPr/>
      </dsp:nvSpPr>
      <dsp:spPr>
        <a:xfrm>
          <a:off x="3465993" y="892602"/>
          <a:ext cx="1051187" cy="681050"/>
        </a:xfrm>
        <a:custGeom>
          <a:avLst/>
          <a:gdLst/>
          <a:ahLst/>
          <a:cxnLst/>
          <a:rect l="0" t="0" r="0" b="0"/>
          <a:pathLst>
            <a:path>
              <a:moveTo>
                <a:pt x="1051187" y="0"/>
              </a:moveTo>
              <a:lnTo>
                <a:pt x="1051187" y="681050"/>
              </a:lnTo>
              <a:lnTo>
                <a:pt x="0" y="68105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A8C90A1-F2D8-4DC1-BAD9-AC65AEB21FDE}">
      <dsp:nvSpPr>
        <dsp:cNvPr id="0" name=""/>
        <dsp:cNvSpPr/>
      </dsp:nvSpPr>
      <dsp:spPr>
        <a:xfrm>
          <a:off x="3435960" y="2565"/>
          <a:ext cx="2162440" cy="8900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Complaint to Advocate</a:t>
          </a:r>
        </a:p>
      </dsp:txBody>
      <dsp:txXfrm>
        <a:off x="3435960" y="2565"/>
        <a:ext cx="2162440" cy="890037"/>
      </dsp:txXfrm>
    </dsp:sp>
    <dsp:sp modelId="{FA064EE2-1643-49F3-B03C-03297ED42712}">
      <dsp:nvSpPr>
        <dsp:cNvPr id="0" name=""/>
        <dsp:cNvSpPr/>
      </dsp:nvSpPr>
      <dsp:spPr>
        <a:xfrm>
          <a:off x="1985447" y="1203517"/>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State</a:t>
          </a:r>
        </a:p>
      </dsp:txBody>
      <dsp:txXfrm>
        <a:off x="1985447" y="1203517"/>
        <a:ext cx="1480545" cy="740272"/>
      </dsp:txXfrm>
    </dsp:sp>
    <dsp:sp modelId="{725AD110-CB4A-45C1-8B55-B1B04339305A}">
      <dsp:nvSpPr>
        <dsp:cNvPr id="0" name=""/>
        <dsp:cNvSpPr/>
      </dsp:nvSpPr>
      <dsp:spPr>
        <a:xfrm>
          <a:off x="1089717" y="2254704"/>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AG</a:t>
          </a:r>
        </a:p>
      </dsp:txBody>
      <dsp:txXfrm>
        <a:off x="1089717" y="2254704"/>
        <a:ext cx="1480545" cy="740272"/>
      </dsp:txXfrm>
    </dsp:sp>
    <dsp:sp modelId="{F2A22EA3-38E7-4373-9EE2-2CB9D8E83411}">
      <dsp:nvSpPr>
        <dsp:cNvPr id="0" name=""/>
        <dsp:cNvSpPr/>
      </dsp:nvSpPr>
      <dsp:spPr>
        <a:xfrm>
          <a:off x="2881177" y="2254704"/>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DFI</a:t>
          </a:r>
        </a:p>
      </dsp:txBody>
      <dsp:txXfrm>
        <a:off x="2881177" y="2254704"/>
        <a:ext cx="1480545" cy="740272"/>
      </dsp:txXfrm>
    </dsp:sp>
    <dsp:sp modelId="{C3BCAD06-3389-48D3-8748-6A602A7277B4}">
      <dsp:nvSpPr>
        <dsp:cNvPr id="0" name=""/>
        <dsp:cNvSpPr/>
      </dsp:nvSpPr>
      <dsp:spPr>
        <a:xfrm>
          <a:off x="5568367" y="1203517"/>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Federal</a:t>
          </a:r>
        </a:p>
      </dsp:txBody>
      <dsp:txXfrm>
        <a:off x="5568367" y="1203517"/>
        <a:ext cx="1480545" cy="740272"/>
      </dsp:txXfrm>
    </dsp:sp>
    <dsp:sp modelId="{06808D97-F1B4-42CE-9444-A15C3041A8E5}">
      <dsp:nvSpPr>
        <dsp:cNvPr id="0" name=""/>
        <dsp:cNvSpPr/>
      </dsp:nvSpPr>
      <dsp:spPr>
        <a:xfrm>
          <a:off x="4672637" y="2254704"/>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FSA Ombudsman</a:t>
          </a:r>
        </a:p>
      </dsp:txBody>
      <dsp:txXfrm>
        <a:off x="4672637" y="2254704"/>
        <a:ext cx="1480545" cy="740272"/>
      </dsp:txXfrm>
    </dsp:sp>
    <dsp:sp modelId="{7FAB8C17-97BD-4E42-BD8A-CD9442863516}">
      <dsp:nvSpPr>
        <dsp:cNvPr id="0" name=""/>
        <dsp:cNvSpPr/>
      </dsp:nvSpPr>
      <dsp:spPr>
        <a:xfrm>
          <a:off x="6464097" y="2254704"/>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CFPB</a:t>
          </a:r>
        </a:p>
      </dsp:txBody>
      <dsp:txXfrm>
        <a:off x="6464097" y="2254704"/>
        <a:ext cx="1480545" cy="740272"/>
      </dsp:txXfrm>
    </dsp:sp>
    <dsp:sp modelId="{768B0C11-E286-4927-BE4F-6BD81C0041B7}">
      <dsp:nvSpPr>
        <dsp:cNvPr id="0" name=""/>
        <dsp:cNvSpPr/>
      </dsp:nvSpPr>
      <dsp:spPr>
        <a:xfrm>
          <a:off x="4672637" y="3305892"/>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FTC</a:t>
          </a:r>
        </a:p>
      </dsp:txBody>
      <dsp:txXfrm>
        <a:off x="4672637" y="3305892"/>
        <a:ext cx="1480545" cy="740272"/>
      </dsp:txXfrm>
    </dsp:sp>
    <dsp:sp modelId="{4CAF77FC-82D4-43E1-BB5D-B10123326887}">
      <dsp:nvSpPr>
        <dsp:cNvPr id="0" name=""/>
        <dsp:cNvSpPr/>
      </dsp:nvSpPr>
      <dsp:spPr>
        <a:xfrm>
          <a:off x="1089717" y="4357079"/>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Servicer Ombudsman</a:t>
          </a:r>
        </a:p>
      </dsp:txBody>
      <dsp:txXfrm>
        <a:off x="1089717" y="4357079"/>
        <a:ext cx="1480545" cy="740272"/>
      </dsp:txXfrm>
    </dsp:sp>
    <dsp:sp modelId="{28D8E443-F184-42A0-9FDC-141289506104}">
      <dsp:nvSpPr>
        <dsp:cNvPr id="0" name=""/>
        <dsp:cNvSpPr/>
      </dsp:nvSpPr>
      <dsp:spPr>
        <a:xfrm>
          <a:off x="4672637" y="4357079"/>
          <a:ext cx="1480545" cy="7402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WA Legal Aid</a:t>
          </a:r>
        </a:p>
      </dsp:txBody>
      <dsp:txXfrm>
        <a:off x="4672637" y="4357079"/>
        <a:ext cx="1480545" cy="7402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46FF2-B5D4-4AD5-8138-3C618A542BD9}">
      <dsp:nvSpPr>
        <dsp:cNvPr id="0" name=""/>
        <dsp:cNvSpPr/>
      </dsp:nvSpPr>
      <dsp:spPr>
        <a:xfrm>
          <a:off x="3733" y="0"/>
          <a:ext cx="1475016" cy="48641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Resource discovery &amp; awareness</a:t>
          </a:r>
        </a:p>
      </dsp:txBody>
      <dsp:txXfrm>
        <a:off x="3733" y="0"/>
        <a:ext cx="1475016" cy="1459230"/>
      </dsp:txXfrm>
    </dsp:sp>
    <dsp:sp modelId="{415E528D-242C-45DA-BB1C-CFD15045D8C3}">
      <dsp:nvSpPr>
        <dsp:cNvPr id="0" name=""/>
        <dsp:cNvSpPr/>
      </dsp:nvSpPr>
      <dsp:spPr>
        <a:xfrm>
          <a:off x="151235" y="1459645"/>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I became more aware of financial details and scams</a:t>
          </a:r>
        </a:p>
      </dsp:txBody>
      <dsp:txXfrm>
        <a:off x="179224" y="1487634"/>
        <a:ext cx="1124035" cy="899622"/>
      </dsp:txXfrm>
    </dsp:sp>
    <dsp:sp modelId="{EE4ADB20-F831-4500-A92F-40BB04AE03BB}">
      <dsp:nvSpPr>
        <dsp:cNvPr id="0" name=""/>
        <dsp:cNvSpPr/>
      </dsp:nvSpPr>
      <dsp:spPr>
        <a:xfrm>
          <a:off x="151235" y="2562262"/>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I knew almost none of this</a:t>
          </a:r>
        </a:p>
      </dsp:txBody>
      <dsp:txXfrm>
        <a:off x="179224" y="2590251"/>
        <a:ext cx="1124035" cy="899622"/>
      </dsp:txXfrm>
    </dsp:sp>
    <dsp:sp modelId="{73AE1609-832C-4392-97AA-DE850AE244D2}">
      <dsp:nvSpPr>
        <dsp:cNvPr id="0" name=""/>
        <dsp:cNvSpPr/>
      </dsp:nvSpPr>
      <dsp:spPr>
        <a:xfrm>
          <a:off x="151235" y="3664878"/>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Understanding where to go to view your loans and choose a payment plan</a:t>
          </a:r>
        </a:p>
      </dsp:txBody>
      <dsp:txXfrm>
        <a:off x="179224" y="3692867"/>
        <a:ext cx="1124035" cy="899622"/>
      </dsp:txXfrm>
    </dsp:sp>
    <dsp:sp modelId="{54308880-F7B5-4D21-9FFF-E853EAC0FD2D}">
      <dsp:nvSpPr>
        <dsp:cNvPr id="0" name=""/>
        <dsp:cNvSpPr/>
      </dsp:nvSpPr>
      <dsp:spPr>
        <a:xfrm>
          <a:off x="1589376" y="0"/>
          <a:ext cx="1475016" cy="48641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Borrower Rights</a:t>
          </a:r>
        </a:p>
      </dsp:txBody>
      <dsp:txXfrm>
        <a:off x="1589376" y="0"/>
        <a:ext cx="1475016" cy="1459230"/>
      </dsp:txXfrm>
    </dsp:sp>
    <dsp:sp modelId="{0BB8F28C-1BB6-4D9B-8056-6AE9F799F014}">
      <dsp:nvSpPr>
        <dsp:cNvPr id="0" name=""/>
        <dsp:cNvSpPr/>
      </dsp:nvSpPr>
      <dsp:spPr>
        <a:xfrm>
          <a:off x="1736878" y="1459230"/>
          <a:ext cx="1180013" cy="31616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Knowing that I have rights as a borrower</a:t>
          </a:r>
        </a:p>
      </dsp:txBody>
      <dsp:txXfrm>
        <a:off x="1771439" y="1493791"/>
        <a:ext cx="1110891" cy="3092543"/>
      </dsp:txXfrm>
    </dsp:sp>
    <dsp:sp modelId="{C950DDFE-B6CC-40C0-A683-5716E2BE3D55}">
      <dsp:nvSpPr>
        <dsp:cNvPr id="0" name=""/>
        <dsp:cNvSpPr/>
      </dsp:nvSpPr>
      <dsp:spPr>
        <a:xfrm>
          <a:off x="3175019" y="0"/>
          <a:ext cx="1475016" cy="48641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Repayment options</a:t>
          </a:r>
        </a:p>
      </dsp:txBody>
      <dsp:txXfrm>
        <a:off x="3175019" y="0"/>
        <a:ext cx="1475016" cy="1459230"/>
      </dsp:txXfrm>
    </dsp:sp>
    <dsp:sp modelId="{E35459EB-EC94-4E0D-A99A-4B2CA1C538A1}">
      <dsp:nvSpPr>
        <dsp:cNvPr id="0" name=""/>
        <dsp:cNvSpPr/>
      </dsp:nvSpPr>
      <dsp:spPr>
        <a:xfrm>
          <a:off x="3322521" y="1459645"/>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The breakdown of payment plans</a:t>
          </a:r>
        </a:p>
      </dsp:txBody>
      <dsp:txXfrm>
        <a:off x="3350510" y="1487634"/>
        <a:ext cx="1124035" cy="899622"/>
      </dsp:txXfrm>
    </dsp:sp>
    <dsp:sp modelId="{45D6C908-CA50-446C-9864-73E9BFA00CA3}">
      <dsp:nvSpPr>
        <dsp:cNvPr id="0" name=""/>
        <dsp:cNvSpPr/>
      </dsp:nvSpPr>
      <dsp:spPr>
        <a:xfrm>
          <a:off x="3322521" y="2562262"/>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Clear steps on repayment</a:t>
          </a:r>
        </a:p>
      </dsp:txBody>
      <dsp:txXfrm>
        <a:off x="3350510" y="2590251"/>
        <a:ext cx="1124035" cy="899622"/>
      </dsp:txXfrm>
    </dsp:sp>
    <dsp:sp modelId="{89B8E9A9-A556-4781-8819-15BBDAF7856B}">
      <dsp:nvSpPr>
        <dsp:cNvPr id="0" name=""/>
        <dsp:cNvSpPr/>
      </dsp:nvSpPr>
      <dsp:spPr>
        <a:xfrm>
          <a:off x="3322521" y="3664878"/>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Learning about IDR plans &amp; forgiveness</a:t>
          </a:r>
        </a:p>
      </dsp:txBody>
      <dsp:txXfrm>
        <a:off x="3350510" y="3692867"/>
        <a:ext cx="1124035" cy="899622"/>
      </dsp:txXfrm>
    </dsp:sp>
    <dsp:sp modelId="{24B69595-9694-4E9D-A207-CA033DC4A04B}">
      <dsp:nvSpPr>
        <dsp:cNvPr id="0" name=""/>
        <dsp:cNvSpPr/>
      </dsp:nvSpPr>
      <dsp:spPr>
        <a:xfrm>
          <a:off x="4760663" y="0"/>
          <a:ext cx="1475016" cy="48641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Fear &amp; uncertainty</a:t>
          </a:r>
        </a:p>
      </dsp:txBody>
      <dsp:txXfrm>
        <a:off x="4760663" y="0"/>
        <a:ext cx="1475016" cy="1459230"/>
      </dsp:txXfrm>
    </dsp:sp>
    <dsp:sp modelId="{BCFAFB6B-7C89-462C-B0F9-3FC7E94607A0}">
      <dsp:nvSpPr>
        <dsp:cNvPr id="0" name=""/>
        <dsp:cNvSpPr/>
      </dsp:nvSpPr>
      <dsp:spPr>
        <a:xfrm>
          <a:off x="4908164" y="1459230"/>
          <a:ext cx="1180013" cy="31616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I was really quite scared about loans and this presentation helped alleviate those fears a little</a:t>
          </a:r>
        </a:p>
      </dsp:txBody>
      <dsp:txXfrm>
        <a:off x="4942725" y="1493791"/>
        <a:ext cx="1110891" cy="3092543"/>
      </dsp:txXfrm>
    </dsp:sp>
    <dsp:sp modelId="{2B7942E3-2D54-4303-9BBC-97252D6A3F45}">
      <dsp:nvSpPr>
        <dsp:cNvPr id="0" name=""/>
        <dsp:cNvSpPr/>
      </dsp:nvSpPr>
      <dsp:spPr>
        <a:xfrm>
          <a:off x="6346306" y="0"/>
          <a:ext cx="1475016" cy="48641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Individualized support</a:t>
          </a:r>
        </a:p>
      </dsp:txBody>
      <dsp:txXfrm>
        <a:off x="6346306" y="0"/>
        <a:ext cx="1475016" cy="1459230"/>
      </dsp:txXfrm>
    </dsp:sp>
    <dsp:sp modelId="{57411747-69CC-4D91-B00A-E9CF3E7B4059}">
      <dsp:nvSpPr>
        <dsp:cNvPr id="0" name=""/>
        <dsp:cNvSpPr/>
      </dsp:nvSpPr>
      <dsp:spPr>
        <a:xfrm>
          <a:off x="6493808" y="1460655"/>
          <a:ext cx="1180013" cy="14665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I appreciate knowing that I can call if I have questions or concerns</a:t>
          </a:r>
        </a:p>
      </dsp:txBody>
      <dsp:txXfrm>
        <a:off x="6528369" y="1495216"/>
        <a:ext cx="1110891" cy="1397470"/>
      </dsp:txXfrm>
    </dsp:sp>
    <dsp:sp modelId="{DDA8A7D1-7702-4AEE-8991-C53C02139677}">
      <dsp:nvSpPr>
        <dsp:cNvPr id="0" name=""/>
        <dsp:cNvSpPr/>
      </dsp:nvSpPr>
      <dsp:spPr>
        <a:xfrm>
          <a:off x="6493808" y="3152877"/>
          <a:ext cx="1180013" cy="146659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One-on-one appointment</a:t>
          </a:r>
        </a:p>
      </dsp:txBody>
      <dsp:txXfrm>
        <a:off x="6528369" y="3187438"/>
        <a:ext cx="1110891" cy="1397470"/>
      </dsp:txXfrm>
    </dsp:sp>
    <dsp:sp modelId="{FD44B5A7-E75D-492A-A8E5-89B7C269C99B}">
      <dsp:nvSpPr>
        <dsp:cNvPr id="0" name=""/>
        <dsp:cNvSpPr/>
      </dsp:nvSpPr>
      <dsp:spPr>
        <a:xfrm>
          <a:off x="7931949" y="0"/>
          <a:ext cx="1475016" cy="48641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Borrowers need more</a:t>
          </a:r>
        </a:p>
      </dsp:txBody>
      <dsp:txXfrm>
        <a:off x="7931949" y="0"/>
        <a:ext cx="1475016" cy="1459230"/>
      </dsp:txXfrm>
    </dsp:sp>
    <dsp:sp modelId="{8F2B33D6-0A8B-4D8D-97CA-4AAEF003CCCC}">
      <dsp:nvSpPr>
        <dsp:cNvPr id="0" name=""/>
        <dsp:cNvSpPr/>
      </dsp:nvSpPr>
      <dsp:spPr>
        <a:xfrm>
          <a:off x="8079451" y="1459645"/>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More time</a:t>
          </a:r>
        </a:p>
      </dsp:txBody>
      <dsp:txXfrm>
        <a:off x="8107440" y="1487634"/>
        <a:ext cx="1124035" cy="899622"/>
      </dsp:txXfrm>
    </dsp:sp>
    <dsp:sp modelId="{6028D8AE-ECE6-4F15-846F-8E067CA13226}">
      <dsp:nvSpPr>
        <dsp:cNvPr id="0" name=""/>
        <dsp:cNvSpPr/>
      </dsp:nvSpPr>
      <dsp:spPr>
        <a:xfrm>
          <a:off x="8079451" y="2562262"/>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Organize more of these workshops</a:t>
          </a:r>
        </a:p>
      </dsp:txBody>
      <dsp:txXfrm>
        <a:off x="8107440" y="2590251"/>
        <a:ext cx="1124035" cy="899622"/>
      </dsp:txXfrm>
    </dsp:sp>
    <dsp:sp modelId="{35C1EB5E-101D-444A-B231-8B21B10481D3}">
      <dsp:nvSpPr>
        <dsp:cNvPr id="0" name=""/>
        <dsp:cNvSpPr/>
      </dsp:nvSpPr>
      <dsp:spPr>
        <a:xfrm>
          <a:off x="8079451" y="3664878"/>
          <a:ext cx="1180013" cy="95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Have a “Stephanie” in Spokane</a:t>
          </a:r>
        </a:p>
      </dsp:txBody>
      <dsp:txXfrm>
        <a:off x="8107440" y="3692867"/>
        <a:ext cx="1124035" cy="8996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14280-DE54-408A-8BAF-737C911E64BA}">
      <dsp:nvSpPr>
        <dsp:cNvPr id="0" name=""/>
        <dsp:cNvSpPr/>
      </dsp:nvSpPr>
      <dsp:spPr>
        <a:xfrm>
          <a:off x="0" y="30937"/>
          <a:ext cx="9144000" cy="7985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t>Represent borrower interests to servicer</a:t>
          </a:r>
        </a:p>
      </dsp:txBody>
      <dsp:txXfrm>
        <a:off x="38981" y="69918"/>
        <a:ext cx="9066038" cy="720562"/>
      </dsp:txXfrm>
    </dsp:sp>
    <dsp:sp modelId="{E73C00B7-631B-4871-9277-C51E9DA4659C}">
      <dsp:nvSpPr>
        <dsp:cNvPr id="0" name=""/>
        <dsp:cNvSpPr/>
      </dsp:nvSpPr>
      <dsp:spPr>
        <a:xfrm>
          <a:off x="0" y="930262"/>
          <a:ext cx="9144000" cy="7985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t>2020 legislative report</a:t>
          </a:r>
        </a:p>
      </dsp:txBody>
      <dsp:txXfrm>
        <a:off x="38981" y="969243"/>
        <a:ext cx="9066038" cy="720562"/>
      </dsp:txXfrm>
    </dsp:sp>
    <dsp:sp modelId="{433C233A-58BA-4A66-9C6F-7814E49D8A98}">
      <dsp:nvSpPr>
        <dsp:cNvPr id="0" name=""/>
        <dsp:cNvSpPr/>
      </dsp:nvSpPr>
      <dsp:spPr>
        <a:xfrm>
          <a:off x="0" y="1829587"/>
          <a:ext cx="9144000" cy="7985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a:t>FSA Ombudsman caucus</a:t>
          </a:r>
        </a:p>
      </dsp:txBody>
      <dsp:txXfrm>
        <a:off x="38981" y="1868568"/>
        <a:ext cx="9066038" cy="720562"/>
      </dsp:txXfrm>
    </dsp:sp>
    <dsp:sp modelId="{2F10A69F-0F99-4C6D-AC36-026E6652CC6E}">
      <dsp:nvSpPr>
        <dsp:cNvPr id="0" name=""/>
        <dsp:cNvSpPr/>
      </dsp:nvSpPr>
      <dsp:spPr>
        <a:xfrm>
          <a:off x="0" y="2728912"/>
          <a:ext cx="9144000" cy="7985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t>National Consumer Law Center </a:t>
          </a:r>
        </a:p>
      </dsp:txBody>
      <dsp:txXfrm>
        <a:off x="38981" y="2767893"/>
        <a:ext cx="9066038" cy="720562"/>
      </dsp:txXfrm>
    </dsp:sp>
    <dsp:sp modelId="{B37A8548-74DE-47E1-BB3D-234E3EEDBB07}">
      <dsp:nvSpPr>
        <dsp:cNvPr id="0" name=""/>
        <dsp:cNvSpPr/>
      </dsp:nvSpPr>
      <dsp:spPr>
        <a:xfrm>
          <a:off x="0" y="3628237"/>
          <a:ext cx="9144000" cy="7985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dirty="0"/>
            <a:t>Multi-state advocacy letters</a:t>
          </a:r>
        </a:p>
      </dsp:txBody>
      <dsp:txXfrm>
        <a:off x="38981" y="3667218"/>
        <a:ext cx="9066038" cy="7205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0EA1C2-9608-48CE-A95B-E67CFE8947E2}">
      <dsp:nvSpPr>
        <dsp:cNvPr id="0" name=""/>
        <dsp:cNvSpPr/>
      </dsp:nvSpPr>
      <dsp:spPr>
        <a:xfrm>
          <a:off x="2678" y="370525"/>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Applying for Financial Aid</a:t>
          </a:r>
        </a:p>
      </dsp:txBody>
      <dsp:txXfrm>
        <a:off x="2678" y="370525"/>
        <a:ext cx="2125265" cy="1275159"/>
      </dsp:txXfrm>
    </dsp:sp>
    <dsp:sp modelId="{1851C1A9-2C1B-4368-A18B-8DCB1AE3C09B}">
      <dsp:nvSpPr>
        <dsp:cNvPr id="0" name=""/>
        <dsp:cNvSpPr/>
      </dsp:nvSpPr>
      <dsp:spPr>
        <a:xfrm>
          <a:off x="2340471" y="370525"/>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College Savings Plan</a:t>
          </a:r>
        </a:p>
      </dsp:txBody>
      <dsp:txXfrm>
        <a:off x="2340471" y="370525"/>
        <a:ext cx="2125265" cy="1275159"/>
      </dsp:txXfrm>
    </dsp:sp>
    <dsp:sp modelId="{ABC9CAC6-1AB9-4C9E-8810-A67B60BA798C}">
      <dsp:nvSpPr>
        <dsp:cNvPr id="0" name=""/>
        <dsp:cNvSpPr/>
      </dsp:nvSpPr>
      <dsp:spPr>
        <a:xfrm>
          <a:off x="4678263" y="370525"/>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Understanding College Costs</a:t>
          </a:r>
        </a:p>
      </dsp:txBody>
      <dsp:txXfrm>
        <a:off x="4678263" y="370525"/>
        <a:ext cx="2125265" cy="1275159"/>
      </dsp:txXfrm>
    </dsp:sp>
    <dsp:sp modelId="{D09BCB80-51F9-4643-978C-8DC5E2B5311F}">
      <dsp:nvSpPr>
        <dsp:cNvPr id="0" name=""/>
        <dsp:cNvSpPr/>
      </dsp:nvSpPr>
      <dsp:spPr>
        <a:xfrm>
          <a:off x="7016055" y="370525"/>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Understanding Aid Options &amp; Comparing Award Letters</a:t>
          </a:r>
        </a:p>
      </dsp:txBody>
      <dsp:txXfrm>
        <a:off x="7016055" y="370525"/>
        <a:ext cx="2125265" cy="1275159"/>
      </dsp:txXfrm>
    </dsp:sp>
    <dsp:sp modelId="{D6B244D1-24CC-40FC-A71C-4687D4AE3686}">
      <dsp:nvSpPr>
        <dsp:cNvPr id="0" name=""/>
        <dsp:cNvSpPr/>
      </dsp:nvSpPr>
      <dsp:spPr>
        <a:xfrm>
          <a:off x="2678" y="1858211"/>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Much Should I Borrow?</a:t>
          </a:r>
        </a:p>
      </dsp:txBody>
      <dsp:txXfrm>
        <a:off x="2678" y="1858211"/>
        <a:ext cx="2125265" cy="1275159"/>
      </dsp:txXfrm>
    </dsp:sp>
    <dsp:sp modelId="{D2043753-953E-423A-8CB5-055D0CAD6A64}">
      <dsp:nvSpPr>
        <dsp:cNvPr id="0" name=""/>
        <dsp:cNvSpPr/>
      </dsp:nvSpPr>
      <dsp:spPr>
        <a:xfrm>
          <a:off x="2340471" y="1858211"/>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Options &amp; Benefits for Service Members &amp; Veterans</a:t>
          </a:r>
        </a:p>
      </dsp:txBody>
      <dsp:txXfrm>
        <a:off x="2340471" y="1858211"/>
        <a:ext cx="2125265" cy="1275159"/>
      </dsp:txXfrm>
    </dsp:sp>
    <dsp:sp modelId="{DC0D334C-9E50-4049-8536-AC754BFA547F}">
      <dsp:nvSpPr>
        <dsp:cNvPr id="0" name=""/>
        <dsp:cNvSpPr/>
      </dsp:nvSpPr>
      <dsp:spPr>
        <a:xfrm>
          <a:off x="4678263" y="1858211"/>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dirty="0"/>
            <a:t>Finding Loan Information</a:t>
          </a:r>
        </a:p>
      </dsp:txBody>
      <dsp:txXfrm>
        <a:off x="4678263" y="1858211"/>
        <a:ext cx="2125265" cy="1275159"/>
      </dsp:txXfrm>
    </dsp:sp>
    <dsp:sp modelId="{14611A30-8328-4935-A7D3-1800DC7D3B34}">
      <dsp:nvSpPr>
        <dsp:cNvPr id="0" name=""/>
        <dsp:cNvSpPr/>
      </dsp:nvSpPr>
      <dsp:spPr>
        <a:xfrm>
          <a:off x="7016055" y="1858211"/>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Does Student Debt Affect Other Financial Decisions?</a:t>
          </a:r>
        </a:p>
      </dsp:txBody>
      <dsp:txXfrm>
        <a:off x="7016055" y="1858211"/>
        <a:ext cx="2125265" cy="1275159"/>
      </dsp:txXfrm>
    </dsp:sp>
    <dsp:sp modelId="{FA727337-A9E1-4189-B70A-E9E4F91EE807}">
      <dsp:nvSpPr>
        <dsp:cNvPr id="0" name=""/>
        <dsp:cNvSpPr/>
      </dsp:nvSpPr>
      <dsp:spPr>
        <a:xfrm>
          <a:off x="2340471" y="3345897"/>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Scams &amp; Deceptive Practices</a:t>
          </a:r>
        </a:p>
      </dsp:txBody>
      <dsp:txXfrm>
        <a:off x="2340471" y="3345897"/>
        <a:ext cx="2125265" cy="1275159"/>
      </dsp:txXfrm>
    </dsp:sp>
    <dsp:sp modelId="{A4E18D20-D9F4-4B4F-9ACE-0E3114E44893}">
      <dsp:nvSpPr>
        <dsp:cNvPr id="0" name=""/>
        <dsp:cNvSpPr/>
      </dsp:nvSpPr>
      <dsp:spPr>
        <a:xfrm>
          <a:off x="4678263" y="3345897"/>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Federal Consumer Info &amp; Warnings</a:t>
          </a:r>
        </a:p>
      </dsp:txBody>
      <dsp:txXfrm>
        <a:off x="4678263" y="3345897"/>
        <a:ext cx="2125265" cy="1275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A9BCE0C-CD74-4A59-802C-6D2F8C15331A}" type="datetimeFigureOut">
              <a:rPr lang="en-US" smtClean="0"/>
              <a:t>11/30/2020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04FDEA8-CBB8-46CC-9562-028963DBC55A}" type="datetimeFigureOut">
              <a:rPr lang="en-US" smtClean="0"/>
              <a:t>11/30/2020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loanadvocate@wsac.wa.gov"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594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67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881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9929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5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83F8B-6C73-4DDC-9B29-6D32CD5061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1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replace a picture, just select and delete it. Then use the Insert Picture icon to replace it with one of your own!</a:t>
            </a:r>
          </a:p>
        </p:txBody>
      </p:sp>
      <p:sp>
        <p:nvSpPr>
          <p:cNvPr id="4" name="Slide Number Placeholder 3"/>
          <p:cNvSpPr>
            <a:spLocks noGrp="1"/>
          </p:cNvSpPr>
          <p:nvPr>
            <p:ph type="sldNum" sz="quarter" idx="10"/>
          </p:nvPr>
        </p:nvSpPr>
        <p:spPr/>
        <p:txBody>
          <a:bodyPr/>
          <a:lstStyle/>
          <a:p>
            <a:fld id="{FC8BD8E7-1312-41F3-99C4-6DA5AF891969}" type="slidenum">
              <a:rPr lang="en-US" smtClean="0"/>
              <a:t>18</a:t>
            </a:fld>
            <a:endParaRPr lang="en-US"/>
          </a:p>
        </p:txBody>
      </p:sp>
    </p:spTree>
    <p:extLst>
      <p:ext uri="{BB962C8B-B14F-4D97-AF65-F5344CB8AC3E}">
        <p14:creationId xmlns:p14="http://schemas.microsoft.com/office/powerpoint/2010/main" val="1381323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start with the national landscape of the problem, then talk about how</a:t>
            </a:r>
            <a:r>
              <a:rPr lang="en-US" baseline="0" dirty="0"/>
              <a:t> it looks in WA, and what WA is doing. Then I’ll talk about what I’ve already done, and what the future looks like. </a:t>
            </a: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t>19</a:t>
            </a:fld>
            <a:endParaRPr lang="en-US"/>
          </a:p>
        </p:txBody>
      </p:sp>
    </p:spTree>
    <p:extLst>
      <p:ext uri="{BB962C8B-B14F-4D97-AF65-F5344CB8AC3E}">
        <p14:creationId xmlns:p14="http://schemas.microsoft.com/office/powerpoint/2010/main" val="280195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sz="1400" dirty="0"/>
              <a:t>Distress = meaning they’re delinquent, at risk of default or students aren’t paying enough on their loans</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t>20</a:t>
            </a:fld>
            <a:endParaRPr lang="en-US"/>
          </a:p>
        </p:txBody>
      </p:sp>
    </p:spTree>
    <p:extLst>
      <p:ext uri="{BB962C8B-B14F-4D97-AF65-F5344CB8AC3E}">
        <p14:creationId xmlns:p14="http://schemas.microsoft.com/office/powerpoint/2010/main" val="4289160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While overall debt has gone down since</a:t>
            </a:r>
            <a:r>
              <a:rPr lang="en-US" sz="1400" baseline="0" dirty="0"/>
              <a:t> its height in 10-11, the usage of </a:t>
            </a:r>
            <a:r>
              <a:rPr lang="en-US" sz="1400" baseline="0" dirty="0" err="1"/>
              <a:t>Unsub</a:t>
            </a:r>
            <a:r>
              <a:rPr lang="en-US" sz="1400" baseline="0" dirty="0"/>
              <a:t>, Parent PLUS, Grad PLUS, &amp; private loans has been on the increase.</a:t>
            </a:r>
            <a:endParaRPr lang="en-US" sz="1400" dirty="0"/>
          </a:p>
        </p:txBody>
      </p:sp>
      <p:sp>
        <p:nvSpPr>
          <p:cNvPr id="4" name="Slide Number Placeholder 3"/>
          <p:cNvSpPr>
            <a:spLocks noGrp="1"/>
          </p:cNvSpPr>
          <p:nvPr>
            <p:ph type="sldNum" sz="quarter" idx="10"/>
          </p:nvPr>
        </p:nvSpPr>
        <p:spPr/>
        <p:txBody>
          <a:bodyPr/>
          <a:lstStyle/>
          <a:p>
            <a:fld id="{FC8BD8E7-1312-41F3-99C4-6DA5AF891969}" type="slidenum">
              <a:rPr lang="en-US" smtClean="0"/>
              <a:t>21</a:t>
            </a:fld>
            <a:endParaRPr lang="en-US"/>
          </a:p>
        </p:txBody>
      </p:sp>
    </p:spTree>
    <p:extLst>
      <p:ext uri="{BB962C8B-B14F-4D97-AF65-F5344CB8AC3E}">
        <p14:creationId xmlns:p14="http://schemas.microsoft.com/office/powerpoint/2010/main" val="113070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t>We know that African American students borrow at a higher rate, carry a higher average debt, and default on their loans 5 times the rate of white graduates. We also know that women carry 2/3 of the total debt nationwide. </a:t>
            </a:r>
          </a:p>
          <a:p>
            <a:pPr marL="174708" indent="-174708">
              <a:buFont typeface="Arial" panose="020B0604020202020204" pitchFamily="34" charset="0"/>
              <a:buChar char="•"/>
            </a:pPr>
            <a:r>
              <a:rPr lang="en-US" sz="1400" dirty="0"/>
              <a:t>Borrowers of color, older students &amp; women are unable to make a dent in their loan balances</a:t>
            </a:r>
          </a:p>
          <a:p>
            <a:pPr marL="174708" indent="-174708">
              <a:buFont typeface="Arial" panose="020B0604020202020204" pitchFamily="34" charset="0"/>
              <a:buChar char="•"/>
            </a:pPr>
            <a:r>
              <a:rPr lang="en-US" sz="1400" dirty="0"/>
              <a:t>12 years after entering college:</a:t>
            </a:r>
          </a:p>
          <a:p>
            <a:pPr marL="640594" lvl="1" indent="-174708">
              <a:buFont typeface="Arial" panose="020B0604020202020204" pitchFamily="34" charset="0"/>
              <a:buChar char="•"/>
            </a:pPr>
            <a:r>
              <a:rPr lang="en-US" sz="1400" dirty="0"/>
              <a:t>white men have paid off 44% of their student loan balance on average</a:t>
            </a:r>
          </a:p>
          <a:p>
            <a:pPr marL="640594" lvl="1" indent="-174708">
              <a:buFont typeface="Arial" panose="020B0604020202020204" pitchFamily="34" charset="0"/>
              <a:buChar char="•"/>
            </a:pPr>
            <a:r>
              <a:rPr lang="en-US" sz="1400" dirty="0"/>
              <a:t>White women have only paid off 28% of their balance</a:t>
            </a:r>
          </a:p>
          <a:p>
            <a:pPr marL="640594" lvl="1" indent="-174708">
              <a:buFont typeface="Arial" panose="020B0604020202020204" pitchFamily="34" charset="0"/>
              <a:buChar char="•"/>
            </a:pPr>
            <a:r>
              <a:rPr lang="en-US" sz="1400" dirty="0"/>
              <a:t>Black men see their balances grow by 11%</a:t>
            </a:r>
          </a:p>
          <a:p>
            <a:pPr marL="640594" lvl="1" indent="-174708">
              <a:buFont typeface="Arial" panose="020B0604020202020204" pitchFamily="34" charset="0"/>
              <a:buChar char="•"/>
            </a:pPr>
            <a:r>
              <a:rPr lang="en-US" sz="1400" dirty="0"/>
              <a:t>Black women see their balances grow by 13%</a:t>
            </a:r>
          </a:p>
          <a:p>
            <a:pPr marL="640594" lvl="1" indent="-174708">
              <a:buFont typeface="Arial" panose="020B0604020202020204" pitchFamily="34" charset="0"/>
              <a:buChar char="•"/>
            </a:pPr>
            <a:r>
              <a:rPr lang="en-US" sz="1400" dirty="0"/>
              <a:t>Adult students who enter college at age 24 or older have repaid 1%-3% of their balance</a:t>
            </a:r>
          </a:p>
          <a:p>
            <a:pPr marL="640594" lvl="1" indent="-174708">
              <a:buFont typeface="Arial" panose="020B0604020202020204" pitchFamily="34" charset="0"/>
              <a:buChar char="•"/>
            </a:pPr>
            <a:endParaRPr lang="en-US" sz="1400" dirty="0"/>
          </a:p>
          <a:p>
            <a:pPr marL="8686"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I</a:t>
            </a:r>
            <a:r>
              <a:rPr lang="en-US" sz="1400" baseline="0" dirty="0"/>
              <a:t> think it’s important to say that while it may seem like the average student borrower has a manageable amount of debt (a used car amount), this does not guarantee that they will be able to repay it. There are a variety of other factors that can make it incredibly difficult for borrowers to repay their debt without experiencing financial distress. Additionally, if they are not earning enough, are a borrower of color, never graduated, or live in a place with a high cost of living (like Seattle), this will impact their ability to repay their debt.</a:t>
            </a:r>
            <a:endParaRPr lang="en-US" sz="1400" dirty="0"/>
          </a:p>
          <a:p>
            <a:pPr marL="8686" lvl="0" indent="0">
              <a:buFont typeface="Arial" panose="020B0604020202020204" pitchFamily="34" charset="0"/>
              <a:buNone/>
            </a:pPr>
            <a:endParaRPr lang="en-US" sz="1300" dirty="0"/>
          </a:p>
        </p:txBody>
      </p:sp>
      <p:sp>
        <p:nvSpPr>
          <p:cNvPr id="4" name="Slide Number Placeholder 3"/>
          <p:cNvSpPr>
            <a:spLocks noGrp="1"/>
          </p:cNvSpPr>
          <p:nvPr>
            <p:ph type="sldNum" sz="quarter" idx="10"/>
          </p:nvPr>
        </p:nvSpPr>
        <p:spPr/>
        <p:txBody>
          <a:bodyPr/>
          <a:lstStyle/>
          <a:p>
            <a:fld id="{FC8BD8E7-1312-41F3-99C4-6DA5AF891969}" type="slidenum">
              <a:rPr lang="en-US" smtClean="0"/>
              <a:t>22</a:t>
            </a:fld>
            <a:endParaRPr lang="en-US"/>
          </a:p>
        </p:txBody>
      </p:sp>
    </p:spTree>
    <p:extLst>
      <p:ext uri="{BB962C8B-B14F-4D97-AF65-F5344CB8AC3E}">
        <p14:creationId xmlns:p14="http://schemas.microsoft.com/office/powerpoint/2010/main" val="7933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528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“Twenty</a:t>
            </a:r>
            <a:r>
              <a:rPr lang="en-US" sz="1400" baseline="0" dirty="0"/>
              <a:t> years after starting college, the median debt of White borrowers has been reduced by 94% -- with almost half holding no student debt – whereas Black borrowers at the median still owe 95% of their cumulative borrowing total” – Institute on Assets and Social Policy</a:t>
            </a:r>
            <a:endParaRPr lang="en-US" sz="1400" dirty="0"/>
          </a:p>
        </p:txBody>
      </p:sp>
      <p:sp>
        <p:nvSpPr>
          <p:cNvPr id="4" name="Slide Number Placeholder 3"/>
          <p:cNvSpPr>
            <a:spLocks noGrp="1"/>
          </p:cNvSpPr>
          <p:nvPr>
            <p:ph type="sldNum" sz="quarter" idx="10"/>
          </p:nvPr>
        </p:nvSpPr>
        <p:spPr/>
        <p:txBody>
          <a:bodyPr/>
          <a:lstStyle/>
          <a:p>
            <a:fld id="{FC8BD8E7-1312-41F3-99C4-6DA5AF891969}" type="slidenum">
              <a:rPr lang="en-US" smtClean="0"/>
              <a:t>23</a:t>
            </a:fld>
            <a:endParaRPr lang="en-US"/>
          </a:p>
        </p:txBody>
      </p:sp>
    </p:spTree>
    <p:extLst>
      <p:ext uri="{BB962C8B-B14F-4D97-AF65-F5344CB8AC3E}">
        <p14:creationId xmlns:p14="http://schemas.microsoft.com/office/powerpoint/2010/main" val="4094720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1223"/>
              </a:spcAft>
              <a:buFont typeface="Arial" panose="020B0604020202020204" pitchFamily="34" charset="0"/>
              <a:buChar char="•"/>
            </a:pPr>
            <a:r>
              <a:rPr lang="en-US" sz="1400" dirty="0"/>
              <a:t>National average of outstanding debt is about $30 billion</a:t>
            </a:r>
          </a:p>
          <a:p>
            <a:pPr marL="291179" indent="-291179">
              <a:spcAft>
                <a:spcPts val="1223"/>
              </a:spcAft>
              <a:buFont typeface="Arial" panose="020B0604020202020204" pitchFamily="34" charset="0"/>
              <a:buChar char="•"/>
            </a:pPr>
            <a:r>
              <a:rPr lang="en-US" sz="1400" dirty="0"/>
              <a:t>National average of debt per borrower is $38,390</a:t>
            </a:r>
          </a:p>
          <a:p>
            <a:pPr marL="291179" indent="-291179">
              <a:spcAft>
                <a:spcPts val="1223"/>
              </a:spcAft>
              <a:buFont typeface="Arial" panose="020B0604020202020204" pitchFamily="34" charset="0"/>
              <a:buChar char="•"/>
            </a:pPr>
            <a:r>
              <a:rPr lang="en-US" sz="1400" dirty="0"/>
              <a:t>Based on 2019 numbers from ED &amp; 2016 CFPB numbers</a:t>
            </a:r>
          </a:p>
        </p:txBody>
      </p:sp>
      <p:sp>
        <p:nvSpPr>
          <p:cNvPr id="4" name="Slide Number Placeholder 3"/>
          <p:cNvSpPr>
            <a:spLocks noGrp="1"/>
          </p:cNvSpPr>
          <p:nvPr>
            <p:ph type="sldNum" sz="quarter" idx="10"/>
          </p:nvPr>
        </p:nvSpPr>
        <p:spPr/>
        <p:txBody>
          <a:bodyPr/>
          <a:lstStyle/>
          <a:p>
            <a:fld id="{FC8BD8E7-1312-41F3-99C4-6DA5AF891969}" type="slidenum">
              <a:rPr lang="en-US" smtClean="0"/>
              <a:t>24</a:t>
            </a:fld>
            <a:endParaRPr lang="en-US"/>
          </a:p>
        </p:txBody>
      </p:sp>
    </p:spTree>
    <p:extLst>
      <p:ext uri="{BB962C8B-B14F-4D97-AF65-F5344CB8AC3E}">
        <p14:creationId xmlns:p14="http://schemas.microsoft.com/office/powerpoint/2010/main" val="3970185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1223"/>
              </a:spcAft>
              <a:buFont typeface="Arial" panose="020B0604020202020204" pitchFamily="34" charset="0"/>
              <a:buChar char="•"/>
            </a:pPr>
            <a:r>
              <a:rPr lang="en-US" sz="1400" dirty="0"/>
              <a:t>Under Student loan bill of rights for WA</a:t>
            </a:r>
          </a:p>
          <a:p>
            <a:pPr marL="757066" lvl="1" indent="-291179">
              <a:spcAft>
                <a:spcPts val="1223"/>
              </a:spcAft>
              <a:buFont typeface="Arial" panose="020B0604020202020204" pitchFamily="34" charset="0"/>
              <a:buChar char="•"/>
            </a:pPr>
            <a:r>
              <a:rPr lang="en-US" sz="1400" dirty="0"/>
              <a:t>Student loan servicers must be licensed with DFI</a:t>
            </a:r>
          </a:p>
          <a:p>
            <a:pPr marL="757066" lvl="1" indent="-291179">
              <a:spcAft>
                <a:spcPts val="1223"/>
              </a:spcAft>
              <a:buFont typeface="Arial" panose="020B0604020202020204" pitchFamily="34" charset="0"/>
              <a:buChar char="•"/>
            </a:pPr>
            <a:r>
              <a:rPr lang="en-US" sz="1400" dirty="0"/>
              <a:t>Schools must notify borrowers about Student Loan Advocate</a:t>
            </a:r>
          </a:p>
          <a:p>
            <a:pPr marL="757066" lvl="1" indent="-291179">
              <a:spcAft>
                <a:spcPts val="1223"/>
              </a:spcAft>
              <a:buFont typeface="Arial" panose="020B0604020202020204" pitchFamily="34" charset="0"/>
              <a:buChar char="•"/>
            </a:pPr>
            <a:r>
              <a:rPr lang="en-US" sz="1400" dirty="0"/>
              <a:t>Third party modification</a:t>
            </a:r>
            <a:r>
              <a:rPr lang="en-US" sz="1400" baseline="0" dirty="0"/>
              <a:t> companies must abide by state law but are not required to obtain a license</a:t>
            </a:r>
            <a:endParaRPr lang="en-US" sz="1400" dirty="0"/>
          </a:p>
          <a:p>
            <a:pPr marL="757066" lvl="1" indent="-291179">
              <a:spcAft>
                <a:spcPts val="1223"/>
              </a:spcAft>
              <a:buFont typeface="Arial" panose="020B0604020202020204" pitchFamily="34" charset="0"/>
              <a:buChar char="•"/>
            </a:pPr>
            <a:r>
              <a:rPr lang="en-US" sz="1400" dirty="0"/>
              <a:t>Develop student borrower education course</a:t>
            </a:r>
          </a:p>
          <a:p>
            <a:pPr marL="757066" lvl="1" indent="-291179">
              <a:spcAft>
                <a:spcPts val="1223"/>
              </a:spcAft>
              <a:buFont typeface="Arial" panose="020B0604020202020204" pitchFamily="34" charset="0"/>
              <a:buChar char="•"/>
            </a:pPr>
            <a:r>
              <a:rPr lang="en-US" sz="1400" dirty="0"/>
              <a:t>Borrowers may request information or resources or make a complaint to Advocate</a:t>
            </a:r>
          </a:p>
          <a:p>
            <a:pPr marL="757066" lvl="1" indent="-291179">
              <a:spcAft>
                <a:spcPts val="1223"/>
              </a:spcAft>
              <a:buFont typeface="Arial" panose="020B0604020202020204" pitchFamily="34" charset="0"/>
              <a:buChar char="•"/>
            </a:pPr>
            <a:r>
              <a:rPr lang="en-US" sz="1400" dirty="0"/>
              <a:t>Advocate makes recommendations to legislature regarding student debt in Washington</a:t>
            </a:r>
          </a:p>
        </p:txBody>
      </p:sp>
      <p:sp>
        <p:nvSpPr>
          <p:cNvPr id="4" name="Slide Number Placeholder 3"/>
          <p:cNvSpPr>
            <a:spLocks noGrp="1"/>
          </p:cNvSpPr>
          <p:nvPr>
            <p:ph type="sldNum" sz="quarter" idx="10"/>
          </p:nvPr>
        </p:nvSpPr>
        <p:spPr/>
        <p:txBody>
          <a:bodyPr/>
          <a:lstStyle/>
          <a:p>
            <a:fld id="{FC8BD8E7-1312-41F3-99C4-6DA5AF891969}" type="slidenum">
              <a:rPr lang="en-US" smtClean="0"/>
              <a:t>25</a:t>
            </a:fld>
            <a:endParaRPr lang="en-US"/>
          </a:p>
        </p:txBody>
      </p:sp>
    </p:spTree>
    <p:extLst>
      <p:ext uri="{BB962C8B-B14F-4D97-AF65-F5344CB8AC3E}">
        <p14:creationId xmlns:p14="http://schemas.microsoft.com/office/powerpoint/2010/main" val="368869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sz="1400" dirty="0"/>
              <a:t>Assess number of borrowers who applied for, received or await a forgiveness/discharge</a:t>
            </a:r>
          </a:p>
          <a:p>
            <a:pPr marL="174708" indent="-174708" defTabSz="931774">
              <a:buFont typeface="Arial" panose="020B0604020202020204" pitchFamily="34" charset="0"/>
              <a:buChar char="•"/>
              <a:defRPr/>
            </a:pPr>
            <a:endParaRPr lang="en-US" sz="1400" dirty="0"/>
          </a:p>
          <a:p>
            <a:pPr marL="174708" indent="-174708" defTabSz="931774">
              <a:buFont typeface="Arial" panose="020B0604020202020204" pitchFamily="34" charset="0"/>
              <a:buChar char="•"/>
              <a:defRPr/>
            </a:pPr>
            <a:r>
              <a:rPr lang="en-US" sz="1400" dirty="0"/>
              <a:t>take any reasonable action to assist borrowers - (Ex. helping apply for discharge)</a:t>
            </a:r>
          </a:p>
          <a:p>
            <a:pPr marL="174708" indent="-174708" defTabSz="931774">
              <a:buFont typeface="Arial" panose="020B0604020202020204" pitchFamily="34" charset="0"/>
              <a:buChar char="•"/>
              <a:defRPr/>
            </a:pPr>
            <a:endParaRPr lang="en-US" sz="1400" dirty="0"/>
          </a:p>
          <a:p>
            <a:pPr marL="174708" indent="-174708" defTabSz="931774">
              <a:buFont typeface="Arial" panose="020B0604020202020204" pitchFamily="34" charset="0"/>
              <a:buChar char="•"/>
              <a:defRPr/>
            </a:pPr>
            <a:r>
              <a:rPr lang="en-US" sz="1400" dirty="0"/>
              <a:t>Any other actions necessary to fulfill the duties of the Advocate outlined in RCW 31.04</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t>27</a:t>
            </a:fld>
            <a:endParaRPr lang="en-US"/>
          </a:p>
        </p:txBody>
      </p:sp>
    </p:spTree>
    <p:extLst>
      <p:ext uri="{BB962C8B-B14F-4D97-AF65-F5344CB8AC3E}">
        <p14:creationId xmlns:p14="http://schemas.microsoft.com/office/powerpoint/2010/main" val="2295635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Request assistance if you are having an issue with your student loan servicer</a:t>
            </a:r>
          </a:p>
          <a:p>
            <a:pPr lvl="0"/>
            <a:endParaRPr lang="en-US" sz="1400" dirty="0"/>
          </a:p>
          <a:p>
            <a:pPr lvl="0"/>
            <a:r>
              <a:rPr lang="en-US" sz="1400" dirty="0"/>
              <a:t>WSAC: </a:t>
            </a:r>
            <a:r>
              <a:rPr lang="en-US" sz="1400" dirty="0">
                <a:hlinkClick r:id="rId3"/>
              </a:rPr>
              <a:t>loanadvocate@wsac.wa.gov</a:t>
            </a:r>
            <a:endParaRPr lang="en-US" sz="1400" dirty="0"/>
          </a:p>
          <a:p>
            <a:pPr lvl="1"/>
            <a:r>
              <a:rPr lang="en-US" sz="1400" dirty="0"/>
              <a:t>Complaint portal </a:t>
            </a:r>
          </a:p>
          <a:p>
            <a:pPr lvl="1"/>
            <a:r>
              <a:rPr lang="en-US" sz="1400" dirty="0"/>
              <a:t>Attorney General’s office</a:t>
            </a:r>
          </a:p>
          <a:p>
            <a:pPr lvl="1"/>
            <a:r>
              <a:rPr lang="en-US" sz="1400" dirty="0"/>
              <a:t>Department of Financial Institutions</a:t>
            </a:r>
          </a:p>
          <a:p>
            <a:pPr lvl="0"/>
            <a:r>
              <a:rPr lang="en-US" sz="1400" dirty="0"/>
              <a:t>Consumer Financial Protection Bureau: </a:t>
            </a:r>
            <a:r>
              <a:rPr lang="en-US" sz="1400" u="sng" dirty="0">
                <a:solidFill>
                  <a:schemeClr val="accent1"/>
                </a:solidFill>
              </a:rPr>
              <a:t>consumerfinance.gov</a:t>
            </a:r>
            <a:r>
              <a:rPr lang="en-US" sz="1400" dirty="0"/>
              <a:t> </a:t>
            </a:r>
          </a:p>
          <a:p>
            <a:pPr lvl="0"/>
            <a:r>
              <a:rPr lang="en-US" sz="1400" dirty="0"/>
              <a:t>FSA Ombudsman: </a:t>
            </a:r>
            <a:r>
              <a:rPr lang="en-US" sz="1400" u="sng" dirty="0">
                <a:solidFill>
                  <a:schemeClr val="accent1"/>
                </a:solidFill>
              </a:rPr>
              <a:t>feedback.studentaid.ed.gov</a:t>
            </a:r>
            <a:r>
              <a:rPr lang="en-US" sz="1400" dirty="0"/>
              <a:t> </a:t>
            </a:r>
          </a:p>
          <a:p>
            <a:pPr lvl="0"/>
            <a:r>
              <a:rPr lang="en-US" sz="1400" dirty="0"/>
              <a:t>Federal Trade Commission: </a:t>
            </a:r>
            <a:r>
              <a:rPr lang="en-US" sz="1400" u="sng" dirty="0">
                <a:solidFill>
                  <a:schemeClr val="accent1"/>
                </a:solidFill>
              </a:rPr>
              <a:t>ftccomplaintassistant.gov/#crnt&amp;panel1-1 </a:t>
            </a:r>
          </a:p>
          <a:p>
            <a:pPr lvl="0"/>
            <a:r>
              <a:rPr lang="en-US" sz="1400" dirty="0"/>
              <a:t>Servicer Ombudsman: Contact appropriate servicer</a:t>
            </a: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t>28</a:t>
            </a:fld>
            <a:endParaRPr lang="en-US"/>
          </a:p>
        </p:txBody>
      </p:sp>
    </p:spTree>
    <p:extLst>
      <p:ext uri="{BB962C8B-B14F-4D97-AF65-F5344CB8AC3E}">
        <p14:creationId xmlns:p14="http://schemas.microsoft.com/office/powerpoint/2010/main" val="3631678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About 700 total cases from December 2018 – Present (Zendesk &amp; Pre-Zendesk)</a:t>
            </a:r>
          </a:p>
          <a:p>
            <a:pPr marL="628650" lvl="1" indent="-171450">
              <a:buFont typeface="Arial" panose="020B0604020202020204" pitchFamily="34" charset="0"/>
              <a:buChar char="•"/>
            </a:pPr>
            <a:r>
              <a:rPr lang="en-US" dirty="0"/>
              <a:t>346 total cases in 2020</a:t>
            </a:r>
          </a:p>
          <a:p>
            <a:pPr marL="628650" lvl="1" indent="-171450">
              <a:buFont typeface="Arial" panose="020B0604020202020204" pitchFamily="34" charset="0"/>
              <a:buChar char="•"/>
            </a:pPr>
            <a:r>
              <a:rPr lang="en-US" dirty="0"/>
              <a:t>At least 150 of these complaints have been from borrowers who reside outside of WA</a:t>
            </a:r>
          </a:p>
          <a:p>
            <a:pPr marL="628650" lvl="1" indent="-171450">
              <a:buFont typeface="Arial" panose="020B0604020202020204" pitchFamily="34" charset="0"/>
              <a:buChar char="•"/>
            </a:pPr>
            <a:endParaRPr lang="en-US" dirty="0"/>
          </a:p>
          <a:p>
            <a:r>
              <a:rPr lang="en-US" dirty="0"/>
              <a:t>Solved/Closed (258) – either solved the issue, referred them to another state entity, out of state, issue unrelated to student loans, no response from borrower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Pending (57) – waiting for a response from the borrower</a:t>
            </a:r>
          </a:p>
          <a:p>
            <a:r>
              <a:rPr lang="en-US" dirty="0"/>
              <a:t>On Hold (28) – waiting for more info from a third party</a:t>
            </a:r>
          </a:p>
          <a:p>
            <a:r>
              <a:rPr lang="en-US" dirty="0"/>
              <a:t>Open (3) - ongoing</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29</a:t>
            </a:fld>
            <a:endParaRPr lang="en-US"/>
          </a:p>
        </p:txBody>
      </p:sp>
    </p:spTree>
    <p:extLst>
      <p:ext uri="{BB962C8B-B14F-4D97-AF65-F5344CB8AC3E}">
        <p14:creationId xmlns:p14="http://schemas.microsoft.com/office/powerpoint/2010/main" val="911959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Discharge &amp; Forgiveness – includes PSLF, TLF, Disability discharge, Borrower Defense to Repayment, Closed School Discharge</a:t>
            </a:r>
          </a:p>
          <a:p>
            <a:endParaRPr lang="en-US" dirty="0"/>
          </a:p>
          <a:p>
            <a:pPr lvl="0"/>
            <a:r>
              <a:rPr lang="en-US" dirty="0"/>
              <a:t>Third Party Debt Relief - Borrower pays a company for loan “forgiveness” or to get a lower monthly payment.</a:t>
            </a:r>
          </a:p>
          <a:p>
            <a:pPr lvl="0"/>
            <a:r>
              <a:rPr lang="en-US" dirty="0"/>
              <a:t>Borrower is overwhelmed by repayment process and uninformed</a:t>
            </a:r>
          </a:p>
          <a:p>
            <a:pPr lvl="0"/>
            <a:r>
              <a:rPr lang="en-US" dirty="0"/>
              <a:t>Companies often cause harm and charge high fees</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30</a:t>
            </a:fld>
            <a:endParaRPr lang="en-US"/>
          </a:p>
        </p:txBody>
      </p:sp>
    </p:spTree>
    <p:extLst>
      <p:ext uri="{BB962C8B-B14F-4D97-AF65-F5344CB8AC3E}">
        <p14:creationId xmlns:p14="http://schemas.microsoft.com/office/powerpoint/2010/main" val="3712108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t>32</a:t>
            </a:fld>
            <a:endParaRPr lang="en-US"/>
          </a:p>
        </p:txBody>
      </p:sp>
    </p:spTree>
    <p:extLst>
      <p:ext uri="{BB962C8B-B14F-4D97-AF65-F5344CB8AC3E}">
        <p14:creationId xmlns:p14="http://schemas.microsoft.com/office/powerpoint/2010/main" val="2004899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t>33</a:t>
            </a:fld>
            <a:endParaRPr lang="en-US"/>
          </a:p>
        </p:txBody>
      </p:sp>
    </p:spTree>
    <p:extLst>
      <p:ext uri="{BB962C8B-B14F-4D97-AF65-F5344CB8AC3E}">
        <p14:creationId xmlns:p14="http://schemas.microsoft.com/office/powerpoint/2010/main" val="2928073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Single website for students &amp; borrowers to make complaints about their school or loans. Managed by 4 different state agencies.</a:t>
            </a:r>
          </a:p>
          <a:p>
            <a:endParaRPr lang="en-US" sz="1400" dirty="0"/>
          </a:p>
          <a:p>
            <a:r>
              <a:rPr lang="en-US" sz="1400" dirty="0"/>
              <a:t>Studentcomplaints.wa.gov </a:t>
            </a:r>
          </a:p>
        </p:txBody>
      </p:sp>
      <p:sp>
        <p:nvSpPr>
          <p:cNvPr id="4" name="Slide Number Placeholder 3"/>
          <p:cNvSpPr>
            <a:spLocks noGrp="1"/>
          </p:cNvSpPr>
          <p:nvPr>
            <p:ph type="sldNum" sz="quarter" idx="10"/>
          </p:nvPr>
        </p:nvSpPr>
        <p:spPr/>
        <p:txBody>
          <a:bodyPr/>
          <a:lstStyle/>
          <a:p>
            <a:fld id="{FC8BD8E7-1312-41F3-99C4-6DA5AF891969}" type="slidenum">
              <a:rPr lang="en-US" smtClean="0"/>
              <a:t>34</a:t>
            </a:fld>
            <a:endParaRPr lang="en-US"/>
          </a:p>
        </p:txBody>
      </p:sp>
    </p:spTree>
    <p:extLst>
      <p:ext uri="{BB962C8B-B14F-4D97-AF65-F5344CB8AC3E}">
        <p14:creationId xmlns:p14="http://schemas.microsoft.com/office/powerpoint/2010/main" val="3248622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acknowledge that I’m coming to you today from the traditional lands of the Squaxin Island and Nisqually Tribes in Tumwater, WA. We acknowledge both Tribes commitment to the resurgence of their traditional ways and their respect and protection of all people, not only those who are living, but also those who have gone before and who are yet to be born. </a:t>
            </a:r>
          </a:p>
          <a:p>
            <a:endParaRPr lang="en-US" dirty="0"/>
          </a:p>
          <a:p>
            <a:r>
              <a:rPr lang="en-US" dirty="0"/>
              <a:t>We pay our respect to the elders both past and present and to the valued resource the Tribe has defined as their children. They are the Tribes future. </a:t>
            </a:r>
          </a:p>
          <a:p>
            <a:endParaRPr lang="en-US" dirty="0"/>
          </a:p>
          <a:p>
            <a:r>
              <a:rPr lang="en-US" dirty="0"/>
              <a:t>We ask that the participants of this meeting also honor the Tribal lands on which each of you are located today. </a:t>
            </a:r>
          </a:p>
          <a:p>
            <a:endParaRPr lang="en-US" dirty="0"/>
          </a:p>
          <a:p>
            <a:pPr defTabSz="942289">
              <a:defRPr/>
            </a:pPr>
            <a:r>
              <a:rPr lang="en-US" dirty="0"/>
              <a:t>A resource you might consider for your own locale is this School District &amp; Nearest Federally Recognized Tribes document. Or, you can use the number in the bottom arrow to find out which tribe(s) originally inhabited the land on which you now reside.</a:t>
            </a:r>
          </a:p>
          <a:p>
            <a:pPr defTabSz="942289">
              <a:defRPr/>
            </a:pPr>
            <a:endParaRPr lang="en-US" dirty="0"/>
          </a:p>
          <a:p>
            <a:pPr defTabSz="942289">
              <a:defRPr/>
            </a:pPr>
            <a:r>
              <a:rPr lang="en-US" dirty="0"/>
              <a:t>Best practice is for districts to engage in tribal consultation with the tribes nearest their district to determine their historical lands and craft a mutually agreeable acknowledgement. Each tribe are the experts of their history.</a:t>
            </a:r>
          </a:p>
          <a:p>
            <a:endParaRPr lang="en-US"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05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15 modules</a:t>
            </a:r>
          </a:p>
          <a:p>
            <a:pPr marL="628650" lvl="1" indent="-171450">
              <a:buFontTx/>
              <a:buChar char="-"/>
            </a:pPr>
            <a:r>
              <a:rPr lang="en-US" dirty="0"/>
              <a:t>Each module contains a video summarizing the info in the module, links to pertaining resources, and a quiz to test the user’s comprehension.</a:t>
            </a:r>
          </a:p>
          <a:p>
            <a:pPr marL="171450" indent="-171450">
              <a:buFontTx/>
              <a:buChar char="-"/>
            </a:pPr>
            <a:r>
              <a:rPr lang="en-US" dirty="0"/>
              <a:t>4 tracks:</a:t>
            </a:r>
          </a:p>
          <a:p>
            <a:pPr marL="628650" lvl="1" indent="-171450">
              <a:buFontTx/>
              <a:buChar char="-"/>
            </a:pPr>
            <a:r>
              <a:rPr lang="en-US" dirty="0"/>
              <a:t>Preparing for school</a:t>
            </a:r>
          </a:p>
          <a:p>
            <a:pPr marL="628650" lvl="1" indent="-171450">
              <a:buFontTx/>
              <a:buChar char="-"/>
            </a:pPr>
            <a:r>
              <a:rPr lang="en-US" dirty="0"/>
              <a:t>Understanding my loans</a:t>
            </a:r>
          </a:p>
          <a:p>
            <a:pPr marL="628650" lvl="1" indent="-171450">
              <a:buFontTx/>
              <a:buChar char="-"/>
            </a:pPr>
            <a:r>
              <a:rPr lang="en-US" dirty="0"/>
              <a:t>Loan Repayment</a:t>
            </a:r>
          </a:p>
          <a:p>
            <a:pPr marL="628650" lvl="1" indent="-171450">
              <a:buFontTx/>
              <a:buChar char="-"/>
            </a:pPr>
            <a:r>
              <a:rPr lang="en-US" dirty="0"/>
              <a:t>Supporting my child’s education</a:t>
            </a:r>
          </a:p>
          <a:p>
            <a:pPr marL="171450" lvl="0" indent="-171450">
              <a:buFontTx/>
              <a:buChar char="-"/>
            </a:pPr>
            <a:r>
              <a:rPr lang="en-US" dirty="0"/>
              <a:t>Coordinated promotion around this tool in early October to coincide with FAFSA/WASFA awareness (w/ Student Financial Assistance)</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36</a:t>
            </a:fld>
            <a:endParaRPr lang="en-US"/>
          </a:p>
        </p:txBody>
      </p:sp>
    </p:spTree>
    <p:extLst>
      <p:ext uri="{BB962C8B-B14F-4D97-AF65-F5344CB8AC3E}">
        <p14:creationId xmlns:p14="http://schemas.microsoft.com/office/powerpoint/2010/main" val="1353319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400" dirty="0"/>
              <a:t>Finding loan info</a:t>
            </a:r>
          </a:p>
          <a:p>
            <a:pPr marL="640594" lvl="1" indent="-174708">
              <a:buFont typeface="Arial" panose="020B0604020202020204" pitchFamily="34" charset="0"/>
              <a:buChar char="•"/>
            </a:pPr>
            <a:r>
              <a:rPr lang="en-US" sz="1400" dirty="0"/>
              <a:t>Key loan terms</a:t>
            </a:r>
          </a:p>
          <a:p>
            <a:pPr marL="640594" lvl="1" indent="-174708">
              <a:buFont typeface="Arial" panose="020B0604020202020204" pitchFamily="34" charset="0"/>
              <a:buChar char="•"/>
            </a:pPr>
            <a:r>
              <a:rPr lang="en-US" sz="1400" dirty="0"/>
              <a:t>Federal loans vs. private loans</a:t>
            </a:r>
          </a:p>
          <a:p>
            <a:pPr marL="174708" indent="-174708">
              <a:buFont typeface="Arial" panose="020B0604020202020204" pitchFamily="34" charset="0"/>
              <a:buChar char="•"/>
            </a:pPr>
            <a:r>
              <a:rPr lang="en-US" sz="1400" dirty="0"/>
              <a:t>Repayment plans</a:t>
            </a:r>
          </a:p>
          <a:p>
            <a:pPr marL="640594" lvl="1" indent="-174708">
              <a:buFont typeface="Arial" panose="020B0604020202020204" pitchFamily="34" charset="0"/>
              <a:buChar char="•"/>
            </a:pPr>
            <a:r>
              <a:rPr lang="en-US" sz="1400" dirty="0"/>
              <a:t>Documentation required</a:t>
            </a:r>
          </a:p>
          <a:p>
            <a:pPr marL="640594" lvl="1" indent="-174708">
              <a:buFont typeface="Arial" panose="020B0604020202020204" pitchFamily="34" charset="0"/>
              <a:buChar char="•"/>
            </a:pPr>
            <a:r>
              <a:rPr lang="en-US" sz="1400" dirty="0"/>
              <a:t>Monthly payment obligations</a:t>
            </a:r>
          </a:p>
          <a:p>
            <a:pPr marL="640594" lvl="1" indent="-174708">
              <a:buFont typeface="Arial" panose="020B0604020202020204" pitchFamily="34" charset="0"/>
              <a:buChar char="•"/>
            </a:pPr>
            <a:r>
              <a:rPr lang="en-US" sz="1400" dirty="0"/>
              <a:t>Federal </a:t>
            </a:r>
            <a:r>
              <a:rPr lang="en-US" sz="1400" dirty="0" err="1"/>
              <a:t>regs</a:t>
            </a:r>
            <a:r>
              <a:rPr lang="en-US" sz="1400" dirty="0"/>
              <a:t> intended to protect student loan borrowers</a:t>
            </a:r>
          </a:p>
          <a:p>
            <a:pPr marL="174708" indent="-174708">
              <a:buFont typeface="Arial" panose="020B0604020202020204" pitchFamily="34" charset="0"/>
              <a:buChar char="•"/>
            </a:pPr>
            <a:r>
              <a:rPr lang="en-US" sz="1400" dirty="0"/>
              <a:t>Forgiveness refund and discharge</a:t>
            </a:r>
          </a:p>
          <a:p>
            <a:pPr marL="640594" lvl="1" indent="-174708">
              <a:buFont typeface="Arial" panose="020B0604020202020204" pitchFamily="34" charset="0"/>
              <a:buChar char="•"/>
            </a:pPr>
            <a:r>
              <a:rPr lang="en-US" sz="1400" dirty="0"/>
              <a:t>Documentation required</a:t>
            </a:r>
          </a:p>
          <a:p>
            <a:pPr marL="640594" lvl="1" indent="-174708">
              <a:buFont typeface="Arial" panose="020B0604020202020204" pitchFamily="34" charset="0"/>
              <a:buChar char="•"/>
            </a:pPr>
            <a:r>
              <a:rPr lang="en-US" sz="1400" dirty="0"/>
              <a:t>Eligibility requirements</a:t>
            </a:r>
          </a:p>
          <a:p>
            <a:pPr marL="640594" lvl="1" indent="-174708">
              <a:buFont typeface="Arial" panose="020B0604020202020204" pitchFamily="34" charset="0"/>
              <a:buChar char="•"/>
            </a:pPr>
            <a:r>
              <a:rPr lang="en-US" sz="1400" dirty="0"/>
              <a:t>State repayment programs</a:t>
            </a:r>
          </a:p>
          <a:p>
            <a:pPr marL="174708" indent="-174708">
              <a:buFont typeface="Arial" panose="020B0604020202020204" pitchFamily="34" charset="0"/>
              <a:buChar char="•"/>
            </a:pPr>
            <a:r>
              <a:rPr lang="en-US" sz="1400" dirty="0"/>
              <a:t>Identify student loan scams</a:t>
            </a:r>
          </a:p>
          <a:p>
            <a:pPr marL="640594" lvl="1" indent="-174708">
              <a:buFont typeface="Arial" panose="020B0604020202020204" pitchFamily="34" charset="0"/>
              <a:buChar char="•"/>
            </a:pPr>
            <a:r>
              <a:rPr lang="en-US" sz="1400" dirty="0"/>
              <a:t>Asking for money or FSA ID</a:t>
            </a:r>
          </a:p>
          <a:p>
            <a:pPr marL="640594" lvl="1" indent="-174708">
              <a:buFont typeface="Arial" panose="020B0604020202020204" pitchFamily="34" charset="0"/>
              <a:buChar char="•"/>
            </a:pPr>
            <a:r>
              <a:rPr lang="en-US" sz="1400" dirty="0"/>
              <a:t>FTC and CFPC have resources on this</a:t>
            </a:r>
          </a:p>
          <a:p>
            <a:pPr marL="174708" indent="-174708">
              <a:buFont typeface="Arial" panose="020B0604020202020204" pitchFamily="34" charset="0"/>
              <a:buChar char="•"/>
            </a:pPr>
            <a:r>
              <a:rPr lang="en-US" sz="1400" dirty="0"/>
              <a:t>How to make a complaint</a:t>
            </a:r>
          </a:p>
          <a:p>
            <a:pPr marL="640594" lvl="1" indent="-174708">
              <a:buFont typeface="Arial" panose="020B0604020202020204" pitchFamily="34" charset="0"/>
              <a:buChar char="•"/>
            </a:pPr>
            <a:r>
              <a:rPr lang="en-US" sz="1400" dirty="0"/>
              <a:t>Step-by-step instructions for our complaint portal</a:t>
            </a:r>
          </a:p>
          <a:p>
            <a:pPr marL="640594" lvl="1" indent="-174708">
              <a:buFont typeface="Arial" panose="020B0604020202020204" pitchFamily="34" charset="0"/>
              <a:buChar char="•"/>
            </a:pPr>
            <a:r>
              <a:rPr lang="en-US" sz="1400" dirty="0"/>
              <a:t>Other state agencies</a:t>
            </a:r>
          </a:p>
          <a:p>
            <a:pPr marL="640594" lvl="1" indent="-174708">
              <a:buFont typeface="Arial" panose="020B0604020202020204" pitchFamily="34" charset="0"/>
              <a:buChar char="•"/>
            </a:pPr>
            <a:r>
              <a:rPr lang="en-US" sz="1400" dirty="0"/>
              <a:t>Federal agencies</a:t>
            </a:r>
          </a:p>
          <a:p>
            <a:pPr marL="640594" lvl="1" indent="-174708">
              <a:buFont typeface="Arial" panose="020B0604020202020204" pitchFamily="34" charset="0"/>
              <a:buChar char="•"/>
            </a:pPr>
            <a:r>
              <a:rPr lang="en-US" sz="1400" dirty="0"/>
              <a:t>Private companies/servicers</a:t>
            </a:r>
          </a:p>
          <a:p>
            <a:pPr marL="174708" indent="-174708">
              <a:buFont typeface="Arial" panose="020B0604020202020204" pitchFamily="34" charset="0"/>
              <a:buChar char="•"/>
            </a:pPr>
            <a:r>
              <a:rPr lang="en-US" sz="1400" dirty="0"/>
              <a:t>Student debt and other financial decisions</a:t>
            </a:r>
          </a:p>
          <a:p>
            <a:pPr marL="640594" lvl="1" indent="-174708">
              <a:buFont typeface="Arial" panose="020B0604020202020204" pitchFamily="34" charset="0"/>
              <a:buChar char="•"/>
            </a:pPr>
            <a:r>
              <a:rPr lang="en-US" sz="1400" dirty="0"/>
              <a:t>Getting married</a:t>
            </a:r>
          </a:p>
          <a:p>
            <a:pPr marL="640594" lvl="1" indent="-174708">
              <a:buFont typeface="Arial" panose="020B0604020202020204" pitchFamily="34" charset="0"/>
              <a:buChar char="•"/>
            </a:pPr>
            <a:r>
              <a:rPr lang="en-US" sz="1400" dirty="0"/>
              <a:t>Buying a home</a:t>
            </a:r>
          </a:p>
          <a:p>
            <a:pPr marL="640594" lvl="1" indent="-174708">
              <a:buFont typeface="Arial" panose="020B0604020202020204" pitchFamily="34" charset="0"/>
              <a:buChar char="•"/>
            </a:pPr>
            <a:r>
              <a:rPr lang="en-US" sz="1400" dirty="0"/>
              <a:t>General credit implications</a:t>
            </a:r>
          </a:p>
          <a:p>
            <a:pPr marL="174708" indent="-174708">
              <a:buFont typeface="Arial" panose="020B0604020202020204" pitchFamily="34" charset="0"/>
              <a:buChar char="•"/>
            </a:pPr>
            <a:r>
              <a:rPr lang="en-US" sz="1400" dirty="0"/>
              <a:t>Service members and veterans</a:t>
            </a:r>
          </a:p>
          <a:p>
            <a:pPr marL="640594" lvl="1" indent="-174708">
              <a:buFont typeface="Arial" panose="020B0604020202020204" pitchFamily="34" charset="0"/>
              <a:buChar char="•"/>
            </a:pPr>
            <a:r>
              <a:rPr lang="en-US" sz="1400" dirty="0"/>
              <a:t>Deferments</a:t>
            </a:r>
          </a:p>
          <a:p>
            <a:pPr marL="640594" lvl="1" indent="-174708">
              <a:buFont typeface="Arial" panose="020B0604020202020204" pitchFamily="34" charset="0"/>
              <a:buChar char="•"/>
            </a:pPr>
            <a:r>
              <a:rPr lang="en-US" sz="1400" dirty="0"/>
              <a:t>Interest rate reductions</a:t>
            </a:r>
          </a:p>
          <a:p>
            <a:pPr marL="174708" indent="-174708">
              <a:buFont typeface="Arial" panose="020B0604020202020204" pitchFamily="34" charset="0"/>
              <a:buChar char="•"/>
            </a:pPr>
            <a:r>
              <a:rPr lang="en-US" sz="1400" dirty="0"/>
              <a:t>Tuition recovery</a:t>
            </a:r>
          </a:p>
          <a:p>
            <a:pPr marL="640594" lvl="1" indent="-174708">
              <a:buFont typeface="Arial" panose="020B0604020202020204" pitchFamily="34" charset="0"/>
              <a:buChar char="•"/>
            </a:pPr>
            <a:r>
              <a:rPr lang="en-US" sz="1400" dirty="0"/>
              <a:t>WA bill that instituted a tuition recovery trust fund</a:t>
            </a:r>
          </a:p>
          <a:p>
            <a:pPr marL="640594" lvl="1" indent="-174708">
              <a:buFont typeface="Arial" panose="020B0604020202020204" pitchFamily="34" charset="0"/>
              <a:buChar char="•"/>
            </a:pPr>
            <a:r>
              <a:rPr lang="en-US" sz="1400" dirty="0"/>
              <a:t>Process for making a complaint/claim against the school</a:t>
            </a:r>
          </a:p>
          <a:p>
            <a:pPr marL="174708" indent="-174708">
              <a:buFont typeface="Arial" panose="020B0604020202020204" pitchFamily="34" charset="0"/>
              <a:buChar char="•"/>
            </a:pPr>
            <a:r>
              <a:rPr lang="en-US" sz="1400" dirty="0"/>
              <a:t>Federal consumer info and warnings</a:t>
            </a:r>
          </a:p>
          <a:p>
            <a:pPr marL="640594" lvl="1" indent="-174708">
              <a:buFont typeface="Arial" panose="020B0604020202020204" pitchFamily="34" charset="0"/>
              <a:buChar char="•"/>
            </a:pPr>
            <a:r>
              <a:rPr lang="en-US" sz="1400" dirty="0"/>
              <a:t>SL specific and general (FDCPA)</a:t>
            </a:r>
          </a:p>
          <a:p>
            <a:pPr marL="640594" lvl="1" indent="-174708">
              <a:buFont typeface="Arial" panose="020B0604020202020204" pitchFamily="34" charset="0"/>
              <a:buChar char="•"/>
            </a:pPr>
            <a:endParaRPr lang="en-US" sz="1400" dirty="0"/>
          </a:p>
          <a:p>
            <a:pPr marL="174708" indent="-174708">
              <a:buFont typeface="Arial" panose="020B0604020202020204" pitchFamily="34" charset="0"/>
              <a:buChar char="•"/>
            </a:pPr>
            <a:r>
              <a:rPr lang="en-US" sz="1400" dirty="0"/>
              <a:t>We will are unsure if we will try to produce this in-house or go through an RFP process.</a:t>
            </a:r>
          </a:p>
        </p:txBody>
      </p:sp>
      <p:sp>
        <p:nvSpPr>
          <p:cNvPr id="4" name="Slide Number Placeholder 3"/>
          <p:cNvSpPr>
            <a:spLocks noGrp="1"/>
          </p:cNvSpPr>
          <p:nvPr>
            <p:ph type="sldNum" sz="quarter" idx="10"/>
          </p:nvPr>
        </p:nvSpPr>
        <p:spPr/>
        <p:txBody>
          <a:bodyPr/>
          <a:lstStyle/>
          <a:p>
            <a:fld id="{FC8BD8E7-1312-41F3-99C4-6DA5AF891969}" type="slidenum">
              <a:rPr lang="en-US" smtClean="0"/>
              <a:t>37</a:t>
            </a:fld>
            <a:endParaRPr lang="en-US"/>
          </a:p>
        </p:txBody>
      </p:sp>
    </p:spTree>
    <p:extLst>
      <p:ext uri="{BB962C8B-B14F-4D97-AF65-F5344CB8AC3E}">
        <p14:creationId xmlns:p14="http://schemas.microsoft.com/office/powerpoint/2010/main" val="3896057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User can take a quick look at the outcomes to see if this module is of interest to them/answers their questions.</a:t>
            </a:r>
          </a:p>
          <a:p>
            <a:pPr marL="171450" indent="-171450">
              <a:buFont typeface="Arial" panose="020B0604020202020204" pitchFamily="34" charset="0"/>
              <a:buChar char="•"/>
            </a:pPr>
            <a:r>
              <a:rPr lang="en-US" dirty="0"/>
              <a:t>Video for diversity of learning styles</a:t>
            </a:r>
          </a:p>
          <a:p>
            <a:pPr marL="628650" lvl="1" indent="-171450">
              <a:buFont typeface="Arial" panose="020B0604020202020204" pitchFamily="34" charset="0"/>
              <a:buChar char="•"/>
            </a:pPr>
            <a:r>
              <a:rPr lang="en-US" dirty="0"/>
              <a:t>Video transcript for accessibility</a:t>
            </a:r>
          </a:p>
          <a:p>
            <a:pPr marL="171450" lvl="0" indent="-171450">
              <a:buFont typeface="Arial" panose="020B0604020202020204" pitchFamily="34" charset="0"/>
              <a:buChar char="•"/>
            </a:pPr>
            <a:r>
              <a:rPr lang="en-US" dirty="0"/>
              <a:t>Hyperlinks tell you which tracks this module belongs to</a:t>
            </a: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41</a:t>
            </a:fld>
            <a:endParaRPr lang="en-US"/>
          </a:p>
        </p:txBody>
      </p:sp>
    </p:spTree>
    <p:extLst>
      <p:ext uri="{BB962C8B-B14F-4D97-AF65-F5344CB8AC3E}">
        <p14:creationId xmlns:p14="http://schemas.microsoft.com/office/powerpoint/2010/main" val="2721941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Terms help the user learn financial aid jargon by defining complex terms that will be used in the module.</a:t>
            </a:r>
          </a:p>
          <a:p>
            <a:endParaRPr lang="en-US" dirty="0"/>
          </a:p>
          <a:p>
            <a:r>
              <a:rPr lang="en-US" dirty="0"/>
              <a:t>Content goes into detail and walks the user through each topic, breaking it down into several sections.</a:t>
            </a:r>
          </a:p>
        </p:txBody>
      </p:sp>
      <p:sp>
        <p:nvSpPr>
          <p:cNvPr id="4" name="Slide Number Placeholder 3"/>
          <p:cNvSpPr>
            <a:spLocks noGrp="1"/>
          </p:cNvSpPr>
          <p:nvPr>
            <p:ph type="sldNum" sz="quarter" idx="5"/>
          </p:nvPr>
        </p:nvSpPr>
        <p:spPr/>
        <p:txBody>
          <a:bodyPr/>
          <a:lstStyle/>
          <a:p>
            <a:fld id="{FC8BD8E7-1312-41F3-99C4-6DA5AF891969}" type="slidenum">
              <a:rPr lang="en-US" smtClean="0"/>
              <a:t>42</a:t>
            </a:fld>
            <a:endParaRPr lang="en-US"/>
          </a:p>
        </p:txBody>
      </p:sp>
    </p:spTree>
    <p:extLst>
      <p:ext uri="{BB962C8B-B14F-4D97-AF65-F5344CB8AC3E}">
        <p14:creationId xmlns:p14="http://schemas.microsoft.com/office/powerpoint/2010/main" val="688085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image of a calculator that can help users estimate the total amount they should borrow based on their Total Cost of Attendance &amp; estimated aid</a:t>
            </a:r>
          </a:p>
        </p:txBody>
      </p:sp>
      <p:sp>
        <p:nvSpPr>
          <p:cNvPr id="4" name="Slide Number Placeholder 3"/>
          <p:cNvSpPr>
            <a:spLocks noGrp="1"/>
          </p:cNvSpPr>
          <p:nvPr>
            <p:ph type="sldNum" sz="quarter" idx="5"/>
          </p:nvPr>
        </p:nvSpPr>
        <p:spPr/>
        <p:txBody>
          <a:bodyPr/>
          <a:lstStyle/>
          <a:p>
            <a:fld id="{FC8BD8E7-1312-41F3-99C4-6DA5AF891969}" type="slidenum">
              <a:rPr lang="en-US" smtClean="0"/>
              <a:t>43</a:t>
            </a:fld>
            <a:endParaRPr lang="en-US"/>
          </a:p>
        </p:txBody>
      </p:sp>
    </p:spTree>
    <p:extLst>
      <p:ext uri="{BB962C8B-B14F-4D97-AF65-F5344CB8AC3E}">
        <p14:creationId xmlns:p14="http://schemas.microsoft.com/office/powerpoint/2010/main" val="975815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module ends with a comprehension quiz. Based on the user's ability to answer the questions correctly, it will either congratulate the user on having a good understanding of the module’s content or tell them that they may want to revisit the module to better understand the content.</a:t>
            </a:r>
          </a:p>
          <a:p>
            <a:pPr marL="171450" indent="-171450">
              <a:buFont typeface="Arial" panose="020B0604020202020204" pitchFamily="34" charset="0"/>
              <a:buChar char="•"/>
            </a:pPr>
            <a:r>
              <a:rPr lang="en-US" dirty="0"/>
              <a:t>Resources are collected at the end and link to outside sites that are relevant to the module’s content. These resources are all compiled on the larger Resources Page (&amp; separated by module topic)</a:t>
            </a:r>
          </a:p>
        </p:txBody>
      </p:sp>
      <p:sp>
        <p:nvSpPr>
          <p:cNvPr id="4" name="Slide Number Placeholder 3"/>
          <p:cNvSpPr>
            <a:spLocks noGrp="1"/>
          </p:cNvSpPr>
          <p:nvPr>
            <p:ph type="sldNum" sz="quarter" idx="5"/>
          </p:nvPr>
        </p:nvSpPr>
        <p:spPr/>
        <p:txBody>
          <a:bodyPr/>
          <a:lstStyle/>
          <a:p>
            <a:fld id="{FC8BD8E7-1312-41F3-99C4-6DA5AF891969}" type="slidenum">
              <a:rPr lang="en-US" smtClean="0"/>
              <a:t>44</a:t>
            </a:fld>
            <a:endParaRPr lang="en-US"/>
          </a:p>
        </p:txBody>
      </p:sp>
    </p:spTree>
    <p:extLst>
      <p:ext uri="{BB962C8B-B14F-4D97-AF65-F5344CB8AC3E}">
        <p14:creationId xmlns:p14="http://schemas.microsoft.com/office/powerpoint/2010/main" val="616519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Resources are all compiled on the larger Resources Page (&amp; separated by module topic)</a:t>
            </a:r>
          </a:p>
          <a:p>
            <a:pPr marL="171450" indent="-171450">
              <a:buFont typeface="Arial" panose="020B0604020202020204" pitchFamily="34" charset="0"/>
              <a:buChar char="•"/>
            </a:pPr>
            <a:r>
              <a:rPr lang="en-US" dirty="0"/>
              <a:t>Translates into 9/10 most spoken languages in WA </a:t>
            </a:r>
          </a:p>
          <a:p>
            <a:pPr marL="171450" indent="-171450">
              <a:buFont typeface="Arial" panose="020B0604020202020204" pitchFamily="34" charset="0"/>
              <a:buChar char="•"/>
            </a:pPr>
            <a:r>
              <a:rPr lang="en-US" dirty="0"/>
              <a:t>Student Loan Advocacy pages lists link to Student Loan Complaint Portal as well as loanadvocate@wsac.wa.gov email</a:t>
            </a:r>
          </a:p>
        </p:txBody>
      </p:sp>
      <p:sp>
        <p:nvSpPr>
          <p:cNvPr id="4" name="Slide Number Placeholder 3"/>
          <p:cNvSpPr>
            <a:spLocks noGrp="1"/>
          </p:cNvSpPr>
          <p:nvPr>
            <p:ph type="sldNum" sz="quarter" idx="5"/>
          </p:nvPr>
        </p:nvSpPr>
        <p:spPr/>
        <p:txBody>
          <a:bodyPr/>
          <a:lstStyle/>
          <a:p>
            <a:fld id="{FC8BD8E7-1312-41F3-99C4-6DA5AF891969}" type="slidenum">
              <a:rPr lang="en-US" smtClean="0"/>
              <a:t>45</a:t>
            </a:fld>
            <a:endParaRPr lang="en-US"/>
          </a:p>
        </p:txBody>
      </p:sp>
    </p:spTree>
    <p:extLst>
      <p:ext uri="{BB962C8B-B14F-4D97-AF65-F5344CB8AC3E}">
        <p14:creationId xmlns:p14="http://schemas.microsoft.com/office/powerpoint/2010/main" val="2450548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new site. Your feedback can help us significantly</a:t>
            </a:r>
          </a:p>
        </p:txBody>
      </p:sp>
      <p:sp>
        <p:nvSpPr>
          <p:cNvPr id="4" name="Slide Number Placeholder 3"/>
          <p:cNvSpPr>
            <a:spLocks noGrp="1"/>
          </p:cNvSpPr>
          <p:nvPr>
            <p:ph type="sldNum" sz="quarter" idx="5"/>
          </p:nvPr>
        </p:nvSpPr>
        <p:spPr/>
        <p:txBody>
          <a:bodyPr/>
          <a:lstStyle/>
          <a:p>
            <a:fld id="{FC8BD8E7-1312-41F3-99C4-6DA5AF891969}" type="slidenum">
              <a:rPr lang="en-US" smtClean="0"/>
              <a:t>46</a:t>
            </a:fld>
            <a:endParaRPr lang="en-US"/>
          </a:p>
        </p:txBody>
      </p:sp>
    </p:spTree>
    <p:extLst>
      <p:ext uri="{BB962C8B-B14F-4D97-AF65-F5344CB8AC3E}">
        <p14:creationId xmlns:p14="http://schemas.microsoft.com/office/powerpoint/2010/main" val="204313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Through targeted partnerships loan advocates can reach organizations that support communities that are particularly hit hard by student debt or for which there exists a student loan benefit.</a:t>
            </a:r>
          </a:p>
          <a:p>
            <a:endParaRPr lang="en-US" sz="1400" dirty="0"/>
          </a:p>
          <a:p>
            <a:r>
              <a:rPr lang="en-US" sz="1400" dirty="0"/>
              <a:t>For example: </a:t>
            </a:r>
          </a:p>
          <a:p>
            <a:r>
              <a:rPr lang="en-US" sz="1400" dirty="0"/>
              <a:t>Serve WA – loan forgiveness options for national service as well as can count towards PSLF</a:t>
            </a:r>
          </a:p>
          <a:p>
            <a:r>
              <a:rPr lang="en-US" sz="1400" dirty="0"/>
              <a:t>Teachers Union – Teacher Loan Forgiveness/PSLF</a:t>
            </a:r>
          </a:p>
          <a:p>
            <a:r>
              <a:rPr lang="en-US" sz="1400" dirty="0"/>
              <a:t>Vets – TPD, PSLF</a:t>
            </a:r>
          </a:p>
          <a:p>
            <a:r>
              <a:rPr lang="en-US" sz="1400" dirty="0"/>
              <a:t>American Association of University Women – PSLF, and women carry 2/3 of student debt nationwide</a:t>
            </a:r>
          </a:p>
          <a:p>
            <a:r>
              <a:rPr lang="en-US" sz="1400" dirty="0"/>
              <a:t>State employees - PSLF</a:t>
            </a:r>
          </a:p>
          <a:p>
            <a:endParaRPr lang="en-US" sz="1400" dirty="0"/>
          </a:p>
          <a:p>
            <a:r>
              <a:rPr lang="en-US" sz="1400" dirty="0"/>
              <a:t>Also looking at– various communities of color, people with disabilities.</a:t>
            </a:r>
          </a:p>
        </p:txBody>
      </p:sp>
      <p:sp>
        <p:nvSpPr>
          <p:cNvPr id="4" name="Slide Number Placeholder 3"/>
          <p:cNvSpPr>
            <a:spLocks noGrp="1"/>
          </p:cNvSpPr>
          <p:nvPr>
            <p:ph type="sldNum" sz="quarter" idx="10"/>
          </p:nvPr>
        </p:nvSpPr>
        <p:spPr/>
        <p:txBody>
          <a:bodyPr/>
          <a:lstStyle/>
          <a:p>
            <a:fld id="{FC8BD8E7-1312-41F3-99C4-6DA5AF891969}" type="slidenum">
              <a:rPr lang="en-US" smtClean="0"/>
              <a:t>47</a:t>
            </a:fld>
            <a:endParaRPr lang="en-US"/>
          </a:p>
        </p:txBody>
      </p:sp>
    </p:spTree>
    <p:extLst>
      <p:ext uri="{BB962C8B-B14F-4D97-AF65-F5344CB8AC3E}">
        <p14:creationId xmlns:p14="http://schemas.microsoft.com/office/powerpoint/2010/main" val="886147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367B0E-1E71-4D88-8913-6EBD9A6B74AF}" type="slidenum">
              <a:rPr lang="en-US" smtClean="0"/>
              <a:t>48</a:t>
            </a:fld>
            <a:endParaRPr lang="en-US"/>
          </a:p>
        </p:txBody>
      </p:sp>
      <p:sp>
        <p:nvSpPr>
          <p:cNvPr id="5" name="Date Placeholder 4"/>
          <p:cNvSpPr>
            <a:spLocks noGrp="1"/>
          </p:cNvSpPr>
          <p:nvPr>
            <p:ph type="dt" idx="11"/>
          </p:nvPr>
        </p:nvSpPr>
        <p:spPr/>
        <p:txBody>
          <a:bodyPr/>
          <a:lstStyle/>
          <a:p>
            <a:r>
              <a:rPr lang="en-US"/>
              <a:t>8/7/19</a:t>
            </a:r>
          </a:p>
        </p:txBody>
      </p:sp>
      <p:sp>
        <p:nvSpPr>
          <p:cNvPr id="6" name="Header Placeholder 5"/>
          <p:cNvSpPr>
            <a:spLocks noGrp="1"/>
          </p:cNvSpPr>
          <p:nvPr>
            <p:ph type="hdr" sz="quarter" idx="12"/>
          </p:nvPr>
        </p:nvSpPr>
        <p:spPr/>
        <p:txBody>
          <a:bodyPr/>
          <a:lstStyle/>
          <a:p>
            <a:r>
              <a:rPr lang="en-US"/>
              <a:t>2019 SHEEO</a:t>
            </a:r>
          </a:p>
        </p:txBody>
      </p:sp>
    </p:spTree>
    <p:extLst>
      <p:ext uri="{BB962C8B-B14F-4D97-AF65-F5344CB8AC3E}">
        <p14:creationId xmlns:p14="http://schemas.microsoft.com/office/powerpoint/2010/main" val="273225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Slides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62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803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8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91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r>
              <a:rPr lang="en-US" sz="1200" dirty="0"/>
              <a:t>Under Student loan bill of rights for WA</a:t>
            </a:r>
          </a:p>
          <a:p>
            <a:pPr marL="742950" lvl="1" indent="-285750">
              <a:spcAft>
                <a:spcPts val="1200"/>
              </a:spcAft>
              <a:buFont typeface="Arial" panose="020B0604020202020204" pitchFamily="34" charset="0"/>
              <a:buChar char="•"/>
            </a:pPr>
            <a:r>
              <a:rPr lang="en-US" sz="1200" dirty="0"/>
              <a:t>Student loan servicers must be licensed with DFI</a:t>
            </a:r>
          </a:p>
          <a:p>
            <a:pPr marL="742950" lvl="1" indent="-285750">
              <a:spcAft>
                <a:spcPts val="1200"/>
              </a:spcAft>
              <a:buFont typeface="Arial" panose="020B0604020202020204" pitchFamily="34" charset="0"/>
              <a:buChar char="•"/>
            </a:pPr>
            <a:r>
              <a:rPr lang="en-US" sz="1200" dirty="0"/>
              <a:t>Schools must notify borrowers about Student Loan Advocate</a:t>
            </a:r>
          </a:p>
          <a:p>
            <a:pPr marL="742950" lvl="1" indent="-285750">
              <a:spcAft>
                <a:spcPts val="1200"/>
              </a:spcAft>
              <a:buFont typeface="Arial" panose="020B0604020202020204" pitchFamily="34" charset="0"/>
              <a:buChar char="•"/>
            </a:pPr>
            <a:r>
              <a:rPr lang="en-US" sz="1200" dirty="0"/>
              <a:t>Develop student borrower education course</a:t>
            </a:r>
          </a:p>
          <a:p>
            <a:pPr marL="742950" lvl="1" indent="-285750">
              <a:spcAft>
                <a:spcPts val="1200"/>
              </a:spcAft>
              <a:buFont typeface="Arial" panose="020B0604020202020204" pitchFamily="34" charset="0"/>
              <a:buChar char="•"/>
            </a:pPr>
            <a:r>
              <a:rPr lang="en-US" sz="1200" dirty="0"/>
              <a:t>Borrowers may request information or resources or make a complaint to Advocate</a:t>
            </a:r>
          </a:p>
          <a:p>
            <a:pPr marL="742950" lvl="1" indent="-285750">
              <a:spcAft>
                <a:spcPts val="1200"/>
              </a:spcAft>
              <a:buFont typeface="Arial" panose="020B0604020202020204" pitchFamily="34" charset="0"/>
              <a:buChar char="•"/>
            </a:pPr>
            <a:r>
              <a:rPr lang="en-US" sz="1200" dirty="0"/>
              <a:t>Advocate makes recommendations to legislature regarding student debt in Washington</a:t>
            </a:r>
          </a:p>
        </p:txBody>
      </p:sp>
      <p:sp>
        <p:nvSpPr>
          <p:cNvPr id="4" name="Slide Number Placeholder 3"/>
          <p:cNvSpPr>
            <a:spLocks noGrp="1"/>
          </p:cNvSpPr>
          <p:nvPr>
            <p:ph type="sldNum" sz="quarter" idx="10"/>
          </p:nvPr>
        </p:nvSpPr>
        <p:spPr/>
        <p:txBody>
          <a:bodyPr/>
          <a:lstStyle/>
          <a:p>
            <a:fld id="{FC8BD8E7-1312-41F3-99C4-6DA5AF891969}" type="slidenum">
              <a:rPr lang="en-US" smtClean="0"/>
              <a:t>9</a:t>
            </a:fld>
            <a:endParaRPr lang="en-US"/>
          </a:p>
        </p:txBody>
      </p:sp>
    </p:spTree>
    <p:extLst>
      <p:ext uri="{BB962C8B-B14F-4D97-AF65-F5344CB8AC3E}">
        <p14:creationId xmlns:p14="http://schemas.microsoft.com/office/powerpoint/2010/main" val="209391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 1599 is absolutely built off of these values, and built to deliver on our promise that all students are prepared for life after high school.</a:t>
            </a:r>
          </a:p>
          <a:p>
            <a:endParaRPr lang="en-US" dirty="0"/>
          </a:p>
          <a:p>
            <a:r>
              <a:rPr lang="en-US" dirty="0"/>
              <a:t>Graduation rates class of 2018:</a:t>
            </a:r>
          </a:p>
          <a:p>
            <a:r>
              <a:rPr lang="en-US" dirty="0"/>
              <a:t>81% all, but 60% for our native kids, 75% for our black/African American students</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D83F8B-6C73-4DDC-9B29-6D32CD5061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83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00200"/>
            <a:ext cx="10515600" cy="2240280"/>
          </a:xfrm>
        </p:spPr>
        <p:txBody>
          <a:bodyPr anchor="b">
            <a:normAutofit/>
          </a:bodyPr>
          <a:lstStyle>
            <a:lvl1pPr algn="ctr">
              <a:defRPr sz="4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p:cNvSpPr/>
          <p:nvPr userDrawn="1"/>
        </p:nvSpPr>
        <p:spPr>
          <a:xfrm>
            <a:off x="304800" y="304800"/>
            <a:ext cx="11582400" cy="6248400"/>
          </a:xfrm>
          <a:prstGeom prst="rect">
            <a:avLst/>
          </a:prstGeom>
          <a:noFill/>
          <a:ln w="508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416257"/>
            <a:ext cx="91440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1524000" y="1755443"/>
            <a:ext cx="9144000" cy="445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524000" y="6601556"/>
            <a:ext cx="3020009" cy="228600"/>
          </a:xfrm>
        </p:spPr>
        <p:txBody>
          <a:bodyPr/>
          <a:lstStyle/>
          <a:p>
            <a:r>
              <a:rPr lang="en-US" dirty="0"/>
              <a:t>Washington Student Achievement Council</a:t>
            </a:r>
          </a:p>
        </p:txBody>
      </p:sp>
      <p:sp>
        <p:nvSpPr>
          <p:cNvPr id="6" name="Slide Number Placeholder 5"/>
          <p:cNvSpPr>
            <a:spLocks noGrp="1"/>
          </p:cNvSpPr>
          <p:nvPr>
            <p:ph type="sldNum" sz="quarter" idx="12"/>
          </p:nvPr>
        </p:nvSpPr>
        <p:spPr>
          <a:xfrm>
            <a:off x="10668000" y="6601556"/>
            <a:ext cx="773502" cy="228600"/>
          </a:xfrm>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40449533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10770462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3759242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5274096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39055955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33152865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5" name="Rectangle 4"/>
          <p:cNvSpPr/>
          <p:nvPr/>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646650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Five middle school aged students look at a demonstration by a teacher, using a brain mod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 y="0"/>
            <a:ext cx="12201906" cy="3917956"/>
          </a:xfrm>
          <a:prstGeom prst="rect">
            <a:avLst/>
          </a:prstGeom>
        </p:spPr>
      </p:pic>
    </p:spTree>
    <p:extLst>
      <p:ext uri="{BB962C8B-B14F-4D97-AF65-F5344CB8AC3E}">
        <p14:creationId xmlns:p14="http://schemas.microsoft.com/office/powerpoint/2010/main" val="3018941785"/>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Four high school boys look at a computer monit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230806346"/>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title="Two high school girls look at a robotics proje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3914775"/>
          </a:xfrm>
          <a:prstGeom prst="rect">
            <a:avLst/>
          </a:prstGeom>
        </p:spPr>
      </p:pic>
    </p:spTree>
    <p:extLst>
      <p:ext uri="{BB962C8B-B14F-4D97-AF65-F5344CB8AC3E}">
        <p14:creationId xmlns:p14="http://schemas.microsoft.com/office/powerpoint/2010/main" val="333799401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197428" y="6601556"/>
            <a:ext cx="3020009" cy="228600"/>
          </a:xfrm>
        </p:spPr>
        <p:txBody>
          <a:bodyPr/>
          <a:lstStyle/>
          <a:p>
            <a:r>
              <a:rPr lang="en-US" dirty="0"/>
              <a:t>Washington Student Achievement Council</a:t>
            </a:r>
          </a:p>
        </p:txBody>
      </p:sp>
      <p:sp>
        <p:nvSpPr>
          <p:cNvPr id="6" name="Slide Number Placeholder 5"/>
          <p:cNvSpPr>
            <a:spLocks noGrp="1"/>
          </p:cNvSpPr>
          <p:nvPr>
            <p:ph type="sldNum" sz="quarter" idx="12"/>
          </p:nvPr>
        </p:nvSpPr>
        <p:spPr>
          <a:xfrm>
            <a:off x="10668000" y="6624883"/>
            <a:ext cx="773502" cy="228600"/>
          </a:xfrm>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Eight high school age students throw graduation caps into the ai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967442019"/>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Two busses sit in front of the OSPI headquarters bui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 y="0"/>
            <a:ext cx="12201909" cy="3917957"/>
          </a:xfrm>
          <a:prstGeom prst="rect">
            <a:avLst/>
          </a:prstGeom>
        </p:spPr>
      </p:pic>
    </p:spTree>
    <p:extLst>
      <p:ext uri="{BB962C8B-B14F-4D97-AF65-F5344CB8AC3E}">
        <p14:creationId xmlns:p14="http://schemas.microsoft.com/office/powerpoint/2010/main" val="2511234334"/>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title="Two students in a classroom look at an experiment, not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2044420163"/>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Equity Statement">
    <p:spTree>
      <p:nvGrpSpPr>
        <p:cNvPr id="1" name=""/>
        <p:cNvGrpSpPr/>
        <p:nvPr/>
      </p:nvGrpSpPr>
      <p:grpSpPr>
        <a:xfrm>
          <a:off x="0" y="0"/>
          <a:ext cx="0" cy="0"/>
          <a:chOff x="0" y="0"/>
          <a:chExt cx="0" cy="0"/>
        </a:xfrm>
      </p:grpSpPr>
      <p:pic>
        <p:nvPicPr>
          <p:cNvPr id="11" name="Picture 10" title="Eight high school age students throw graduation caps into the air.">
            <a:extLst>
              <a:ext uri="{FF2B5EF4-FFF2-40B4-BE49-F238E27FC236}">
                <a16:creationId xmlns:a16="http://schemas.microsoft.com/office/drawing/2014/main" id="{3BC7BAF9-6B39-414C-AAFD-628335BA1668}"/>
              </a:ext>
            </a:extLst>
          </p:cNvPr>
          <p:cNvPicPr>
            <a:picLocks noChangeAspect="1"/>
          </p:cNvPicPr>
          <p:nvPr/>
        </p:nvPicPr>
        <p:blipFill rotWithShape="1">
          <a:blip r:embed="rId2">
            <a:extLst>
              <a:ext uri="{28A0092B-C50C-407E-A947-70E740481C1C}">
                <a14:useLocalDpi xmlns:a14="http://schemas.microsoft.com/office/drawing/2010/main" val="0"/>
              </a:ext>
            </a:extLst>
          </a:blip>
          <a:srcRect l="34556" r="17178"/>
          <a:stretch/>
        </p:blipFill>
        <p:spPr>
          <a:xfrm>
            <a:off x="0" y="1591925"/>
            <a:ext cx="5072417" cy="3541594"/>
          </a:xfrm>
          <a:prstGeom prst="rect">
            <a:avLst/>
          </a:prstGeom>
        </p:spPr>
      </p:pic>
      <p:sp>
        <p:nvSpPr>
          <p:cNvPr id="7"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13"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14"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pic>
        <p:nvPicPr>
          <p:cNvPr id="8" name="Picture 7" title="OSPI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8" y="5463238"/>
            <a:ext cx="5072417" cy="848662"/>
          </a:xfrm>
          <a:prstGeom prst="rect">
            <a:avLst/>
          </a:prstGeom>
        </p:spPr>
      </p:pic>
      <p:sp>
        <p:nvSpPr>
          <p:cNvPr id="9" name="TextBox 8"/>
          <p:cNvSpPr txBox="1"/>
          <p:nvPr/>
        </p:nvSpPr>
        <p:spPr>
          <a:xfrm>
            <a:off x="506104" y="637678"/>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6981866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Equity Statement">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7"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13"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14"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pic>
        <p:nvPicPr>
          <p:cNvPr id="8" name="Picture 7" title="OSPI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p:nvSpPr>
        <p:spPr>
          <a:xfrm>
            <a:off x="506104" y="637678"/>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9895545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Mission Vision Values">
    <p:spTree>
      <p:nvGrpSpPr>
        <p:cNvPr id="1" name=""/>
        <p:cNvGrpSpPr/>
        <p:nvPr/>
      </p:nvGrpSpPr>
      <p:grpSpPr>
        <a:xfrm>
          <a:off x="0" y="0"/>
          <a:ext cx="0" cy="0"/>
          <a:chOff x="0" y="0"/>
          <a:chExt cx="0" cy="0"/>
        </a:xfrm>
      </p:grpSpPr>
      <p:pic>
        <p:nvPicPr>
          <p:cNvPr id="18" name="Picture 17" title="Five middle school aged students look at a demonstration by a teacher, using a brain model.">
            <a:extLst>
              <a:ext uri="{FF2B5EF4-FFF2-40B4-BE49-F238E27FC236}">
                <a16:creationId xmlns:a16="http://schemas.microsoft.com/office/drawing/2014/main" id="{AE581247-625A-4EA3-B59B-39777518D05B}"/>
              </a:ext>
            </a:extLst>
          </p:cNvPr>
          <p:cNvPicPr>
            <a:picLocks noChangeAspect="1"/>
          </p:cNvPicPr>
          <p:nvPr/>
        </p:nvPicPr>
        <p:blipFill rotWithShape="1">
          <a:blip r:embed="rId2">
            <a:extLst>
              <a:ext uri="{28A0092B-C50C-407E-A947-70E740481C1C}">
                <a14:useLocalDpi xmlns:a14="http://schemas.microsoft.com/office/drawing/2010/main" val="0"/>
              </a:ext>
            </a:extLst>
          </a:blip>
          <a:srcRect l="11995" r="31709"/>
          <a:stretch/>
        </p:blipFill>
        <p:spPr>
          <a:xfrm>
            <a:off x="0" y="1578532"/>
            <a:ext cx="5047090" cy="3573498"/>
          </a:xfrm>
          <a:prstGeom prst="rect">
            <a:avLst/>
          </a:prstGeom>
        </p:spPr>
      </p:pic>
      <p:sp>
        <p:nvSpPr>
          <p:cNvPr id="1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16"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17"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9" name="TextBox 8"/>
          <p:cNvSpPr txBox="1"/>
          <p:nvPr/>
        </p:nvSpPr>
        <p:spPr>
          <a:xfrm>
            <a:off x="666159" y="570625"/>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p:nvSpPr>
        <p:spPr>
          <a:xfrm>
            <a:off x="5047090" y="570625"/>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p:nvSpPr>
        <p:spPr>
          <a:xfrm>
            <a:off x="666159" y="179475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p:nvSpPr>
        <p:spPr>
          <a:xfrm>
            <a:off x="5069836" y="1757078"/>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p:nvSpPr>
        <p:spPr>
          <a:xfrm>
            <a:off x="666159" y="3859189"/>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pic>
        <p:nvPicPr>
          <p:cNvPr id="19" name="Picture 18" title="OSPI logo">
            <a:extLst>
              <a:ext uri="{FF2B5EF4-FFF2-40B4-BE49-F238E27FC236}">
                <a16:creationId xmlns:a16="http://schemas.microsoft.com/office/drawing/2014/main" id="{883CB114-87C2-4342-8388-EE5406A33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8" y="5463238"/>
            <a:ext cx="5072417" cy="848662"/>
          </a:xfrm>
          <a:prstGeom prst="rect">
            <a:avLst/>
          </a:prstGeom>
        </p:spPr>
      </p:pic>
    </p:spTree>
    <p:extLst>
      <p:ext uri="{BB962C8B-B14F-4D97-AF65-F5344CB8AC3E}">
        <p14:creationId xmlns:p14="http://schemas.microsoft.com/office/powerpoint/2010/main" val="30577476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Mission Vision Values">
    <p:spTree>
      <p:nvGrpSpPr>
        <p:cNvPr id="1" name=""/>
        <p:cNvGrpSpPr/>
        <p:nvPr/>
      </p:nvGrpSpPr>
      <p:grpSpPr>
        <a:xfrm>
          <a:off x="0" y="0"/>
          <a:ext cx="0" cy="0"/>
          <a:chOff x="0" y="0"/>
          <a:chExt cx="0" cy="0"/>
        </a:xfrm>
      </p:grpSpPr>
      <p:pic>
        <p:nvPicPr>
          <p:cNvPr id="2" name="Picture 1" title="Four students gathered on carpet watching a teacher, not shown, who's reading to the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4400" cy="6858000"/>
          </a:xfrm>
          <a:prstGeom prst="rect">
            <a:avLst/>
          </a:prstGeom>
        </p:spPr>
      </p:pic>
      <p:sp>
        <p:nvSpPr>
          <p:cNvPr id="1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16"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17"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pic>
        <p:nvPicPr>
          <p:cNvPr id="8" name="Picture 7" title="OSPI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p:nvSpPr>
        <p:spPr>
          <a:xfrm>
            <a:off x="666159" y="570625"/>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Vision</a:t>
            </a:r>
          </a:p>
        </p:txBody>
      </p:sp>
      <p:sp>
        <p:nvSpPr>
          <p:cNvPr id="10" name="TextBox 9"/>
          <p:cNvSpPr txBox="1"/>
          <p:nvPr/>
        </p:nvSpPr>
        <p:spPr>
          <a:xfrm>
            <a:off x="5047090" y="570625"/>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p:nvSpPr>
        <p:spPr>
          <a:xfrm>
            <a:off x="666159" y="179475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p:nvSpPr>
        <p:spPr>
          <a:xfrm>
            <a:off x="5069836" y="1757078"/>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p:nvSpPr>
        <p:spPr>
          <a:xfrm>
            <a:off x="666159" y="3859189"/>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5724359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1">
                <a:solidFill>
                  <a:schemeClr val="tx1"/>
                </a:solidFill>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Six elementary age students laugh at a teacher, not show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14775"/>
          </a:xfrm>
          <a:prstGeom prst="rect">
            <a:avLst/>
          </a:prstGeom>
        </p:spPr>
      </p:pic>
    </p:spTree>
    <p:extLst>
      <p:ext uri="{BB962C8B-B14F-4D97-AF65-F5344CB8AC3E}">
        <p14:creationId xmlns:p14="http://schemas.microsoft.com/office/powerpoint/2010/main" val="3778826369"/>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1">
                <a:solidFill>
                  <a:schemeClr val="tx1"/>
                </a:solidFill>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2020 Washington Teacher of the Year Amy Campbell is surprised as she is announced as Teacher of the Year. To her left sits ESD 113 Regional Teacher of the Year Lisa Summers. To her right sits ESD 105 Regional Teacher of the Year Stephanie K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1" y="0"/>
            <a:ext cx="12201909" cy="3917956"/>
          </a:xfrm>
          <a:prstGeom prst="rect">
            <a:avLst/>
          </a:prstGeom>
        </p:spPr>
      </p:pic>
    </p:spTree>
    <p:extLst>
      <p:ext uri="{BB962C8B-B14F-4D97-AF65-F5344CB8AC3E}">
        <p14:creationId xmlns:p14="http://schemas.microsoft.com/office/powerpoint/2010/main" val="1835547257"/>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Five middle school aged students write on a penci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 y="0"/>
            <a:ext cx="12201906" cy="3917955"/>
          </a:xfrm>
          <a:prstGeom prst="rect">
            <a:avLst/>
          </a:prstGeom>
        </p:spPr>
      </p:pic>
    </p:spTree>
    <p:extLst>
      <p:ext uri="{BB962C8B-B14F-4D97-AF65-F5344CB8AC3E}">
        <p14:creationId xmlns:p14="http://schemas.microsoft.com/office/powerpoint/2010/main" val="264922874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title="A middle school aged boy and girl raise their hand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 y="0"/>
            <a:ext cx="12201903" cy="3917955"/>
          </a:xfrm>
          <a:prstGeom prst="rect">
            <a:avLst/>
          </a:prstGeom>
        </p:spPr>
      </p:pic>
    </p:spTree>
    <p:extLst>
      <p:ext uri="{BB962C8B-B14F-4D97-AF65-F5344CB8AC3E}">
        <p14:creationId xmlns:p14="http://schemas.microsoft.com/office/powerpoint/2010/main" val="673501656"/>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b="0">
                <a:solidFill>
                  <a:srgbClr val="40403D"/>
                </a:solidFill>
                <a:latin typeface="Segoe UI" panose="020B0502040204020203" pitchFamily="34" charset="0"/>
                <a:cs typeface="Segoe UI" panose="020B0502040204020203" pitchFamily="34" charset="0"/>
              </a:defRPr>
            </a:lvl1pPr>
          </a:lstStyle>
          <a:p>
            <a:endParaRPr lang="en-US"/>
          </a:p>
        </p:txBody>
      </p:sp>
      <p:sp>
        <p:nvSpPr>
          <p:cNvPr id="6" name="Rectangle 5"/>
          <p:cNvSpPr/>
          <p:nvPr/>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0403D"/>
                </a:solidFill>
                <a:latin typeface="Segoe UI" panose="020B0502040204020203" pitchFamily="34" charset="0"/>
                <a:cs typeface="Segoe UI" panose="020B0502040204020203" pitchFamily="34" charset="0"/>
              </a:rPr>
              <a:t>Edit Master text styles</a:t>
            </a:r>
          </a:p>
          <a:p>
            <a:pPr lvl="1"/>
            <a:r>
              <a:rPr lang="en-US" dirty="0">
                <a:solidFill>
                  <a:srgbClr val="40403D"/>
                </a:solidFill>
                <a:latin typeface="Segoe UI" panose="020B0502040204020203" pitchFamily="34" charset="0"/>
                <a:cs typeface="Segoe UI" panose="020B0502040204020203" pitchFamily="34" charset="0"/>
              </a:rPr>
              <a:t>Second level</a:t>
            </a:r>
          </a:p>
          <a:p>
            <a:pPr lvl="2"/>
            <a:r>
              <a:rPr lang="en-US" dirty="0">
                <a:solidFill>
                  <a:srgbClr val="40403D"/>
                </a:solidFill>
                <a:latin typeface="Segoe UI" panose="020B0502040204020203" pitchFamily="34" charset="0"/>
                <a:cs typeface="Segoe UI" panose="020B0502040204020203" pitchFamily="34" charset="0"/>
              </a:rPr>
              <a:t>Third level</a:t>
            </a:r>
          </a:p>
          <a:p>
            <a:pPr lvl="3"/>
            <a:r>
              <a:rPr lang="en-US" dirty="0">
                <a:solidFill>
                  <a:srgbClr val="40403D"/>
                </a:solidFill>
                <a:latin typeface="Segoe UI" panose="020B0502040204020203" pitchFamily="34" charset="0"/>
                <a:cs typeface="Segoe UI" panose="020B0502040204020203" pitchFamily="34" charset="0"/>
              </a:rPr>
              <a:t>Fourth level</a:t>
            </a:r>
          </a:p>
          <a:p>
            <a:pPr lvl="4"/>
            <a:r>
              <a:rPr lang="en-US" dirty="0">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13001707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fld id="{0C4664FB-1ADA-4F99-A49B-2DE7163FE82F}" type="datetimeFigureOut">
              <a:rPr lang="en-US" smtClean="0"/>
              <a:t>11/30/2020</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49DCBAD4-AB51-4895-A3AB-7E1A9E9A4E3E}" type="slidenum">
              <a:rPr lang="en-US" smtClean="0"/>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pic>
        <p:nvPicPr>
          <p:cNvPr id="4" name="Picture 3" title="OSPI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p:nvSpPr>
        <p:spPr>
          <a:xfrm>
            <a:off x="2609213" y="5706105"/>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p:nvSpPr>
        <p:spPr>
          <a:xfrm>
            <a:off x="7155817" y="5660123"/>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18131158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2558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11/30/2020</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Open Doors / Reengagement</a:t>
            </a:r>
          </a:p>
        </p:txBody>
      </p:sp>
    </p:spTree>
    <p:extLst>
      <p:ext uri="{BB962C8B-B14F-4D97-AF65-F5344CB8AC3E}">
        <p14:creationId xmlns:p14="http://schemas.microsoft.com/office/powerpoint/2010/main" val="6564030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5D386E17-F8CF-47AF-AE3A-C26E89DB1DB3}" type="datetime1">
              <a:rPr lang="en-US" smtClean="0"/>
              <a:t>11/30/2020</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0881483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2558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11/30/2020</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9381191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41982921-751A-4039-819B-4624610BA7C0}" type="datetime1">
              <a:rPr lang="en-US" smtClean="0"/>
              <a:t>11/30/2020</a:t>
            </a:fld>
            <a:r>
              <a:rPr lang="en-US"/>
              <a:t> |</a:t>
            </a:r>
            <a:endParaRPr lang="en-US" dirty="0"/>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824784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8C520A67-EF72-4EF3-B9F5-8D3C234F8A3E}" type="datetime1">
              <a:rPr lang="en-US" smtClean="0"/>
              <a:t>11/30/2020</a:t>
            </a:fld>
            <a:r>
              <a:rPr lang="en-US"/>
              <a:t> |</a:t>
            </a:r>
            <a:endParaRPr lang="en-US" dirty="0"/>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0851008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D1AE50F7-A69C-4B56-B33D-CD16CDBC5049}" type="datetime1">
              <a:rPr lang="en-US" smtClean="0"/>
              <a:t>11/30/2020</a:t>
            </a:fld>
            <a:r>
              <a:rPr lang="en-US"/>
              <a:t> |</a:t>
            </a:r>
            <a:endParaRPr lang="en-US" dirty="0"/>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39796314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189107D1-09AF-41F4-A424-7BD82757A508}" type="datetime1">
              <a:rPr lang="en-US" smtClean="0"/>
              <a:t>11/30/2020</a:t>
            </a:fld>
            <a:r>
              <a:rPr lang="en-US"/>
              <a:t> |</a:t>
            </a:r>
            <a:endParaRPr lang="en-US" dirty="0"/>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454806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45930C3B-8F0D-49BA-B8D8-A6A9239A92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843125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50974" y="5115080"/>
            <a:ext cx="8482544"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p:nvSpPr>
        <p:spPr>
          <a:xfrm>
            <a:off x="765041" y="666572"/>
            <a:ext cx="10481093" cy="769441"/>
          </a:xfrm>
          <a:prstGeom prst="rect">
            <a:avLst/>
          </a:prstGeom>
          <a:noFill/>
        </p:spPr>
        <p:txBody>
          <a:bodyPr wrap="square" rtlCol="0">
            <a:spAutoFit/>
          </a:bodyPr>
          <a:lstStyle/>
          <a:p>
            <a:r>
              <a:rPr lang="en-US" sz="4400" dirty="0"/>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Click to 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35F243A7-3AB4-4536-AADE-FF380E50D9E6}" type="datetime1">
              <a:rPr lang="en-US" smtClean="0"/>
              <a:t>11/30/2020</a:t>
            </a:fld>
            <a:r>
              <a:rPr lang="en-US"/>
              <a:t> |</a:t>
            </a:r>
            <a:endParaRPr lang="en-US" dirty="0"/>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3873803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1B2822EA-A644-495B-8815-4C70994813F7}" type="datetime1">
              <a:rPr lang="en-US" smtClean="0"/>
              <a:t>11/30/2020</a:t>
            </a:fld>
            <a:r>
              <a:rPr lang="en-US"/>
              <a:t> |</a:t>
            </a:r>
            <a:endParaRPr lang="en-US" dirty="0"/>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5003467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90D6690C-5134-4A25-A8E0-8B233ADCD8FC}" type="datetime1">
              <a:rPr lang="en-US" smtClean="0"/>
              <a:t>11/30/2020</a:t>
            </a:fld>
            <a:r>
              <a:rPr lang="en-US"/>
              <a:t> |</a:t>
            </a:r>
            <a:endParaRPr lang="en-US" dirty="0"/>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26827250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6897809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title="OSP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37766984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009B-FA83-4704-9792-08352ABA3A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6E91F8-2AE7-4E73-84EE-12887DB77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EBB5A0-CA3D-4B81-A3D1-ACE1D407C786}"/>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5" name="Footer Placeholder 4">
            <a:extLst>
              <a:ext uri="{FF2B5EF4-FFF2-40B4-BE49-F238E27FC236}">
                <a16:creationId xmlns:a16="http://schemas.microsoft.com/office/drawing/2014/main" id="{DB01F3D7-4AF7-454C-A775-FE955F39C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D2092-9906-49F1-B5C2-36EF12094A99}"/>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13902089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4C36-6E5E-4B3D-BB1B-C2046B750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8BDB5-9187-4B3C-8C7B-D72BF4FA9B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0830C-604F-440E-9A9B-810C54C98404}"/>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5" name="Footer Placeholder 4">
            <a:extLst>
              <a:ext uri="{FF2B5EF4-FFF2-40B4-BE49-F238E27FC236}">
                <a16:creationId xmlns:a16="http://schemas.microsoft.com/office/drawing/2014/main" id="{D6DBA20E-DE27-40C5-B639-850C4FE2D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068E2-E021-47FD-BFF6-5AB1DD1BF83A}"/>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19067785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1D82-D331-46F3-A2AB-822839B2D6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9D8983-85B7-4514-9410-7062B625F9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180F1D-99BB-4022-93E0-F5D2AFF771A7}"/>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5" name="Footer Placeholder 4">
            <a:extLst>
              <a:ext uri="{FF2B5EF4-FFF2-40B4-BE49-F238E27FC236}">
                <a16:creationId xmlns:a16="http://schemas.microsoft.com/office/drawing/2014/main" id="{B9B80F6C-79A4-406E-8259-E8B22AB94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5F7AB-2400-4BFD-93CE-5D38FCBD65C4}"/>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15103508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0F3F-A506-4EBF-BED9-80F6AD627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600558-E8B5-4BE8-89B7-13D7CAD208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E4221-81C7-4608-A8DF-9A8B07281C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B68637-95C6-4BB2-A635-C3C0349A35C8}"/>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6" name="Footer Placeholder 5">
            <a:extLst>
              <a:ext uri="{FF2B5EF4-FFF2-40B4-BE49-F238E27FC236}">
                <a16:creationId xmlns:a16="http://schemas.microsoft.com/office/drawing/2014/main" id="{0A4DF0D9-45F1-4363-89FE-AFC1ACD7A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FA561-8A4B-4834-9374-407D93FDEC21}"/>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4081481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4A0A-F832-4D58-A191-D63B7E4837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2C94-3039-4AAB-874A-056F35DC3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D5B61-096D-4902-AFE6-D761197C0C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0AFAA3-683B-43DA-BCF3-83A75A83C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BA47CA-9A03-4A1E-84C7-27D57AF14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A86146-7FC6-49C8-B6AF-12A8DE2D8EAC}"/>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8" name="Footer Placeholder 7">
            <a:extLst>
              <a:ext uri="{FF2B5EF4-FFF2-40B4-BE49-F238E27FC236}">
                <a16:creationId xmlns:a16="http://schemas.microsoft.com/office/drawing/2014/main" id="{4CFFEAAA-7666-44A0-A0CE-A81D95E033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89EC53-1594-473E-BEBC-120D5C6D1BB1}"/>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170830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9873404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5D4D3-6585-41D5-9EF7-A34C971058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C36382-8F69-415B-845F-1296149C2FA6}"/>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4" name="Footer Placeholder 3">
            <a:extLst>
              <a:ext uri="{FF2B5EF4-FFF2-40B4-BE49-F238E27FC236}">
                <a16:creationId xmlns:a16="http://schemas.microsoft.com/office/drawing/2014/main" id="{A75652C9-A700-44E5-B3F8-646ED46AD7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F726ED-E5E4-4D00-BA95-840649C2AD6A}"/>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25980773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8B300-BF50-4952-A628-A15821E3B954}"/>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3" name="Footer Placeholder 2">
            <a:extLst>
              <a:ext uri="{FF2B5EF4-FFF2-40B4-BE49-F238E27FC236}">
                <a16:creationId xmlns:a16="http://schemas.microsoft.com/office/drawing/2014/main" id="{B5E18A40-A1F7-48F4-B975-E65F336093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4D4F76-4801-4AA8-B2AD-1D7A1C4ED283}"/>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35009207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60FA-AF7A-4C30-9C97-D136A5980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E850D-23D3-4BA9-9AB1-4C48AB937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0DA47A-FCE9-4C0F-A1E7-4A4AFF74C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DA71B-43A6-419F-A776-554F913B2DC7}"/>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6" name="Footer Placeholder 5">
            <a:extLst>
              <a:ext uri="{FF2B5EF4-FFF2-40B4-BE49-F238E27FC236}">
                <a16:creationId xmlns:a16="http://schemas.microsoft.com/office/drawing/2014/main" id="{D2161886-E881-48C8-9CE0-48AF9D64A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45E27-6532-49F6-9357-41F43184F7DC}"/>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32924506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8558-9F6E-45E0-A1C6-2E3B13690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38B9D6-6A4D-4CAE-A8CC-381D468F77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9E1DA0-6521-49A1-B9C6-F49EB2E49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B5DE36-6157-4DD6-8466-586845583A5F}"/>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6" name="Footer Placeholder 5">
            <a:extLst>
              <a:ext uri="{FF2B5EF4-FFF2-40B4-BE49-F238E27FC236}">
                <a16:creationId xmlns:a16="http://schemas.microsoft.com/office/drawing/2014/main" id="{B0E94BF2-42ED-4D77-8145-375710E5F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611DC-D779-4E26-AEEF-BE4C13723FA1}"/>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24175998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9DF6-7659-4607-8EEE-4632BC7B1A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524D4F-F57C-4453-9066-A06CDFA96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C4674-6460-406B-8D0C-F50568ADC1C5}"/>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5" name="Footer Placeholder 4">
            <a:extLst>
              <a:ext uri="{FF2B5EF4-FFF2-40B4-BE49-F238E27FC236}">
                <a16:creationId xmlns:a16="http://schemas.microsoft.com/office/drawing/2014/main" id="{3546C530-4E86-42CF-B215-E21FECE32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3F057-6045-4620-ADAB-8B576B7E0938}"/>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2019871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0A6963-D8F7-4278-8CDE-8C03CEE030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CFC7D-810C-4FD3-8420-A07347BC9C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AA797-FE25-42EB-A493-53CFD069CFA7}"/>
              </a:ext>
            </a:extLst>
          </p:cNvPr>
          <p:cNvSpPr>
            <a:spLocks noGrp="1"/>
          </p:cNvSpPr>
          <p:nvPr>
            <p:ph type="dt" sz="half" idx="10"/>
          </p:nvPr>
        </p:nvSpPr>
        <p:spPr/>
        <p:txBody>
          <a:bodyPr/>
          <a:lstStyle/>
          <a:p>
            <a:fld id="{50BB8679-2A45-4122-9A9F-29F90E1889D0}" type="datetimeFigureOut">
              <a:rPr lang="en-US" smtClean="0"/>
              <a:t>11/30/2020</a:t>
            </a:fld>
            <a:endParaRPr lang="en-US"/>
          </a:p>
        </p:txBody>
      </p:sp>
      <p:sp>
        <p:nvSpPr>
          <p:cNvPr id="5" name="Footer Placeholder 4">
            <a:extLst>
              <a:ext uri="{FF2B5EF4-FFF2-40B4-BE49-F238E27FC236}">
                <a16:creationId xmlns:a16="http://schemas.microsoft.com/office/drawing/2014/main" id="{5C412B45-5427-4126-8365-C62A91DF3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7EB65-414D-4820-8FBA-4DD979BD388B}"/>
              </a:ext>
            </a:extLst>
          </p:cNvPr>
          <p:cNvSpPr>
            <a:spLocks noGrp="1"/>
          </p:cNvSpPr>
          <p:nvPr>
            <p:ph type="sldNum" sz="quarter" idx="12"/>
          </p:nvPr>
        </p:nvSpPr>
        <p:spPr/>
        <p:txBody>
          <a:bodyPr/>
          <a:lstStyle/>
          <a:p>
            <a:fld id="{727B78B0-8A9D-428E-B056-F8F60E492051}" type="slidenum">
              <a:rPr lang="en-US" smtClean="0"/>
              <a:t>‹#›</a:t>
            </a:fld>
            <a:endParaRPr lang="en-US"/>
          </a:p>
        </p:txBody>
      </p:sp>
    </p:spTree>
    <p:extLst>
      <p:ext uri="{BB962C8B-B14F-4D97-AF65-F5344CB8AC3E}">
        <p14:creationId xmlns:p14="http://schemas.microsoft.com/office/powerpoint/2010/main" val="3021360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06339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285926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3697026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65790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813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7783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115656"/>
            <a:ext cx="11125200" cy="914400"/>
          </a:xfrm>
        </p:spPr>
        <p:txBody>
          <a:bodyPr anchor="b">
            <a:normAutofit/>
          </a:bodyPr>
          <a:lstStyle>
            <a:lvl1pPr algn="ctr">
              <a:defRPr sz="4800" spc="-50" baseline="0">
                <a:solidFill>
                  <a:schemeClr val="tx1"/>
                </a:solidFill>
                <a:latin typeface="+mj-lt"/>
              </a:defRPr>
            </a:lvl1pPr>
          </a:lstStyle>
          <a:p>
            <a:r>
              <a:rPr lang="en-US" dirty="0"/>
              <a:t>Click to edit Master title style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400" cap="all" spc="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Picture Placeholder 2"/>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71046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212854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007810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361098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128768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92017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1305578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925862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4252762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337896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Washington Student Achievement Council</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397936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576927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064710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1147373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1"/>
        <p:cNvGrpSpPr/>
        <p:nvPr/>
      </p:nvGrpSpPr>
      <p:grpSpPr>
        <a:xfrm>
          <a:off x="0" y="0"/>
          <a:ext cx="0" cy="0"/>
          <a:chOff x="0" y="0"/>
          <a:chExt cx="0" cy="0"/>
        </a:xfrm>
      </p:grpSpPr>
      <p:sp>
        <p:nvSpPr>
          <p:cNvPr id="142" name="Google Shape;14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81"/>
          <p:cNvSpPr txBox="1">
            <a:spLocks noGrp="1"/>
          </p:cNvSpPr>
          <p:nvPr>
            <p:ph type="body" idx="1"/>
          </p:nvPr>
        </p:nvSpPr>
        <p:spPr>
          <a:xfrm>
            <a:off x="838200" y="1825626"/>
            <a:ext cx="5181600" cy="418328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44" name="Google Shape;144;p81"/>
          <p:cNvSpPr txBox="1">
            <a:spLocks noGrp="1"/>
          </p:cNvSpPr>
          <p:nvPr>
            <p:ph type="body" idx="2"/>
          </p:nvPr>
        </p:nvSpPr>
        <p:spPr>
          <a:xfrm>
            <a:off x="6172200" y="1825626"/>
            <a:ext cx="5181600" cy="418328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45" name="Google Shape;145;p81"/>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46" name="Google Shape;146;p81"/>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81829FA8-3576-45E9-A42E-7EF1684DE9B4}" type="datetime1">
              <a:rPr lang="en-US" smtClean="0"/>
              <a:t>11/30/2020</a:t>
            </a:fld>
            <a:endParaRPr/>
          </a:p>
        </p:txBody>
      </p:sp>
      <p:sp>
        <p:nvSpPr>
          <p:cNvPr id="147" name="Google Shape;147;p81"/>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1761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8"/>
        <p:cNvGrpSpPr/>
        <p:nvPr/>
      </p:nvGrpSpPr>
      <p:grpSpPr>
        <a:xfrm>
          <a:off x="0" y="0"/>
          <a:ext cx="0" cy="0"/>
          <a:chOff x="0" y="0"/>
          <a:chExt cx="0" cy="0"/>
        </a:xfrm>
      </p:grpSpPr>
      <p:sp>
        <p:nvSpPr>
          <p:cNvPr id="149" name="Google Shape;149;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82"/>
          <p:cNvSpPr txBox="1">
            <a:spLocks noGrp="1"/>
          </p:cNvSpPr>
          <p:nvPr>
            <p:ph type="body" idx="1"/>
          </p:nvPr>
        </p:nvSpPr>
        <p:spPr>
          <a:xfrm>
            <a:off x="838200" y="1825626"/>
            <a:ext cx="10515600" cy="4255861"/>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51" name="Google Shape;151;p82"/>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52" name="Google Shape;152;p82"/>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73D6FC0F-30EA-46BD-88B8-EB639433E249}" type="datetime1">
              <a:rPr lang="en-US" smtClean="0"/>
              <a:t>11/30/2020</a:t>
            </a:fld>
            <a:endParaRPr/>
          </a:p>
        </p:txBody>
      </p:sp>
      <p:sp>
        <p:nvSpPr>
          <p:cNvPr id="153" name="Google Shape;153;p82"/>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3149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ission Vision Values">
  <p:cSld name="Mission Vision Values">
    <p:spTree>
      <p:nvGrpSpPr>
        <p:cNvPr id="1" name="Shape 154"/>
        <p:cNvGrpSpPr/>
        <p:nvPr/>
      </p:nvGrpSpPr>
      <p:grpSpPr>
        <a:xfrm>
          <a:off x="0" y="0"/>
          <a:ext cx="0" cy="0"/>
          <a:chOff x="0" y="0"/>
          <a:chExt cx="0" cy="0"/>
        </a:xfrm>
      </p:grpSpPr>
      <p:pic>
        <p:nvPicPr>
          <p:cNvPr id="155" name="Google Shape;155;p85"/>
          <p:cNvPicPr preferRelativeResize="0"/>
          <p:nvPr/>
        </p:nvPicPr>
        <p:blipFill rotWithShape="1">
          <a:blip r:embed="rId2">
            <a:alphaModFix/>
          </a:blip>
          <a:srcRect l="26488" r="27542"/>
          <a:stretch/>
        </p:blipFill>
        <p:spPr>
          <a:xfrm>
            <a:off x="0" y="0"/>
            <a:ext cx="4728755" cy="6858000"/>
          </a:xfrm>
          <a:prstGeom prst="rect">
            <a:avLst/>
          </a:prstGeom>
          <a:noFill/>
          <a:ln>
            <a:noFill/>
          </a:ln>
        </p:spPr>
      </p:pic>
      <p:sp>
        <p:nvSpPr>
          <p:cNvPr id="156" name="Google Shape;156;p85"/>
          <p:cNvSpPr/>
          <p:nvPr/>
        </p:nvSpPr>
        <p:spPr>
          <a:xfrm>
            <a:off x="-2721" y="0"/>
            <a:ext cx="4730569" cy="6858000"/>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7" name="Google Shape;157;p85"/>
          <p:cNvPicPr preferRelativeResize="0"/>
          <p:nvPr/>
        </p:nvPicPr>
        <p:blipFill rotWithShape="1">
          <a:blip r:embed="rId3">
            <a:alphaModFix/>
          </a:blip>
          <a:srcRect/>
          <a:stretch/>
        </p:blipFill>
        <p:spPr>
          <a:xfrm>
            <a:off x="5684149" y="5699186"/>
            <a:ext cx="5491239" cy="918735"/>
          </a:xfrm>
          <a:prstGeom prst="rect">
            <a:avLst/>
          </a:prstGeom>
          <a:noFill/>
          <a:ln>
            <a:noFill/>
          </a:ln>
        </p:spPr>
      </p:pic>
      <p:sp>
        <p:nvSpPr>
          <p:cNvPr id="158" name="Google Shape;158;p85"/>
          <p:cNvSpPr txBox="1"/>
          <p:nvPr/>
        </p:nvSpPr>
        <p:spPr>
          <a:xfrm>
            <a:off x="477673" y="504969"/>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chemeClr val="dk1"/>
                </a:solidFill>
                <a:latin typeface="Quattrocento Sans"/>
                <a:ea typeface="Quattrocento Sans"/>
                <a:cs typeface="Quattrocento Sans"/>
                <a:sym typeface="Quattrocento Sans"/>
              </a:rPr>
              <a:t>Vision</a:t>
            </a:r>
            <a:endParaRPr sz="2400"/>
          </a:p>
        </p:txBody>
      </p:sp>
      <p:sp>
        <p:nvSpPr>
          <p:cNvPr id="159" name="Google Shape;159;p85"/>
          <p:cNvSpPr txBox="1"/>
          <p:nvPr/>
        </p:nvSpPr>
        <p:spPr>
          <a:xfrm>
            <a:off x="4967785" y="504967"/>
            <a:ext cx="6878472" cy="67705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1800" b="0" i="1" u="none" strike="noStrike" cap="none">
                <a:solidFill>
                  <a:srgbClr val="40403D"/>
                </a:solidFill>
                <a:latin typeface="Quattrocento Sans"/>
                <a:ea typeface="Quattrocento Sans"/>
                <a:cs typeface="Quattrocento Sans"/>
                <a:sym typeface="Quattrocento Sans"/>
              </a:rPr>
              <a:t>All students prepared for post-secondary pathways, careers, and civic engagement.</a:t>
            </a:r>
            <a:endParaRPr sz="2400"/>
          </a:p>
        </p:txBody>
      </p:sp>
      <p:sp>
        <p:nvSpPr>
          <p:cNvPr id="160" name="Google Shape;160;p85"/>
          <p:cNvSpPr txBox="1"/>
          <p:nvPr/>
        </p:nvSpPr>
        <p:spPr>
          <a:xfrm>
            <a:off x="477673" y="1504062"/>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rgbClr val="40403D"/>
                </a:solidFill>
                <a:latin typeface="Quattrocento Sans"/>
                <a:ea typeface="Quattrocento Sans"/>
                <a:cs typeface="Quattrocento Sans"/>
                <a:sym typeface="Quattrocento Sans"/>
              </a:rPr>
              <a:t>Mission</a:t>
            </a:r>
            <a:endParaRPr sz="2400"/>
          </a:p>
        </p:txBody>
      </p:sp>
      <p:sp>
        <p:nvSpPr>
          <p:cNvPr id="161" name="Google Shape;161;p85"/>
          <p:cNvSpPr txBox="1"/>
          <p:nvPr/>
        </p:nvSpPr>
        <p:spPr>
          <a:xfrm>
            <a:off x="4967785" y="1504062"/>
            <a:ext cx="6878472" cy="1508051"/>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1800" b="0" i="0" u="none" strike="noStrike" cap="none">
                <a:solidFill>
                  <a:srgbClr val="40403D"/>
                </a:solidFill>
                <a:latin typeface="Quattrocento Sans"/>
                <a:ea typeface="Quattrocento Sans"/>
                <a:cs typeface="Quattrocento Sans"/>
                <a:sym typeface="Quattrocento Sans"/>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sz="2400"/>
          </a:p>
        </p:txBody>
      </p:sp>
      <p:sp>
        <p:nvSpPr>
          <p:cNvPr id="162" name="Google Shape;162;p85"/>
          <p:cNvSpPr txBox="1"/>
          <p:nvPr/>
        </p:nvSpPr>
        <p:spPr>
          <a:xfrm>
            <a:off x="477673" y="3334153"/>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rgbClr val="40403D"/>
                </a:solidFill>
                <a:latin typeface="Quattrocento Sans"/>
                <a:ea typeface="Quattrocento Sans"/>
                <a:cs typeface="Quattrocento Sans"/>
                <a:sym typeface="Quattrocento Sans"/>
              </a:rPr>
              <a:t>Values</a:t>
            </a:r>
            <a:endParaRPr sz="2400"/>
          </a:p>
        </p:txBody>
      </p:sp>
      <p:sp>
        <p:nvSpPr>
          <p:cNvPr id="163" name="Google Shape;163;p85"/>
          <p:cNvSpPr txBox="1"/>
          <p:nvPr/>
        </p:nvSpPr>
        <p:spPr>
          <a:xfrm>
            <a:off x="4967785" y="3334153"/>
            <a:ext cx="6878472" cy="1231052"/>
          </a:xfrm>
          <a:prstGeom prst="rect">
            <a:avLst/>
          </a:prstGeom>
          <a:noFill/>
          <a:ln>
            <a:noFill/>
          </a:ln>
        </p:spPr>
        <p:txBody>
          <a:bodyPr spcFirstLastPara="1" wrap="square" lIns="121900" tIns="60933" rIns="121900" bIns="60933" anchor="t" anchorCtr="0">
            <a:spAutoFit/>
          </a:bodyPr>
          <a:lstStyle/>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Ensuring Equity</a:t>
            </a:r>
            <a:endParaRPr sz="2400"/>
          </a:p>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Collaboration and Service</a:t>
            </a:r>
            <a:endParaRPr sz="2400"/>
          </a:p>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Achieving Excellence through Continuous Improvement</a:t>
            </a:r>
            <a:endParaRPr sz="2400"/>
          </a:p>
          <a:p>
            <a:pPr marL="285744" marR="0" lvl="0" indent="-285744" algn="l" rtl="0">
              <a:lnSpc>
                <a:spcPct val="100000"/>
              </a:lnSpc>
              <a:spcBef>
                <a:spcPts val="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Focus on the Whole Child</a:t>
            </a:r>
            <a:endParaRPr sz="2400"/>
          </a:p>
        </p:txBody>
      </p:sp>
    </p:spTree>
    <p:extLst>
      <p:ext uri="{BB962C8B-B14F-4D97-AF65-F5344CB8AC3E}">
        <p14:creationId xmlns:p14="http://schemas.microsoft.com/office/powerpoint/2010/main" val="3412026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quity Statement">
  <p:cSld name="Equity Statement">
    <p:spTree>
      <p:nvGrpSpPr>
        <p:cNvPr id="1" name="Shape 164"/>
        <p:cNvGrpSpPr/>
        <p:nvPr/>
      </p:nvGrpSpPr>
      <p:grpSpPr>
        <a:xfrm>
          <a:off x="0" y="0"/>
          <a:ext cx="0" cy="0"/>
          <a:chOff x="0" y="0"/>
          <a:chExt cx="0" cy="0"/>
        </a:xfrm>
      </p:grpSpPr>
      <p:pic>
        <p:nvPicPr>
          <p:cNvPr id="165" name="Google Shape;165;p86"/>
          <p:cNvPicPr preferRelativeResize="0"/>
          <p:nvPr/>
        </p:nvPicPr>
        <p:blipFill rotWithShape="1">
          <a:blip r:embed="rId2">
            <a:alphaModFix/>
          </a:blip>
          <a:srcRect l="26488" r="27542"/>
          <a:stretch/>
        </p:blipFill>
        <p:spPr>
          <a:xfrm>
            <a:off x="0" y="0"/>
            <a:ext cx="4728755" cy="6858000"/>
          </a:xfrm>
          <a:prstGeom prst="rect">
            <a:avLst/>
          </a:prstGeom>
          <a:noFill/>
          <a:ln>
            <a:noFill/>
          </a:ln>
        </p:spPr>
      </p:pic>
      <p:sp>
        <p:nvSpPr>
          <p:cNvPr id="166" name="Google Shape;166;p86"/>
          <p:cNvSpPr/>
          <p:nvPr/>
        </p:nvSpPr>
        <p:spPr>
          <a:xfrm>
            <a:off x="-2721" y="0"/>
            <a:ext cx="4730569" cy="6858000"/>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7" name="Google Shape;167;p86"/>
          <p:cNvPicPr preferRelativeResize="0"/>
          <p:nvPr/>
        </p:nvPicPr>
        <p:blipFill rotWithShape="1">
          <a:blip r:embed="rId3">
            <a:alphaModFix/>
          </a:blip>
          <a:srcRect/>
          <a:stretch/>
        </p:blipFill>
        <p:spPr>
          <a:xfrm>
            <a:off x="5684149" y="5699186"/>
            <a:ext cx="5491239" cy="918735"/>
          </a:xfrm>
          <a:prstGeom prst="rect">
            <a:avLst/>
          </a:prstGeom>
          <a:noFill/>
          <a:ln>
            <a:noFill/>
          </a:ln>
        </p:spPr>
      </p:pic>
      <p:sp>
        <p:nvSpPr>
          <p:cNvPr id="168" name="Google Shape;168;p86"/>
          <p:cNvSpPr txBox="1"/>
          <p:nvPr/>
        </p:nvSpPr>
        <p:spPr>
          <a:xfrm>
            <a:off x="477673" y="504968"/>
            <a:ext cx="3875964" cy="615499"/>
          </a:xfrm>
          <a:prstGeom prst="rect">
            <a:avLst/>
          </a:prstGeom>
          <a:noFill/>
          <a:ln>
            <a:noFill/>
          </a:ln>
        </p:spPr>
        <p:txBody>
          <a:bodyPr spcFirstLastPara="1" wrap="square" lIns="121900" tIns="60933" rIns="121900" bIns="60933" anchor="t" anchorCtr="0">
            <a:spAutoFit/>
          </a:bodyPr>
          <a:lstStyle/>
          <a:p>
            <a:pPr marL="0" marR="0" lvl="0" indent="0" algn="r" rtl="0">
              <a:lnSpc>
                <a:spcPct val="100000"/>
              </a:lnSpc>
              <a:spcBef>
                <a:spcPts val="0"/>
              </a:spcBef>
              <a:spcAft>
                <a:spcPts val="0"/>
              </a:spcAft>
              <a:buNone/>
            </a:pPr>
            <a:r>
              <a:rPr lang="en-US" sz="3200" b="1" i="0" u="none" strike="noStrike" cap="none">
                <a:solidFill>
                  <a:srgbClr val="40403D"/>
                </a:solidFill>
                <a:latin typeface="Quattrocento Sans"/>
                <a:ea typeface="Quattrocento Sans"/>
                <a:cs typeface="Quattrocento Sans"/>
                <a:sym typeface="Quattrocento Sans"/>
              </a:rPr>
              <a:t>Equity Statement</a:t>
            </a:r>
            <a:endParaRPr sz="2400"/>
          </a:p>
        </p:txBody>
      </p:sp>
      <p:sp>
        <p:nvSpPr>
          <p:cNvPr id="169" name="Google Shape;169;p86"/>
          <p:cNvSpPr txBox="1"/>
          <p:nvPr/>
        </p:nvSpPr>
        <p:spPr>
          <a:xfrm>
            <a:off x="4967785" y="504968"/>
            <a:ext cx="6878472" cy="4785871"/>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1800" b="0" i="0" u="none" strike="noStrike" cap="none">
                <a:solidFill>
                  <a:srgbClr val="40403D"/>
                </a:solidFill>
                <a:latin typeface="Quattrocento Sans"/>
                <a:ea typeface="Quattrocento Sans"/>
                <a:cs typeface="Quattrocento Sans"/>
                <a:sym typeface="Quattrocento Sans"/>
              </a:rPr>
              <a:t>Each student, family, and community possesses strengths and cultural knowledge that benefits their peers, educators, and schools.</a:t>
            </a:r>
            <a:endParaRPr sz="2400"/>
          </a:p>
          <a:p>
            <a:pPr marL="0" marR="0" lvl="0" indent="0" algn="l" rtl="0">
              <a:lnSpc>
                <a:spcPct val="100000"/>
              </a:lnSpc>
              <a:spcBef>
                <a:spcPts val="600"/>
              </a:spcBef>
              <a:spcAft>
                <a:spcPts val="0"/>
              </a:spcAft>
              <a:buNone/>
            </a:pPr>
            <a:r>
              <a:rPr lang="en-US" sz="1800" b="0" i="0" u="none" strike="noStrike" cap="none">
                <a:solidFill>
                  <a:srgbClr val="40403D"/>
                </a:solidFill>
                <a:latin typeface="Quattrocento Sans"/>
                <a:ea typeface="Quattrocento Sans"/>
                <a:cs typeface="Quattrocento Sans"/>
                <a:sym typeface="Quattrocento Sans"/>
              </a:rPr>
              <a:t>Ensuring educational equity:</a:t>
            </a:r>
            <a:endParaRPr sz="2400"/>
          </a:p>
          <a:p>
            <a:pPr marL="285744" marR="0" lvl="0" indent="-285744" algn="l" rtl="0">
              <a:lnSpc>
                <a:spcPct val="100000"/>
              </a:lnSpc>
              <a:spcBef>
                <a:spcPts val="60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sz="2400"/>
          </a:p>
          <a:p>
            <a:pPr marL="285744" marR="0" lvl="0" indent="-285744" algn="l" rtl="0">
              <a:lnSpc>
                <a:spcPct val="100000"/>
              </a:lnSpc>
              <a:spcBef>
                <a:spcPts val="600"/>
              </a:spcBef>
              <a:spcAft>
                <a:spcPts val="0"/>
              </a:spcAft>
              <a:buClr>
                <a:srgbClr val="000000"/>
              </a:buClr>
              <a:buSzPts val="1350"/>
              <a:buFont typeface="Arial"/>
              <a:buChar char="•"/>
            </a:pPr>
            <a:r>
              <a:rPr lang="en-US" sz="1800" b="0" i="0" u="none" strike="noStrike" cap="none">
                <a:solidFill>
                  <a:srgbClr val="40403D"/>
                </a:solidFill>
                <a:latin typeface="Quattrocento Sans"/>
                <a:ea typeface="Quattrocento Sans"/>
                <a:cs typeface="Quattrocento Sans"/>
                <a:sym typeface="Quattrocento Sans"/>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sz="2400"/>
          </a:p>
        </p:txBody>
      </p:sp>
    </p:spTree>
    <p:extLst>
      <p:ext uri="{BB962C8B-B14F-4D97-AF65-F5344CB8AC3E}">
        <p14:creationId xmlns:p14="http://schemas.microsoft.com/office/powerpoint/2010/main" val="3155180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sp>
        <p:nvSpPr>
          <p:cNvPr id="171" name="Google Shape;171;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2" name="Google Shape;172;p88"/>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73" name="Google Shape;173;p88"/>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AF4054F7-C8F0-432D-8750-5641EAC23029}" type="datetime1">
              <a:rPr lang="en-US" smtClean="0"/>
              <a:t>11/30/2020</a:t>
            </a:fld>
            <a:endParaRPr/>
          </a:p>
        </p:txBody>
      </p:sp>
      <p:sp>
        <p:nvSpPr>
          <p:cNvPr id="174" name="Google Shape;174;p88"/>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3060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5"/>
        <p:cNvGrpSpPr/>
        <p:nvPr/>
      </p:nvGrpSpPr>
      <p:grpSpPr>
        <a:xfrm>
          <a:off x="0" y="0"/>
          <a:ext cx="0" cy="0"/>
          <a:chOff x="0" y="0"/>
          <a:chExt cx="0" cy="0"/>
        </a:xfrm>
      </p:grpSpPr>
      <p:sp>
        <p:nvSpPr>
          <p:cNvPr id="176" name="Google Shape;176;p8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8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78" name="Google Shape;178;p89"/>
          <p:cNvSpPr txBox="1">
            <a:spLocks noGrp="1"/>
          </p:cNvSpPr>
          <p:nvPr>
            <p:ph type="body" idx="2"/>
          </p:nvPr>
        </p:nvSpPr>
        <p:spPr>
          <a:xfrm>
            <a:off x="839789" y="2505075"/>
            <a:ext cx="5157787" cy="3547383"/>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79" name="Google Shape;179;p8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80" name="Google Shape;180;p89"/>
          <p:cNvSpPr txBox="1">
            <a:spLocks noGrp="1"/>
          </p:cNvSpPr>
          <p:nvPr>
            <p:ph type="body" idx="4"/>
          </p:nvPr>
        </p:nvSpPr>
        <p:spPr>
          <a:xfrm>
            <a:off x="6172201" y="2505075"/>
            <a:ext cx="5183188" cy="3547383"/>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181" name="Google Shape;181;p89"/>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82" name="Google Shape;182;p89"/>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160008D0-D66D-44AC-9B73-9A07D7F66B3F}" type="datetime1">
              <a:rPr lang="en-US" smtClean="0"/>
              <a:t>11/30/2020</a:t>
            </a:fld>
            <a:endParaRPr/>
          </a:p>
        </p:txBody>
      </p:sp>
      <p:sp>
        <p:nvSpPr>
          <p:cNvPr id="183" name="Google Shape;183;p89"/>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860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514600"/>
            <a:ext cx="10515600" cy="2743200"/>
          </a:xfrm>
        </p:spPr>
        <p:txBody>
          <a:bodyPr anchor="b">
            <a:normAutofit/>
          </a:bodyPr>
          <a:lstStyle>
            <a:lvl1pPr algn="ctr">
              <a:defRPr sz="4400" spc="-50"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5257800"/>
            <a:ext cx="10515600" cy="914400"/>
          </a:xfrm>
        </p:spPr>
        <p:txBody>
          <a:bodyPr>
            <a:normAutofit/>
          </a:bodyPr>
          <a:lstStyle>
            <a:lvl1pPr marL="0" indent="0" algn="ctr">
              <a:spcBef>
                <a:spcPts val="0"/>
              </a:spcBef>
              <a:buNone/>
              <a:defRPr sz="2000" cap="all" spc="50" baseline="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189"/>
        <p:cNvGrpSpPr/>
        <p:nvPr/>
      </p:nvGrpSpPr>
      <p:grpSpPr>
        <a:xfrm>
          <a:off x="0" y="0"/>
          <a:ext cx="0" cy="0"/>
          <a:chOff x="0" y="0"/>
          <a:chExt cx="0" cy="0"/>
        </a:xfrm>
      </p:grpSpPr>
      <p:sp>
        <p:nvSpPr>
          <p:cNvPr id="190" name="Google Shape;190;p10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101"/>
          <p:cNvSpPr>
            <a:spLocks noGrp="1"/>
          </p:cNvSpPr>
          <p:nvPr>
            <p:ph type="pic" idx="2"/>
          </p:nvPr>
        </p:nvSpPr>
        <p:spPr>
          <a:xfrm>
            <a:off x="0" y="0"/>
            <a:ext cx="12192000" cy="39211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192" name="Google Shape;192;p101"/>
          <p:cNvPicPr preferRelativeResize="0"/>
          <p:nvPr/>
        </p:nvPicPr>
        <p:blipFill rotWithShape="1">
          <a:blip r:embed="rId2">
            <a:alphaModFix/>
          </a:blip>
          <a:srcRect t="49727" b="13874"/>
          <a:stretch/>
        </p:blipFill>
        <p:spPr>
          <a:xfrm>
            <a:off x="0" y="1"/>
            <a:ext cx="12192000" cy="3949019"/>
          </a:xfrm>
          <a:prstGeom prst="rect">
            <a:avLst/>
          </a:prstGeom>
          <a:noFill/>
          <a:ln>
            <a:noFill/>
          </a:ln>
        </p:spPr>
      </p:pic>
      <p:sp>
        <p:nvSpPr>
          <p:cNvPr id="193" name="Google Shape;193;p101"/>
          <p:cNvSpPr/>
          <p:nvPr/>
        </p:nvSpPr>
        <p:spPr>
          <a:xfrm>
            <a:off x="0" y="-27895"/>
            <a:ext cx="12192000" cy="3976915"/>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69921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4"/>
        <p:cNvGrpSpPr/>
        <p:nvPr/>
      </p:nvGrpSpPr>
      <p:grpSpPr>
        <a:xfrm>
          <a:off x="0" y="0"/>
          <a:ext cx="0" cy="0"/>
          <a:chOff x="0" y="0"/>
          <a:chExt cx="0" cy="0"/>
        </a:xfrm>
      </p:grpSpPr>
      <p:sp>
        <p:nvSpPr>
          <p:cNvPr id="195" name="Google Shape;195;p120"/>
          <p:cNvSpPr/>
          <p:nvPr/>
        </p:nvSpPr>
        <p:spPr>
          <a:xfrm>
            <a:off x="0" y="0"/>
            <a:ext cx="12192000" cy="3564331"/>
          </a:xfrm>
          <a:prstGeom prst="rect">
            <a:avLst/>
          </a:prstGeom>
          <a:solidFill>
            <a:srgbClr val="FBC639"/>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6" name="Google Shape;196;p1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120"/>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pic>
        <p:nvPicPr>
          <p:cNvPr id="198" name="Google Shape;198;p120"/>
          <p:cNvPicPr preferRelativeResize="0"/>
          <p:nvPr/>
        </p:nvPicPr>
        <p:blipFill rotWithShape="1">
          <a:blip r:embed="rId2">
            <a:alphaModFix/>
          </a:blip>
          <a:srcRect/>
          <a:stretch/>
        </p:blipFill>
        <p:spPr>
          <a:xfrm>
            <a:off x="663425" y="6188133"/>
            <a:ext cx="2737153" cy="457951"/>
          </a:xfrm>
          <a:prstGeom prst="rect">
            <a:avLst/>
          </a:prstGeom>
          <a:noFill/>
          <a:ln>
            <a:noFill/>
          </a:ln>
        </p:spPr>
      </p:pic>
    </p:spTree>
    <p:extLst>
      <p:ext uri="{BB962C8B-B14F-4D97-AF65-F5344CB8AC3E}">
        <p14:creationId xmlns:p14="http://schemas.microsoft.com/office/powerpoint/2010/main" val="258248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199"/>
        <p:cNvGrpSpPr/>
        <p:nvPr/>
      </p:nvGrpSpPr>
      <p:grpSpPr>
        <a:xfrm>
          <a:off x="0" y="0"/>
          <a:ext cx="0" cy="0"/>
          <a:chOff x="0" y="0"/>
          <a:chExt cx="0" cy="0"/>
        </a:xfrm>
      </p:grpSpPr>
      <p:sp>
        <p:nvSpPr>
          <p:cNvPr id="200" name="Google Shape;200;p12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21"/>
          <p:cNvSpPr>
            <a:spLocks noGrp="1"/>
          </p:cNvSpPr>
          <p:nvPr>
            <p:ph type="pic" idx="2"/>
          </p:nvPr>
        </p:nvSpPr>
        <p:spPr>
          <a:xfrm>
            <a:off x="0" y="0"/>
            <a:ext cx="12192000" cy="39211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202" name="Google Shape;202;p121"/>
          <p:cNvPicPr preferRelativeResize="0"/>
          <p:nvPr/>
        </p:nvPicPr>
        <p:blipFill rotWithShape="1">
          <a:blip r:embed="rId2">
            <a:alphaModFix/>
          </a:blip>
          <a:srcRect l="-118" t="6339" r="118" b="44733"/>
          <a:stretch/>
        </p:blipFill>
        <p:spPr>
          <a:xfrm>
            <a:off x="0" y="-29030"/>
            <a:ext cx="12192000" cy="3976915"/>
          </a:xfrm>
          <a:prstGeom prst="rect">
            <a:avLst/>
          </a:prstGeom>
          <a:noFill/>
          <a:ln>
            <a:noFill/>
          </a:ln>
        </p:spPr>
      </p:pic>
      <p:sp>
        <p:nvSpPr>
          <p:cNvPr id="203" name="Google Shape;203;p121"/>
          <p:cNvSpPr/>
          <p:nvPr/>
        </p:nvSpPr>
        <p:spPr>
          <a:xfrm>
            <a:off x="0" y="-29027"/>
            <a:ext cx="12192000" cy="4005943"/>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760219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04"/>
        <p:cNvGrpSpPr/>
        <p:nvPr/>
      </p:nvGrpSpPr>
      <p:grpSpPr>
        <a:xfrm>
          <a:off x="0" y="0"/>
          <a:ext cx="0" cy="0"/>
          <a:chOff x="0" y="0"/>
          <a:chExt cx="0" cy="0"/>
        </a:xfrm>
      </p:grpSpPr>
      <p:sp>
        <p:nvSpPr>
          <p:cNvPr id="205" name="Google Shape;205;p12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22"/>
          <p:cNvSpPr>
            <a:spLocks noGrp="1"/>
          </p:cNvSpPr>
          <p:nvPr>
            <p:ph type="pic" idx="2"/>
          </p:nvPr>
        </p:nvSpPr>
        <p:spPr>
          <a:xfrm>
            <a:off x="0" y="0"/>
            <a:ext cx="12192000" cy="39211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207" name="Google Shape;207;p122"/>
          <p:cNvPicPr preferRelativeResize="0"/>
          <p:nvPr/>
        </p:nvPicPr>
        <p:blipFill rotWithShape="1">
          <a:blip r:embed="rId2">
            <a:alphaModFix/>
          </a:blip>
          <a:srcRect l="-1" t="28183" r="-283" b="23685"/>
          <a:stretch/>
        </p:blipFill>
        <p:spPr>
          <a:xfrm>
            <a:off x="-1" y="18855"/>
            <a:ext cx="12226565" cy="3912123"/>
          </a:xfrm>
          <a:prstGeom prst="rect">
            <a:avLst/>
          </a:prstGeom>
          <a:noFill/>
          <a:ln>
            <a:noFill/>
          </a:ln>
        </p:spPr>
      </p:pic>
      <p:sp>
        <p:nvSpPr>
          <p:cNvPr id="208" name="Google Shape;208;p122"/>
          <p:cNvSpPr/>
          <p:nvPr/>
        </p:nvSpPr>
        <p:spPr>
          <a:xfrm>
            <a:off x="-2" y="0"/>
            <a:ext cx="12226567" cy="3945875"/>
          </a:xfrm>
          <a:prstGeom prst="rect">
            <a:avLst/>
          </a:prstGeom>
          <a:solidFill>
            <a:srgbClr val="FBC639">
              <a:alpha val="84705"/>
            </a:srgbClr>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62650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4"/>
        <p:cNvGrpSpPr/>
        <p:nvPr/>
      </p:nvGrpSpPr>
      <p:grpSpPr>
        <a:xfrm>
          <a:off x="0" y="0"/>
          <a:ext cx="0" cy="0"/>
          <a:chOff x="0" y="0"/>
          <a:chExt cx="0" cy="0"/>
        </a:xfrm>
      </p:grpSpPr>
      <p:sp>
        <p:nvSpPr>
          <p:cNvPr id="215" name="Google Shape;215;p12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Quattrocento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124"/>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rgbClr val="90908F"/>
              </a:buClr>
              <a:buSzPts val="1800"/>
              <a:buNone/>
              <a:defRPr sz="2400">
                <a:solidFill>
                  <a:srgbClr val="90908F"/>
                </a:solidFill>
              </a:defRPr>
            </a:lvl1pPr>
            <a:lvl2pPr marL="1219170" lvl="1" indent="-304792" algn="l">
              <a:lnSpc>
                <a:spcPct val="90000"/>
              </a:lnSpc>
              <a:spcBef>
                <a:spcPts val="500"/>
              </a:spcBef>
              <a:spcAft>
                <a:spcPts val="0"/>
              </a:spcAft>
              <a:buClr>
                <a:srgbClr val="90908F"/>
              </a:buClr>
              <a:buSzPts val="1500"/>
              <a:buNone/>
              <a:defRPr sz="2000">
                <a:solidFill>
                  <a:srgbClr val="90908F"/>
                </a:solidFill>
              </a:defRPr>
            </a:lvl2pPr>
            <a:lvl3pPr marL="1828754" lvl="2" indent="-304792" algn="l">
              <a:lnSpc>
                <a:spcPct val="90000"/>
              </a:lnSpc>
              <a:spcBef>
                <a:spcPts val="500"/>
              </a:spcBef>
              <a:spcAft>
                <a:spcPts val="0"/>
              </a:spcAft>
              <a:buClr>
                <a:srgbClr val="90908F"/>
              </a:buClr>
              <a:buSzPts val="1350"/>
              <a:buNone/>
              <a:defRPr sz="1800">
                <a:solidFill>
                  <a:srgbClr val="90908F"/>
                </a:solidFill>
              </a:defRPr>
            </a:lvl3pPr>
            <a:lvl4pPr marL="2438339" lvl="3" indent="-304792" algn="l">
              <a:lnSpc>
                <a:spcPct val="90000"/>
              </a:lnSpc>
              <a:spcBef>
                <a:spcPts val="500"/>
              </a:spcBef>
              <a:spcAft>
                <a:spcPts val="0"/>
              </a:spcAft>
              <a:buClr>
                <a:srgbClr val="90908F"/>
              </a:buClr>
              <a:buSzPts val="1200"/>
              <a:buNone/>
              <a:defRPr sz="1600">
                <a:solidFill>
                  <a:srgbClr val="90908F"/>
                </a:solidFill>
              </a:defRPr>
            </a:lvl4pPr>
            <a:lvl5pPr marL="3047924" lvl="4" indent="-304792" algn="l">
              <a:lnSpc>
                <a:spcPct val="90000"/>
              </a:lnSpc>
              <a:spcBef>
                <a:spcPts val="500"/>
              </a:spcBef>
              <a:spcAft>
                <a:spcPts val="0"/>
              </a:spcAft>
              <a:buClr>
                <a:srgbClr val="90908F"/>
              </a:buClr>
              <a:buSzPts val="1200"/>
              <a:buNone/>
              <a:defRPr sz="1600">
                <a:solidFill>
                  <a:srgbClr val="90908F"/>
                </a:solidFill>
              </a:defRPr>
            </a:lvl5pPr>
            <a:lvl6pPr marL="3657509" lvl="5" indent="-304792" algn="l">
              <a:lnSpc>
                <a:spcPct val="90000"/>
              </a:lnSpc>
              <a:spcBef>
                <a:spcPts val="500"/>
              </a:spcBef>
              <a:spcAft>
                <a:spcPts val="0"/>
              </a:spcAft>
              <a:buClr>
                <a:srgbClr val="90908F"/>
              </a:buClr>
              <a:buSzPts val="1200"/>
              <a:buNone/>
              <a:defRPr sz="1600">
                <a:solidFill>
                  <a:srgbClr val="90908F"/>
                </a:solidFill>
              </a:defRPr>
            </a:lvl6pPr>
            <a:lvl7pPr marL="4267093" lvl="6" indent="-304792" algn="l">
              <a:lnSpc>
                <a:spcPct val="90000"/>
              </a:lnSpc>
              <a:spcBef>
                <a:spcPts val="500"/>
              </a:spcBef>
              <a:spcAft>
                <a:spcPts val="0"/>
              </a:spcAft>
              <a:buClr>
                <a:srgbClr val="90908F"/>
              </a:buClr>
              <a:buSzPts val="1200"/>
              <a:buNone/>
              <a:defRPr sz="1600">
                <a:solidFill>
                  <a:srgbClr val="90908F"/>
                </a:solidFill>
              </a:defRPr>
            </a:lvl7pPr>
            <a:lvl8pPr marL="4876678" lvl="7" indent="-304792" algn="l">
              <a:lnSpc>
                <a:spcPct val="90000"/>
              </a:lnSpc>
              <a:spcBef>
                <a:spcPts val="500"/>
              </a:spcBef>
              <a:spcAft>
                <a:spcPts val="0"/>
              </a:spcAft>
              <a:buClr>
                <a:srgbClr val="90908F"/>
              </a:buClr>
              <a:buSzPts val="1200"/>
              <a:buNone/>
              <a:defRPr sz="1600">
                <a:solidFill>
                  <a:srgbClr val="90908F"/>
                </a:solidFill>
              </a:defRPr>
            </a:lvl8pPr>
            <a:lvl9pPr marL="5486263" lvl="8" indent="-304792" algn="l">
              <a:lnSpc>
                <a:spcPct val="90000"/>
              </a:lnSpc>
              <a:spcBef>
                <a:spcPts val="500"/>
              </a:spcBef>
              <a:spcAft>
                <a:spcPts val="0"/>
              </a:spcAft>
              <a:buClr>
                <a:srgbClr val="90908F"/>
              </a:buClr>
              <a:buSzPts val="1200"/>
              <a:buNone/>
              <a:defRPr sz="1600">
                <a:solidFill>
                  <a:srgbClr val="90908F"/>
                </a:solidFill>
              </a:defRPr>
            </a:lvl9pPr>
          </a:lstStyle>
          <a:p>
            <a:endParaRPr/>
          </a:p>
        </p:txBody>
      </p:sp>
      <p:pic>
        <p:nvPicPr>
          <p:cNvPr id="217" name="Google Shape;217;p124"/>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18" name="Google Shape;218;p124"/>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110F8CA2-90BA-41A4-8308-55C03D3BC894}" type="datetime1">
              <a:rPr lang="en-US" smtClean="0"/>
              <a:t>11/30/2020</a:t>
            </a:fld>
            <a:endParaRPr/>
          </a:p>
        </p:txBody>
      </p:sp>
      <p:sp>
        <p:nvSpPr>
          <p:cNvPr id="219" name="Google Shape;219;p124"/>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61478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pic>
        <p:nvPicPr>
          <p:cNvPr id="221" name="Google Shape;221;p125"/>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22" name="Google Shape;222;p125"/>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CE1C4A57-F656-4C43-9C2E-02AA94D0C9C9}" type="datetime1">
              <a:rPr lang="en-US" smtClean="0"/>
              <a:t>11/30/2020</a:t>
            </a:fld>
            <a:endParaRPr/>
          </a:p>
        </p:txBody>
      </p:sp>
      <p:sp>
        <p:nvSpPr>
          <p:cNvPr id="223" name="Google Shape;223;p125"/>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5098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CreativeCommonsNotice">
  <p:cSld name="1_CreativeCommonsNotice">
    <p:spTree>
      <p:nvGrpSpPr>
        <p:cNvPr id="1" name="Shape 224"/>
        <p:cNvGrpSpPr/>
        <p:nvPr/>
      </p:nvGrpSpPr>
      <p:grpSpPr>
        <a:xfrm>
          <a:off x="0" y="0"/>
          <a:ext cx="0" cy="0"/>
          <a:chOff x="0" y="0"/>
          <a:chExt cx="0" cy="0"/>
        </a:xfrm>
      </p:grpSpPr>
      <p:pic>
        <p:nvPicPr>
          <p:cNvPr id="225" name="Google Shape;225;p126"/>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26" name="Google Shape;226;p126"/>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4EC44D3D-BFBD-4443-B1D7-49A52EEFA4E5}" type="datetime1">
              <a:rPr lang="en-US" smtClean="0"/>
              <a:t>11/30/2020</a:t>
            </a:fld>
            <a:endParaRPr/>
          </a:p>
        </p:txBody>
      </p:sp>
      <p:sp>
        <p:nvSpPr>
          <p:cNvPr id="227" name="Google Shape;227;p126"/>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pic>
        <p:nvPicPr>
          <p:cNvPr id="228" name="Google Shape;228;p126" descr="CreativeCommons logo&#10;&#10;http://mirrors.creativecommons.org/presskit/buttons/88x31/png/by.png" title="CC Logo "/>
          <p:cNvPicPr preferRelativeResize="0"/>
          <p:nvPr/>
        </p:nvPicPr>
        <p:blipFill rotWithShape="1">
          <a:blip r:embed="rId3">
            <a:alphaModFix/>
          </a:blip>
          <a:srcRect/>
          <a:stretch/>
        </p:blipFill>
        <p:spPr>
          <a:xfrm>
            <a:off x="872709" y="2402616"/>
            <a:ext cx="1124177" cy="393323"/>
          </a:xfrm>
          <a:prstGeom prst="rect">
            <a:avLst/>
          </a:prstGeom>
          <a:noFill/>
          <a:ln>
            <a:noFill/>
          </a:ln>
        </p:spPr>
      </p:pic>
      <p:sp>
        <p:nvSpPr>
          <p:cNvPr id="229" name="Google Shape;229;p126"/>
          <p:cNvSpPr txBox="1"/>
          <p:nvPr/>
        </p:nvSpPr>
        <p:spPr>
          <a:xfrm>
            <a:off x="2284710" y="2276110"/>
            <a:ext cx="9205823" cy="55394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400" b="0" i="0" u="none" strike="noStrike" cap="none">
                <a:solidFill>
                  <a:srgbClr val="000000"/>
                </a:solidFill>
                <a:latin typeface="Arial"/>
                <a:ea typeface="Arial"/>
                <a:cs typeface="Arial"/>
                <a:sym typeface="Arial"/>
              </a:rPr>
              <a:t>Except where otherwise noted, this work by the </a:t>
            </a: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Office of Superintendent of Public Instruction </a:t>
            </a:r>
            <a:r>
              <a:rPr lang="en-US" sz="1400" b="0" i="0" u="none" strike="noStrike" cap="none">
                <a:solidFill>
                  <a:srgbClr val="000000"/>
                </a:solidFill>
                <a:latin typeface="Arial"/>
                <a:ea typeface="Arial"/>
                <a:cs typeface="Arial"/>
                <a:sym typeface="Arial"/>
              </a:rPr>
              <a:t>is licensed under a </a:t>
            </a:r>
            <a:r>
              <a:rPr lang="en-US"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Creative Commons 4.0 International License</a:t>
            </a:r>
            <a:r>
              <a:rPr lang="en-US" sz="1400" b="0" i="0" u="none" strike="noStrike" cap="none">
                <a:solidFill>
                  <a:srgbClr val="000000"/>
                </a:solidFill>
                <a:latin typeface="Arial"/>
                <a:ea typeface="Arial"/>
                <a:cs typeface="Arial"/>
                <a:sym typeface="Arial"/>
              </a:rPr>
              <a:t>.</a:t>
            </a:r>
            <a:endParaRPr sz="2400"/>
          </a:p>
        </p:txBody>
      </p:sp>
      <p:sp>
        <p:nvSpPr>
          <p:cNvPr id="230" name="Google Shape;230;p126"/>
          <p:cNvSpPr txBox="1"/>
          <p:nvPr/>
        </p:nvSpPr>
        <p:spPr>
          <a:xfrm>
            <a:off x="765042" y="666573"/>
            <a:ext cx="10481093" cy="800165"/>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Creative Commons</a:t>
            </a:r>
            <a:endParaRPr sz="2400"/>
          </a:p>
        </p:txBody>
      </p:sp>
    </p:spTree>
    <p:extLst>
      <p:ext uri="{BB962C8B-B14F-4D97-AF65-F5344CB8AC3E}">
        <p14:creationId xmlns:p14="http://schemas.microsoft.com/office/powerpoint/2010/main" val="430998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SocialMedia">
  <p:cSld name="1_SocialMedia">
    <p:spTree>
      <p:nvGrpSpPr>
        <p:cNvPr id="1" name="Shape 231"/>
        <p:cNvGrpSpPr/>
        <p:nvPr/>
      </p:nvGrpSpPr>
      <p:grpSpPr>
        <a:xfrm>
          <a:off x="0" y="0"/>
          <a:ext cx="0" cy="0"/>
          <a:chOff x="0" y="0"/>
          <a:chExt cx="0" cy="0"/>
        </a:xfrm>
      </p:grpSpPr>
      <p:pic>
        <p:nvPicPr>
          <p:cNvPr id="232" name="Google Shape;232;p127"/>
          <p:cNvPicPr preferRelativeResize="0"/>
          <p:nvPr/>
        </p:nvPicPr>
        <p:blipFill rotWithShape="1">
          <a:blip r:embed="rId2">
            <a:alphaModFix/>
          </a:blip>
          <a:srcRect/>
          <a:stretch/>
        </p:blipFill>
        <p:spPr>
          <a:xfrm>
            <a:off x="1931779" y="833186"/>
            <a:ext cx="7738479" cy="1294719"/>
          </a:xfrm>
          <a:prstGeom prst="rect">
            <a:avLst/>
          </a:prstGeom>
          <a:noFill/>
          <a:ln>
            <a:noFill/>
          </a:ln>
        </p:spPr>
      </p:pic>
      <p:sp>
        <p:nvSpPr>
          <p:cNvPr id="233" name="Google Shape;233;p127"/>
          <p:cNvSpPr txBox="1"/>
          <p:nvPr/>
        </p:nvSpPr>
        <p:spPr>
          <a:xfrm>
            <a:off x="1837347" y="2290273"/>
            <a:ext cx="8015955" cy="492388"/>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r>
              <a:rPr lang="en-US" sz="2400" b="0" i="1" u="none" strike="noStrike" cap="none">
                <a:solidFill>
                  <a:srgbClr val="000000"/>
                </a:solidFill>
                <a:latin typeface="Arial"/>
                <a:ea typeface="Arial"/>
                <a:cs typeface="Arial"/>
                <a:sym typeface="Arial"/>
              </a:rPr>
              <a:t>Connect with us!</a:t>
            </a:r>
            <a:endParaRPr sz="2400"/>
          </a:p>
        </p:txBody>
      </p:sp>
      <p:sp>
        <p:nvSpPr>
          <p:cNvPr id="234" name="Google Shape;234;p127"/>
          <p:cNvSpPr/>
          <p:nvPr/>
        </p:nvSpPr>
        <p:spPr>
          <a:xfrm>
            <a:off x="0" y="3247402"/>
            <a:ext cx="12192000" cy="3610599"/>
          </a:xfrm>
          <a:prstGeom prst="rect">
            <a:avLst/>
          </a:prstGeom>
          <a:solidFill>
            <a:schemeClr val="accent1"/>
          </a:solidFill>
          <a:ln w="12700" cap="flat" cmpd="sng">
            <a:solidFill>
              <a:srgbClr val="B79029"/>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35" name="Google Shape;235;p127"/>
          <p:cNvPicPr preferRelativeResize="0"/>
          <p:nvPr/>
        </p:nvPicPr>
        <p:blipFill rotWithShape="1">
          <a:blip r:embed="rId3">
            <a:alphaModFix/>
          </a:blip>
          <a:srcRect/>
          <a:stretch/>
        </p:blipFill>
        <p:spPr>
          <a:xfrm>
            <a:off x="6461514" y="3784875"/>
            <a:ext cx="553212" cy="553212"/>
          </a:xfrm>
          <a:prstGeom prst="rect">
            <a:avLst/>
          </a:prstGeom>
          <a:noFill/>
          <a:ln>
            <a:noFill/>
          </a:ln>
        </p:spPr>
      </p:pic>
      <p:pic>
        <p:nvPicPr>
          <p:cNvPr id="236" name="Google Shape;236;p127"/>
          <p:cNvPicPr preferRelativeResize="0"/>
          <p:nvPr/>
        </p:nvPicPr>
        <p:blipFill rotWithShape="1">
          <a:blip r:embed="rId4">
            <a:alphaModFix/>
          </a:blip>
          <a:srcRect/>
          <a:stretch/>
        </p:blipFill>
        <p:spPr>
          <a:xfrm>
            <a:off x="1914910" y="3815951"/>
            <a:ext cx="553212" cy="539719"/>
          </a:xfrm>
          <a:prstGeom prst="rect">
            <a:avLst/>
          </a:prstGeom>
          <a:noFill/>
          <a:ln>
            <a:noFill/>
          </a:ln>
        </p:spPr>
      </p:pic>
      <p:pic>
        <p:nvPicPr>
          <p:cNvPr id="237" name="Google Shape;237;p127"/>
          <p:cNvPicPr preferRelativeResize="0"/>
          <p:nvPr/>
        </p:nvPicPr>
        <p:blipFill rotWithShape="1">
          <a:blip r:embed="rId5">
            <a:alphaModFix/>
          </a:blip>
          <a:srcRect/>
          <a:stretch/>
        </p:blipFill>
        <p:spPr>
          <a:xfrm>
            <a:off x="6461514" y="5580017"/>
            <a:ext cx="553212" cy="553212"/>
          </a:xfrm>
          <a:prstGeom prst="rect">
            <a:avLst/>
          </a:prstGeom>
          <a:noFill/>
          <a:ln>
            <a:noFill/>
          </a:ln>
        </p:spPr>
      </p:pic>
      <p:pic>
        <p:nvPicPr>
          <p:cNvPr id="238" name="Google Shape;238;p127"/>
          <p:cNvPicPr preferRelativeResize="0"/>
          <p:nvPr/>
        </p:nvPicPr>
        <p:blipFill rotWithShape="1">
          <a:blip r:embed="rId6">
            <a:alphaModFix/>
          </a:blip>
          <a:srcRect/>
          <a:stretch/>
        </p:blipFill>
        <p:spPr>
          <a:xfrm>
            <a:off x="1914910" y="5629555"/>
            <a:ext cx="553212" cy="553212"/>
          </a:xfrm>
          <a:prstGeom prst="rect">
            <a:avLst/>
          </a:prstGeom>
          <a:noFill/>
          <a:ln>
            <a:noFill/>
          </a:ln>
        </p:spPr>
      </p:pic>
      <p:pic>
        <p:nvPicPr>
          <p:cNvPr id="239" name="Google Shape;239;p127"/>
          <p:cNvPicPr preferRelativeResize="0"/>
          <p:nvPr/>
        </p:nvPicPr>
        <p:blipFill rotWithShape="1">
          <a:blip r:embed="rId7">
            <a:alphaModFix/>
          </a:blip>
          <a:srcRect/>
          <a:stretch/>
        </p:blipFill>
        <p:spPr>
          <a:xfrm>
            <a:off x="1914910" y="4764485"/>
            <a:ext cx="553212" cy="553212"/>
          </a:xfrm>
          <a:prstGeom prst="rect">
            <a:avLst/>
          </a:prstGeom>
          <a:noFill/>
          <a:ln>
            <a:noFill/>
          </a:ln>
        </p:spPr>
      </p:pic>
      <p:pic>
        <p:nvPicPr>
          <p:cNvPr id="240" name="Google Shape;240;p127"/>
          <p:cNvPicPr preferRelativeResize="0"/>
          <p:nvPr/>
        </p:nvPicPr>
        <p:blipFill rotWithShape="1">
          <a:blip r:embed="rId8">
            <a:alphaModFix/>
          </a:blip>
          <a:srcRect/>
          <a:stretch/>
        </p:blipFill>
        <p:spPr>
          <a:xfrm>
            <a:off x="6461514" y="4721317"/>
            <a:ext cx="553212" cy="553212"/>
          </a:xfrm>
          <a:prstGeom prst="rect">
            <a:avLst/>
          </a:prstGeom>
          <a:noFill/>
          <a:ln>
            <a:noFill/>
          </a:ln>
        </p:spPr>
      </p:pic>
      <p:sp>
        <p:nvSpPr>
          <p:cNvPr id="241" name="Google Shape;241;p127"/>
          <p:cNvSpPr txBox="1"/>
          <p:nvPr/>
        </p:nvSpPr>
        <p:spPr>
          <a:xfrm>
            <a:off x="7181113" y="3863209"/>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facebook.com/waospi</a:t>
            </a:r>
            <a:endParaRPr sz="2000" b="0" i="0" u="none" strike="noStrike" cap="none">
              <a:solidFill>
                <a:srgbClr val="000000"/>
              </a:solidFill>
              <a:latin typeface="Arial"/>
              <a:ea typeface="Arial"/>
              <a:cs typeface="Arial"/>
              <a:sym typeface="Arial"/>
            </a:endParaRPr>
          </a:p>
        </p:txBody>
      </p:sp>
      <p:sp>
        <p:nvSpPr>
          <p:cNvPr id="242" name="Google Shape;242;p127"/>
          <p:cNvSpPr txBox="1"/>
          <p:nvPr/>
        </p:nvSpPr>
        <p:spPr>
          <a:xfrm>
            <a:off x="2620317" y="4852989"/>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twitter.com/waospi</a:t>
            </a:r>
            <a:endParaRPr sz="2000" b="0" i="0" u="none" strike="noStrike" cap="none">
              <a:solidFill>
                <a:srgbClr val="000000"/>
              </a:solidFill>
              <a:latin typeface="Arial"/>
              <a:ea typeface="Arial"/>
              <a:cs typeface="Arial"/>
              <a:sym typeface="Arial"/>
            </a:endParaRPr>
          </a:p>
        </p:txBody>
      </p:sp>
      <p:sp>
        <p:nvSpPr>
          <p:cNvPr id="243" name="Google Shape;243;p127"/>
          <p:cNvSpPr txBox="1"/>
          <p:nvPr/>
        </p:nvSpPr>
        <p:spPr>
          <a:xfrm>
            <a:off x="7155817" y="4783765"/>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youtube.com/waospi</a:t>
            </a:r>
            <a:endParaRPr sz="2000" b="0" i="0" u="none" strike="noStrike" cap="none">
              <a:solidFill>
                <a:srgbClr val="000000"/>
              </a:solidFill>
              <a:latin typeface="Arial"/>
              <a:ea typeface="Arial"/>
              <a:cs typeface="Arial"/>
              <a:sym typeface="Arial"/>
            </a:endParaRPr>
          </a:p>
        </p:txBody>
      </p:sp>
      <p:sp>
        <p:nvSpPr>
          <p:cNvPr id="244" name="Google Shape;244;p127"/>
          <p:cNvSpPr txBox="1"/>
          <p:nvPr/>
        </p:nvSpPr>
        <p:spPr>
          <a:xfrm>
            <a:off x="2605893" y="5733119"/>
            <a:ext cx="317903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medium.com/waospi</a:t>
            </a:r>
            <a:endParaRPr sz="2000" b="0" i="0" u="none" strike="noStrike" cap="none">
              <a:solidFill>
                <a:srgbClr val="000000"/>
              </a:solidFill>
              <a:latin typeface="Arial"/>
              <a:ea typeface="Arial"/>
              <a:cs typeface="Arial"/>
              <a:sym typeface="Arial"/>
            </a:endParaRPr>
          </a:p>
        </p:txBody>
      </p:sp>
      <p:sp>
        <p:nvSpPr>
          <p:cNvPr id="245" name="Google Shape;245;p127"/>
          <p:cNvSpPr txBox="1"/>
          <p:nvPr/>
        </p:nvSpPr>
        <p:spPr>
          <a:xfrm>
            <a:off x="7151609" y="5629555"/>
            <a:ext cx="3677863"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linkedin.com/company/waospi</a:t>
            </a:r>
            <a:endParaRPr sz="2000" b="0" i="0" u="none" strike="noStrike" cap="none">
              <a:solidFill>
                <a:srgbClr val="000000"/>
              </a:solidFill>
              <a:latin typeface="Arial"/>
              <a:ea typeface="Arial"/>
              <a:cs typeface="Arial"/>
              <a:sym typeface="Arial"/>
            </a:endParaRPr>
          </a:p>
        </p:txBody>
      </p:sp>
      <p:sp>
        <p:nvSpPr>
          <p:cNvPr id="246" name="Google Shape;246;p127"/>
          <p:cNvSpPr txBox="1"/>
          <p:nvPr/>
        </p:nvSpPr>
        <p:spPr>
          <a:xfrm>
            <a:off x="2597652" y="3868912"/>
            <a:ext cx="2704755" cy="430833"/>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k12.wa.us</a:t>
            </a:r>
            <a:endParaRPr sz="2400"/>
          </a:p>
        </p:txBody>
      </p:sp>
    </p:spTree>
    <p:extLst>
      <p:ext uri="{BB962C8B-B14F-4D97-AF65-F5344CB8AC3E}">
        <p14:creationId xmlns:p14="http://schemas.microsoft.com/office/powerpoint/2010/main" val="424497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47"/>
        <p:cNvGrpSpPr/>
        <p:nvPr/>
      </p:nvGrpSpPr>
      <p:grpSpPr>
        <a:xfrm>
          <a:off x="0" y="0"/>
          <a:ext cx="0" cy="0"/>
          <a:chOff x="0" y="0"/>
          <a:chExt cx="0" cy="0"/>
        </a:xfrm>
      </p:grpSpPr>
      <p:sp>
        <p:nvSpPr>
          <p:cNvPr id="248" name="Google Shape;248;p1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12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250" name="Google Shape;250;p12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pic>
        <p:nvPicPr>
          <p:cNvPr id="251" name="Google Shape;251;p128"/>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52" name="Google Shape;252;p128"/>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8591F447-4F81-4105-B327-DCBBE8A10821}" type="datetime1">
              <a:rPr lang="en-US" smtClean="0"/>
              <a:t>11/30/2020</a:t>
            </a:fld>
            <a:endParaRPr/>
          </a:p>
        </p:txBody>
      </p:sp>
      <p:sp>
        <p:nvSpPr>
          <p:cNvPr id="253" name="Google Shape;253;p128"/>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3004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54"/>
        <p:cNvGrpSpPr/>
        <p:nvPr/>
      </p:nvGrpSpPr>
      <p:grpSpPr>
        <a:xfrm>
          <a:off x="0" y="0"/>
          <a:ext cx="0" cy="0"/>
          <a:chOff x="0" y="0"/>
          <a:chExt cx="0" cy="0"/>
        </a:xfrm>
      </p:grpSpPr>
      <p:sp>
        <p:nvSpPr>
          <p:cNvPr id="255" name="Google Shape;255;p1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129"/>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57" name="Google Shape;257;p12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pic>
        <p:nvPicPr>
          <p:cNvPr id="258" name="Google Shape;258;p129"/>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59" name="Google Shape;259;p129"/>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714C0501-2AD7-4203-A940-6AB41B695EAF}" type="datetime1">
              <a:rPr lang="en-US" smtClean="0"/>
              <a:t>11/30/2020</a:t>
            </a:fld>
            <a:endParaRPr/>
          </a:p>
        </p:txBody>
      </p:sp>
      <p:sp>
        <p:nvSpPr>
          <p:cNvPr id="260" name="Google Shape;260;p129"/>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8316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714500"/>
            <a:ext cx="4495800" cy="4462272"/>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1524000" y="6596891"/>
            <a:ext cx="3103985" cy="228600"/>
          </a:xfrm>
        </p:spPr>
        <p:txBody>
          <a:bodyPr/>
          <a:lstStyle>
            <a:lvl1pPr>
              <a:defRPr sz="1200">
                <a:solidFill>
                  <a:schemeClr val="bg1"/>
                </a:solidFill>
              </a:defRPr>
            </a:lvl1pPr>
          </a:lstStyle>
          <a:p>
            <a:r>
              <a:rPr lang="en-US" dirty="0"/>
              <a:t>Washington Student Achievement Council</a:t>
            </a:r>
          </a:p>
        </p:txBody>
      </p:sp>
      <p:sp>
        <p:nvSpPr>
          <p:cNvPr id="7" name="Slide Number Placeholder 6"/>
          <p:cNvSpPr>
            <a:spLocks noGrp="1"/>
          </p:cNvSpPr>
          <p:nvPr>
            <p:ph type="sldNum" sz="quarter" idx="12"/>
          </p:nvPr>
        </p:nvSpPr>
        <p:spPr>
          <a:xfrm>
            <a:off x="10668000" y="6601556"/>
            <a:ext cx="773502" cy="228600"/>
          </a:xfrm>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61"/>
        <p:cNvGrpSpPr/>
        <p:nvPr/>
      </p:nvGrpSpPr>
      <p:grpSpPr>
        <a:xfrm>
          <a:off x="0" y="0"/>
          <a:ext cx="0" cy="0"/>
          <a:chOff x="0" y="0"/>
          <a:chExt cx="0" cy="0"/>
        </a:xfrm>
      </p:grpSpPr>
      <p:sp>
        <p:nvSpPr>
          <p:cNvPr id="262" name="Google Shape;262;p1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130"/>
          <p:cNvSpPr txBox="1">
            <a:spLocks noGrp="1"/>
          </p:cNvSpPr>
          <p:nvPr>
            <p:ph type="body" idx="1"/>
          </p:nvPr>
        </p:nvSpPr>
        <p:spPr>
          <a:xfrm>
            <a:off x="829120" y="1776685"/>
            <a:ext cx="10541659" cy="4188236"/>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264" name="Google Shape;264;p130"/>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265" name="Google Shape;265;p130"/>
          <p:cNvSpPr txBox="1">
            <a:spLocks noGrp="1"/>
          </p:cNvSpPr>
          <p:nvPr>
            <p:ph type="dt" idx="10"/>
          </p:nvPr>
        </p:nvSpPr>
        <p:spPr>
          <a:xfrm>
            <a:off x="4633988" y="6234544"/>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fld id="{790C692E-77DE-4EE6-B50F-80F42D17D12E}" type="datetime1">
              <a:rPr lang="en-US" smtClean="0"/>
              <a:t>11/30/2020</a:t>
            </a:fld>
            <a:endParaRPr/>
          </a:p>
        </p:txBody>
      </p:sp>
      <p:sp>
        <p:nvSpPr>
          <p:cNvPr id="266" name="Google Shape;266;p130"/>
          <p:cNvSpPr txBox="1">
            <a:spLocks noGrp="1"/>
          </p:cNvSpPr>
          <p:nvPr>
            <p:ph type="sldNum" idx="12"/>
          </p:nvPr>
        </p:nvSpPr>
        <p:spPr>
          <a:xfrm>
            <a:off x="8610600" y="623454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4969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67"/>
        <p:cNvGrpSpPr/>
        <p:nvPr/>
      </p:nvGrpSpPr>
      <p:grpSpPr>
        <a:xfrm>
          <a:off x="0" y="0"/>
          <a:ext cx="0" cy="0"/>
          <a:chOff x="0" y="0"/>
          <a:chExt cx="0" cy="0"/>
        </a:xfrm>
      </p:grpSpPr>
      <p:sp>
        <p:nvSpPr>
          <p:cNvPr id="268" name="Google Shape;268;p13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131"/>
          <p:cNvSpPr txBox="1">
            <a:spLocks noGrp="1"/>
          </p:cNvSpPr>
          <p:nvPr>
            <p:ph type="body" idx="1"/>
          </p:nvPr>
        </p:nvSpPr>
        <p:spPr>
          <a:xfrm rot="5400000">
            <a:off x="1799431" y="-596105"/>
            <a:ext cx="5811839" cy="77343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pic>
        <p:nvPicPr>
          <p:cNvPr id="270" name="Google Shape;270;p131"/>
          <p:cNvPicPr preferRelativeResize="0"/>
          <p:nvPr/>
        </p:nvPicPr>
        <p:blipFill rotWithShape="1">
          <a:blip r:embed="rId2">
            <a:alphaModFix/>
          </a:blip>
          <a:srcRect/>
          <a:stretch/>
        </p:blipFill>
        <p:spPr>
          <a:xfrm rot="5400000">
            <a:off x="-947665" y="1333253"/>
            <a:ext cx="2737153" cy="457951"/>
          </a:xfrm>
          <a:prstGeom prst="rect">
            <a:avLst/>
          </a:prstGeom>
          <a:noFill/>
          <a:ln>
            <a:noFill/>
          </a:ln>
        </p:spPr>
      </p:pic>
    </p:spTree>
    <p:extLst>
      <p:ext uri="{BB962C8B-B14F-4D97-AF65-F5344CB8AC3E}">
        <p14:creationId xmlns:p14="http://schemas.microsoft.com/office/powerpoint/2010/main" val="451293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latin typeface="Tw Cen MT Condensed Extra Bold" panose="020B08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4381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a:latin typeface="Cambria" panose="02040503050406030204" pitchFamily="18" charset="0"/>
              </a:defRPr>
            </a:lvl1pPr>
            <a:lvl2pPr>
              <a:defRPr sz="3200">
                <a:latin typeface="Cambria" panose="02040503050406030204" pitchFamily="18" charset="0"/>
              </a:defRPr>
            </a:lvl2pPr>
            <a:lvl3pPr>
              <a:defRPr sz="28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48271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84394" y="2148840"/>
            <a:ext cx="5120640" cy="2560320"/>
          </a:xfrm>
        </p:spPr>
        <p:txBody>
          <a:bodyPr anchor="b">
            <a:normAutofit/>
          </a:bodyPr>
          <a:lstStyle>
            <a:lvl1pPr algn="l">
              <a:defRPr sz="4000">
                <a:solidFill>
                  <a:schemeClr val="tx1"/>
                </a:solidFill>
                <a:latin typeface="Tw Cen MT Condensed Extra Bold" panose="020B0803020202020204" pitchFamily="34" charset="0"/>
              </a:defRPr>
            </a:lvl1pPr>
          </a:lstStyle>
          <a:p>
            <a:r>
              <a:rPr lang="en-US" dirty="0"/>
              <a:t>Click to edit Master 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endParaRPr lang="en-US"/>
          </a:p>
        </p:txBody>
      </p:sp>
    </p:spTree>
    <p:extLst>
      <p:ext uri="{BB962C8B-B14F-4D97-AF65-F5344CB8AC3E}">
        <p14:creationId xmlns:p14="http://schemas.microsoft.com/office/powerpoint/2010/main" val="224792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latin typeface="Tw Cen MT Condensed Extra Bold" panose="020B0803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latin typeface="Cambria" panose="0204050305040603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8618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p:cNvSpPr>
            <a:spLocks noGrp="1"/>
          </p:cNvSpPr>
          <p:nvPr>
            <p:ph sz="half"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4600" y="1828799"/>
            <a:ext cx="4572000" cy="4343401"/>
          </a:xfr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3010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dirty="0"/>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atin typeface="Tw Cen MT Condensed Extra Bold" panose="020B08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2705100"/>
            <a:ext cx="4572000" cy="3467100"/>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atin typeface="Tw Cen MT Condensed Extra Bold" panose="020B08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4600" y="2705100"/>
            <a:ext cx="4572000" cy="34671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99994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5700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04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1524000" y="6605496"/>
            <a:ext cx="3113314" cy="228600"/>
          </a:xfrm>
        </p:spPr>
        <p:txBody>
          <a:bodyPr/>
          <a:lstStyle>
            <a:lvl1pPr>
              <a:defRPr sz="1200">
                <a:solidFill>
                  <a:schemeClr val="bg1"/>
                </a:solidFill>
              </a:defRPr>
            </a:lvl1pPr>
          </a:lstStyle>
          <a:p>
            <a:r>
              <a:rPr lang="en-US" dirty="0"/>
              <a:t>Washington Student Achievement Council</a:t>
            </a:r>
          </a:p>
        </p:txBody>
      </p:sp>
      <p:sp>
        <p:nvSpPr>
          <p:cNvPr id="9" name="Slide Number Placeholder 8"/>
          <p:cNvSpPr>
            <a:spLocks noGrp="1"/>
          </p:cNvSpPr>
          <p:nvPr>
            <p:ph type="sldNum" sz="quarter" idx="12"/>
          </p:nvPr>
        </p:nvSpPr>
        <p:spPr>
          <a:xfrm>
            <a:off x="10668000" y="6629696"/>
            <a:ext cx="773502" cy="228600"/>
          </a:xfrm>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endParaRPr lang="en-US"/>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11078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48235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normAutofit/>
          </a:bodyPr>
          <a:lstStyle>
            <a:lvl1pPr>
              <a:defRPr sz="2800"/>
            </a:lvl1pPr>
          </a:lstStyle>
          <a:p>
            <a:r>
              <a:rPr lang="en-US" dirty="0"/>
              <a:t>Click to edit Master title style</a:t>
            </a:r>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endParaRPr lang="en-US"/>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46444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endParaRPr lang="en-US"/>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89123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1378252"/>
            <a:ext cx="1033272" cy="5486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400" y="685800"/>
            <a:ext cx="7976754" cy="5486400"/>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endParaRPr lang="en-US"/>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899781">
            <a:off x="10097457" y="158639"/>
            <a:ext cx="904995" cy="1054322"/>
          </a:xfrm>
          <a:prstGeom prst="rect">
            <a:avLst/>
          </a:prstGeom>
        </p:spPr>
      </p:pic>
    </p:spTree>
    <p:extLst>
      <p:ext uri="{BB962C8B-B14F-4D97-AF65-F5344CB8AC3E}">
        <p14:creationId xmlns:p14="http://schemas.microsoft.com/office/powerpoint/2010/main" val="6158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12" name="Picture Placeholder 11"/>
          <p:cNvSpPr>
            <a:spLocks noGrp="1"/>
          </p:cNvSpPr>
          <p:nvPr>
            <p:ph type="pic" sz="quarter" idx="11"/>
          </p:nvPr>
        </p:nvSpPr>
        <p:spPr>
          <a:xfrm>
            <a:off x="0" y="2058987"/>
            <a:ext cx="1470025" cy="3886359"/>
          </a:xfrm>
        </p:spPr>
        <p:txBody>
          <a:bodyPr/>
          <a:lstStyle/>
          <a:p>
            <a:endParaRPr lang="en-US"/>
          </a:p>
        </p:txBody>
      </p:sp>
      <p:sp>
        <p:nvSpPr>
          <p:cNvPr id="14" name="Picture Placeholder 13"/>
          <p:cNvSpPr>
            <a:spLocks noGrp="1"/>
          </p:cNvSpPr>
          <p:nvPr>
            <p:ph type="pic" sz="quarter" idx="12"/>
          </p:nvPr>
        </p:nvSpPr>
        <p:spPr>
          <a:xfrm>
            <a:off x="8930069" y="2058988"/>
            <a:ext cx="3261931" cy="3886358"/>
          </a:xfrm>
        </p:spPr>
        <p:txBody>
          <a:bodyPr/>
          <a:lstStyle/>
          <a:p>
            <a:endParaRPr lang="en-US"/>
          </a:p>
        </p:txBody>
      </p:sp>
    </p:spTree>
    <p:extLst>
      <p:ext uri="{BB962C8B-B14F-4D97-AF65-F5344CB8AC3E}">
        <p14:creationId xmlns:p14="http://schemas.microsoft.com/office/powerpoint/2010/main" val="39187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780737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05056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638497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19417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4" name="Footer Placeholder 3"/>
          <p:cNvSpPr>
            <a:spLocks noGrp="1"/>
          </p:cNvSpPr>
          <p:nvPr>
            <p:ph type="ftr" sz="quarter" idx="11"/>
          </p:nvPr>
        </p:nvSpPr>
        <p:spPr>
          <a:xfrm>
            <a:off x="1524000" y="6601556"/>
            <a:ext cx="3075993" cy="228600"/>
          </a:xfrm>
        </p:spPr>
        <p:txBody>
          <a:bodyPr/>
          <a:lstStyle>
            <a:lvl1pPr>
              <a:defRPr sz="1200">
                <a:solidFill>
                  <a:schemeClr val="bg1"/>
                </a:solidFill>
              </a:defRPr>
            </a:lvl1pPr>
          </a:lstStyle>
          <a:p>
            <a:r>
              <a:rPr lang="en-US" dirty="0"/>
              <a:t>Washington Student Achievement Council</a:t>
            </a:r>
          </a:p>
        </p:txBody>
      </p:sp>
      <p:sp>
        <p:nvSpPr>
          <p:cNvPr id="5" name="Slide Number Placeholder 4"/>
          <p:cNvSpPr>
            <a:spLocks noGrp="1"/>
          </p:cNvSpPr>
          <p:nvPr>
            <p:ph type="sldNum" sz="quarter" idx="12"/>
          </p:nvPr>
        </p:nvSpPr>
        <p:spPr>
          <a:xfrm>
            <a:off x="10668000" y="6629400"/>
            <a:ext cx="773502" cy="228600"/>
          </a:xfrm>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102050"/>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257956"/>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7466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066401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853036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761929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508931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470210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1232267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583080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755441"/>
            <a:ext cx="3506788" cy="2880360"/>
          </a:xfrm>
        </p:spPr>
        <p:txBody>
          <a:bodyPr anchor="b">
            <a:normAutofit/>
          </a:bodyPr>
          <a:lstStyle>
            <a:lvl1pPr>
              <a:defRPr sz="3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30352" y="457200"/>
            <a:ext cx="7242111" cy="5715000"/>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89517" y="6601556"/>
            <a:ext cx="3020009" cy="228600"/>
          </a:xfrm>
        </p:spPr>
        <p:txBody>
          <a:bodyPr/>
          <a:lstStyle/>
          <a:p>
            <a:r>
              <a:rPr lang="en-US" dirty="0"/>
              <a:t>Washington Student Achievement Council</a:t>
            </a:r>
          </a:p>
        </p:txBody>
      </p:sp>
      <p:sp>
        <p:nvSpPr>
          <p:cNvPr id="7" name="Slide Number Placeholder 6"/>
          <p:cNvSpPr>
            <a:spLocks noGrp="1"/>
          </p:cNvSpPr>
          <p:nvPr>
            <p:ph type="sldNum" sz="quarter" idx="12"/>
          </p:nvPr>
        </p:nvSpPr>
        <p:spPr>
          <a:xfrm>
            <a:off x="10668000" y="6597039"/>
            <a:ext cx="773502" cy="228600"/>
          </a:xfrm>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1033999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1993324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0786230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3254838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11/30/2020</a:t>
            </a:fld>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3251469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1242233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4315958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27279341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96108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18116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p:cNvSpPr>
            <a:spLocks noGrp="1"/>
          </p:cNvSpPr>
          <p:nvPr>
            <p:ph type="title"/>
          </p:nvPr>
        </p:nvSpPr>
        <p:spPr>
          <a:xfrm>
            <a:off x="8532813" y="1714500"/>
            <a:ext cx="3125787" cy="2877260"/>
          </a:xfrm>
        </p:spPr>
        <p:txBody>
          <a:bodyPr anchor="b">
            <a:normAutofit/>
          </a:bodyPr>
          <a:lstStyle>
            <a:lvl1pPr>
              <a:defRPr sz="3000">
                <a:solidFill>
                  <a:schemeClr val="tx1"/>
                </a:solidFill>
              </a:defRPr>
            </a:lvl1pPr>
          </a:lstStyle>
          <a:p>
            <a:r>
              <a:rPr lang="en-US"/>
              <a:t>Click to edit Master title style</a:t>
            </a:r>
          </a:p>
        </p:txBody>
      </p:sp>
      <p:sp>
        <p:nvSpPr>
          <p:cNvPr id="6" name="Picture Placeholder 2"/>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14435"/>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861485"/>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12093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1491784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595432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5414239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091355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9086886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31144958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r>
              <a:rPr lang="en-US" dirty="0"/>
              <a:t>4.29.2020</a:t>
            </a:r>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37664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theme" Target="../theme/theme5.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theme" Target="../theme/theme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theme" Target="../theme/theme7.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8.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9.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83680"/>
            <a:ext cx="12192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75445" y="6601556"/>
            <a:ext cx="4192555" cy="228600"/>
          </a:xfrm>
          <a:prstGeom prst="rect">
            <a:avLst/>
          </a:prstGeom>
        </p:spPr>
        <p:txBody>
          <a:bodyPr vert="horz" lIns="91440" tIns="45720" rIns="91440" bIns="45720" rtlCol="0" anchor="ctr"/>
          <a:lstStyle>
            <a:lvl1pPr algn="r">
              <a:defRPr sz="1200">
                <a:solidFill>
                  <a:schemeClr val="tx1"/>
                </a:solidFill>
              </a:defRPr>
            </a:lvl1pPr>
          </a:lstStyle>
          <a:p>
            <a:r>
              <a:rPr lang="en-US" cap="small">
                <a:solidFill>
                  <a:schemeClr val="bg1"/>
                </a:solidFill>
              </a:rPr>
              <a:t>Office of the Qualified Education Loan Ombudsman</a:t>
            </a:r>
            <a:endParaRPr lang="en-US" cap="small" dirty="0">
              <a:solidFill>
                <a:schemeClr val="bg1"/>
              </a:solidFill>
            </a:endParaRPr>
          </a:p>
        </p:txBody>
      </p:sp>
      <p:sp>
        <p:nvSpPr>
          <p:cNvPr id="5" name="Footer Placeholder 4"/>
          <p:cNvSpPr>
            <a:spLocks noGrp="1"/>
          </p:cNvSpPr>
          <p:nvPr>
            <p:ph type="ftr" sz="quarter" idx="3"/>
          </p:nvPr>
        </p:nvSpPr>
        <p:spPr>
          <a:xfrm>
            <a:off x="1523999" y="6601556"/>
            <a:ext cx="3020009" cy="228600"/>
          </a:xfrm>
          <a:prstGeom prst="rect">
            <a:avLst/>
          </a:prstGeom>
        </p:spPr>
        <p:txBody>
          <a:bodyPr vert="horz" lIns="91440" tIns="45720" rIns="91440" bIns="45720" rtlCol="0" anchor="ctr"/>
          <a:lstStyle>
            <a:lvl1pPr algn="l">
              <a:defRPr sz="1200">
                <a:solidFill>
                  <a:schemeClr val="bg1"/>
                </a:solidFill>
              </a:defRPr>
            </a:lvl1pPr>
          </a:lstStyle>
          <a:p>
            <a:r>
              <a:rPr lang="en-US" dirty="0"/>
              <a:t>Washington Student Achievement Council</a:t>
            </a:r>
          </a:p>
        </p:txBody>
      </p:sp>
      <p:sp>
        <p:nvSpPr>
          <p:cNvPr id="6" name="Slide Number Placeholder 5"/>
          <p:cNvSpPr>
            <a:spLocks noGrp="1"/>
          </p:cNvSpPr>
          <p:nvPr>
            <p:ph type="sldNum" sz="quarter" idx="4"/>
          </p:nvPr>
        </p:nvSpPr>
        <p:spPr>
          <a:xfrm>
            <a:off x="10668000" y="6629400"/>
            <a:ext cx="773502" cy="228600"/>
          </a:xfrm>
          <a:prstGeom prst="rect">
            <a:avLst/>
          </a:prstGeom>
        </p:spPr>
        <p:txBody>
          <a:bodyPr vert="horz" lIns="91440" tIns="45720" rIns="91440" bIns="45720" rtlCol="0" anchor="ctr"/>
          <a:lstStyle>
            <a:lvl1pPr algn="r">
              <a:defRPr sz="8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55"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400" kern="1200" cap="all" baseline="0">
          <a:solidFill>
            <a:schemeClr val="tx2"/>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3918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
        <p:cNvGrpSpPr/>
        <p:nvPr/>
      </p:nvGrpSpPr>
      <p:grpSpPr>
        <a:xfrm>
          <a:off x="0" y="0"/>
          <a:ext cx="0" cy="0"/>
          <a:chOff x="0" y="0"/>
          <a:chExt cx="0" cy="0"/>
        </a:xfrm>
      </p:grpSpPr>
      <p:sp>
        <p:nvSpPr>
          <p:cNvPr id="139" name="Google Shape;139;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Quattrocento Sans"/>
              <a:buNone/>
              <a:defRPr sz="33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8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Quattrocento Sans"/>
                <a:ea typeface="Quattrocento Sans"/>
                <a:cs typeface="Quattrocento Sans"/>
                <a:sym typeface="Quattrocento San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4264601252"/>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760558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64254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86499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536553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04C0FC7D-98FC-428F-931B-99A410E61E15}" type="datetime1">
              <a:rPr lang="en-US" smtClean="0"/>
              <a:t>11/30/2020</a:t>
            </a:fld>
            <a:r>
              <a:rPr lang="en-US"/>
              <a:t> |</a:t>
            </a:r>
            <a:endParaRPr lang="en-US" dirty="0"/>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Communications &amp; Community Outreach</a:t>
            </a:r>
            <a:endParaRPr lang="en-US" dirty="0"/>
          </a:p>
        </p:txBody>
      </p:sp>
    </p:spTree>
    <p:extLst>
      <p:ext uri="{BB962C8B-B14F-4D97-AF65-F5344CB8AC3E}">
        <p14:creationId xmlns:p14="http://schemas.microsoft.com/office/powerpoint/2010/main" val="136063595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52F23-5885-4B60-B891-D5353A72F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0F3E21-443D-42DC-9C50-37D0AD002D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20B0A-9CDC-4103-94CB-83DBA3762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B8679-2A45-4122-9A9F-29F90E1889D0}" type="datetimeFigureOut">
              <a:rPr lang="en-US" smtClean="0"/>
              <a:t>11/30/2020</a:t>
            </a:fld>
            <a:endParaRPr lang="en-US"/>
          </a:p>
        </p:txBody>
      </p:sp>
      <p:sp>
        <p:nvSpPr>
          <p:cNvPr id="5" name="Footer Placeholder 4">
            <a:extLst>
              <a:ext uri="{FF2B5EF4-FFF2-40B4-BE49-F238E27FC236}">
                <a16:creationId xmlns:a16="http://schemas.microsoft.com/office/drawing/2014/main" id="{DA74E5FD-6B54-453C-B38B-895531526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0D7E0F-A4E3-45B5-958E-34E278409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B78B0-8A9D-428E-B056-F8F60E492051}" type="slidenum">
              <a:rPr lang="en-US" smtClean="0"/>
              <a:t>‹#›</a:t>
            </a:fld>
            <a:endParaRPr lang="en-US"/>
          </a:p>
        </p:txBody>
      </p:sp>
    </p:spTree>
    <p:extLst>
      <p:ext uri="{BB962C8B-B14F-4D97-AF65-F5344CB8AC3E}">
        <p14:creationId xmlns:p14="http://schemas.microsoft.com/office/powerpoint/2010/main" val="36307388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notesSlide" Target="../notesSlides/notesSlide1.xml"/><Relationship Id="rId1" Type="http://schemas.openxmlformats.org/officeDocument/2006/relationships/slideLayout" Target="../slideLayouts/slideLayout9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unsplash.com/s/photos/welcome?utm_source=unsplash&amp;utm_medium=referral&amp;utm_content=creditCopyTex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diagramColors" Target="../diagrams/colors2.xml"/><Relationship Id="rId11" Type="http://schemas.openxmlformats.org/officeDocument/2006/relationships/image" Target="../media/image68.png"/><Relationship Id="rId5" Type="http://schemas.openxmlformats.org/officeDocument/2006/relationships/diagramQuickStyle" Target="../diagrams/quickStyle2.xml"/><Relationship Id="rId10" Type="http://schemas.openxmlformats.org/officeDocument/2006/relationships/hyperlink" Target="https://creativecommons.org/licenses/by-nc-nd/3.0/" TargetMode="External"/><Relationship Id="rId4" Type="http://schemas.openxmlformats.org/officeDocument/2006/relationships/diagramLayout" Target="../diagrams/layout2.xml"/><Relationship Id="rId9" Type="http://schemas.openxmlformats.org/officeDocument/2006/relationships/hyperlink" Target="http://www.vacanzelandia.com/index.php?option=com_content&amp;view=article&amp;id=3242:occasioni-d-incontro-2016-doppio-appuntamento-vacanzelandia%3f"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arthistoryteachingresources.org/2015/02/talk-to-your-profbut-how/" TargetMode="External"/><Relationship Id="rId3" Type="http://schemas.openxmlformats.org/officeDocument/2006/relationships/hyperlink" Target="http://ticsenidiomas.blogspot.com/2017/01/bueno-que-puedo-decir-despues-de-la.html" TargetMode="External"/><Relationship Id="rId7" Type="http://schemas.openxmlformats.org/officeDocument/2006/relationships/image" Target="../media/image72.jpeg"/><Relationship Id="rId2" Type="http://schemas.openxmlformats.org/officeDocument/2006/relationships/image" Target="../media/image70.jpeg"/><Relationship Id="rId1" Type="http://schemas.openxmlformats.org/officeDocument/2006/relationships/slideLayout" Target="../slideLayouts/slideLayout27.xml"/><Relationship Id="rId6" Type="http://schemas.openxmlformats.org/officeDocument/2006/relationships/hyperlink" Target="https://pixabay.com/en/worried-bored-sad-girl-woman-2310879/" TargetMode="External"/><Relationship Id="rId5" Type="http://schemas.openxmlformats.org/officeDocument/2006/relationships/image" Target="../media/image71.png"/><Relationship Id="rId10" Type="http://schemas.openxmlformats.org/officeDocument/2006/relationships/hyperlink" Target="http://ivanbedrov.com/?p=3171" TargetMode="External"/><Relationship Id="rId4" Type="http://schemas.openxmlformats.org/officeDocument/2006/relationships/hyperlink" Target="https://creativecommons.org/licenses/by-nc-sa/3.0/" TargetMode="External"/><Relationship Id="rId9"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5.png"/><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6.sv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demos.org/research/debt-to-society#An-Equity-Focused-Debt-Relief-Agenda"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insidehighered.com/sites/default/server_files/media/Stalling%20Dreams.pdf"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hyperlink" Target="https://www.k12.wa.us/sites/default/files/public/indianed/tribalsovereignty/partnering/SD-Nearest%20Tribe%20List.pdf"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www.studentcomplaints.wa.gov/"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www.studentloaned.wa.gov/" TargetMode="Externa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wsac.wa.gov/loan-advocacy"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diagramColors" Target="../diagrams/colors1.xml"/><Relationship Id="rId11" Type="http://schemas.openxmlformats.org/officeDocument/2006/relationships/image" Target="../media/image43.svg"/><Relationship Id="rId5" Type="http://schemas.openxmlformats.org/officeDocument/2006/relationships/diagramQuickStyle" Target="../diagrams/quickStyle1.xml"/><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sv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hyperlink" Target="mailto:ronnie.larson@k12.wa.us" TargetMode="External"/><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hyperlink" Target="mailto:YokikoH@wsac.wa.gov" TargetMode="External"/><Relationship Id="rId1" Type="http://schemas.openxmlformats.org/officeDocument/2006/relationships/slideLayout" Target="../slideLayouts/slideLayout58.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hyperlink" Target="mailto:ChristinaW@wsac.w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hyperlink" Target="http://picpedia.org/highway-signs/c/core-values.html" TargetMode="External"/><Relationship Id="rId3" Type="http://schemas.openxmlformats.org/officeDocument/2006/relationships/image" Target="../media/image56.jpg"/><Relationship Id="rId7"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141.xml"/><Relationship Id="rId6" Type="http://schemas.openxmlformats.org/officeDocument/2006/relationships/image" Target="../media/image59.png"/><Relationship Id="rId5" Type="http://schemas.openxmlformats.org/officeDocument/2006/relationships/image" Target="../media/image58.jpg"/><Relationship Id="rId10"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81A389-1BB3-4747-B1B4-91D7DB38E207}"/>
              </a:ext>
            </a:extLst>
          </p:cNvPr>
          <p:cNvSpPr/>
          <p:nvPr/>
        </p:nvSpPr>
        <p:spPr>
          <a:xfrm rot="16200000">
            <a:off x="7176074" y="4841713"/>
            <a:ext cx="203934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0403D"/>
                </a:solidFill>
                <a:effectLst/>
                <a:uLnTx/>
                <a:uFillTx/>
                <a:latin typeface="Segoe UI"/>
                <a:ea typeface="+mn-ea"/>
                <a:cs typeface="+mn-cs"/>
              </a:rPr>
              <a:t>Photo by </a:t>
            </a:r>
            <a:r>
              <a:rPr kumimoji="0" lang="en-US" sz="900" b="0" i="0" u="none" strike="noStrike" kern="1200" cap="none" spc="0" normalizeH="0" baseline="0" noProof="0" dirty="0">
                <a:ln>
                  <a:noFill/>
                </a:ln>
                <a:solidFill>
                  <a:srgbClr val="40403D"/>
                </a:solidFill>
                <a:effectLst/>
                <a:uLnTx/>
                <a:uFillTx/>
                <a:latin typeface="Segoe UI"/>
                <a:ea typeface="+mn-ea"/>
                <a:cs typeface="+mn-cs"/>
                <a:hlinkClick r:id="rId3"/>
              </a:rPr>
              <a:t>Aaron Burden</a:t>
            </a:r>
            <a:r>
              <a:rPr kumimoji="0" lang="en-US" sz="900" b="0" i="0" u="none" strike="noStrike" kern="1200" cap="none" spc="0" normalizeH="0" baseline="0" noProof="0" dirty="0">
                <a:ln>
                  <a:noFill/>
                </a:ln>
                <a:solidFill>
                  <a:srgbClr val="40403D"/>
                </a:solidFill>
                <a:effectLst/>
                <a:uLnTx/>
                <a:uFillTx/>
                <a:latin typeface="Segoe UI"/>
                <a:ea typeface="+mn-ea"/>
                <a:cs typeface="+mn-cs"/>
              </a:rPr>
              <a:t> on </a:t>
            </a:r>
            <a:r>
              <a:rPr kumimoji="0" lang="en-US" sz="900" b="0" i="0" u="none" strike="noStrike" kern="1200" cap="none" spc="0" normalizeH="0" baseline="0" noProof="0" dirty="0" err="1">
                <a:ln>
                  <a:noFill/>
                </a:ln>
                <a:solidFill>
                  <a:srgbClr val="40403D"/>
                </a:solidFill>
                <a:effectLst/>
                <a:uLnTx/>
                <a:uFillTx/>
                <a:latin typeface="Segoe UI"/>
                <a:ea typeface="+mn-ea"/>
                <a:cs typeface="+mn-cs"/>
                <a:hlinkClick r:id="rId4"/>
              </a:rPr>
              <a:t>Unsplash</a:t>
            </a:r>
            <a:endParaRPr kumimoji="0" lang="en-US" sz="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A49085D9-3A6B-4253-A103-2A0BC3789A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311" y="265811"/>
            <a:ext cx="7396017" cy="5596986"/>
          </a:xfrm>
          <a:prstGeom prst="rect">
            <a:avLst/>
          </a:prstGeom>
        </p:spPr>
      </p:pic>
      <p:sp>
        <p:nvSpPr>
          <p:cNvPr id="3" name="TextBox 2">
            <a:extLst>
              <a:ext uri="{FF2B5EF4-FFF2-40B4-BE49-F238E27FC236}">
                <a16:creationId xmlns:a16="http://schemas.microsoft.com/office/drawing/2014/main" id="{E0109D5E-F309-47FB-864E-CC85EA8C5301}"/>
              </a:ext>
            </a:extLst>
          </p:cNvPr>
          <p:cNvSpPr txBox="1"/>
          <p:nvPr/>
        </p:nvSpPr>
        <p:spPr>
          <a:xfrm>
            <a:off x="8925464" y="1171478"/>
            <a:ext cx="2582225"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0403D"/>
                </a:solidFill>
                <a:effectLst/>
                <a:uLnTx/>
                <a:uFillTx/>
                <a:latin typeface="Segoe UI"/>
                <a:ea typeface="+mn-ea"/>
                <a:cs typeface="+mn-cs"/>
              </a:rPr>
              <a:t>We’ll get started soon!</a:t>
            </a:r>
          </a:p>
        </p:txBody>
      </p:sp>
      <p:pic>
        <p:nvPicPr>
          <p:cNvPr id="6" name="Picture 5">
            <a:extLst>
              <a:ext uri="{FF2B5EF4-FFF2-40B4-BE49-F238E27FC236}">
                <a16:creationId xmlns:a16="http://schemas.microsoft.com/office/drawing/2014/main" id="{17A3BAEC-C42B-41B6-A594-C5765E4F5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3291" y="6043104"/>
            <a:ext cx="3354398" cy="738711"/>
          </a:xfrm>
          <a:prstGeom prst="rect">
            <a:avLst/>
          </a:prstGeom>
        </p:spPr>
      </p:pic>
    </p:spTree>
    <p:extLst>
      <p:ext uri="{BB962C8B-B14F-4D97-AF65-F5344CB8AC3E}">
        <p14:creationId xmlns:p14="http://schemas.microsoft.com/office/powerpoint/2010/main" val="28642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16C33D-004E-4E55-B8FB-CC5958E6DACD}"/>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769471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8B3AC-C3BE-4974-B807-981096C7D230}"/>
              </a:ext>
            </a:extLst>
          </p:cNvPr>
          <p:cNvSpPr/>
          <p:nvPr/>
        </p:nvSpPr>
        <p:spPr>
          <a:xfrm>
            <a:off x="452674" y="897618"/>
            <a:ext cx="5178582" cy="4860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8829E"/>
                </a:solidFill>
                <a:effectLst/>
                <a:uLnTx/>
                <a:uFillTx/>
                <a:latin typeface="Segoe UI" panose="020B0502040204020203" pitchFamily="34" charset="0"/>
                <a:ea typeface="Segoe UI Black" panose="020B0A02040204020203" pitchFamily="34" charset="0"/>
                <a:cs typeface="Segoe UI" panose="020B0502040204020203" pitchFamily="34" charset="0"/>
              </a:rPr>
              <a:t>“…requires education leaders to </a:t>
            </a:r>
            <a:r>
              <a:rPr kumimoji="0" lang="en-US" sz="3600" b="0" i="0" u="none" strike="noStrike" kern="1200" cap="none" spc="0" normalizeH="0" baseline="0" noProof="0" dirty="0">
                <a:ln>
                  <a:noFill/>
                </a:ln>
                <a:solidFill>
                  <a:srgbClr val="68829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examine the ways current policies and practices result in disparate outcomes </a:t>
            </a:r>
            <a:r>
              <a:rPr kumimoji="0" lang="en-US" sz="3600" b="0" i="0" u="none" strike="noStrike" kern="1200" cap="none" spc="0" normalizeH="0" baseline="0" noProof="0" dirty="0">
                <a:ln>
                  <a:noFill/>
                </a:ln>
                <a:solidFill>
                  <a:srgbClr val="68829E"/>
                </a:solidFill>
                <a:effectLst/>
                <a:uLnTx/>
                <a:uFillTx/>
                <a:latin typeface="Segoe UI" panose="020B0502040204020203" pitchFamily="34" charset="0"/>
                <a:ea typeface="Segoe UI Black" panose="020B0A02040204020203" pitchFamily="34" charset="0"/>
                <a:cs typeface="Segoe UI" panose="020B0502040204020203" pitchFamily="34" charset="0"/>
              </a:rPr>
              <a:t>for our students …”</a:t>
            </a:r>
          </a:p>
        </p:txBody>
      </p:sp>
      <p:sp>
        <p:nvSpPr>
          <p:cNvPr id="3" name="Rectangle 2">
            <a:extLst>
              <a:ext uri="{FF2B5EF4-FFF2-40B4-BE49-F238E27FC236}">
                <a16:creationId xmlns:a16="http://schemas.microsoft.com/office/drawing/2014/main" id="{D84CE82F-BE3A-4157-B304-47458FA3B145}"/>
              </a:ext>
            </a:extLst>
          </p:cNvPr>
          <p:cNvSpPr/>
          <p:nvPr/>
        </p:nvSpPr>
        <p:spPr>
          <a:xfrm>
            <a:off x="6889687" y="897618"/>
            <a:ext cx="4680642" cy="5267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68829E"/>
                </a:solidFill>
                <a:effectLst/>
                <a:uLnTx/>
                <a:uFillTx/>
                <a:latin typeface="Segoe UI" panose="020B0502040204020203" pitchFamily="34" charset="0"/>
                <a:ea typeface="Segoe UI Black" panose="020B0A02040204020203" pitchFamily="34" charset="0"/>
                <a:cs typeface="Segoe UI" panose="020B0502040204020203" pitchFamily="34" charset="0"/>
              </a:rPr>
              <a:t>“…</a:t>
            </a:r>
            <a:r>
              <a:rPr kumimoji="0" lang="en-US" sz="3600" b="0" i="0" u="none" strike="noStrike" kern="1200" cap="none" spc="0" normalizeH="0" baseline="0" noProof="0" dirty="0">
                <a:ln>
                  <a:noFill/>
                </a:ln>
                <a:solidFill>
                  <a:srgbClr val="68829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actively dismantle systemic barriers</a:t>
            </a:r>
            <a:r>
              <a:rPr kumimoji="0" lang="en-US" sz="3600" b="0" i="0" u="none" strike="noStrike" kern="1200" cap="none" spc="0" normalizeH="0" baseline="0" noProof="0" dirty="0">
                <a:ln>
                  <a:noFill/>
                </a:ln>
                <a:solidFill>
                  <a:srgbClr val="68829E"/>
                </a:solidFill>
                <a:effectLst/>
                <a:uLnTx/>
                <a:uFillTx/>
                <a:latin typeface="Segoe UI" panose="020B0502040204020203" pitchFamily="34" charset="0"/>
                <a:ea typeface="Segoe UI Black" panose="020B0A02040204020203" pitchFamily="34" charset="0"/>
                <a:cs typeface="Segoe UI" panose="020B0502040204020203" pitchFamily="34" charset="0"/>
              </a:rPr>
              <a:t>, replacing them with policies and practices that ensure all students have access to the instruction and support they need …”</a:t>
            </a:r>
          </a:p>
        </p:txBody>
      </p:sp>
      <p:sp>
        <p:nvSpPr>
          <p:cNvPr id="4" name="TextBox 3">
            <a:extLst>
              <a:ext uri="{FF2B5EF4-FFF2-40B4-BE49-F238E27FC236}">
                <a16:creationId xmlns:a16="http://schemas.microsoft.com/office/drawing/2014/main" id="{D913665B-7F5B-4E6E-88F4-A893AB04FEFD}"/>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22192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9ACEE-908E-40B9-AC72-9ABDAA80989C}"/>
              </a:ext>
            </a:extLst>
          </p:cNvPr>
          <p:cNvSpPr>
            <a:spLocks noGrp="1"/>
          </p:cNvSpPr>
          <p:nvPr>
            <p:ph idx="1"/>
          </p:nvPr>
        </p:nvSpPr>
        <p:spPr>
          <a:xfrm>
            <a:off x="962025" y="531418"/>
            <a:ext cx="10391775" cy="5795164"/>
          </a:xfrm>
        </p:spPr>
        <p:txBody>
          <a:bodyPr>
            <a:normAutofit fontScale="92500" lnSpcReduction="10000"/>
          </a:bodyPr>
          <a:lstStyle/>
          <a:p>
            <a:pPr marL="0" indent="0" algn="ctr">
              <a:buNone/>
            </a:pPr>
            <a:r>
              <a:rPr lang="en-US" dirty="0">
                <a:solidFill>
                  <a:schemeClr val="bg2"/>
                </a:solidFill>
              </a:rPr>
              <a:t>Just as we have already honored the people and lands Native to America, we also want to acknowledge the pain and trauma resulting from 400 years of systemic racism within the United States against people of the African diaspora.</a:t>
            </a:r>
          </a:p>
          <a:p>
            <a:pPr marL="0" indent="0" algn="ctr">
              <a:buNone/>
            </a:pPr>
            <a:endParaRPr lang="en-US" sz="1400" dirty="0">
              <a:solidFill>
                <a:schemeClr val="bg2"/>
              </a:solidFill>
            </a:endParaRPr>
          </a:p>
          <a:p>
            <a:pPr marL="0" indent="0" algn="ctr">
              <a:buNone/>
            </a:pPr>
            <a:r>
              <a:rPr lang="en-US" dirty="0">
                <a:solidFill>
                  <a:schemeClr val="bg2"/>
                </a:solidFill>
              </a:rPr>
              <a:t>    We stand with our communities of color during these unprecedented times of civil unrest, especially those who identify as and/or are categorized as Black and/or African American. </a:t>
            </a:r>
          </a:p>
          <a:p>
            <a:pPr marL="0" indent="0" algn="ctr">
              <a:lnSpc>
                <a:spcPct val="110000"/>
              </a:lnSpc>
              <a:spcBef>
                <a:spcPts val="0"/>
              </a:spcBef>
              <a:buNone/>
            </a:pPr>
            <a:r>
              <a:rPr lang="en-US" sz="3000" i="1" dirty="0">
                <a:solidFill>
                  <a:schemeClr val="bg2"/>
                </a:solidFill>
              </a:rPr>
              <a:t>We will continue to center our work in leading with racial equity.</a:t>
            </a:r>
          </a:p>
          <a:p>
            <a:pPr marL="0" indent="0" algn="ctr">
              <a:lnSpc>
                <a:spcPct val="110000"/>
              </a:lnSpc>
              <a:spcBef>
                <a:spcPts val="0"/>
              </a:spcBef>
              <a:buNone/>
            </a:pPr>
            <a:endParaRPr lang="en-US" sz="1400" dirty="0">
              <a:solidFill>
                <a:schemeClr val="bg2"/>
              </a:solidFill>
            </a:endParaRPr>
          </a:p>
          <a:p>
            <a:pPr marL="0" indent="0" algn="ctr">
              <a:buNone/>
            </a:pPr>
            <a:r>
              <a:rPr lang="en-US" dirty="0">
                <a:solidFill>
                  <a:schemeClr val="bg2"/>
                </a:solidFill>
              </a:rPr>
              <a:t>We want to offer a moment of silence, and afterwards, honor the space for people from communities of color to respond to this acknowledgement first. Then, we invite allies and others to communicate their comments after. Please use the chat box.</a:t>
            </a:r>
          </a:p>
          <a:p>
            <a:pPr marL="0" indent="0" algn="ctr">
              <a:buNone/>
            </a:pPr>
            <a:endParaRPr lang="en-US" sz="1500" dirty="0">
              <a:solidFill>
                <a:schemeClr val="bg2"/>
              </a:solidFill>
            </a:endParaRPr>
          </a:p>
          <a:p>
            <a:pPr marL="0" indent="0" algn="ctr">
              <a:buNone/>
            </a:pPr>
            <a:r>
              <a:rPr lang="en-US" sz="3200" i="1" dirty="0">
                <a:solidFill>
                  <a:schemeClr val="bg2"/>
                </a:solidFill>
              </a:rPr>
              <a:t>We invite accountability and partnership</a:t>
            </a:r>
            <a:r>
              <a:rPr lang="en-US" dirty="0">
                <a:solidFill>
                  <a:schemeClr val="bg2"/>
                </a:solidFill>
              </a:rPr>
              <a:t>. </a:t>
            </a:r>
          </a:p>
        </p:txBody>
      </p:sp>
      <p:sp>
        <p:nvSpPr>
          <p:cNvPr id="2" name="Title 1">
            <a:extLst>
              <a:ext uri="{FF2B5EF4-FFF2-40B4-BE49-F238E27FC236}">
                <a16:creationId xmlns:a16="http://schemas.microsoft.com/office/drawing/2014/main" id="{DB640DCC-63E5-42A1-B951-9229BBF0EC3B}"/>
              </a:ext>
            </a:extLst>
          </p:cNvPr>
          <p:cNvSpPr txBox="1">
            <a:spLocks noGrp="1"/>
          </p:cNvSpPr>
          <p:nvPr>
            <p:ph type="title" idx="4294967295"/>
          </p:nvPr>
        </p:nvSpPr>
        <p:spPr>
          <a:xfrm flipH="1">
            <a:off x="7245824" y="6445779"/>
            <a:ext cx="485860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F5EB"/>
                </a:solidFill>
                <a:effectLst/>
                <a:uLnTx/>
                <a:uFillTx/>
                <a:latin typeface="Segoe UI"/>
                <a:ea typeface="+mn-ea"/>
                <a:cs typeface="+mn-cs"/>
              </a:rPr>
              <a:t>An abridged version of a statement adopted by PSESD 121</a:t>
            </a:r>
          </a:p>
        </p:txBody>
      </p:sp>
    </p:spTree>
    <p:extLst>
      <p:ext uri="{BB962C8B-B14F-4D97-AF65-F5344CB8AC3E}">
        <p14:creationId xmlns:p14="http://schemas.microsoft.com/office/powerpoint/2010/main" val="317015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67" y="93529"/>
            <a:ext cx="11921979" cy="1137422"/>
          </a:xfrm>
        </p:spPr>
        <p:txBody>
          <a:bodyPr>
            <a:normAutofit/>
          </a:bodyPr>
          <a:lstStyle/>
          <a:p>
            <a:pPr algn="ctr">
              <a:lnSpc>
                <a:spcPct val="100000"/>
              </a:lnSpc>
            </a:pPr>
            <a:r>
              <a:rPr lang="en-US" dirty="0"/>
              <a:t>Rename Yourself by Role</a:t>
            </a:r>
          </a:p>
        </p:txBody>
      </p:sp>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11" name="Picture 10"/>
          <p:cNvPicPr>
            <a:picLocks noChangeAspect="1"/>
          </p:cNvPicPr>
          <p:nvPr/>
        </p:nvPicPr>
        <p:blipFill>
          <a:blip r:embed="rId3"/>
          <a:stretch>
            <a:fillRect/>
          </a:stretch>
        </p:blipFill>
        <p:spPr>
          <a:xfrm>
            <a:off x="437764" y="2300471"/>
            <a:ext cx="2435674" cy="967106"/>
          </a:xfrm>
          <a:prstGeom prst="rect">
            <a:avLst/>
          </a:prstGeom>
        </p:spPr>
      </p:pic>
      <p:sp>
        <p:nvSpPr>
          <p:cNvPr id="12" name="TextBox 11"/>
          <p:cNvSpPr txBox="1"/>
          <p:nvPr/>
        </p:nvSpPr>
        <p:spPr>
          <a:xfrm>
            <a:off x="486888" y="1280797"/>
            <a:ext cx="23895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1. Click on Participants in the Zoom menu.</a:t>
            </a:r>
          </a:p>
        </p:txBody>
      </p:sp>
      <p:sp>
        <p:nvSpPr>
          <p:cNvPr id="13" name="TextBox 12"/>
          <p:cNvSpPr txBox="1"/>
          <p:nvPr/>
        </p:nvSpPr>
        <p:spPr>
          <a:xfrm>
            <a:off x="3550558" y="1357088"/>
            <a:ext cx="4418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2. Find your name in the participants 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Click More then Rename or Just Rename.</a:t>
            </a:r>
          </a:p>
        </p:txBody>
      </p:sp>
      <p:sp>
        <p:nvSpPr>
          <p:cNvPr id="14" name="TextBox 13"/>
          <p:cNvSpPr txBox="1"/>
          <p:nvPr/>
        </p:nvSpPr>
        <p:spPr>
          <a:xfrm>
            <a:off x="8255398" y="1162585"/>
            <a:ext cx="3648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3. Add [1,2,3,4,5 or 6] before your first and last name, district/org </a:t>
            </a:r>
          </a:p>
        </p:txBody>
      </p:sp>
      <p:cxnSp>
        <p:nvCxnSpPr>
          <p:cNvPr id="18" name="Straight Arrow Connector 17"/>
          <p:cNvCxnSpPr>
            <a:cxnSpLocks/>
          </p:cNvCxnSpPr>
          <p:nvPr/>
        </p:nvCxnSpPr>
        <p:spPr>
          <a:xfrm flipV="1">
            <a:off x="361059" y="3225479"/>
            <a:ext cx="599088" cy="763075"/>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 name="Picture 7">
            <a:extLst>
              <a:ext uri="{FF2B5EF4-FFF2-40B4-BE49-F238E27FC236}">
                <a16:creationId xmlns:a16="http://schemas.microsoft.com/office/drawing/2014/main" id="{70C1775F-F4BF-4826-8F4B-C1DFD8096D6C}"/>
              </a:ext>
            </a:extLst>
          </p:cNvPr>
          <p:cNvPicPr>
            <a:picLocks noChangeAspect="1"/>
          </p:cNvPicPr>
          <p:nvPr/>
        </p:nvPicPr>
        <p:blipFill>
          <a:blip r:embed="rId4"/>
          <a:stretch>
            <a:fillRect/>
          </a:stretch>
        </p:blipFill>
        <p:spPr>
          <a:xfrm>
            <a:off x="3488195" y="2189223"/>
            <a:ext cx="4475799" cy="1200330"/>
          </a:xfrm>
          <a:prstGeom prst="rect">
            <a:avLst/>
          </a:prstGeom>
          <a:ln>
            <a:solidFill>
              <a:schemeClr val="tx2"/>
            </a:solidFill>
          </a:ln>
        </p:spPr>
      </p:pic>
      <p:cxnSp>
        <p:nvCxnSpPr>
          <p:cNvPr id="19" name="Straight Arrow Connector 18">
            <a:extLst>
              <a:ext uri="{FF2B5EF4-FFF2-40B4-BE49-F238E27FC236}">
                <a16:creationId xmlns:a16="http://schemas.microsoft.com/office/drawing/2014/main" id="{72EB39EC-53D2-43DB-9811-1718E4539A0B}"/>
              </a:ext>
            </a:extLst>
          </p:cNvPr>
          <p:cNvCxnSpPr>
            <a:cxnSpLocks/>
          </p:cNvCxnSpPr>
          <p:nvPr/>
        </p:nvCxnSpPr>
        <p:spPr>
          <a:xfrm>
            <a:off x="7514798" y="2042172"/>
            <a:ext cx="0" cy="741852"/>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4ABF9FAB-D045-40B5-8383-69C5FBB3F9CC}"/>
              </a:ext>
            </a:extLst>
          </p:cNvPr>
          <p:cNvPicPr>
            <a:picLocks noChangeAspect="1"/>
          </p:cNvPicPr>
          <p:nvPr/>
        </p:nvPicPr>
        <p:blipFill>
          <a:blip r:embed="rId5"/>
          <a:stretch>
            <a:fillRect/>
          </a:stretch>
        </p:blipFill>
        <p:spPr>
          <a:xfrm>
            <a:off x="6210923" y="3266978"/>
            <a:ext cx="1861545" cy="721576"/>
          </a:xfrm>
          <a:prstGeom prst="rect">
            <a:avLst/>
          </a:prstGeom>
          <a:noFill/>
          <a:ln>
            <a:solidFill>
              <a:schemeClr val="tx2"/>
            </a:solidFill>
          </a:ln>
        </p:spPr>
      </p:pic>
      <p:pic>
        <p:nvPicPr>
          <p:cNvPr id="21" name="Picture 20">
            <a:extLst>
              <a:ext uri="{FF2B5EF4-FFF2-40B4-BE49-F238E27FC236}">
                <a16:creationId xmlns:a16="http://schemas.microsoft.com/office/drawing/2014/main" id="{43D065E4-C908-4E14-963D-3B59DB982DB8}"/>
              </a:ext>
            </a:extLst>
          </p:cNvPr>
          <p:cNvPicPr>
            <a:picLocks noChangeAspect="1"/>
          </p:cNvPicPr>
          <p:nvPr/>
        </p:nvPicPr>
        <p:blipFill>
          <a:blip r:embed="rId6"/>
          <a:stretch>
            <a:fillRect/>
          </a:stretch>
        </p:blipFill>
        <p:spPr>
          <a:xfrm>
            <a:off x="8324687" y="1942178"/>
            <a:ext cx="3700745" cy="2160040"/>
          </a:xfrm>
          <a:prstGeom prst="rect">
            <a:avLst/>
          </a:prstGeom>
        </p:spPr>
      </p:pic>
      <p:cxnSp>
        <p:nvCxnSpPr>
          <p:cNvPr id="17" name="Straight Arrow Connector 16"/>
          <p:cNvCxnSpPr>
            <a:cxnSpLocks/>
          </p:cNvCxnSpPr>
          <p:nvPr/>
        </p:nvCxnSpPr>
        <p:spPr>
          <a:xfrm flipH="1" flipV="1">
            <a:off x="10729522" y="3926664"/>
            <a:ext cx="680904" cy="617631"/>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p:cNvCxnSpPr>
            <a:cxnSpLocks/>
          </p:cNvCxnSpPr>
          <p:nvPr/>
        </p:nvCxnSpPr>
        <p:spPr>
          <a:xfrm>
            <a:off x="5416962" y="3492819"/>
            <a:ext cx="1009213" cy="1"/>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C7359509-CB6A-49E6-BF14-265AD8A7CB27}"/>
              </a:ext>
            </a:extLst>
          </p:cNvPr>
          <p:cNvSpPr txBox="1"/>
          <p:nvPr/>
        </p:nvSpPr>
        <p:spPr>
          <a:xfrm>
            <a:off x="711353" y="3762091"/>
            <a:ext cx="6187323" cy="2274084"/>
          </a:xfrm>
          <a:prstGeom prst="rect">
            <a:avLst/>
          </a:prstGeom>
          <a:noFill/>
        </p:spPr>
        <p:txBody>
          <a:bodyPr wrap="square" rtlCol="0">
            <a:spAutoFit/>
          </a:bodyPr>
          <a:lstStyle/>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School Counselor</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Career Counselor/Specialist</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College Access Support Staff/CBO</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College Financial Aid Officer</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Teacher</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Other – please type name &amp; role in Chat</a:t>
            </a:r>
          </a:p>
        </p:txBody>
      </p:sp>
      <p:sp>
        <p:nvSpPr>
          <p:cNvPr id="5" name="TextBox 4">
            <a:extLst>
              <a:ext uri="{FF2B5EF4-FFF2-40B4-BE49-F238E27FC236}">
                <a16:creationId xmlns:a16="http://schemas.microsoft.com/office/drawing/2014/main" id="{29DE6147-809D-46F2-9D09-7545F4F0BB5A}"/>
              </a:ext>
            </a:extLst>
          </p:cNvPr>
          <p:cNvSpPr txBox="1"/>
          <p:nvPr/>
        </p:nvSpPr>
        <p:spPr>
          <a:xfrm>
            <a:off x="5871576" y="4213333"/>
            <a:ext cx="6187323" cy="13716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Segoe UI Semibold" panose="020B0702040204020203" pitchFamily="34" charset="0"/>
                <a:ea typeface="+mn-ea"/>
                <a:cs typeface="Segoe UI Semibold" panose="020B0702040204020203"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Segoe UI Semibold" panose="020B0702040204020203" pitchFamily="34" charset="0"/>
                <a:ea typeface="+mn-ea"/>
                <a:cs typeface="Segoe UI Semibold" panose="020B0702040204020203" pitchFamily="34" charset="0"/>
              </a:rPr>
              <a:t>1 - Krissy Johnson – Tacoma SD</a:t>
            </a:r>
          </a:p>
        </p:txBody>
      </p:sp>
      <p:sp>
        <p:nvSpPr>
          <p:cNvPr id="4" name="TextBox 3">
            <a:extLst>
              <a:ext uri="{FF2B5EF4-FFF2-40B4-BE49-F238E27FC236}">
                <a16:creationId xmlns:a16="http://schemas.microsoft.com/office/drawing/2014/main" id="{1F3BBC9A-08C6-49DC-BDFE-B107F2DBEB18}"/>
              </a:ext>
            </a:extLst>
          </p:cNvPr>
          <p:cNvSpPr txBox="1"/>
          <p:nvPr/>
        </p:nvSpPr>
        <p:spPr>
          <a:xfrm>
            <a:off x="8565243" y="2823394"/>
            <a:ext cx="2407640" cy="261610"/>
          </a:xfrm>
          <a:prstGeom prst="rect">
            <a:avLst/>
          </a:prstGeom>
          <a:solidFill>
            <a:srgbClr val="FFFFFF"/>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0403D"/>
                </a:solidFill>
                <a:effectLst/>
                <a:uLnTx/>
                <a:uFillTx/>
                <a:latin typeface="Segoe UI"/>
                <a:ea typeface="+mn-ea"/>
                <a:cs typeface="+mn-cs"/>
              </a:rPr>
              <a:t>1 – Krissy Johnson – Tacoma SD</a:t>
            </a:r>
          </a:p>
        </p:txBody>
      </p:sp>
    </p:spTree>
    <p:extLst>
      <p:ext uri="{BB962C8B-B14F-4D97-AF65-F5344CB8AC3E}">
        <p14:creationId xmlns:p14="http://schemas.microsoft.com/office/powerpoint/2010/main" val="355772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0256-787C-4964-8D59-994A0547B2F0}"/>
              </a:ext>
            </a:extLst>
          </p:cNvPr>
          <p:cNvSpPr>
            <a:spLocks noGrp="1"/>
          </p:cNvSpPr>
          <p:nvPr>
            <p:ph type="title"/>
          </p:nvPr>
        </p:nvSpPr>
        <p:spPr>
          <a:xfrm>
            <a:off x="408250" y="179757"/>
            <a:ext cx="10515600" cy="1191843"/>
          </a:xfrm>
        </p:spPr>
        <p:txBody>
          <a:bodyPr>
            <a:normAutofit/>
          </a:bodyPr>
          <a:lstStyle/>
          <a:p>
            <a:r>
              <a:rPr lang="en-US" sz="4400" dirty="0"/>
              <a:t>2020-21 OSPI-WSAC Webinar Series</a:t>
            </a:r>
          </a:p>
        </p:txBody>
      </p:sp>
      <p:graphicFrame>
        <p:nvGraphicFramePr>
          <p:cNvPr id="3" name="Diagram 2">
            <a:extLst>
              <a:ext uri="{FF2B5EF4-FFF2-40B4-BE49-F238E27FC236}">
                <a16:creationId xmlns:a16="http://schemas.microsoft.com/office/drawing/2014/main" id="{11AF4DB1-913A-4C3C-A023-932E8EDC8687}"/>
              </a:ext>
            </a:extLst>
          </p:cNvPr>
          <p:cNvGraphicFramePr/>
          <p:nvPr>
            <p:extLst>
              <p:ext uri="{D42A27DB-BD31-4B8C-83A1-F6EECF244321}">
                <p14:modId xmlns:p14="http://schemas.microsoft.com/office/powerpoint/2010/main" val="2445098259"/>
              </p:ext>
            </p:extLst>
          </p:nvPr>
        </p:nvGraphicFramePr>
        <p:xfrm>
          <a:off x="3655749" y="1259576"/>
          <a:ext cx="82435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E29720F-A2EA-4548-B8CF-517E7EAB2C9A}"/>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5" name="Picture 4" descr="Text, whiteboard&#10;&#10;Description automatically generated">
            <a:extLst>
              <a:ext uri="{FF2B5EF4-FFF2-40B4-BE49-F238E27FC236}">
                <a16:creationId xmlns:a16="http://schemas.microsoft.com/office/drawing/2014/main" id="{74045E4A-FE1E-48D5-BC34-AF18DFB08D5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92690" y="2164080"/>
            <a:ext cx="3103616" cy="3103616"/>
          </a:xfrm>
          <a:prstGeom prst="rect">
            <a:avLst/>
          </a:prstGeom>
        </p:spPr>
      </p:pic>
      <p:sp>
        <p:nvSpPr>
          <p:cNvPr id="7" name="TextBox 6">
            <a:extLst>
              <a:ext uri="{FF2B5EF4-FFF2-40B4-BE49-F238E27FC236}">
                <a16:creationId xmlns:a16="http://schemas.microsoft.com/office/drawing/2014/main" id="{7AB81E12-6612-470E-8FA9-EF80BDE01157}"/>
              </a:ext>
            </a:extLst>
          </p:cNvPr>
          <p:cNvSpPr txBox="1"/>
          <p:nvPr/>
        </p:nvSpPr>
        <p:spPr>
          <a:xfrm rot="16200000">
            <a:off x="-954318" y="3719331"/>
            <a:ext cx="2494016" cy="338554"/>
          </a:xfrm>
          <a:prstGeom prst="rect">
            <a:avLst/>
          </a:prstGeom>
          <a:noFill/>
        </p:spPr>
        <p:txBody>
          <a:bodyPr wrap="square" rtlCol="0">
            <a:spAutoFit/>
          </a:bodyPr>
          <a:lstStyle/>
          <a:p>
            <a:r>
              <a:rPr lang="en-US" sz="800" dirty="0">
                <a:hlinkClick r:id="rId9" tooltip="http://www.vacanzelandia.com/index.php?option=com_content&amp;view=article&amp;id=3242:occasioni-d-incontro-2016-doppio-appuntamento-vacanzelandia%3f"/>
              </a:rPr>
              <a:t>This Photo</a:t>
            </a:r>
            <a:r>
              <a:rPr lang="en-US" sz="800" dirty="0"/>
              <a:t> by Unknown Author is licensed under </a:t>
            </a:r>
            <a:r>
              <a:rPr lang="en-US" sz="800" dirty="0">
                <a:hlinkClick r:id="rId10" tooltip="https://creativecommons.org/licenses/by-nc-nd/3.0/"/>
              </a:rPr>
              <a:t>CC BY-NC-ND</a:t>
            </a:r>
            <a:endParaRPr lang="en-US" sz="800" dirty="0"/>
          </a:p>
        </p:txBody>
      </p:sp>
      <p:pic>
        <p:nvPicPr>
          <p:cNvPr id="9" name="Picture 8">
            <a:extLst>
              <a:ext uri="{FF2B5EF4-FFF2-40B4-BE49-F238E27FC236}">
                <a16:creationId xmlns:a16="http://schemas.microsoft.com/office/drawing/2014/main" id="{DD589342-8217-4071-B75B-1C0A8A945953}"/>
              </a:ext>
            </a:extLst>
          </p:cNvPr>
          <p:cNvPicPr>
            <a:picLocks noChangeAspect="1"/>
          </p:cNvPicPr>
          <p:nvPr/>
        </p:nvPicPr>
        <p:blipFill>
          <a:blip r:embed="rId11">
            <a:duotone>
              <a:schemeClr val="accent2">
                <a:shade val="45000"/>
                <a:satMod val="135000"/>
              </a:schemeClr>
              <a:prstClr val="white"/>
            </a:duotone>
          </a:blip>
          <a:stretch>
            <a:fillRect/>
          </a:stretch>
        </p:blipFill>
        <p:spPr>
          <a:xfrm>
            <a:off x="3988254" y="2164080"/>
            <a:ext cx="1291318" cy="1367278"/>
          </a:xfrm>
          <a:prstGeom prst="rect">
            <a:avLst/>
          </a:prstGeom>
        </p:spPr>
      </p:pic>
      <p:pic>
        <p:nvPicPr>
          <p:cNvPr id="11" name="Picture 10">
            <a:extLst>
              <a:ext uri="{FF2B5EF4-FFF2-40B4-BE49-F238E27FC236}">
                <a16:creationId xmlns:a16="http://schemas.microsoft.com/office/drawing/2014/main" id="{555E0900-5041-4BA0-A3E6-A7295C91399D}"/>
              </a:ext>
            </a:extLst>
          </p:cNvPr>
          <p:cNvPicPr>
            <a:picLocks noChangeAspect="1"/>
          </p:cNvPicPr>
          <p:nvPr/>
        </p:nvPicPr>
        <p:blipFill>
          <a:blip r:embed="rId12">
            <a:duotone>
              <a:schemeClr val="accent3">
                <a:shade val="45000"/>
                <a:satMod val="135000"/>
              </a:schemeClr>
              <a:prstClr val="white"/>
            </a:duotone>
          </a:blip>
          <a:stretch>
            <a:fillRect/>
          </a:stretch>
        </p:blipFill>
        <p:spPr>
          <a:xfrm>
            <a:off x="3988254" y="4501419"/>
            <a:ext cx="1335912" cy="1191843"/>
          </a:xfrm>
          <a:prstGeom prst="rect">
            <a:avLst/>
          </a:prstGeom>
        </p:spPr>
      </p:pic>
    </p:spTree>
    <p:extLst>
      <p:ext uri="{BB962C8B-B14F-4D97-AF65-F5344CB8AC3E}">
        <p14:creationId xmlns:p14="http://schemas.microsoft.com/office/powerpoint/2010/main" val="747676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8B1ECB-EE26-4EB3-BCCD-96281D920361}"/>
              </a:ext>
            </a:extLst>
          </p:cNvPr>
          <p:cNvSpPr/>
          <p:nvPr/>
        </p:nvSpPr>
        <p:spPr>
          <a:xfrm>
            <a:off x="0" y="0"/>
            <a:ext cx="377837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5" name="TextBox 4">
            <a:extLst>
              <a:ext uri="{FF2B5EF4-FFF2-40B4-BE49-F238E27FC236}">
                <a16:creationId xmlns:a16="http://schemas.microsoft.com/office/drawing/2014/main" id="{39358FED-F044-41C3-907F-6E1B8AE1701A}"/>
              </a:ext>
            </a:extLst>
          </p:cNvPr>
          <p:cNvSpPr txBox="1"/>
          <p:nvPr/>
        </p:nvSpPr>
        <p:spPr>
          <a:xfrm>
            <a:off x="159972" y="151179"/>
            <a:ext cx="3475508"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rPr>
              <a:t>In general, </a:t>
            </a:r>
            <a:r>
              <a:rPr lang="en-US" sz="4200" dirty="0">
                <a:solidFill>
                  <a:srgbClr val="FFFFFF"/>
                </a:solidFill>
                <a:latin typeface="Segoe UI Black" panose="020B0A02040204020203" pitchFamily="34" charset="0"/>
                <a:ea typeface="Segoe UI Black" panose="020B0A02040204020203" pitchFamily="34" charset="0"/>
              </a:rPr>
              <a:t>w</a:t>
            </a:r>
            <a:r>
              <a:rPr kumimoji="0" lang="en-US" sz="4200" b="0" i="0" u="none" strike="noStrike" kern="1200" cap="none" spc="0" normalizeH="0" baseline="0" noProof="0" dirty="0" err="1">
                <a:ln>
                  <a:noFill/>
                </a:ln>
                <a:solidFill>
                  <a:srgbClr val="FFFFFF"/>
                </a:solidFill>
                <a:effectLst/>
                <a:uLnTx/>
                <a:uFillTx/>
                <a:latin typeface="Segoe UI Black" panose="020B0A02040204020203" pitchFamily="34" charset="0"/>
                <a:ea typeface="Segoe UI Black" panose="020B0A02040204020203" pitchFamily="34" charset="0"/>
                <a:cs typeface="+mn-cs"/>
              </a:rPr>
              <a:t>hich</a:t>
            </a:r>
            <a:r>
              <a:rPr lang="en-US" sz="4200" dirty="0">
                <a:solidFill>
                  <a:srgbClr val="FFFFFF"/>
                </a:solidFill>
                <a:latin typeface="Segoe UI Black" panose="020B0A02040204020203" pitchFamily="34" charset="0"/>
                <a:ea typeface="Segoe UI Black" panose="020B0A02040204020203" pitchFamily="34" charset="0"/>
              </a:rPr>
              <a:t> </a:t>
            </a:r>
            <a:r>
              <a:rPr kumimoji="0" lang="en-US" sz="4200" b="0" i="0" u="none" strike="noStrike" kern="1200" cap="none" spc="0" normalizeH="0" baseline="0" noProof="0" dirty="0">
                <a:ln>
                  <a:noFill/>
                </a:ln>
                <a:solidFill>
                  <a:srgbClr val="FFFFFF"/>
                </a:solidFill>
                <a:effectLst/>
                <a:uLnTx/>
                <a:uFillTx/>
                <a:latin typeface="Segoe UI Black" panose="020B0A02040204020203" pitchFamily="34" charset="0"/>
                <a:ea typeface="Segoe UI Black" panose="020B0A02040204020203" pitchFamily="34" charset="0"/>
                <a:cs typeface="+mn-cs"/>
              </a:rPr>
              <a:t>picture most resembles students’ reaction to making financial aid decisions? </a:t>
            </a:r>
          </a:p>
        </p:txBody>
      </p:sp>
      <p:pic>
        <p:nvPicPr>
          <p:cNvPr id="10" name="Picture 9" descr="A picture containing drawing&#10;&#10;Description automatically generated">
            <a:extLst>
              <a:ext uri="{FF2B5EF4-FFF2-40B4-BE49-F238E27FC236}">
                <a16:creationId xmlns:a16="http://schemas.microsoft.com/office/drawing/2014/main" id="{A29480F0-8590-4AEF-A230-4A69E36EB9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75185" y="547027"/>
            <a:ext cx="3586869" cy="2100924"/>
          </a:xfrm>
          <a:prstGeom prst="rect">
            <a:avLst/>
          </a:prstGeom>
        </p:spPr>
      </p:pic>
      <p:sp>
        <p:nvSpPr>
          <p:cNvPr id="11" name="TextBox 10">
            <a:extLst>
              <a:ext uri="{FF2B5EF4-FFF2-40B4-BE49-F238E27FC236}">
                <a16:creationId xmlns:a16="http://schemas.microsoft.com/office/drawing/2014/main" id="{0056EDCD-8269-4C72-8E3E-3C403829C41F}"/>
              </a:ext>
            </a:extLst>
          </p:cNvPr>
          <p:cNvSpPr txBox="1"/>
          <p:nvPr/>
        </p:nvSpPr>
        <p:spPr>
          <a:xfrm>
            <a:off x="-913342" y="8791968"/>
            <a:ext cx="508852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0403D"/>
                </a:solidFill>
                <a:effectLst/>
                <a:uLnTx/>
                <a:uFillTx/>
                <a:latin typeface="Segoe UI"/>
                <a:ea typeface="+mn-ea"/>
                <a:cs typeface="+mn-cs"/>
                <a:hlinkClick r:id="rId3" tooltip="http://ticsenidiomas.blogspot.com/2017/01/bueno-que-puedo-decir-despues-de-la.html"/>
              </a:rPr>
              <a:t>This Photo</a:t>
            </a:r>
            <a:r>
              <a:rPr kumimoji="0" lang="en-US" sz="900" b="0" i="0" u="none" strike="noStrike" kern="1200" cap="none" spc="0" normalizeH="0" baseline="0" noProof="0">
                <a:ln>
                  <a:noFill/>
                </a:ln>
                <a:solidFill>
                  <a:srgbClr val="40403D"/>
                </a:solidFill>
                <a:effectLst/>
                <a:uLnTx/>
                <a:uFillTx/>
                <a:latin typeface="Segoe UI"/>
                <a:ea typeface="+mn-ea"/>
                <a:cs typeface="+mn-cs"/>
              </a:rPr>
              <a:t> by Unknown Author is licensed under </a:t>
            </a:r>
            <a:r>
              <a:rPr kumimoji="0" lang="en-US" sz="900" b="0" i="0" u="none" strike="noStrike" kern="1200" cap="none" spc="0" normalizeH="0" baseline="0" noProof="0">
                <a:ln>
                  <a:noFill/>
                </a:ln>
                <a:solidFill>
                  <a:srgbClr val="40403D"/>
                </a:solidFill>
                <a:effectLst/>
                <a:uLnTx/>
                <a:uFillTx/>
                <a:latin typeface="Segoe UI"/>
                <a:ea typeface="+mn-ea"/>
                <a:cs typeface="+mn-cs"/>
                <a:hlinkClick r:id="rId4" tooltip="https://creativecommons.org/licenses/by-nc-sa/3.0/"/>
              </a:rPr>
              <a:t>CC BY-SA-NC</a:t>
            </a:r>
            <a:endParaRPr kumimoji="0" lang="en-US" sz="900" b="0" i="0" u="none" strike="noStrike" kern="1200" cap="none" spc="0" normalizeH="0" baseline="0" noProof="0">
              <a:ln>
                <a:noFill/>
              </a:ln>
              <a:solidFill>
                <a:srgbClr val="40403D"/>
              </a:solidFill>
              <a:effectLst/>
              <a:uLnTx/>
              <a:uFillTx/>
              <a:latin typeface="Segoe UI"/>
              <a:ea typeface="+mn-ea"/>
              <a:cs typeface="+mn-cs"/>
            </a:endParaRPr>
          </a:p>
        </p:txBody>
      </p:sp>
      <p:pic>
        <p:nvPicPr>
          <p:cNvPr id="12" name="Picture 11" descr="A picture containing lamp&#10;&#10;Description automatically generated">
            <a:extLst>
              <a:ext uri="{FF2B5EF4-FFF2-40B4-BE49-F238E27FC236}">
                <a16:creationId xmlns:a16="http://schemas.microsoft.com/office/drawing/2014/main" id="{E581CF01-3612-4973-A244-EE18B08E393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48695" y="3781818"/>
            <a:ext cx="3106576" cy="2572633"/>
          </a:xfrm>
          <a:prstGeom prst="rect">
            <a:avLst/>
          </a:prstGeom>
        </p:spPr>
      </p:pic>
      <p:pic>
        <p:nvPicPr>
          <p:cNvPr id="17" name="Picture 16" descr="A close up of a street sign hanging from a pole&#10;&#10;Description automatically generated">
            <a:extLst>
              <a:ext uri="{FF2B5EF4-FFF2-40B4-BE49-F238E27FC236}">
                <a16:creationId xmlns:a16="http://schemas.microsoft.com/office/drawing/2014/main" id="{C6D4323D-540C-42DF-ACA8-98983D8CF5C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622122" y="3781818"/>
            <a:ext cx="3139931" cy="2606126"/>
          </a:xfrm>
          <a:prstGeom prst="rect">
            <a:avLst/>
          </a:prstGeom>
        </p:spPr>
      </p:pic>
      <p:pic>
        <p:nvPicPr>
          <p:cNvPr id="23" name="Picture 22" descr="A close up of a sign&#10;&#10;Description automatically generated">
            <a:extLst>
              <a:ext uri="{FF2B5EF4-FFF2-40B4-BE49-F238E27FC236}">
                <a16:creationId xmlns:a16="http://schemas.microsoft.com/office/drawing/2014/main" id="{F3A27DA5-6FD0-42C4-AF4E-7F89FCF61A1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551068" y="311172"/>
            <a:ext cx="3328988" cy="2572634"/>
          </a:xfrm>
          <a:prstGeom prst="rect">
            <a:avLst/>
          </a:prstGeom>
        </p:spPr>
      </p:pic>
      <p:sp>
        <p:nvSpPr>
          <p:cNvPr id="25" name="TextBox 24">
            <a:extLst>
              <a:ext uri="{FF2B5EF4-FFF2-40B4-BE49-F238E27FC236}">
                <a16:creationId xmlns:a16="http://schemas.microsoft.com/office/drawing/2014/main" id="{CAC950D1-08FE-40CF-BA72-D7B999D37E0C}"/>
              </a:ext>
            </a:extLst>
          </p:cNvPr>
          <p:cNvSpPr txBox="1"/>
          <p:nvPr/>
        </p:nvSpPr>
        <p:spPr>
          <a:xfrm>
            <a:off x="151431" y="261104"/>
            <a:ext cx="3475508" cy="6417141"/>
          </a:xfrm>
          <a:prstGeom prst="rect">
            <a:avLst/>
          </a:prstGeom>
          <a:solidFill>
            <a:srgbClr val="FFC81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02447A"/>
                </a:solidFill>
                <a:effectLst/>
                <a:uLnTx/>
                <a:uFillTx/>
                <a:latin typeface="Segoe UI Black" panose="020B0A02040204020203" pitchFamily="34" charset="0"/>
                <a:ea typeface="Segoe UI Black" panose="020B0A02040204020203" pitchFamily="34" charset="0"/>
                <a:cs typeface="+mn-cs"/>
              </a:rPr>
              <a:t>Which picture most resembles YOUR reaction to helping students make a financial aid decision</a:t>
            </a:r>
            <a:r>
              <a:rPr kumimoji="0" lang="en-US" sz="4200" b="0" i="0" u="none" strike="noStrike" kern="1200" cap="none" spc="0" normalizeH="0" baseline="0" noProof="0" dirty="0">
                <a:ln>
                  <a:noFill/>
                </a:ln>
                <a:solidFill>
                  <a:srgbClr val="02447A"/>
                </a:solidFill>
                <a:effectLst/>
                <a:uLnTx/>
                <a:uFillTx/>
                <a:latin typeface="Segoe UI Black" panose="020B0A02040204020203" pitchFamily="34" charset="0"/>
                <a:ea typeface="Segoe UI Black" panose="020B0A02040204020203" pitchFamily="34" charset="0"/>
                <a:cs typeface="+mn-cs"/>
              </a:rPr>
              <a:t>? </a:t>
            </a:r>
          </a:p>
        </p:txBody>
      </p:sp>
    </p:spTree>
    <p:extLst>
      <p:ext uri="{BB962C8B-B14F-4D97-AF65-F5344CB8AC3E}">
        <p14:creationId xmlns:p14="http://schemas.microsoft.com/office/powerpoint/2010/main" val="70103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2" name="Title 1"/>
          <p:cNvSpPr>
            <a:spLocks noGrp="1"/>
          </p:cNvSpPr>
          <p:nvPr>
            <p:ph type="title"/>
          </p:nvPr>
        </p:nvSpPr>
        <p:spPr>
          <a:xfrm>
            <a:off x="411480" y="987552"/>
            <a:ext cx="4485861" cy="1088136"/>
          </a:xfrm>
        </p:spPr>
        <p:txBody>
          <a:bodyPr vert="horz" lIns="91440" tIns="45720" rIns="91440" bIns="45720" rtlCol="0" anchor="b">
            <a:normAutofit/>
          </a:bodyPr>
          <a:lstStyle/>
          <a:p>
            <a:r>
              <a:rPr lang="en-US" dirty="0"/>
              <a:t>Objectives</a:t>
            </a:r>
          </a:p>
        </p:txBody>
      </p:sp>
      <p:sp>
        <p:nvSpPr>
          <p:cNvPr id="30" name="Rectangle 2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txBox="1">
            <a:spLocks/>
          </p:cNvSpPr>
          <p:nvPr/>
        </p:nvSpPr>
        <p:spPr>
          <a:xfrm>
            <a:off x="411479" y="2455333"/>
            <a:ext cx="4498848" cy="40047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3D"/>
                </a:solidFill>
                <a:effectLst/>
                <a:uLnTx/>
                <a:uFillTx/>
                <a:latin typeface="Segoe UI"/>
                <a:ea typeface="+mn-ea"/>
                <a:cs typeface="+mn-cs"/>
              </a:rPr>
              <a:t>Updates on </a:t>
            </a:r>
            <a:r>
              <a:rPr kumimoji="0" lang="en-US" sz="2800" b="1" i="0" u="none" strike="noStrike" kern="1200" cap="none" spc="0" normalizeH="0" baseline="0" noProof="0" dirty="0">
                <a:ln>
                  <a:noFill/>
                </a:ln>
                <a:solidFill>
                  <a:srgbClr val="8CB5AB">
                    <a:lumMod val="75000"/>
                  </a:srgbClr>
                </a:solidFill>
                <a:effectLst/>
                <a:uLnTx/>
                <a:uFillTx/>
                <a:latin typeface="Segoe UI"/>
                <a:ea typeface="+mn-ea"/>
                <a:cs typeface="+mn-cs"/>
              </a:rPr>
              <a:t>processes and best practices </a:t>
            </a:r>
            <a:r>
              <a:rPr kumimoji="0" lang="en-US" sz="2800" b="0" i="0" u="none" strike="noStrike" kern="1200" cap="none" spc="0" normalizeH="0" baseline="0" noProof="0" dirty="0">
                <a:ln>
                  <a:noFill/>
                </a:ln>
                <a:solidFill>
                  <a:srgbClr val="40403D"/>
                </a:solidFill>
                <a:effectLst/>
                <a:uLnTx/>
                <a:uFillTx/>
                <a:latin typeface="Segoe UI"/>
                <a:ea typeface="+mn-ea"/>
                <a:cs typeface="+mn-cs"/>
              </a:rPr>
              <a:t>for helping seniors understand future implications of fina</a:t>
            </a:r>
            <a:r>
              <a:rPr lang="en-US" dirty="0" err="1">
                <a:solidFill>
                  <a:srgbClr val="40403D"/>
                </a:solidFill>
                <a:latin typeface="Segoe UI"/>
              </a:rPr>
              <a:t>ncial</a:t>
            </a:r>
            <a:r>
              <a:rPr lang="en-US" dirty="0">
                <a:solidFill>
                  <a:srgbClr val="40403D"/>
                </a:solidFill>
                <a:latin typeface="Segoe UI"/>
              </a:rPr>
              <a:t> aid decisions, including student loan debt</a:t>
            </a:r>
            <a:endParaRPr kumimoji="0" lang="en-US" sz="2800" b="0" i="1" u="none" strike="noStrike" kern="1200" cap="none" spc="0" normalizeH="0" baseline="0" noProof="0" dirty="0">
              <a:ln>
                <a:noFill/>
              </a:ln>
              <a:solidFill>
                <a:srgbClr val="40403D"/>
              </a:solidFill>
              <a:effectLst/>
              <a:uLnTx/>
              <a:uFillTx/>
              <a:latin typeface="Segoe 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srgbClr val="40403D"/>
                </a:solidFill>
                <a:latin typeface="Segoe UI"/>
              </a:rPr>
              <a:t>Learn where to g</a:t>
            </a:r>
            <a:r>
              <a:rPr kumimoji="0" lang="en-US" sz="2800" b="0" i="0" u="none" strike="noStrike" kern="1200" cap="none" spc="0" normalizeH="0" baseline="0" noProof="0" dirty="0">
                <a:ln>
                  <a:noFill/>
                </a:ln>
                <a:solidFill>
                  <a:srgbClr val="40403D"/>
                </a:solidFill>
                <a:effectLst/>
                <a:uLnTx/>
                <a:uFillTx/>
                <a:latin typeface="Segoe UI"/>
                <a:ea typeface="+mn-ea"/>
                <a:cs typeface="+mn-cs"/>
              </a:rPr>
              <a:t>et </a:t>
            </a:r>
            <a:r>
              <a:rPr kumimoji="0" lang="en-US" sz="2800" b="1" i="0" u="none" strike="noStrike" kern="1200" cap="none" spc="0" normalizeH="0" baseline="0" noProof="0" dirty="0">
                <a:ln>
                  <a:noFill/>
                </a:ln>
                <a:solidFill>
                  <a:srgbClr val="8CB5AB">
                    <a:lumMod val="75000"/>
                  </a:srgbClr>
                </a:solidFill>
                <a:effectLst/>
                <a:uLnTx/>
                <a:uFillTx/>
                <a:latin typeface="Segoe UI"/>
                <a:ea typeface="+mn-ea"/>
                <a:cs typeface="+mn-cs"/>
              </a:rPr>
              <a:t>resources &amp; support</a:t>
            </a:r>
            <a:r>
              <a:rPr kumimoji="0" lang="en-US" sz="2800" b="0" i="0" u="none" strike="noStrike" kern="1200" cap="none" spc="0" normalizeH="0" baseline="0" noProof="0" dirty="0">
                <a:ln>
                  <a:noFill/>
                </a:ln>
                <a:solidFill>
                  <a:srgbClr val="40403D"/>
                </a:solidFill>
                <a:effectLst/>
                <a:uLnTx/>
                <a:uFillTx/>
                <a:latin typeface="Segoe U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3204023A-7C9B-4024-910E-0BD25B28E4F5}"/>
              </a:ext>
            </a:extLst>
          </p:cNvPr>
          <p:cNvPicPr>
            <a:picLocks noChangeAspect="1"/>
          </p:cNvPicPr>
          <p:nvPr/>
        </p:nvPicPr>
        <p:blipFill rotWithShape="1">
          <a:blip r:embed="rId3">
            <a:extLst>
              <a:ext uri="{28A0092B-C50C-407E-A947-70E740481C1C}">
                <a14:useLocalDpi xmlns:a14="http://schemas.microsoft.com/office/drawing/2010/main" val="0"/>
              </a:ext>
            </a:extLst>
          </a:blip>
          <a:srcRect b="261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9" name="TextBox 8"/>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11/30/2020</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440552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Lightbulb and gear">
            <a:extLst>
              <a:ext uri="{FF2B5EF4-FFF2-40B4-BE49-F238E27FC236}">
                <a16:creationId xmlns:a16="http://schemas.microsoft.com/office/drawing/2014/main" id="{F4F81296-272D-499E-8720-5D413253AB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
        <p:nvSpPr>
          <p:cNvPr id="3" name="TextBox 2">
            <a:extLst>
              <a:ext uri="{FF2B5EF4-FFF2-40B4-BE49-F238E27FC236}">
                <a16:creationId xmlns:a16="http://schemas.microsoft.com/office/drawing/2014/main" id="{5D7E99E7-D351-4FEA-9268-AE1CC4DE8008}"/>
              </a:ext>
            </a:extLst>
          </p:cNvPr>
          <p:cNvSpPr txBox="1"/>
          <p:nvPr/>
        </p:nvSpPr>
        <p:spPr>
          <a:xfrm>
            <a:off x="698394" y="343778"/>
            <a:ext cx="6905746" cy="145405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0403D"/>
                </a:solidFill>
                <a:effectLst/>
                <a:uLnTx/>
                <a:uFillTx/>
                <a:latin typeface="Segoe UI Light" panose="020B0502040204020203" pitchFamily="34" charset="0"/>
                <a:ea typeface="+mn-ea"/>
                <a:cs typeface="Segoe UI Light" panose="020B0502040204020203" pitchFamily="34" charset="0"/>
              </a:rPr>
              <a:t>Keeping Equity at the Center</a:t>
            </a:r>
          </a:p>
        </p:txBody>
      </p:sp>
      <p:graphicFrame>
        <p:nvGraphicFramePr>
          <p:cNvPr id="4" name="Content Placeholder 2" descr="Two credit waiver: student circumstances. Can waive up to two credits of 24 required for graduation. Cannot be from 17 core credits. Local districts must adopt policy. ">
            <a:extLst>
              <a:ext uri="{FF2B5EF4-FFF2-40B4-BE49-F238E27FC236}">
                <a16:creationId xmlns:a16="http://schemas.microsoft.com/office/drawing/2014/main" id="{6B7E9625-4EC3-4FD4-A284-4225DC23BCA7}"/>
              </a:ext>
            </a:extLst>
          </p:cNvPr>
          <p:cNvGraphicFramePr>
            <a:graphicFrameLocks/>
          </p:cNvGraphicFramePr>
          <p:nvPr>
            <p:extLst>
              <p:ext uri="{D42A27DB-BD31-4B8C-83A1-F6EECF244321}">
                <p14:modId xmlns:p14="http://schemas.microsoft.com/office/powerpoint/2010/main" val="1826435798"/>
              </p:ext>
            </p:extLst>
          </p:nvPr>
        </p:nvGraphicFramePr>
        <p:xfrm>
          <a:off x="816510" y="2034691"/>
          <a:ext cx="7046423" cy="3332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0904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4408" y="5208607"/>
            <a:ext cx="9483183" cy="752355"/>
          </a:xfrm>
        </p:spPr>
        <p:txBody>
          <a:bodyPr>
            <a:noAutofit/>
          </a:bodyPr>
          <a:lstStyle/>
          <a:p>
            <a:r>
              <a:rPr lang="en-US" sz="3800" cap="none" dirty="0"/>
              <a:t>WA Student Loan Advocacy &amp; Resources</a:t>
            </a:r>
          </a:p>
        </p:txBody>
      </p:sp>
      <p:sp>
        <p:nvSpPr>
          <p:cNvPr id="3" name="Subtitle 2"/>
          <p:cNvSpPr>
            <a:spLocks noGrp="1"/>
          </p:cNvSpPr>
          <p:nvPr>
            <p:ph type="subTitle" idx="1"/>
          </p:nvPr>
        </p:nvSpPr>
        <p:spPr>
          <a:xfrm>
            <a:off x="533400" y="5960962"/>
            <a:ext cx="11125200" cy="833175"/>
          </a:xfrm>
        </p:spPr>
        <p:txBody>
          <a:bodyPr>
            <a:normAutofit/>
          </a:bodyPr>
          <a:lstStyle/>
          <a:p>
            <a:pPr>
              <a:lnSpc>
                <a:spcPct val="100000"/>
              </a:lnSpc>
            </a:pPr>
            <a:r>
              <a:rPr lang="en-US" sz="2200" cap="none" dirty="0"/>
              <a:t>Stephanie Sampedro | Washington Student Achievement Council</a:t>
            </a:r>
          </a:p>
        </p:txBody>
      </p:sp>
      <p:pic>
        <p:nvPicPr>
          <p:cNvPr id="26" name="Picture Placeholder 25">
            <a:extLst>
              <a:ext uri="{C183D7F6-B498-43B3-948B-1728B52AA6E4}">
                <adec:decorative xmlns:adec="http://schemas.microsoft.com/office/drawing/2017/decorative" val="1"/>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3336" b="3336"/>
          <a:stretch>
            <a:fillRect/>
          </a:stretch>
        </p:blipFill>
        <p:spPr/>
      </p:pic>
      <p:pic>
        <p:nvPicPr>
          <p:cNvPr id="31" name="Picture Placeholder 30">
            <a:extLst>
              <a:ext uri="{C183D7F6-B498-43B3-948B-1728B52AA6E4}">
                <adec:decorative xmlns:adec="http://schemas.microsoft.com/office/drawing/2017/decorative" val="1"/>
              </a:ext>
            </a:extLst>
          </p:cNvPr>
          <p:cNvPicPr>
            <a:picLocks noGrp="1" noChangeAspect="1"/>
          </p:cNvPicPr>
          <p:nvPr>
            <p:ph type="pic" idx="11"/>
          </p:nvPr>
        </p:nvPicPr>
        <p:blipFill>
          <a:blip r:embed="rId4">
            <a:extLst>
              <a:ext uri="{28A0092B-C50C-407E-A947-70E740481C1C}">
                <a14:useLocalDpi xmlns:a14="http://schemas.microsoft.com/office/drawing/2010/main" val="0"/>
              </a:ext>
            </a:extLst>
          </a:blip>
          <a:srcRect t="693" b="693"/>
          <a:stretch>
            <a:fillRect/>
          </a:stretch>
        </p:blipFill>
        <p:spPr/>
      </p:pic>
      <p:pic>
        <p:nvPicPr>
          <p:cNvPr id="7" name="Picture Placeholder 6">
            <a:extLst>
              <a:ext uri="{C183D7F6-B498-43B3-948B-1728B52AA6E4}">
                <adec:decorative xmlns:adec="http://schemas.microsoft.com/office/drawing/2017/decorative" val="1"/>
              </a:ext>
            </a:extLst>
          </p:cNvPr>
          <p:cNvPicPr>
            <a:picLocks noGrp="1" noChangeAspect="1"/>
          </p:cNvPicPr>
          <p:nvPr>
            <p:ph type="pic" idx="10"/>
          </p:nvPr>
        </p:nvPicPr>
        <p:blipFill>
          <a:blip r:embed="rId5">
            <a:extLst>
              <a:ext uri="{28A0092B-C50C-407E-A947-70E740481C1C}">
                <a14:useLocalDpi xmlns:a14="http://schemas.microsoft.com/office/drawing/2010/main" val="0"/>
              </a:ext>
            </a:extLst>
          </a:blip>
          <a:srcRect l="683" r="683"/>
          <a:stretch>
            <a:fillRect/>
          </a:stretch>
        </p:blipFill>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2645" y="698957"/>
            <a:ext cx="10515600" cy="2743200"/>
          </a:xfrm>
        </p:spPr>
        <p:txBody>
          <a:bodyPr/>
          <a:lstStyle/>
          <a:p>
            <a:r>
              <a:rPr lang="en-US" dirty="0"/>
              <a:t>Where did this begin?</a:t>
            </a:r>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414491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5766" y="1161994"/>
            <a:ext cx="9660467" cy="2387600"/>
          </a:xfrm>
        </p:spPr>
        <p:txBody>
          <a:bodyPr>
            <a:noAutofit/>
          </a:bodyPr>
          <a:lstStyle/>
          <a:p>
            <a:r>
              <a:rPr lang="en-US" sz="4400" dirty="0"/>
              <a:t>Supporting Seniors’ Financial Aid Decisions: </a:t>
            </a:r>
            <a:br>
              <a:rPr lang="en-US" sz="4400" dirty="0">
                <a:latin typeface="Tw Cen MT Condensed Extra Bold" panose="020B0803020202020204" pitchFamily="34" charset="0"/>
              </a:rPr>
            </a:br>
            <a:r>
              <a:rPr lang="en-US" sz="4400" dirty="0">
                <a:latin typeface="Tw Cen MT Condensed Extra Bold" panose="020B0803020202020204" pitchFamily="34" charset="0"/>
              </a:rPr>
              <a:t>Student Loan Advocacy &amp; Resources</a:t>
            </a:r>
            <a:endParaRPr lang="en-US" sz="4400" dirty="0"/>
          </a:p>
        </p:txBody>
      </p:sp>
      <p:sp>
        <p:nvSpPr>
          <p:cNvPr id="3" name="Subtitle 2"/>
          <p:cNvSpPr>
            <a:spLocks noGrp="1"/>
          </p:cNvSpPr>
          <p:nvPr>
            <p:ph type="subTitle" idx="1"/>
          </p:nvPr>
        </p:nvSpPr>
        <p:spPr>
          <a:xfrm>
            <a:off x="1523999" y="3730527"/>
            <a:ext cx="9144000" cy="491174"/>
          </a:xfrm>
        </p:spPr>
        <p:txBody>
          <a:bodyPr>
            <a:normAutofit lnSpcReduction="10000"/>
          </a:bodyPr>
          <a:lstStyle/>
          <a:p>
            <a:r>
              <a:rPr lang="en-US" sz="3200" i="1" dirty="0"/>
              <a:t>Wednesday Webinar - December 2, 2020</a:t>
            </a:r>
          </a:p>
        </p:txBody>
      </p:sp>
      <p:sp>
        <p:nvSpPr>
          <p:cNvPr id="12" name="TextBox 11">
            <a:extLst>
              <a:ext uri="{FF2B5EF4-FFF2-40B4-BE49-F238E27FC236}">
                <a16:creationId xmlns:a16="http://schemas.microsoft.com/office/drawing/2014/main" id="{A18CA53A-9249-480E-97A4-7044A7BE54F1}"/>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D1BA9D2-2DD8-4743-9F91-8E28A907D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8110" y="5878116"/>
            <a:ext cx="3750742" cy="825995"/>
          </a:xfrm>
          <a:prstGeom prst="rect">
            <a:avLst/>
          </a:prstGeom>
        </p:spPr>
      </p:pic>
      <p:sp>
        <p:nvSpPr>
          <p:cNvPr id="4" name="Rectangle 3">
            <a:extLst>
              <a:ext uri="{FF2B5EF4-FFF2-40B4-BE49-F238E27FC236}">
                <a16:creationId xmlns:a16="http://schemas.microsoft.com/office/drawing/2014/main" id="{EEFDF3FC-70F9-4F4B-85BC-9317030E6A05}"/>
              </a:ext>
            </a:extLst>
          </p:cNvPr>
          <p:cNvSpPr/>
          <p:nvPr/>
        </p:nvSpPr>
        <p:spPr>
          <a:xfrm>
            <a:off x="352425" y="4676829"/>
            <a:ext cx="11468099" cy="424732"/>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1" u="none" strike="noStrike" kern="1200" cap="none" spc="0" normalizeH="0" baseline="0" noProof="0" dirty="0">
                <a:ln>
                  <a:noFill/>
                </a:ln>
                <a:solidFill>
                  <a:srgbClr val="40403D"/>
                </a:solidFill>
                <a:effectLst/>
                <a:uLnTx/>
                <a:uFillTx/>
                <a:latin typeface="Segoe UI"/>
                <a:ea typeface="+mn-ea"/>
                <a:cs typeface="+mn-cs"/>
              </a:rPr>
              <a:t>Kim Reykdal, OSPI  |  Stephanie </a:t>
            </a:r>
            <a:r>
              <a:rPr kumimoji="0" lang="en-US" sz="2400" b="0" i="1" u="none" strike="noStrike" kern="1200" cap="none" spc="0" normalizeH="0" baseline="0" noProof="0" dirty="0" err="1">
                <a:ln>
                  <a:noFill/>
                </a:ln>
                <a:solidFill>
                  <a:srgbClr val="40403D"/>
                </a:solidFill>
                <a:effectLst/>
                <a:uLnTx/>
                <a:uFillTx/>
                <a:latin typeface="Segoe UI"/>
                <a:ea typeface="+mn-ea"/>
                <a:cs typeface="+mn-cs"/>
              </a:rPr>
              <a:t>Sampedro</a:t>
            </a:r>
            <a:r>
              <a:rPr kumimoji="0" lang="en-US" sz="2400" b="0" i="1" u="none" strike="noStrike" kern="1200" cap="none" spc="0" normalizeH="0" baseline="0" noProof="0" dirty="0">
                <a:ln>
                  <a:noFill/>
                </a:ln>
                <a:solidFill>
                  <a:srgbClr val="40403D"/>
                </a:solidFill>
                <a:effectLst/>
                <a:uLnTx/>
                <a:uFillTx/>
                <a:latin typeface="Segoe UI"/>
                <a:ea typeface="+mn-ea"/>
                <a:cs typeface="+mn-cs"/>
              </a:rPr>
              <a:t>, WSAC  |  Yokiko Hayashi-Saguil, WSAC</a:t>
            </a:r>
          </a:p>
        </p:txBody>
      </p:sp>
    </p:spTree>
    <p:extLst>
      <p:ext uri="{BB962C8B-B14F-4D97-AF65-F5344CB8AC3E}">
        <p14:creationId xmlns:p14="http://schemas.microsoft.com/office/powerpoint/2010/main" val="1319404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is a student loan Advocate needed?</a:t>
            </a:r>
          </a:p>
        </p:txBody>
      </p:sp>
      <p:sp>
        <p:nvSpPr>
          <p:cNvPr id="8" name="Content Placeholder 7"/>
          <p:cNvSpPr>
            <a:spLocks noGrp="1"/>
          </p:cNvSpPr>
          <p:nvPr>
            <p:ph idx="1"/>
          </p:nvPr>
        </p:nvSpPr>
        <p:spPr/>
        <p:txBody>
          <a:bodyPr/>
          <a:lstStyle/>
          <a:p>
            <a:r>
              <a:rPr lang="en-US" sz="2800" dirty="0"/>
              <a:t>Student loan borrowers are struggling</a:t>
            </a:r>
          </a:p>
          <a:p>
            <a:pPr lvl="1"/>
            <a:r>
              <a:rPr lang="en-US" sz="2400" dirty="0"/>
              <a:t>Since 2007, federal student loan debt has tripled, from about $500 billion to an estimated $1.6 trillion</a:t>
            </a:r>
          </a:p>
          <a:p>
            <a:pPr lvl="1"/>
            <a:r>
              <a:rPr lang="en-US" sz="2400" dirty="0"/>
              <a:t>43 percent of student loans are considered in “distress”</a:t>
            </a:r>
          </a:p>
          <a:p>
            <a:r>
              <a:rPr lang="en-US" sz="2800" dirty="0"/>
              <a:t>Protect borrowers</a:t>
            </a:r>
          </a:p>
          <a:p>
            <a:pPr lvl="1"/>
            <a:r>
              <a:rPr lang="en-US" sz="2400" dirty="0"/>
              <a:t>2019 OIG report stated ED failed to adequately supervise the loan servicers and rarely penalized companies out of compliance</a:t>
            </a:r>
          </a:p>
          <a:p>
            <a:pPr lvl="1"/>
            <a:r>
              <a:rPr lang="en-US" sz="2400" dirty="0"/>
              <a:t>ED has rolled back protections for borrowers defrauded by their schools</a:t>
            </a:r>
            <a:endParaRPr lang="en-US" sz="2200" dirty="0"/>
          </a:p>
        </p:txBody>
      </p:sp>
      <p:sp>
        <p:nvSpPr>
          <p:cNvPr id="9" name="Rectangle 8"/>
          <p:cNvSpPr/>
          <p:nvPr/>
        </p:nvSpPr>
        <p:spPr>
          <a:xfrm>
            <a:off x="1524000" y="6581001"/>
            <a:ext cx="6096000" cy="276999"/>
          </a:xfrm>
          <a:prstGeom prst="rect">
            <a:avLst/>
          </a:prstGeom>
        </p:spPr>
        <p:txBody>
          <a:bodyPr>
            <a:spAutoFit/>
          </a:bodyPr>
          <a:lstStyle/>
          <a:p>
            <a:r>
              <a:rPr lang="en-US" sz="1200" dirty="0">
                <a:solidFill>
                  <a:schemeClr val="bg1"/>
                </a:solidFill>
              </a:rPr>
              <a:t>Washington Student Achievement Council</a:t>
            </a:r>
          </a:p>
        </p:txBody>
      </p:sp>
      <p:sp>
        <p:nvSpPr>
          <p:cNvPr id="14" name="Slide Number Placeholder 13"/>
          <p:cNvSpPr>
            <a:spLocks noGrp="1"/>
          </p:cNvSpPr>
          <p:nvPr>
            <p:ph type="sldNum" sz="quarter" idx="12"/>
          </p:nvPr>
        </p:nvSpPr>
        <p:spPr/>
        <p:txBody>
          <a:bodyPr/>
          <a:lstStyle/>
          <a:p>
            <a:fld id="{E31375A4-56A4-47D6-9801-1991572033F7}" type="slidenum">
              <a:rPr lang="en-US" smtClean="0"/>
              <a:t>20</a:t>
            </a:fld>
            <a:endParaRPr lang="en-US" dirty="0"/>
          </a:p>
        </p:txBody>
      </p:sp>
    </p:spTree>
    <p:extLst>
      <p:ext uri="{BB962C8B-B14F-4D97-AF65-F5344CB8AC3E}">
        <p14:creationId xmlns:p14="http://schemas.microsoft.com/office/powerpoint/2010/main" val="106260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457200"/>
            <a:ext cx="9305581" cy="1143000"/>
          </a:xfrm>
        </p:spPr>
        <p:txBody>
          <a:bodyPr>
            <a:noAutofit/>
          </a:bodyPr>
          <a:lstStyle/>
          <a:p>
            <a:r>
              <a:rPr lang="en-US" dirty="0"/>
              <a:t>Total Federal and Nonfederal Loans in 2017 Dollars since 97-98</a:t>
            </a:r>
            <a:br>
              <a:rPr lang="en-US" dirty="0"/>
            </a:br>
            <a:r>
              <a:rPr lang="en-US" sz="1800" dirty="0">
                <a:solidFill>
                  <a:srgbClr val="20558A"/>
                </a:solidFill>
                <a:latin typeface="Palatino Linotype"/>
              </a:rPr>
              <a:t>trends.collegeboard.org </a:t>
            </a:r>
            <a:br>
              <a:rPr lang="en-US" dirty="0">
                <a:solidFill>
                  <a:srgbClr val="20558A"/>
                </a:solidFill>
                <a:latin typeface="Palatino Linotype"/>
              </a:rPr>
            </a:br>
            <a:endParaRPr lang="en-US" dirty="0"/>
          </a:p>
        </p:txBody>
      </p:sp>
      <p:pic>
        <p:nvPicPr>
          <p:cNvPr id="6" name="Content Placeholder 4" descr="While overall debt has gone down since its height in 2010-2011, the usage of Unsubsidized, Parent PLUS, Grad PLUS, &amp; private loans has been on the increase.&#10;"/>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620105" y="1714500"/>
            <a:ext cx="8951790" cy="4457700"/>
          </a:xfrm>
        </p:spPr>
      </p:pic>
      <p:sp>
        <p:nvSpPr>
          <p:cNvPr id="4" name="Footer Placeholder 3"/>
          <p:cNvSpPr>
            <a:spLocks noGrp="1"/>
          </p:cNvSpPr>
          <p:nvPr>
            <p:ph type="ftr" sz="quarter" idx="11"/>
          </p:nvPr>
        </p:nvSpPr>
        <p:spPr/>
        <p:txBody>
          <a:bodyPr/>
          <a:lstStyle/>
          <a:p>
            <a:r>
              <a:rPr lang="en-US" dirty="0">
                <a:solidFill>
                  <a:schemeClr val="bg1"/>
                </a:solidFill>
              </a:rPr>
              <a:t>Washington Student Achievement Council</a:t>
            </a:r>
          </a:p>
        </p:txBody>
      </p:sp>
      <p:sp>
        <p:nvSpPr>
          <p:cNvPr id="8" name="Slide Number Placeholder 7"/>
          <p:cNvSpPr>
            <a:spLocks noGrp="1"/>
          </p:cNvSpPr>
          <p:nvPr>
            <p:ph type="sldNum" sz="quarter" idx="12"/>
          </p:nvPr>
        </p:nvSpPr>
        <p:spPr/>
        <p:txBody>
          <a:bodyPr/>
          <a:lstStyle/>
          <a:p>
            <a:fld id="{E31375A4-56A4-47D6-9801-1991572033F7}" type="slidenum">
              <a:rPr lang="en-US" smtClean="0"/>
              <a:t>21</a:t>
            </a:fld>
            <a:endParaRPr lang="en-US" dirty="0"/>
          </a:p>
        </p:txBody>
      </p:sp>
    </p:spTree>
    <p:extLst>
      <p:ext uri="{BB962C8B-B14F-4D97-AF65-F5344CB8AC3E}">
        <p14:creationId xmlns:p14="http://schemas.microsoft.com/office/powerpoint/2010/main" val="335111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547646"/>
            <a:ext cx="9917503" cy="1052554"/>
          </a:xfrm>
        </p:spPr>
        <p:txBody>
          <a:bodyPr>
            <a:noAutofit/>
          </a:bodyPr>
          <a:lstStyle/>
          <a:p>
            <a:r>
              <a:rPr lang="en-US" dirty="0"/>
              <a:t>Student loan debt Disparities</a:t>
            </a:r>
          </a:p>
        </p:txBody>
      </p:sp>
      <p:sp>
        <p:nvSpPr>
          <p:cNvPr id="5" name="Footer Placeholder 4"/>
          <p:cNvSpPr>
            <a:spLocks noGrp="1"/>
          </p:cNvSpPr>
          <p:nvPr>
            <p:ph type="ftr" sz="quarter" idx="11"/>
          </p:nvPr>
        </p:nvSpPr>
        <p:spPr/>
        <p:txBody>
          <a:bodyPr/>
          <a:lstStyle/>
          <a:p>
            <a:r>
              <a:rPr lang="en-US"/>
              <a:t>Washington Student Achievement Council</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22</a:t>
            </a:fld>
            <a:endParaRPr lang="en-US" dirty="0"/>
          </a:p>
        </p:txBody>
      </p:sp>
      <p:pic>
        <p:nvPicPr>
          <p:cNvPr id="12" name="Content Placeholder 11" descr="Student debt has disparate rates of repayment based on racial identities. non-traditional aged students also have a much harder time repaying their debt even 12 years after school."/>
          <p:cNvPicPr>
            <a:picLocks noGrp="1" noChangeAspect="1"/>
          </p:cNvPicPr>
          <p:nvPr>
            <p:ph idx="1"/>
          </p:nvPr>
        </p:nvPicPr>
        <p:blipFill>
          <a:blip r:embed="rId3"/>
          <a:stretch>
            <a:fillRect/>
          </a:stretch>
        </p:blipFill>
        <p:spPr>
          <a:xfrm>
            <a:off x="1146674" y="1233377"/>
            <a:ext cx="5196521" cy="5051887"/>
          </a:xfrm>
          <a:prstGeom prst="rect">
            <a:avLst/>
          </a:prstGeom>
        </p:spPr>
      </p:pic>
      <p:pic>
        <p:nvPicPr>
          <p:cNvPr id="13" name="Picture 12" descr="chart showing the median ratio of original balance still owed on federal loans, 12 years after beginning college"/>
          <p:cNvPicPr>
            <a:picLocks noChangeAspect="1"/>
          </p:cNvPicPr>
          <p:nvPr/>
        </p:nvPicPr>
        <p:blipFill>
          <a:blip r:embed="rId4"/>
          <a:stretch>
            <a:fillRect/>
          </a:stretch>
        </p:blipFill>
        <p:spPr>
          <a:xfrm>
            <a:off x="6640902" y="1233377"/>
            <a:ext cx="4800600" cy="942975"/>
          </a:xfrm>
          <a:prstGeom prst="rect">
            <a:avLst/>
          </a:prstGeom>
        </p:spPr>
      </p:pic>
      <p:pic>
        <p:nvPicPr>
          <p:cNvPr id="15" name="Picture 14" descr="students who enter college between the ages of 24-29 are only able to pay off about 1% of their loan balance 12 years after beginning college"/>
          <p:cNvPicPr>
            <a:picLocks noChangeAspect="1"/>
          </p:cNvPicPr>
          <p:nvPr/>
        </p:nvPicPr>
        <p:blipFill>
          <a:blip r:embed="rId5"/>
          <a:stretch>
            <a:fillRect/>
          </a:stretch>
        </p:blipFill>
        <p:spPr>
          <a:xfrm>
            <a:off x="6640902" y="2176353"/>
            <a:ext cx="4819650" cy="2097936"/>
          </a:xfrm>
          <a:prstGeom prst="rect">
            <a:avLst/>
          </a:prstGeom>
        </p:spPr>
      </p:pic>
      <p:sp>
        <p:nvSpPr>
          <p:cNvPr id="16" name="Oval 15" descr="black borrowers are see their debt balance grow 12 years after beginning college. all other races are able to pay down at least a portion of their debt."/>
          <p:cNvSpPr/>
          <p:nvPr/>
        </p:nvSpPr>
        <p:spPr>
          <a:xfrm>
            <a:off x="5122369" y="4015120"/>
            <a:ext cx="725845" cy="62924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255834" y="5979781"/>
            <a:ext cx="2118250" cy="369332"/>
          </a:xfrm>
          <a:prstGeom prst="rect">
            <a:avLst/>
          </a:prstGeom>
          <a:noFill/>
        </p:spPr>
        <p:txBody>
          <a:bodyPr wrap="square" rtlCol="0">
            <a:spAutoFit/>
          </a:bodyPr>
          <a:lstStyle/>
          <a:p>
            <a:r>
              <a:rPr lang="en-US" dirty="0">
                <a:hlinkClick r:id="rId6"/>
              </a:rPr>
              <a:t>Demos, June 2019</a:t>
            </a:r>
            <a:endParaRPr lang="en-US" dirty="0"/>
          </a:p>
        </p:txBody>
      </p:sp>
    </p:spTree>
    <p:extLst>
      <p:ext uri="{BB962C8B-B14F-4D97-AF65-F5344CB8AC3E}">
        <p14:creationId xmlns:p14="http://schemas.microsoft.com/office/powerpoint/2010/main" val="295783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Student debt is widening the racial wealth gap</a:t>
            </a:r>
          </a:p>
        </p:txBody>
      </p:sp>
      <p:pic>
        <p:nvPicPr>
          <p:cNvPr id="6" name="Content Placeholder 5" descr="graph showing that 20 years after starting college typical black borrower still owes 95% of debt, typical white student owed just 6%."/>
          <p:cNvPicPr>
            <a:picLocks noGrp="1" noChangeAspect="1"/>
          </p:cNvPicPr>
          <p:nvPr>
            <p:ph idx="1"/>
          </p:nvPr>
        </p:nvPicPr>
        <p:blipFill>
          <a:blip r:embed="rId3"/>
          <a:stretch>
            <a:fillRect/>
          </a:stretch>
        </p:blipFill>
        <p:spPr>
          <a:xfrm>
            <a:off x="2836070" y="1131464"/>
            <a:ext cx="6526368" cy="5062167"/>
          </a:xfrm>
          <a:prstGeom prst="rect">
            <a:avLst/>
          </a:prstGeom>
        </p:spPr>
      </p:pic>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23</a:t>
            </a:fld>
            <a:endParaRPr lang="en-US" dirty="0"/>
          </a:p>
        </p:txBody>
      </p:sp>
      <p:sp>
        <p:nvSpPr>
          <p:cNvPr id="7" name="TextBox 6"/>
          <p:cNvSpPr txBox="1"/>
          <p:nvPr/>
        </p:nvSpPr>
        <p:spPr>
          <a:xfrm>
            <a:off x="221456" y="5829300"/>
            <a:ext cx="2714625" cy="369332"/>
          </a:xfrm>
          <a:prstGeom prst="rect">
            <a:avLst/>
          </a:prstGeom>
          <a:noFill/>
        </p:spPr>
        <p:txBody>
          <a:bodyPr wrap="square" rtlCol="0">
            <a:spAutoFit/>
          </a:bodyPr>
          <a:lstStyle/>
          <a:p>
            <a:r>
              <a:rPr lang="en-US" dirty="0">
                <a:hlinkClick r:id="rId4"/>
              </a:rPr>
              <a:t>Stalling Dreams - IASP</a:t>
            </a:r>
            <a:endParaRPr lang="en-US" dirty="0"/>
          </a:p>
        </p:txBody>
      </p:sp>
    </p:spTree>
    <p:extLst>
      <p:ext uri="{BB962C8B-B14F-4D97-AF65-F5344CB8AC3E}">
        <p14:creationId xmlns:p14="http://schemas.microsoft.com/office/powerpoint/2010/main" val="389775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457200"/>
            <a:ext cx="9144000" cy="1143000"/>
          </a:xfrm>
        </p:spPr>
        <p:txBody>
          <a:bodyPr/>
          <a:lstStyle/>
          <a:p>
            <a:r>
              <a:rPr lang="en-US" dirty="0"/>
              <a:t>Student Debt in Washington</a:t>
            </a:r>
          </a:p>
        </p:txBody>
      </p:sp>
      <p:graphicFrame>
        <p:nvGraphicFramePr>
          <p:cNvPr id="6" name="Content Placeholder 5" descr="there are about 760,000 borrowers in WA. that owe $27.4 billon in outstanding loans"/>
          <p:cNvGraphicFramePr>
            <a:graphicFrameLocks noGrp="1"/>
          </p:cNvGraphicFramePr>
          <p:nvPr>
            <p:ph idx="1"/>
            <p:extLst>
              <p:ext uri="{D42A27DB-BD31-4B8C-83A1-F6EECF244321}">
                <p14:modId xmlns:p14="http://schemas.microsoft.com/office/powerpoint/2010/main" val="4096480752"/>
              </p:ext>
            </p:extLst>
          </p:nvPr>
        </p:nvGraphicFramePr>
        <p:xfrm>
          <a:off x="1523999" y="1600200"/>
          <a:ext cx="9144001"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24</a:t>
            </a:fld>
            <a:endParaRPr lang="en-US" dirty="0"/>
          </a:p>
        </p:txBody>
      </p:sp>
    </p:spTree>
    <p:extLst>
      <p:ext uri="{BB962C8B-B14F-4D97-AF65-F5344CB8AC3E}">
        <p14:creationId xmlns:p14="http://schemas.microsoft.com/office/powerpoint/2010/main" val="167455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b="1" dirty="0">
                <a:solidFill>
                  <a:schemeClr val="accent4"/>
                </a:solidFill>
              </a:rPr>
              <a:t>Washington</a:t>
            </a:r>
            <a:r>
              <a:rPr lang="en-US" dirty="0"/>
              <a:t> Student Loan Bill of Rights</a:t>
            </a:r>
          </a:p>
        </p:txBody>
      </p:sp>
      <p:pic>
        <p:nvPicPr>
          <p:cNvPr id="8" name="Content Placeholder 7" descr="Scroll PNG Transparent Images | PNG All"/>
          <p:cNvPicPr>
            <a:picLocks noGrp="1" noChangeAspect="1"/>
          </p:cNvPicPr>
          <p:nvPr>
            <p:ph idx="1"/>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833" t="2769" r="2566" b="2052"/>
          <a:stretch/>
        </p:blipFill>
        <p:spPr>
          <a:xfrm>
            <a:off x="1523999" y="1362456"/>
            <a:ext cx="9144001" cy="5001768"/>
          </a:xfrm>
        </p:spPr>
      </p:pic>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12" name="TextBox 11"/>
          <p:cNvSpPr txBox="1"/>
          <p:nvPr/>
        </p:nvSpPr>
        <p:spPr>
          <a:xfrm>
            <a:off x="2238407" y="2227429"/>
            <a:ext cx="7918704" cy="307776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Senate Bill 6029</a:t>
            </a:r>
          </a:p>
          <a:p>
            <a:pPr marL="285750" indent="-285750">
              <a:spcAft>
                <a:spcPts val="1200"/>
              </a:spcAft>
              <a:buFont typeface="Arial" panose="020B0604020202020204" pitchFamily="34" charset="0"/>
              <a:buChar char="•"/>
            </a:pPr>
            <a:r>
              <a:rPr lang="en-US" sz="2400" dirty="0"/>
              <a:t>Establishes Student Loan Advocate at WSAC</a:t>
            </a:r>
          </a:p>
          <a:p>
            <a:pPr marL="285750" indent="-285750">
              <a:spcAft>
                <a:spcPts val="1200"/>
              </a:spcAft>
              <a:buFont typeface="Arial" panose="020B0604020202020204" pitchFamily="34" charset="0"/>
              <a:buChar char="•"/>
            </a:pPr>
            <a:r>
              <a:rPr lang="en-US" sz="2400" dirty="0"/>
              <a:t>Student loan servicers must be licensed with DFI</a:t>
            </a:r>
          </a:p>
          <a:p>
            <a:pPr marL="285750" indent="-285750">
              <a:spcAft>
                <a:spcPts val="1200"/>
              </a:spcAft>
              <a:buFont typeface="Arial" panose="020B0604020202020204" pitchFamily="34" charset="0"/>
              <a:buChar char="•"/>
            </a:pPr>
            <a:r>
              <a:rPr lang="en-US" sz="2400" dirty="0"/>
              <a:t>Schools must notify borrowers about the Advocate</a:t>
            </a:r>
          </a:p>
          <a:p>
            <a:pPr marL="285750" indent="-285750">
              <a:spcAft>
                <a:spcPts val="1200"/>
              </a:spcAft>
              <a:buFont typeface="Arial" panose="020B0604020202020204" pitchFamily="34" charset="0"/>
              <a:buChar char="•"/>
            </a:pPr>
            <a:r>
              <a:rPr lang="en-US" sz="2400" dirty="0"/>
              <a:t>Allows DFI &amp; AGO to enforce state consumer protection laws</a:t>
            </a:r>
          </a:p>
          <a:p>
            <a:pPr marL="285750" indent="-285750">
              <a:spcAft>
                <a:spcPts val="1200"/>
              </a:spcAft>
              <a:buFont typeface="Arial" panose="020B0604020202020204" pitchFamily="34" charset="0"/>
              <a:buChar char="•"/>
            </a:pPr>
            <a:r>
              <a:rPr lang="en-US" sz="2400" dirty="0"/>
              <a:t>Third party modification companies must abide by state laws</a:t>
            </a:r>
          </a:p>
        </p:txBody>
      </p:sp>
      <p:sp>
        <p:nvSpPr>
          <p:cNvPr id="3" name="Slide Number Placeholder 2"/>
          <p:cNvSpPr>
            <a:spLocks noGrp="1"/>
          </p:cNvSpPr>
          <p:nvPr>
            <p:ph type="sldNum" sz="quarter" idx="12"/>
          </p:nvPr>
        </p:nvSpPr>
        <p:spPr/>
        <p:txBody>
          <a:bodyPr/>
          <a:lstStyle/>
          <a:p>
            <a:fld id="{E31375A4-56A4-47D6-9801-1991572033F7}" type="slidenum">
              <a:rPr lang="en-US" smtClean="0"/>
              <a:t>25</a:t>
            </a:fld>
            <a:endParaRPr lang="en-US" dirty="0"/>
          </a:p>
        </p:txBody>
      </p:sp>
    </p:spTree>
    <p:extLst>
      <p:ext uri="{BB962C8B-B14F-4D97-AF65-F5344CB8AC3E}">
        <p14:creationId xmlns:p14="http://schemas.microsoft.com/office/powerpoint/2010/main" val="61382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1850" y="725270"/>
            <a:ext cx="10515600" cy="2743200"/>
          </a:xfrm>
        </p:spPr>
        <p:txBody>
          <a:bodyPr/>
          <a:lstStyle/>
          <a:p>
            <a:r>
              <a:rPr lang="en-US" dirty="0"/>
              <a:t>Where are we now?</a:t>
            </a:r>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00825"/>
            <a:ext cx="3019425" cy="228600"/>
          </a:xfrm>
        </p:spPr>
        <p:txBody>
          <a:bodyPr/>
          <a:lstStyle/>
          <a:p>
            <a:r>
              <a:rPr lang="en-US"/>
              <a:t>Washington Student Achievement Council</a:t>
            </a:r>
            <a:endParaRPr lang="en-US" dirty="0"/>
          </a:p>
        </p:txBody>
      </p:sp>
      <p:sp>
        <p:nvSpPr>
          <p:cNvPr id="5" name="Slide Number Placeholder 4"/>
          <p:cNvSpPr>
            <a:spLocks noGrp="1"/>
          </p:cNvSpPr>
          <p:nvPr>
            <p:ph type="sldNum" sz="quarter" idx="4294967295"/>
          </p:nvPr>
        </p:nvSpPr>
        <p:spPr>
          <a:xfrm>
            <a:off x="11418888" y="6629400"/>
            <a:ext cx="773112" cy="228600"/>
          </a:xfrm>
        </p:spPr>
        <p:txBody>
          <a:bodyPr/>
          <a:lstStyle/>
          <a:p>
            <a:fld id="{E31375A4-56A4-47D6-9801-1991572033F7}" type="slidenum">
              <a:rPr lang="en-US" smtClean="0"/>
              <a:t>26</a:t>
            </a:fld>
            <a:endParaRPr lang="en-US" dirty="0"/>
          </a:p>
        </p:txBody>
      </p:sp>
    </p:spTree>
    <p:extLst>
      <p:ext uri="{BB962C8B-B14F-4D97-AF65-F5344CB8AC3E}">
        <p14:creationId xmlns:p14="http://schemas.microsoft.com/office/powerpoint/2010/main" val="36309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Advocate role</a:t>
            </a:r>
          </a:p>
        </p:txBody>
      </p:sp>
      <p:graphicFrame>
        <p:nvGraphicFramePr>
          <p:cNvPr id="6" name="Content Placeholder 5" descr="the advocate's role is separated into three categories: complaints, education and advocacy."/>
          <p:cNvGraphicFramePr>
            <a:graphicFrameLocks noGrp="1"/>
          </p:cNvGraphicFramePr>
          <p:nvPr>
            <p:ph idx="1"/>
            <p:extLst>
              <p:ext uri="{D42A27DB-BD31-4B8C-83A1-F6EECF244321}">
                <p14:modId xmlns:p14="http://schemas.microsoft.com/office/powerpoint/2010/main" val="1339981797"/>
              </p:ext>
            </p:extLst>
          </p:nvPr>
        </p:nvGraphicFramePr>
        <p:xfrm>
          <a:off x="1523999" y="1307939"/>
          <a:ext cx="9144001" cy="486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27</a:t>
            </a:fld>
            <a:endParaRPr lang="en-US" dirty="0"/>
          </a:p>
        </p:txBody>
      </p:sp>
    </p:spTree>
    <p:extLst>
      <p:ext uri="{BB962C8B-B14F-4D97-AF65-F5344CB8AC3E}">
        <p14:creationId xmlns:p14="http://schemas.microsoft.com/office/powerpoint/2010/main" val="501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9144000" cy="713644"/>
          </a:xfrm>
        </p:spPr>
        <p:txBody>
          <a:bodyPr/>
          <a:lstStyle/>
          <a:p>
            <a:r>
              <a:rPr lang="en-US" dirty="0"/>
              <a:t>Complaint process</a:t>
            </a:r>
          </a:p>
        </p:txBody>
      </p:sp>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28</a:t>
            </a:fld>
            <a:endParaRPr lang="en-US" dirty="0"/>
          </a:p>
        </p:txBody>
      </p:sp>
      <p:graphicFrame>
        <p:nvGraphicFramePr>
          <p:cNvPr id="9" name="Content Placeholder 8" descr="once the advocate receives a complaint, they can forward it to a number of other government entities depending on the topic of the complaint"/>
          <p:cNvGraphicFramePr>
            <a:graphicFrameLocks noGrp="1"/>
          </p:cNvGraphicFramePr>
          <p:nvPr>
            <p:ph idx="1"/>
            <p:extLst>
              <p:ext uri="{D42A27DB-BD31-4B8C-83A1-F6EECF244321}">
                <p14:modId xmlns:p14="http://schemas.microsoft.com/office/powerpoint/2010/main" val="276241565"/>
              </p:ext>
            </p:extLst>
          </p:nvPr>
        </p:nvGraphicFramePr>
        <p:xfrm>
          <a:off x="1523999" y="1072282"/>
          <a:ext cx="9034361" cy="5099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9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5F1B9-D0A6-4619-AD49-E5B0FD82B8F0}"/>
              </a:ext>
            </a:extLst>
          </p:cNvPr>
          <p:cNvSpPr>
            <a:spLocks noGrp="1"/>
          </p:cNvSpPr>
          <p:nvPr>
            <p:ph type="title"/>
          </p:nvPr>
        </p:nvSpPr>
        <p:spPr/>
        <p:txBody>
          <a:bodyPr/>
          <a:lstStyle/>
          <a:p>
            <a:r>
              <a:rPr lang="en-US" dirty="0"/>
              <a:t>WA Borrower complaint info 2020</a:t>
            </a:r>
          </a:p>
        </p:txBody>
      </p:sp>
      <p:graphicFrame>
        <p:nvGraphicFramePr>
          <p:cNvPr id="8" name="Content Placeholder 7" descr="borrower complaint info for 2020. over 75% of complaints have been closed/solved. 16% are pending. 8% are on hold. &amp; 1% is open.">
            <a:extLst>
              <a:ext uri="{FF2B5EF4-FFF2-40B4-BE49-F238E27FC236}">
                <a16:creationId xmlns:a16="http://schemas.microsoft.com/office/drawing/2014/main" id="{D39CAF4C-901D-40D8-95B5-841A08E03D2A}"/>
              </a:ext>
            </a:extLst>
          </p:cNvPr>
          <p:cNvGraphicFramePr>
            <a:graphicFrameLocks noGrp="1"/>
          </p:cNvGraphicFramePr>
          <p:nvPr>
            <p:ph idx="1"/>
            <p:extLst>
              <p:ext uri="{D42A27DB-BD31-4B8C-83A1-F6EECF244321}">
                <p14:modId xmlns:p14="http://schemas.microsoft.com/office/powerpoint/2010/main" val="926969878"/>
              </p:ext>
            </p:extLst>
          </p:nvPr>
        </p:nvGraphicFramePr>
        <p:xfrm>
          <a:off x="1524000" y="1409700"/>
          <a:ext cx="9144000" cy="47625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369DC23D-5A8E-47C0-B6A2-483721E14B15}"/>
              </a:ext>
            </a:extLst>
          </p:cNvPr>
          <p:cNvSpPr>
            <a:spLocks noGrp="1"/>
          </p:cNvSpPr>
          <p:nvPr>
            <p:ph type="ftr" sz="quarter" idx="11"/>
          </p:nvPr>
        </p:nvSpPr>
        <p:spPr/>
        <p:txBody>
          <a:bodyPr/>
          <a:lstStyle/>
          <a:p>
            <a:r>
              <a:rPr lang="en-US"/>
              <a:t>Washington Student Achievement Council</a:t>
            </a:r>
            <a:endParaRPr lang="en-US" dirty="0"/>
          </a:p>
        </p:txBody>
      </p:sp>
      <p:sp>
        <p:nvSpPr>
          <p:cNvPr id="5" name="Slide Number Placeholder 4">
            <a:extLst>
              <a:ext uri="{FF2B5EF4-FFF2-40B4-BE49-F238E27FC236}">
                <a16:creationId xmlns:a16="http://schemas.microsoft.com/office/drawing/2014/main" id="{BBA9E6EE-2885-4128-AFBF-CB6D367D2762}"/>
              </a:ext>
            </a:extLst>
          </p:cNvPr>
          <p:cNvSpPr>
            <a:spLocks noGrp="1"/>
          </p:cNvSpPr>
          <p:nvPr>
            <p:ph type="sldNum" sz="quarter" idx="12"/>
          </p:nvPr>
        </p:nvSpPr>
        <p:spPr/>
        <p:txBody>
          <a:bodyPr/>
          <a:lstStyle/>
          <a:p>
            <a:fld id="{E31375A4-56A4-47D6-9801-1991572033F7}" type="slidenum">
              <a:rPr lang="en-US" smtClean="0"/>
              <a:t>29</a:t>
            </a:fld>
            <a:endParaRPr lang="en-US" dirty="0"/>
          </a:p>
        </p:txBody>
      </p:sp>
    </p:spTree>
    <p:extLst>
      <p:ext uri="{BB962C8B-B14F-4D97-AF65-F5344CB8AC3E}">
        <p14:creationId xmlns:p14="http://schemas.microsoft.com/office/powerpoint/2010/main" val="255399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WA"/>
          <p:cNvPicPr>
            <a:picLocks noGrp="1" noChangeAspect="1"/>
          </p:cNvPicPr>
          <p:nvPr>
            <p:ph idx="1"/>
          </p:nvPr>
        </p:nvPicPr>
        <p:blipFill>
          <a:blip r:embed="rId3">
            <a:duotone>
              <a:schemeClr val="accent2">
                <a:shade val="45000"/>
                <a:satMod val="135000"/>
              </a:schemeClr>
              <a:prstClr val="white"/>
            </a:duotone>
          </a:blip>
          <a:stretch>
            <a:fillRect/>
          </a:stretch>
        </p:blipFill>
        <p:spPr>
          <a:xfrm>
            <a:off x="3780200" y="1035093"/>
            <a:ext cx="8025745" cy="5721409"/>
          </a:xfrm>
          <a:prstGeom prst="rect">
            <a:avLst/>
          </a:prstGeom>
        </p:spPr>
      </p:pic>
      <p:sp>
        <p:nvSpPr>
          <p:cNvPr id="2" name="Title 1"/>
          <p:cNvSpPr>
            <a:spLocks noGrp="1"/>
          </p:cNvSpPr>
          <p:nvPr>
            <p:ph type="title"/>
          </p:nvPr>
        </p:nvSpPr>
        <p:spPr>
          <a:xfrm>
            <a:off x="583271" y="236104"/>
            <a:ext cx="10515600" cy="1005268"/>
          </a:xfrm>
        </p:spPr>
        <p:txBody>
          <a:bodyPr/>
          <a:lstStyle/>
          <a:p>
            <a:r>
              <a:rPr lang="en-US" dirty="0"/>
              <a:t>Land Acknowledgement </a:t>
            </a:r>
          </a:p>
        </p:txBody>
      </p:sp>
      <p:sp>
        <p:nvSpPr>
          <p:cNvPr id="7" name="Pentagon 6"/>
          <p:cNvSpPr/>
          <p:nvPr/>
        </p:nvSpPr>
        <p:spPr>
          <a:xfrm>
            <a:off x="671804" y="4453921"/>
            <a:ext cx="2919121" cy="148919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Text your zip code to </a:t>
            </a:r>
            <a:r>
              <a:rPr kumimoji="0" lang="en-US" sz="1800" b="1" i="0" u="none" strike="noStrike" kern="1200" cap="none" spc="0" normalizeH="0" baseline="0" noProof="0" dirty="0">
                <a:ln>
                  <a:noFill/>
                </a:ln>
                <a:solidFill>
                  <a:srgbClr val="40403D"/>
                </a:solidFill>
                <a:effectLst/>
                <a:uLnTx/>
                <a:uFillTx/>
                <a:latin typeface="Segoe UI"/>
                <a:ea typeface="+mn-ea"/>
                <a:cs typeface="+mn-cs"/>
              </a:rPr>
              <a:t>(907) 312-5085 </a:t>
            </a:r>
            <a:r>
              <a:rPr kumimoji="0" lang="en-US" sz="1800" b="0" i="0" u="none" strike="noStrike" kern="1200" cap="none" spc="0" normalizeH="0" baseline="0" noProof="0" dirty="0">
                <a:ln>
                  <a:noFill/>
                </a:ln>
                <a:solidFill>
                  <a:srgbClr val="40403D"/>
                </a:solidFill>
                <a:effectLst/>
                <a:uLnTx/>
                <a:uFillTx/>
                <a:latin typeface="Segoe UI"/>
                <a:ea typeface="+mn-ea"/>
                <a:cs typeface="+mn-cs"/>
              </a:rPr>
              <a:t>to find out the original Native stewards of the land you occupy</a:t>
            </a:r>
          </a:p>
        </p:txBody>
      </p:sp>
      <p:sp>
        <p:nvSpPr>
          <p:cNvPr id="8" name="Pentagon 7"/>
          <p:cNvSpPr/>
          <p:nvPr/>
        </p:nvSpPr>
        <p:spPr>
          <a:xfrm>
            <a:off x="671804" y="1845173"/>
            <a:ext cx="2994503" cy="100526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School District and Nearest Federally Recognized Tribes</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10" name="TextBox 9">
            <a:extLst>
              <a:ext uri="{FF2B5EF4-FFF2-40B4-BE49-F238E27FC236}">
                <a16:creationId xmlns:a16="http://schemas.microsoft.com/office/drawing/2014/main" id="{9CDDC06E-752F-4435-AC30-D1C6BE203980}"/>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miley Face 10">
            <a:extLst>
              <a:ext uri="{FF2B5EF4-FFF2-40B4-BE49-F238E27FC236}">
                <a16:creationId xmlns:a16="http://schemas.microsoft.com/office/drawing/2014/main" id="{7B9DA420-CAA6-44D0-8DB2-7756FB2CDF97}"/>
              </a:ext>
            </a:extLst>
          </p:cNvPr>
          <p:cNvSpPr/>
          <p:nvPr/>
        </p:nvSpPr>
        <p:spPr>
          <a:xfrm>
            <a:off x="5292240" y="4372959"/>
            <a:ext cx="262467" cy="26246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2" name="Pentagon 7">
            <a:extLst>
              <a:ext uri="{FF2B5EF4-FFF2-40B4-BE49-F238E27FC236}">
                <a16:creationId xmlns:a16="http://schemas.microsoft.com/office/drawing/2014/main" id="{4C877800-8A66-4DD1-AD22-55A45DDAFEC2}"/>
              </a:ext>
            </a:extLst>
          </p:cNvPr>
          <p:cNvSpPr/>
          <p:nvPr/>
        </p:nvSpPr>
        <p:spPr>
          <a:xfrm>
            <a:off x="671804" y="3025648"/>
            <a:ext cx="2994504" cy="1253066"/>
          </a:xfrm>
          <a:prstGeom prst="homePlate">
            <a:avLst/>
          </a:prstGeom>
          <a:solidFill>
            <a:srgbClr val="3C3C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*Ideally, districts should consult with tribal members to draft land acknowledgement</a:t>
            </a:r>
          </a:p>
        </p:txBody>
      </p:sp>
    </p:spTree>
    <p:extLst>
      <p:ext uri="{BB962C8B-B14F-4D97-AF65-F5344CB8AC3E}">
        <p14:creationId xmlns:p14="http://schemas.microsoft.com/office/powerpoint/2010/main" val="93472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48BD-0C06-4644-A258-00BCA70A734A}"/>
              </a:ext>
            </a:extLst>
          </p:cNvPr>
          <p:cNvSpPr>
            <a:spLocks noGrp="1"/>
          </p:cNvSpPr>
          <p:nvPr>
            <p:ph type="title"/>
          </p:nvPr>
        </p:nvSpPr>
        <p:spPr/>
        <p:txBody>
          <a:bodyPr/>
          <a:lstStyle/>
          <a:p>
            <a:r>
              <a:rPr lang="en-US" dirty="0"/>
              <a:t>Borrower issues 2020</a:t>
            </a:r>
          </a:p>
        </p:txBody>
      </p:sp>
      <p:graphicFrame>
        <p:nvGraphicFramePr>
          <p:cNvPr id="8" name="Content Placeholder 7" descr="the majority of borrower issues are related to forgiveness and discharge or struggling to repay loans ">
            <a:extLst>
              <a:ext uri="{FF2B5EF4-FFF2-40B4-BE49-F238E27FC236}">
                <a16:creationId xmlns:a16="http://schemas.microsoft.com/office/drawing/2014/main" id="{27915643-612C-4443-9CCA-BA6A242D8DB5}"/>
              </a:ext>
            </a:extLst>
          </p:cNvPr>
          <p:cNvGraphicFramePr>
            <a:graphicFrameLocks noGrp="1"/>
          </p:cNvGraphicFramePr>
          <p:nvPr>
            <p:ph idx="1"/>
            <p:extLst>
              <p:ext uri="{D42A27DB-BD31-4B8C-83A1-F6EECF244321}">
                <p14:modId xmlns:p14="http://schemas.microsoft.com/office/powerpoint/2010/main" val="156056083"/>
              </p:ext>
            </p:extLst>
          </p:nvPr>
        </p:nvGraphicFramePr>
        <p:xfrm>
          <a:off x="1079500" y="1181100"/>
          <a:ext cx="9588500" cy="49911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FCB2321B-F9B2-4DA0-A83E-2D8D15A178A5}"/>
              </a:ext>
            </a:extLst>
          </p:cNvPr>
          <p:cNvSpPr>
            <a:spLocks noGrp="1"/>
          </p:cNvSpPr>
          <p:nvPr>
            <p:ph type="ftr" sz="quarter" idx="11"/>
          </p:nvPr>
        </p:nvSpPr>
        <p:spPr/>
        <p:txBody>
          <a:bodyPr/>
          <a:lstStyle/>
          <a:p>
            <a:r>
              <a:rPr lang="en-US"/>
              <a:t>Washington Student Achievement Council</a:t>
            </a:r>
            <a:endParaRPr lang="en-US" dirty="0"/>
          </a:p>
        </p:txBody>
      </p:sp>
      <p:sp>
        <p:nvSpPr>
          <p:cNvPr id="5" name="Slide Number Placeholder 4">
            <a:extLst>
              <a:ext uri="{FF2B5EF4-FFF2-40B4-BE49-F238E27FC236}">
                <a16:creationId xmlns:a16="http://schemas.microsoft.com/office/drawing/2014/main" id="{40EEE437-C895-448F-92D6-52C174F8CEC0}"/>
              </a:ext>
            </a:extLst>
          </p:cNvPr>
          <p:cNvSpPr>
            <a:spLocks noGrp="1"/>
          </p:cNvSpPr>
          <p:nvPr>
            <p:ph type="sldNum" sz="quarter" idx="12"/>
          </p:nvPr>
        </p:nvSpPr>
        <p:spPr/>
        <p:txBody>
          <a:bodyPr/>
          <a:lstStyle/>
          <a:p>
            <a:fld id="{E31375A4-56A4-47D6-9801-1991572033F7}" type="slidenum">
              <a:rPr lang="en-US" smtClean="0"/>
              <a:t>30</a:t>
            </a:fld>
            <a:endParaRPr lang="en-US" dirty="0"/>
          </a:p>
        </p:txBody>
      </p:sp>
    </p:spTree>
    <p:extLst>
      <p:ext uri="{BB962C8B-B14F-4D97-AF65-F5344CB8AC3E}">
        <p14:creationId xmlns:p14="http://schemas.microsoft.com/office/powerpoint/2010/main" val="29893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idx="1"/>
          </p:nvPr>
        </p:nvSpPr>
        <p:spPr/>
        <p:txBody>
          <a:bodyPr>
            <a:noAutofit/>
          </a:bodyPr>
          <a:lstStyle/>
          <a:p>
            <a:r>
              <a:rPr lang="en-US" sz="2700" dirty="0"/>
              <a:t>Facilitated loan repayment workshops at seven campuses across the state from Bellingham to Walla Walla to Spokane.</a:t>
            </a:r>
          </a:p>
          <a:p>
            <a:r>
              <a:rPr lang="en-US" sz="2700" dirty="0"/>
              <a:t>Some survey results:</a:t>
            </a:r>
          </a:p>
          <a:p>
            <a:pPr lvl="1"/>
            <a:r>
              <a:rPr lang="en-US" sz="2700" dirty="0"/>
              <a:t>94% learned how to </a:t>
            </a:r>
            <a:r>
              <a:rPr lang="en-US" sz="2700" b="1" dirty="0"/>
              <a:t>identify a student loan scam</a:t>
            </a:r>
          </a:p>
          <a:p>
            <a:pPr lvl="1"/>
            <a:r>
              <a:rPr lang="en-US" sz="2700" dirty="0"/>
              <a:t>93% now understand their </a:t>
            </a:r>
            <a:r>
              <a:rPr lang="en-US" sz="2700" b="1" dirty="0"/>
              <a:t>rights as a borrower</a:t>
            </a:r>
          </a:p>
          <a:p>
            <a:pPr lvl="1"/>
            <a:r>
              <a:rPr lang="en-US" sz="2700" dirty="0"/>
              <a:t>93% have a better understanding of </a:t>
            </a:r>
            <a:r>
              <a:rPr lang="en-US" sz="2700" b="1" dirty="0"/>
              <a:t>how repayment works</a:t>
            </a:r>
          </a:p>
          <a:p>
            <a:pPr lvl="1"/>
            <a:r>
              <a:rPr lang="en-US" sz="2700" dirty="0"/>
              <a:t>91% know where to </a:t>
            </a:r>
            <a:r>
              <a:rPr lang="en-US" sz="2700" b="1" dirty="0"/>
              <a:t>make a complaint </a:t>
            </a:r>
            <a:r>
              <a:rPr lang="en-US" sz="2700" dirty="0"/>
              <a:t>about their student loans</a:t>
            </a:r>
          </a:p>
        </p:txBody>
      </p:sp>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31</a:t>
            </a:fld>
            <a:endParaRPr lang="en-US" dirty="0"/>
          </a:p>
        </p:txBody>
      </p:sp>
    </p:spTree>
    <p:extLst>
      <p:ext uri="{BB962C8B-B14F-4D97-AF65-F5344CB8AC3E}">
        <p14:creationId xmlns:p14="http://schemas.microsoft.com/office/powerpoint/2010/main" val="379538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feedback</a:t>
            </a:r>
          </a:p>
        </p:txBody>
      </p:sp>
      <p:graphicFrame>
        <p:nvGraphicFramePr>
          <p:cNvPr id="6" name="Content Placeholder 5" descr="feedback from attendees of the student loan repayment workshops was overwhelmingly positive"/>
          <p:cNvGraphicFramePr>
            <a:graphicFrameLocks noGrp="1"/>
          </p:cNvGraphicFramePr>
          <p:nvPr>
            <p:ph idx="1"/>
            <p:extLst>
              <p:ext uri="{D42A27DB-BD31-4B8C-83A1-F6EECF244321}">
                <p14:modId xmlns:p14="http://schemas.microsoft.com/office/powerpoint/2010/main" val="1560780512"/>
              </p:ext>
            </p:extLst>
          </p:nvPr>
        </p:nvGraphicFramePr>
        <p:xfrm>
          <a:off x="1257300" y="1308100"/>
          <a:ext cx="9410700" cy="4864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32</a:t>
            </a:fld>
            <a:endParaRPr lang="en-US" dirty="0"/>
          </a:p>
        </p:txBody>
      </p:sp>
    </p:spTree>
    <p:extLst>
      <p:ext uri="{BB962C8B-B14F-4D97-AF65-F5344CB8AC3E}">
        <p14:creationId xmlns:p14="http://schemas.microsoft.com/office/powerpoint/2010/main" val="24334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a:t>
            </a:r>
          </a:p>
        </p:txBody>
      </p:sp>
      <p:graphicFrame>
        <p:nvGraphicFramePr>
          <p:cNvPr id="6" name="Content Placeholder 5" descr="advocacy work done by the student loan advocate"/>
          <p:cNvGraphicFramePr>
            <a:graphicFrameLocks noGrp="1"/>
          </p:cNvGraphicFramePr>
          <p:nvPr>
            <p:ph idx="1"/>
            <p:extLst>
              <p:ext uri="{D42A27DB-BD31-4B8C-83A1-F6EECF244321}">
                <p14:modId xmlns:p14="http://schemas.microsoft.com/office/powerpoint/2010/main" val="2669999289"/>
              </p:ext>
            </p:extLst>
          </p:nvPr>
        </p:nvGraphicFramePr>
        <p:xfrm>
          <a:off x="1523999" y="1600200"/>
          <a:ext cx="9144000"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33</a:t>
            </a:fld>
            <a:endParaRPr lang="en-US" dirty="0"/>
          </a:p>
        </p:txBody>
      </p:sp>
    </p:spTree>
    <p:extLst>
      <p:ext uri="{BB962C8B-B14F-4D97-AF65-F5344CB8AC3E}">
        <p14:creationId xmlns:p14="http://schemas.microsoft.com/office/powerpoint/2010/main" val="28534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Complaint portal</a:t>
            </a:r>
          </a:p>
        </p:txBody>
      </p:sp>
      <p:pic>
        <p:nvPicPr>
          <p:cNvPr id="5" name="Picture 4" descr="an image of the student complaint portal website"/>
          <p:cNvPicPr>
            <a:picLocks noChangeAspect="1"/>
          </p:cNvPicPr>
          <p:nvPr/>
        </p:nvPicPr>
        <p:blipFill>
          <a:blip r:embed="rId3"/>
          <a:stretch>
            <a:fillRect/>
          </a:stretch>
        </p:blipFill>
        <p:spPr>
          <a:xfrm>
            <a:off x="2349816" y="1229669"/>
            <a:ext cx="7492368" cy="4622491"/>
          </a:xfrm>
          <a:prstGeom prst="rect">
            <a:avLst/>
          </a:prstGeom>
        </p:spPr>
      </p:pic>
      <p:sp>
        <p:nvSpPr>
          <p:cNvPr id="2" name="TextBox 1">
            <a:extLst>
              <a:ext uri="{FF2B5EF4-FFF2-40B4-BE49-F238E27FC236}">
                <a16:creationId xmlns:a16="http://schemas.microsoft.com/office/drawing/2014/main" id="{BBB21445-2F6F-44FA-BC09-2BE3CC9B6211}"/>
              </a:ext>
            </a:extLst>
          </p:cNvPr>
          <p:cNvSpPr txBox="1"/>
          <p:nvPr/>
        </p:nvSpPr>
        <p:spPr>
          <a:xfrm>
            <a:off x="3431177" y="5852160"/>
            <a:ext cx="5329646" cy="584775"/>
          </a:xfrm>
          <a:prstGeom prst="rect">
            <a:avLst/>
          </a:prstGeom>
          <a:noFill/>
        </p:spPr>
        <p:txBody>
          <a:bodyPr wrap="square" rtlCol="0">
            <a:spAutoFit/>
          </a:bodyPr>
          <a:lstStyle/>
          <a:p>
            <a:r>
              <a:rPr lang="en-US" sz="3200" dirty="0">
                <a:solidFill>
                  <a:srgbClr val="02447A"/>
                </a:solidFill>
                <a:hlinkClick r:id="rId4">
                  <a:extLst>
                    <a:ext uri="{A12FA001-AC4F-418D-AE19-62706E023703}">
                      <ahyp:hlinkClr xmlns:ahyp="http://schemas.microsoft.com/office/drawing/2018/hyperlinkcolor" val="tx"/>
                    </a:ext>
                  </a:extLst>
                </a:hlinkClick>
              </a:rPr>
              <a:t>www.studentcomplaints.wa.gov</a:t>
            </a:r>
            <a:r>
              <a:rPr lang="en-US" sz="3200" dirty="0">
                <a:solidFill>
                  <a:srgbClr val="02447A"/>
                </a:solidFill>
              </a:rPr>
              <a:t>  </a:t>
            </a:r>
          </a:p>
        </p:txBody>
      </p:sp>
    </p:spTree>
    <p:extLst>
      <p:ext uri="{BB962C8B-B14F-4D97-AF65-F5344CB8AC3E}">
        <p14:creationId xmlns:p14="http://schemas.microsoft.com/office/powerpoint/2010/main" val="40150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1850" y="928688"/>
            <a:ext cx="10515600" cy="2743200"/>
          </a:xfrm>
        </p:spPr>
        <p:txBody>
          <a:bodyPr/>
          <a:lstStyle/>
          <a:p>
            <a:r>
              <a:rPr lang="en-US" dirty="0"/>
              <a:t>New developments</a:t>
            </a:r>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0" y="6600825"/>
            <a:ext cx="3019425" cy="228600"/>
          </a:xfrm>
        </p:spPr>
        <p:txBody>
          <a:bodyPr/>
          <a:lstStyle/>
          <a:p>
            <a:r>
              <a:rPr lang="en-US"/>
              <a:t>Washington Student Achievement Council</a:t>
            </a:r>
            <a:endParaRPr lang="en-US" dirty="0"/>
          </a:p>
        </p:txBody>
      </p:sp>
      <p:sp>
        <p:nvSpPr>
          <p:cNvPr id="5" name="Slide Number Placeholder 4"/>
          <p:cNvSpPr>
            <a:spLocks noGrp="1"/>
          </p:cNvSpPr>
          <p:nvPr>
            <p:ph type="sldNum" sz="quarter" idx="4294967295"/>
          </p:nvPr>
        </p:nvSpPr>
        <p:spPr>
          <a:xfrm>
            <a:off x="11418888" y="6629400"/>
            <a:ext cx="773112" cy="228600"/>
          </a:xfrm>
        </p:spPr>
        <p:txBody>
          <a:bodyPr/>
          <a:lstStyle/>
          <a:p>
            <a:fld id="{E31375A4-56A4-47D6-9801-1991572033F7}" type="slidenum">
              <a:rPr lang="en-US" smtClean="0"/>
              <a:t>35</a:t>
            </a:fld>
            <a:endParaRPr lang="en-US" dirty="0"/>
          </a:p>
        </p:txBody>
      </p:sp>
    </p:spTree>
    <p:extLst>
      <p:ext uri="{BB962C8B-B14F-4D97-AF65-F5344CB8AC3E}">
        <p14:creationId xmlns:p14="http://schemas.microsoft.com/office/powerpoint/2010/main" val="16155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B20F2C-0D3F-44C7-A448-0CD87A7D7719}"/>
              </a:ext>
            </a:extLst>
          </p:cNvPr>
          <p:cNvSpPr>
            <a:spLocks noGrp="1"/>
          </p:cNvSpPr>
          <p:nvPr>
            <p:ph type="title"/>
          </p:nvPr>
        </p:nvSpPr>
        <p:spPr>
          <a:xfrm>
            <a:off x="1524000" y="457200"/>
            <a:ext cx="9144000" cy="679269"/>
          </a:xfrm>
        </p:spPr>
        <p:txBody>
          <a:bodyPr/>
          <a:lstStyle/>
          <a:p>
            <a:r>
              <a:rPr lang="en-US" dirty="0"/>
              <a:t>A new resource for </a:t>
            </a:r>
            <a:r>
              <a:rPr lang="en-US" dirty="0" err="1"/>
              <a:t>wa</a:t>
            </a:r>
            <a:r>
              <a:rPr lang="en-US" dirty="0"/>
              <a:t> students</a:t>
            </a:r>
          </a:p>
        </p:txBody>
      </p:sp>
      <p:pic>
        <p:nvPicPr>
          <p:cNvPr id="7" name="Picture 6" descr="an image of the homepage for www.studentloaned.wa.gov">
            <a:extLst>
              <a:ext uri="{FF2B5EF4-FFF2-40B4-BE49-F238E27FC236}">
                <a16:creationId xmlns:a16="http://schemas.microsoft.com/office/drawing/2014/main" id="{B793E1F3-CC80-4F93-B8AB-8D0F4639E6AC}"/>
              </a:ext>
            </a:extLst>
          </p:cNvPr>
          <p:cNvPicPr>
            <a:picLocks noChangeAspect="1"/>
          </p:cNvPicPr>
          <p:nvPr/>
        </p:nvPicPr>
        <p:blipFill>
          <a:blip r:embed="rId3"/>
          <a:stretch>
            <a:fillRect/>
          </a:stretch>
        </p:blipFill>
        <p:spPr>
          <a:xfrm>
            <a:off x="2468565" y="1194622"/>
            <a:ext cx="7254869" cy="4468755"/>
          </a:xfrm>
          <a:prstGeom prst="rect">
            <a:avLst/>
          </a:prstGeom>
        </p:spPr>
      </p:pic>
      <p:sp>
        <p:nvSpPr>
          <p:cNvPr id="10" name="Text Placeholder 3">
            <a:extLst>
              <a:ext uri="{FF2B5EF4-FFF2-40B4-BE49-F238E27FC236}">
                <a16:creationId xmlns:a16="http://schemas.microsoft.com/office/drawing/2014/main" id="{97E1AB27-4E20-4380-B500-A24CDA9CE7A3}"/>
              </a:ext>
            </a:extLst>
          </p:cNvPr>
          <p:cNvSpPr txBox="1">
            <a:spLocks/>
          </p:cNvSpPr>
          <p:nvPr/>
        </p:nvSpPr>
        <p:spPr>
          <a:xfrm>
            <a:off x="4015464" y="5932003"/>
            <a:ext cx="4161070" cy="697397"/>
          </a:xfrm>
          <a:prstGeom prst="rect">
            <a:avLst/>
          </a:prstGeom>
        </p:spPr>
        <p:txBody>
          <a:bodyPr/>
          <a:lstStyle>
            <a:lvl1pPr marL="27432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a:lstStyle>
          <a:p>
            <a:pPr marL="45720" indent="0" algn="ctr">
              <a:buNone/>
            </a:pPr>
            <a:r>
              <a:rPr lang="en-US" sz="2800" dirty="0">
                <a:solidFill>
                  <a:srgbClr val="02447A"/>
                </a:solidFill>
                <a:hlinkClick r:id="rId4">
                  <a:extLst>
                    <a:ext uri="{A12FA001-AC4F-418D-AE19-62706E023703}">
                      <ahyp:hlinkClr xmlns:ahyp="http://schemas.microsoft.com/office/drawing/2018/hyperlinkcolor" val="tx"/>
                    </a:ext>
                  </a:extLst>
                </a:hlinkClick>
              </a:rPr>
              <a:t>www.studentloaned.wa.gov</a:t>
            </a:r>
            <a:r>
              <a:rPr lang="en-US" sz="2800" dirty="0">
                <a:solidFill>
                  <a:srgbClr val="02447A"/>
                </a:solidFill>
              </a:rPr>
              <a:t> </a:t>
            </a:r>
          </a:p>
        </p:txBody>
      </p:sp>
    </p:spTree>
    <p:extLst>
      <p:ext uri="{BB962C8B-B14F-4D97-AF65-F5344CB8AC3E}">
        <p14:creationId xmlns:p14="http://schemas.microsoft.com/office/powerpoint/2010/main" val="279884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 1: Preparing for school</a:t>
            </a:r>
          </a:p>
        </p:txBody>
      </p:sp>
      <p:graphicFrame>
        <p:nvGraphicFramePr>
          <p:cNvPr id="6" name="Content Placeholder 5" descr="a list of the modules featured in the Preparing for school track"/>
          <p:cNvGraphicFramePr>
            <a:graphicFrameLocks noGrp="1"/>
          </p:cNvGraphicFramePr>
          <p:nvPr>
            <p:ph idx="1"/>
            <p:extLst>
              <p:ext uri="{D42A27DB-BD31-4B8C-83A1-F6EECF244321}">
                <p14:modId xmlns:p14="http://schemas.microsoft.com/office/powerpoint/2010/main" val="4170500798"/>
              </p:ext>
            </p:extLst>
          </p:nvPr>
        </p:nvGraphicFramePr>
        <p:xfrm>
          <a:off x="1524000" y="1180618"/>
          <a:ext cx="9144000" cy="4991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37</a:t>
            </a:fld>
            <a:endParaRPr lang="en-US" dirty="0"/>
          </a:p>
        </p:txBody>
      </p:sp>
    </p:spTree>
    <p:extLst>
      <p:ext uri="{BB962C8B-B14F-4D97-AF65-F5344CB8AC3E}">
        <p14:creationId xmlns:p14="http://schemas.microsoft.com/office/powerpoint/2010/main" val="62514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5FA59-D354-4A4E-A869-A4F8E506BE62}"/>
              </a:ext>
            </a:extLst>
          </p:cNvPr>
          <p:cNvSpPr>
            <a:spLocks noGrp="1"/>
          </p:cNvSpPr>
          <p:nvPr>
            <p:ph type="title"/>
          </p:nvPr>
        </p:nvSpPr>
        <p:spPr/>
        <p:txBody>
          <a:bodyPr/>
          <a:lstStyle/>
          <a:p>
            <a:r>
              <a:rPr lang="en-US" dirty="0"/>
              <a:t>Track 2: Understanding my loans</a:t>
            </a:r>
          </a:p>
        </p:txBody>
      </p:sp>
      <p:graphicFrame>
        <p:nvGraphicFramePr>
          <p:cNvPr id="6" name="Content Placeholder 5" descr="a list of modules featured in the Understanding my loans track">
            <a:extLst>
              <a:ext uri="{FF2B5EF4-FFF2-40B4-BE49-F238E27FC236}">
                <a16:creationId xmlns:a16="http://schemas.microsoft.com/office/drawing/2014/main" id="{84000F9B-4CD7-4070-88B7-5F16D9B98F53}"/>
              </a:ext>
            </a:extLst>
          </p:cNvPr>
          <p:cNvGraphicFramePr>
            <a:graphicFrameLocks noGrp="1"/>
          </p:cNvGraphicFramePr>
          <p:nvPr>
            <p:ph idx="1"/>
            <p:extLst>
              <p:ext uri="{D42A27DB-BD31-4B8C-83A1-F6EECF244321}">
                <p14:modId xmlns:p14="http://schemas.microsoft.com/office/powerpoint/2010/main" val="1624828653"/>
              </p:ext>
            </p:extLst>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09E70C73-8A80-4836-83D4-EFFACA2F29B6}"/>
              </a:ext>
            </a:extLst>
          </p:cNvPr>
          <p:cNvSpPr>
            <a:spLocks noGrp="1"/>
          </p:cNvSpPr>
          <p:nvPr>
            <p:ph type="ftr" sz="quarter" idx="11"/>
          </p:nvPr>
        </p:nvSpPr>
        <p:spPr/>
        <p:txBody>
          <a:bodyPr/>
          <a:lstStyle/>
          <a:p>
            <a:r>
              <a:rPr lang="en-US"/>
              <a:t>Washington Student Achievement Council</a:t>
            </a:r>
            <a:endParaRPr lang="en-US" dirty="0"/>
          </a:p>
        </p:txBody>
      </p:sp>
      <p:sp>
        <p:nvSpPr>
          <p:cNvPr id="5" name="Slide Number Placeholder 4">
            <a:extLst>
              <a:ext uri="{FF2B5EF4-FFF2-40B4-BE49-F238E27FC236}">
                <a16:creationId xmlns:a16="http://schemas.microsoft.com/office/drawing/2014/main" id="{2FCC2617-7AC5-4DFA-900F-C67D4F98EC53}"/>
              </a:ext>
            </a:extLst>
          </p:cNvPr>
          <p:cNvSpPr>
            <a:spLocks noGrp="1"/>
          </p:cNvSpPr>
          <p:nvPr>
            <p:ph type="sldNum" sz="quarter" idx="12"/>
          </p:nvPr>
        </p:nvSpPr>
        <p:spPr/>
        <p:txBody>
          <a:bodyPr/>
          <a:lstStyle/>
          <a:p>
            <a:fld id="{E31375A4-56A4-47D6-9801-1991572033F7}" type="slidenum">
              <a:rPr lang="en-US" smtClean="0"/>
              <a:t>38</a:t>
            </a:fld>
            <a:endParaRPr lang="en-US" dirty="0"/>
          </a:p>
        </p:txBody>
      </p:sp>
    </p:spTree>
    <p:extLst>
      <p:ext uri="{BB962C8B-B14F-4D97-AF65-F5344CB8AC3E}">
        <p14:creationId xmlns:p14="http://schemas.microsoft.com/office/powerpoint/2010/main" val="22651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7955-422A-4265-953D-C034B0AA96B6}"/>
              </a:ext>
            </a:extLst>
          </p:cNvPr>
          <p:cNvSpPr>
            <a:spLocks noGrp="1"/>
          </p:cNvSpPr>
          <p:nvPr>
            <p:ph type="title"/>
          </p:nvPr>
        </p:nvSpPr>
        <p:spPr/>
        <p:txBody>
          <a:bodyPr/>
          <a:lstStyle/>
          <a:p>
            <a:r>
              <a:rPr lang="en-US" dirty="0"/>
              <a:t>Track 3: Loan Repayment</a:t>
            </a:r>
          </a:p>
        </p:txBody>
      </p:sp>
      <p:graphicFrame>
        <p:nvGraphicFramePr>
          <p:cNvPr id="6" name="Content Placeholder 5" descr="a list of modules featured in the Loan Repayment track">
            <a:extLst>
              <a:ext uri="{FF2B5EF4-FFF2-40B4-BE49-F238E27FC236}">
                <a16:creationId xmlns:a16="http://schemas.microsoft.com/office/drawing/2014/main" id="{426CCEB5-4104-4FC9-9CD1-80880866F799}"/>
              </a:ext>
            </a:extLst>
          </p:cNvPr>
          <p:cNvGraphicFramePr>
            <a:graphicFrameLocks noGrp="1"/>
          </p:cNvGraphicFramePr>
          <p:nvPr>
            <p:ph idx="1"/>
            <p:extLst>
              <p:ext uri="{D42A27DB-BD31-4B8C-83A1-F6EECF244321}">
                <p14:modId xmlns:p14="http://schemas.microsoft.com/office/powerpoint/2010/main" val="1293650711"/>
              </p:ext>
            </p:extLst>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FBE5F344-B6AA-4F3E-B4D0-1A04DBFF19AF}"/>
              </a:ext>
            </a:extLst>
          </p:cNvPr>
          <p:cNvSpPr>
            <a:spLocks noGrp="1"/>
          </p:cNvSpPr>
          <p:nvPr>
            <p:ph type="ftr" sz="quarter" idx="11"/>
          </p:nvPr>
        </p:nvSpPr>
        <p:spPr/>
        <p:txBody>
          <a:bodyPr/>
          <a:lstStyle/>
          <a:p>
            <a:r>
              <a:rPr lang="en-US"/>
              <a:t>Washington Student Achievement Council</a:t>
            </a:r>
            <a:endParaRPr lang="en-US" dirty="0"/>
          </a:p>
        </p:txBody>
      </p:sp>
      <p:sp>
        <p:nvSpPr>
          <p:cNvPr id="5" name="Slide Number Placeholder 4">
            <a:extLst>
              <a:ext uri="{FF2B5EF4-FFF2-40B4-BE49-F238E27FC236}">
                <a16:creationId xmlns:a16="http://schemas.microsoft.com/office/drawing/2014/main" id="{DF552C52-073C-40FC-BEA7-19B2825FE403}"/>
              </a:ext>
            </a:extLst>
          </p:cNvPr>
          <p:cNvSpPr>
            <a:spLocks noGrp="1"/>
          </p:cNvSpPr>
          <p:nvPr>
            <p:ph type="sldNum" sz="quarter" idx="12"/>
          </p:nvPr>
        </p:nvSpPr>
        <p:spPr/>
        <p:txBody>
          <a:bodyPr/>
          <a:lstStyle/>
          <a:p>
            <a:fld id="{E31375A4-56A4-47D6-9801-1991572033F7}" type="slidenum">
              <a:rPr lang="en-US" smtClean="0"/>
              <a:t>39</a:t>
            </a:fld>
            <a:endParaRPr lang="en-US" dirty="0"/>
          </a:p>
        </p:txBody>
      </p:sp>
    </p:spTree>
    <p:extLst>
      <p:ext uri="{BB962C8B-B14F-4D97-AF65-F5344CB8AC3E}">
        <p14:creationId xmlns:p14="http://schemas.microsoft.com/office/powerpoint/2010/main" val="167443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2" y="195141"/>
            <a:ext cx="4976446" cy="1325563"/>
          </a:xfrm>
        </p:spPr>
        <p:txBody>
          <a:bodyPr/>
          <a:lstStyle/>
          <a:p>
            <a:r>
              <a:rPr lang="en-US" dirty="0"/>
              <a:t>Tips for Participating </a:t>
            </a:r>
          </a:p>
        </p:txBody>
      </p:sp>
      <p:sp>
        <p:nvSpPr>
          <p:cNvPr id="4" name="Content Placeholder 3"/>
          <p:cNvSpPr>
            <a:spLocks noGrp="1"/>
          </p:cNvSpPr>
          <p:nvPr>
            <p:ph sz="half" idx="1"/>
          </p:nvPr>
        </p:nvSpPr>
        <p:spPr>
          <a:xfrm>
            <a:off x="895927" y="1828799"/>
            <a:ext cx="4889411" cy="4224609"/>
          </a:xfrm>
        </p:spPr>
        <p:txBody>
          <a:bodyPr>
            <a:normAutofit/>
          </a:bodyPr>
          <a:lstStyle/>
          <a:p>
            <a:pPr>
              <a:spcAft>
                <a:spcPts val="1200"/>
              </a:spcAft>
            </a:pPr>
            <a:r>
              <a:rPr lang="en-US" sz="2400" dirty="0"/>
              <a:t>Share comments and ideas in the </a:t>
            </a:r>
            <a:r>
              <a:rPr lang="en-US" sz="2400" b="1" dirty="0"/>
              <a:t>Chat</a:t>
            </a:r>
            <a:r>
              <a:rPr lang="en-US" sz="2400" dirty="0"/>
              <a:t> panel (send to “All”) </a:t>
            </a:r>
          </a:p>
          <a:p>
            <a:pPr>
              <a:spcAft>
                <a:spcPts val="1200"/>
              </a:spcAft>
            </a:pPr>
            <a:r>
              <a:rPr lang="en-US" sz="2400" dirty="0"/>
              <a:t>Questions typed in the </a:t>
            </a:r>
            <a:r>
              <a:rPr lang="en-US" sz="2400" b="1" dirty="0"/>
              <a:t>Chat</a:t>
            </a:r>
            <a:r>
              <a:rPr lang="en-US" sz="2400" dirty="0"/>
              <a:t> will be answered as we go if time allows, or at the end</a:t>
            </a:r>
          </a:p>
          <a:p>
            <a:pPr>
              <a:spcAft>
                <a:spcPts val="1200"/>
              </a:spcAft>
            </a:pPr>
            <a:r>
              <a:rPr lang="en-US" sz="2400" dirty="0"/>
              <a:t>Please stay muted unless the presenter invites open dialog</a:t>
            </a:r>
          </a:p>
          <a:p>
            <a:pPr>
              <a:spcAft>
                <a:spcPts val="1200"/>
              </a:spcAft>
            </a:pPr>
            <a:r>
              <a:rPr lang="en-US" sz="2400" dirty="0"/>
              <a:t>Keep your video on if possible ~ visual cues help! </a:t>
            </a:r>
            <a:r>
              <a:rPr lang="en-US" sz="2400" dirty="0">
                <a:sym typeface="Wingdings" panose="05000000000000000000" pitchFamily="2" charset="2"/>
              </a:rPr>
              <a:t></a:t>
            </a:r>
            <a:endParaRPr lang="en-US" sz="2000" dirty="0"/>
          </a:p>
        </p:txBody>
      </p:sp>
      <p:pic>
        <p:nvPicPr>
          <p:cNvPr id="7" name="Picture 6" title="screenshot of zoom platform "/>
          <p:cNvPicPr>
            <a:picLocks noChangeAspect="1"/>
          </p:cNvPicPr>
          <p:nvPr/>
        </p:nvPicPr>
        <p:blipFill>
          <a:blip r:embed="rId3"/>
          <a:stretch>
            <a:fillRect/>
          </a:stretch>
        </p:blipFill>
        <p:spPr>
          <a:xfrm>
            <a:off x="6096000" y="633900"/>
            <a:ext cx="5571750" cy="5590200"/>
          </a:xfrm>
          <a:prstGeom prst="rect">
            <a:avLst/>
          </a:prstGeom>
          <a:ln>
            <a:solidFill>
              <a:schemeClr val="accent6"/>
            </a:solidFill>
          </a:ln>
          <a:effectLst>
            <a:outerShdw blurRad="50800" dist="38100" dir="18900000" algn="bl" rotWithShape="0">
              <a:prstClr val="black">
                <a:alpha val="40000"/>
              </a:prstClr>
            </a:outerShdw>
          </a:effectLst>
        </p:spPr>
      </p:pic>
      <p:sp>
        <p:nvSpPr>
          <p:cNvPr id="10" name="Oval 9" descr="around chat icon" title="Circle "/>
          <p:cNvSpPr/>
          <p:nvPr/>
        </p:nvSpPr>
        <p:spPr>
          <a:xfrm>
            <a:off x="10699725" y="5394032"/>
            <a:ext cx="1192695" cy="1152940"/>
          </a:xfrm>
          <a:prstGeom prst="ellipse">
            <a:avLst/>
          </a:prstGeom>
          <a:noFill/>
          <a:ln w="762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Segoe UI"/>
              <a:ea typeface="+mn-ea"/>
              <a:cs typeface="+mn-cs"/>
            </a:endParaRPr>
          </a:p>
        </p:txBody>
      </p:sp>
    </p:spTree>
    <p:extLst>
      <p:ext uri="{BB962C8B-B14F-4D97-AF65-F5344CB8AC3E}">
        <p14:creationId xmlns:p14="http://schemas.microsoft.com/office/powerpoint/2010/main" val="3357497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44BF-B513-44A2-B688-B838DD4D7A95}"/>
              </a:ext>
            </a:extLst>
          </p:cNvPr>
          <p:cNvSpPr>
            <a:spLocks noGrp="1"/>
          </p:cNvSpPr>
          <p:nvPr>
            <p:ph type="title"/>
          </p:nvPr>
        </p:nvSpPr>
        <p:spPr/>
        <p:txBody>
          <a:bodyPr/>
          <a:lstStyle/>
          <a:p>
            <a:r>
              <a:rPr lang="en-US" dirty="0"/>
              <a:t>Track 4: Supporting my child’s education</a:t>
            </a:r>
          </a:p>
        </p:txBody>
      </p:sp>
      <p:graphicFrame>
        <p:nvGraphicFramePr>
          <p:cNvPr id="6" name="Content Placeholder 5" descr="a list of modules featured in the supporting my child's education track">
            <a:extLst>
              <a:ext uri="{FF2B5EF4-FFF2-40B4-BE49-F238E27FC236}">
                <a16:creationId xmlns:a16="http://schemas.microsoft.com/office/drawing/2014/main" id="{E02A9F81-380B-4CCC-8CD6-CD1620871F52}"/>
              </a:ext>
            </a:extLst>
          </p:cNvPr>
          <p:cNvGraphicFramePr>
            <a:graphicFrameLocks noGrp="1"/>
          </p:cNvGraphicFramePr>
          <p:nvPr>
            <p:ph idx="1"/>
            <p:extLst>
              <p:ext uri="{D42A27DB-BD31-4B8C-83A1-F6EECF244321}">
                <p14:modId xmlns:p14="http://schemas.microsoft.com/office/powerpoint/2010/main" val="197959087"/>
              </p:ext>
            </p:extLst>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FC5589EC-4C82-4037-BB26-ADDFBA626BDE}"/>
              </a:ext>
            </a:extLst>
          </p:cNvPr>
          <p:cNvSpPr>
            <a:spLocks noGrp="1"/>
          </p:cNvSpPr>
          <p:nvPr>
            <p:ph type="ftr" sz="quarter" idx="11"/>
          </p:nvPr>
        </p:nvSpPr>
        <p:spPr/>
        <p:txBody>
          <a:bodyPr/>
          <a:lstStyle/>
          <a:p>
            <a:r>
              <a:rPr lang="en-US"/>
              <a:t>Washington Student Achievement Council</a:t>
            </a:r>
            <a:endParaRPr lang="en-US" dirty="0"/>
          </a:p>
        </p:txBody>
      </p:sp>
      <p:sp>
        <p:nvSpPr>
          <p:cNvPr id="5" name="Slide Number Placeholder 4">
            <a:extLst>
              <a:ext uri="{FF2B5EF4-FFF2-40B4-BE49-F238E27FC236}">
                <a16:creationId xmlns:a16="http://schemas.microsoft.com/office/drawing/2014/main" id="{DF459DAF-06EC-48E3-967E-11AAA131BE0B}"/>
              </a:ext>
            </a:extLst>
          </p:cNvPr>
          <p:cNvSpPr>
            <a:spLocks noGrp="1"/>
          </p:cNvSpPr>
          <p:nvPr>
            <p:ph type="sldNum" sz="quarter" idx="12"/>
          </p:nvPr>
        </p:nvSpPr>
        <p:spPr/>
        <p:txBody>
          <a:bodyPr/>
          <a:lstStyle/>
          <a:p>
            <a:fld id="{E31375A4-56A4-47D6-9801-1991572033F7}" type="slidenum">
              <a:rPr lang="en-US" smtClean="0"/>
              <a:t>40</a:t>
            </a:fld>
            <a:endParaRPr lang="en-US" dirty="0"/>
          </a:p>
        </p:txBody>
      </p:sp>
    </p:spTree>
    <p:extLst>
      <p:ext uri="{BB962C8B-B14F-4D97-AF65-F5344CB8AC3E}">
        <p14:creationId xmlns:p14="http://schemas.microsoft.com/office/powerpoint/2010/main" val="144836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D3D7-BD0A-4DF6-BC20-664B56617324}"/>
              </a:ext>
            </a:extLst>
          </p:cNvPr>
          <p:cNvSpPr>
            <a:spLocks noGrp="1"/>
          </p:cNvSpPr>
          <p:nvPr>
            <p:ph type="title"/>
          </p:nvPr>
        </p:nvSpPr>
        <p:spPr/>
        <p:txBody>
          <a:bodyPr/>
          <a:lstStyle/>
          <a:p>
            <a:r>
              <a:rPr lang="en-US" dirty="0"/>
              <a:t>Anatomy of a module</a:t>
            </a:r>
          </a:p>
        </p:txBody>
      </p:sp>
      <p:pic>
        <p:nvPicPr>
          <p:cNvPr id="6" name="Content Placeholder 5" descr="an image of the How Much Should I Borrow module">
            <a:extLst>
              <a:ext uri="{FF2B5EF4-FFF2-40B4-BE49-F238E27FC236}">
                <a16:creationId xmlns:a16="http://schemas.microsoft.com/office/drawing/2014/main" id="{C7A0FC88-E8D9-4E9F-961A-E8CB61B2F34D}"/>
              </a:ext>
            </a:extLst>
          </p:cNvPr>
          <p:cNvPicPr>
            <a:picLocks noGrp="1" noChangeAspect="1"/>
          </p:cNvPicPr>
          <p:nvPr>
            <p:ph sz="half" idx="1"/>
          </p:nvPr>
        </p:nvPicPr>
        <p:blipFill>
          <a:blip r:embed="rId3"/>
          <a:stretch>
            <a:fillRect/>
          </a:stretch>
        </p:blipFill>
        <p:spPr>
          <a:xfrm>
            <a:off x="478720" y="1739900"/>
            <a:ext cx="6686110" cy="3936999"/>
          </a:xfrm>
          <a:prstGeom prst="rect">
            <a:avLst/>
          </a:prstGeom>
        </p:spPr>
      </p:pic>
      <p:sp>
        <p:nvSpPr>
          <p:cNvPr id="7" name="Content Placeholder 6">
            <a:extLst>
              <a:ext uri="{FF2B5EF4-FFF2-40B4-BE49-F238E27FC236}">
                <a16:creationId xmlns:a16="http://schemas.microsoft.com/office/drawing/2014/main" id="{341F9C00-9F5B-4487-B042-1B36CEDF86B5}"/>
              </a:ext>
            </a:extLst>
          </p:cNvPr>
          <p:cNvSpPr>
            <a:spLocks noGrp="1"/>
          </p:cNvSpPr>
          <p:nvPr>
            <p:ph sz="half" idx="2"/>
          </p:nvPr>
        </p:nvSpPr>
        <p:spPr>
          <a:xfrm>
            <a:off x="7607300" y="2063749"/>
            <a:ext cx="3060700" cy="3289300"/>
          </a:xfrm>
        </p:spPr>
        <p:txBody>
          <a:bodyPr>
            <a:normAutofit/>
          </a:bodyPr>
          <a:lstStyle/>
          <a:p>
            <a:r>
              <a:rPr lang="en-US" sz="3200" dirty="0"/>
              <a:t>Outcomes with anchored link</a:t>
            </a:r>
          </a:p>
          <a:p>
            <a:r>
              <a:rPr lang="en-US" sz="3200" dirty="0"/>
              <a:t>Animated video goes over key themes for the module</a:t>
            </a:r>
          </a:p>
        </p:txBody>
      </p:sp>
      <p:sp>
        <p:nvSpPr>
          <p:cNvPr id="4" name="Footer Placeholder 3">
            <a:extLst>
              <a:ext uri="{FF2B5EF4-FFF2-40B4-BE49-F238E27FC236}">
                <a16:creationId xmlns:a16="http://schemas.microsoft.com/office/drawing/2014/main" id="{3CCF26EB-0D49-4A5F-8410-095DF587BB7F}"/>
              </a:ext>
            </a:extLst>
          </p:cNvPr>
          <p:cNvSpPr>
            <a:spLocks noGrp="1"/>
          </p:cNvSpPr>
          <p:nvPr>
            <p:ph type="ftr" sz="quarter" idx="11"/>
          </p:nvPr>
        </p:nvSpPr>
        <p:spPr/>
        <p:txBody>
          <a:bodyPr/>
          <a:lstStyle/>
          <a:p>
            <a:r>
              <a:rPr lang="en-US"/>
              <a:t>Washington Student Achievement Council</a:t>
            </a:r>
            <a:endParaRPr lang="en-US" dirty="0"/>
          </a:p>
        </p:txBody>
      </p:sp>
      <p:sp>
        <p:nvSpPr>
          <p:cNvPr id="5" name="Slide Number Placeholder 4">
            <a:extLst>
              <a:ext uri="{FF2B5EF4-FFF2-40B4-BE49-F238E27FC236}">
                <a16:creationId xmlns:a16="http://schemas.microsoft.com/office/drawing/2014/main" id="{B2C3BB8C-42BA-48F2-88DD-E7FBC1BC86A5}"/>
              </a:ext>
            </a:extLst>
          </p:cNvPr>
          <p:cNvSpPr>
            <a:spLocks noGrp="1"/>
          </p:cNvSpPr>
          <p:nvPr>
            <p:ph type="sldNum" sz="quarter" idx="12"/>
          </p:nvPr>
        </p:nvSpPr>
        <p:spPr/>
        <p:txBody>
          <a:bodyPr/>
          <a:lstStyle/>
          <a:p>
            <a:fld id="{E31375A4-56A4-47D6-9801-1991572033F7}" type="slidenum">
              <a:rPr lang="en-US" smtClean="0"/>
              <a:t>41</a:t>
            </a:fld>
            <a:endParaRPr lang="en-US" dirty="0"/>
          </a:p>
        </p:txBody>
      </p:sp>
    </p:spTree>
    <p:extLst>
      <p:ext uri="{BB962C8B-B14F-4D97-AF65-F5344CB8AC3E}">
        <p14:creationId xmlns:p14="http://schemas.microsoft.com/office/powerpoint/2010/main" val="244806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9C78F-4E37-43B1-97B5-046E5B3C0974}"/>
              </a:ext>
            </a:extLst>
          </p:cNvPr>
          <p:cNvSpPr>
            <a:spLocks noGrp="1"/>
          </p:cNvSpPr>
          <p:nvPr>
            <p:ph type="title"/>
          </p:nvPr>
        </p:nvSpPr>
        <p:spPr/>
        <p:txBody>
          <a:bodyPr/>
          <a:lstStyle/>
          <a:p>
            <a:r>
              <a:rPr lang="en-US" dirty="0"/>
              <a:t>Anatomy of a module (cont.)</a:t>
            </a:r>
          </a:p>
        </p:txBody>
      </p:sp>
      <p:pic>
        <p:nvPicPr>
          <p:cNvPr id="7" name="Content Placeholder 6" descr="an image of key terms in the how much should i borrow module">
            <a:extLst>
              <a:ext uri="{FF2B5EF4-FFF2-40B4-BE49-F238E27FC236}">
                <a16:creationId xmlns:a16="http://schemas.microsoft.com/office/drawing/2014/main" id="{419BE5B3-E385-4C48-9C5C-053C881084D2}"/>
              </a:ext>
            </a:extLst>
          </p:cNvPr>
          <p:cNvPicPr>
            <a:picLocks noGrp="1" noChangeAspect="1"/>
          </p:cNvPicPr>
          <p:nvPr>
            <p:ph sz="half" idx="1"/>
          </p:nvPr>
        </p:nvPicPr>
        <p:blipFill>
          <a:blip r:embed="rId3"/>
          <a:stretch>
            <a:fillRect/>
          </a:stretch>
        </p:blipFill>
        <p:spPr>
          <a:xfrm>
            <a:off x="548691" y="1600200"/>
            <a:ext cx="7241937" cy="3668045"/>
          </a:xfrm>
          <a:prstGeom prst="rect">
            <a:avLst/>
          </a:prstGeom>
        </p:spPr>
      </p:pic>
      <p:sp>
        <p:nvSpPr>
          <p:cNvPr id="4" name="Content Placeholder 3">
            <a:extLst>
              <a:ext uri="{FF2B5EF4-FFF2-40B4-BE49-F238E27FC236}">
                <a16:creationId xmlns:a16="http://schemas.microsoft.com/office/drawing/2014/main" id="{C6327BD5-2193-4351-BFC2-60A0CBDADFBA}"/>
              </a:ext>
            </a:extLst>
          </p:cNvPr>
          <p:cNvSpPr>
            <a:spLocks noGrp="1"/>
          </p:cNvSpPr>
          <p:nvPr>
            <p:ph sz="half" idx="2"/>
          </p:nvPr>
        </p:nvSpPr>
        <p:spPr>
          <a:xfrm>
            <a:off x="8248051" y="2551008"/>
            <a:ext cx="2419949" cy="2045828"/>
          </a:xfrm>
        </p:spPr>
        <p:txBody>
          <a:bodyPr>
            <a:normAutofit/>
          </a:bodyPr>
          <a:lstStyle/>
          <a:p>
            <a:r>
              <a:rPr lang="en-US" sz="3200" dirty="0"/>
              <a:t>Key Terms</a:t>
            </a:r>
          </a:p>
          <a:p>
            <a:r>
              <a:rPr lang="en-US" sz="3200" dirty="0"/>
              <a:t>Content</a:t>
            </a:r>
          </a:p>
        </p:txBody>
      </p:sp>
      <p:sp>
        <p:nvSpPr>
          <p:cNvPr id="5" name="Footer Placeholder 4">
            <a:extLst>
              <a:ext uri="{FF2B5EF4-FFF2-40B4-BE49-F238E27FC236}">
                <a16:creationId xmlns:a16="http://schemas.microsoft.com/office/drawing/2014/main" id="{2CDF66CF-5E92-44E7-ABCC-9704B530CB25}"/>
              </a:ext>
            </a:extLst>
          </p:cNvPr>
          <p:cNvSpPr>
            <a:spLocks noGrp="1"/>
          </p:cNvSpPr>
          <p:nvPr>
            <p:ph type="ftr" sz="quarter" idx="11"/>
          </p:nvPr>
        </p:nvSpPr>
        <p:spPr/>
        <p:txBody>
          <a:bodyPr/>
          <a:lstStyle/>
          <a:p>
            <a:r>
              <a:rPr lang="en-US"/>
              <a:t>Washington Student Achievement Council</a:t>
            </a:r>
            <a:endParaRPr lang="en-US" dirty="0"/>
          </a:p>
        </p:txBody>
      </p:sp>
      <p:sp>
        <p:nvSpPr>
          <p:cNvPr id="6" name="Slide Number Placeholder 5">
            <a:extLst>
              <a:ext uri="{FF2B5EF4-FFF2-40B4-BE49-F238E27FC236}">
                <a16:creationId xmlns:a16="http://schemas.microsoft.com/office/drawing/2014/main" id="{F6BE4FCF-0FF0-4D11-8C3D-5305BA42FC14}"/>
              </a:ext>
            </a:extLst>
          </p:cNvPr>
          <p:cNvSpPr>
            <a:spLocks noGrp="1"/>
          </p:cNvSpPr>
          <p:nvPr>
            <p:ph type="sldNum" sz="quarter" idx="12"/>
          </p:nvPr>
        </p:nvSpPr>
        <p:spPr/>
        <p:txBody>
          <a:bodyPr/>
          <a:lstStyle/>
          <a:p>
            <a:fld id="{E31375A4-56A4-47D6-9801-1991572033F7}" type="slidenum">
              <a:rPr lang="en-US" smtClean="0"/>
              <a:t>42</a:t>
            </a:fld>
            <a:endParaRPr lang="en-US" dirty="0"/>
          </a:p>
        </p:txBody>
      </p:sp>
    </p:spTree>
    <p:extLst>
      <p:ext uri="{BB962C8B-B14F-4D97-AF65-F5344CB8AC3E}">
        <p14:creationId xmlns:p14="http://schemas.microsoft.com/office/powerpoint/2010/main" val="353504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07E1-3C93-4F81-BAF4-4919CD728D67}"/>
              </a:ext>
            </a:extLst>
          </p:cNvPr>
          <p:cNvSpPr>
            <a:spLocks noGrp="1"/>
          </p:cNvSpPr>
          <p:nvPr>
            <p:ph type="title"/>
          </p:nvPr>
        </p:nvSpPr>
        <p:spPr/>
        <p:txBody>
          <a:bodyPr/>
          <a:lstStyle/>
          <a:p>
            <a:r>
              <a:rPr lang="en-US" dirty="0"/>
              <a:t>Anatomy of a module (cont.)</a:t>
            </a:r>
          </a:p>
        </p:txBody>
      </p:sp>
      <p:pic>
        <p:nvPicPr>
          <p:cNvPr id="7" name="Content Placeholder 6" descr="an image of the how much should i borrow calculator">
            <a:extLst>
              <a:ext uri="{FF2B5EF4-FFF2-40B4-BE49-F238E27FC236}">
                <a16:creationId xmlns:a16="http://schemas.microsoft.com/office/drawing/2014/main" id="{ED141B81-C9C4-4F36-870C-F3D2D2E217FD}"/>
              </a:ext>
            </a:extLst>
          </p:cNvPr>
          <p:cNvPicPr>
            <a:picLocks noGrp="1" noChangeAspect="1"/>
          </p:cNvPicPr>
          <p:nvPr>
            <p:ph sz="half" idx="1"/>
          </p:nvPr>
        </p:nvPicPr>
        <p:blipFill>
          <a:blip r:embed="rId3"/>
          <a:stretch>
            <a:fillRect/>
          </a:stretch>
        </p:blipFill>
        <p:spPr>
          <a:xfrm>
            <a:off x="815455" y="1304910"/>
            <a:ext cx="5585345" cy="4643089"/>
          </a:xfrm>
          <a:prstGeom prst="rect">
            <a:avLst/>
          </a:prstGeom>
        </p:spPr>
      </p:pic>
      <p:sp>
        <p:nvSpPr>
          <p:cNvPr id="4" name="Content Placeholder 3">
            <a:extLst>
              <a:ext uri="{FF2B5EF4-FFF2-40B4-BE49-F238E27FC236}">
                <a16:creationId xmlns:a16="http://schemas.microsoft.com/office/drawing/2014/main" id="{BB4C2264-65C2-4E20-9186-C7E46CB270C6}"/>
              </a:ext>
            </a:extLst>
          </p:cNvPr>
          <p:cNvSpPr>
            <a:spLocks noGrp="1"/>
          </p:cNvSpPr>
          <p:nvPr>
            <p:ph sz="half" idx="2"/>
          </p:nvPr>
        </p:nvSpPr>
        <p:spPr>
          <a:xfrm>
            <a:off x="6558951" y="2077055"/>
            <a:ext cx="4495800" cy="3098800"/>
          </a:xfrm>
        </p:spPr>
        <p:txBody>
          <a:bodyPr>
            <a:normAutofit/>
          </a:bodyPr>
          <a:lstStyle/>
          <a:p>
            <a:r>
              <a:rPr lang="en-US" sz="3200" dirty="0"/>
              <a:t>Some modules contain tools embedded</a:t>
            </a:r>
          </a:p>
          <a:p>
            <a:r>
              <a:rPr lang="en-US" sz="3200" dirty="0"/>
              <a:t>May include images, PDFs and other media that is relevant to current topic</a:t>
            </a:r>
          </a:p>
        </p:txBody>
      </p:sp>
      <p:sp>
        <p:nvSpPr>
          <p:cNvPr id="5" name="Footer Placeholder 4">
            <a:extLst>
              <a:ext uri="{FF2B5EF4-FFF2-40B4-BE49-F238E27FC236}">
                <a16:creationId xmlns:a16="http://schemas.microsoft.com/office/drawing/2014/main" id="{98F5DFA7-5039-4AB7-9F04-B532C87D556A}"/>
              </a:ext>
            </a:extLst>
          </p:cNvPr>
          <p:cNvSpPr>
            <a:spLocks noGrp="1"/>
          </p:cNvSpPr>
          <p:nvPr>
            <p:ph type="ftr" sz="quarter" idx="11"/>
          </p:nvPr>
        </p:nvSpPr>
        <p:spPr/>
        <p:txBody>
          <a:bodyPr/>
          <a:lstStyle/>
          <a:p>
            <a:r>
              <a:rPr lang="en-US"/>
              <a:t>Washington Student Achievement Council</a:t>
            </a:r>
            <a:endParaRPr lang="en-US" dirty="0"/>
          </a:p>
        </p:txBody>
      </p:sp>
      <p:sp>
        <p:nvSpPr>
          <p:cNvPr id="6" name="Slide Number Placeholder 5">
            <a:extLst>
              <a:ext uri="{FF2B5EF4-FFF2-40B4-BE49-F238E27FC236}">
                <a16:creationId xmlns:a16="http://schemas.microsoft.com/office/drawing/2014/main" id="{76880B02-C80F-476B-99C1-C591A4524112}"/>
              </a:ext>
            </a:extLst>
          </p:cNvPr>
          <p:cNvSpPr>
            <a:spLocks noGrp="1"/>
          </p:cNvSpPr>
          <p:nvPr>
            <p:ph type="sldNum" sz="quarter" idx="12"/>
          </p:nvPr>
        </p:nvSpPr>
        <p:spPr/>
        <p:txBody>
          <a:bodyPr/>
          <a:lstStyle/>
          <a:p>
            <a:fld id="{E31375A4-56A4-47D6-9801-1991572033F7}" type="slidenum">
              <a:rPr lang="en-US" smtClean="0"/>
              <a:t>43</a:t>
            </a:fld>
            <a:endParaRPr lang="en-US" dirty="0"/>
          </a:p>
        </p:txBody>
      </p:sp>
    </p:spTree>
    <p:extLst>
      <p:ext uri="{BB962C8B-B14F-4D97-AF65-F5344CB8AC3E}">
        <p14:creationId xmlns:p14="http://schemas.microsoft.com/office/powerpoint/2010/main" val="22997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3B6-7B09-4888-904F-F9B319D68E7F}"/>
              </a:ext>
            </a:extLst>
          </p:cNvPr>
          <p:cNvSpPr>
            <a:spLocks noGrp="1"/>
          </p:cNvSpPr>
          <p:nvPr>
            <p:ph type="title"/>
          </p:nvPr>
        </p:nvSpPr>
        <p:spPr/>
        <p:txBody>
          <a:bodyPr/>
          <a:lstStyle/>
          <a:p>
            <a:r>
              <a:rPr lang="en-US" dirty="0"/>
              <a:t>Anatomy of a module (cont.)</a:t>
            </a:r>
          </a:p>
        </p:txBody>
      </p:sp>
      <p:pic>
        <p:nvPicPr>
          <p:cNvPr id="7" name="Content Placeholder 6" descr="an image of the quiz and resources in the how much should i borrow module">
            <a:extLst>
              <a:ext uri="{FF2B5EF4-FFF2-40B4-BE49-F238E27FC236}">
                <a16:creationId xmlns:a16="http://schemas.microsoft.com/office/drawing/2014/main" id="{6B7E171B-1B0B-4EBC-BD1B-13A33C24B26B}"/>
              </a:ext>
            </a:extLst>
          </p:cNvPr>
          <p:cNvPicPr>
            <a:picLocks noGrp="1" noChangeAspect="1"/>
          </p:cNvPicPr>
          <p:nvPr>
            <p:ph sz="half" idx="1"/>
          </p:nvPr>
        </p:nvPicPr>
        <p:blipFill>
          <a:blip r:embed="rId3"/>
          <a:stretch>
            <a:fillRect/>
          </a:stretch>
        </p:blipFill>
        <p:spPr>
          <a:xfrm>
            <a:off x="1524000" y="1365385"/>
            <a:ext cx="6038641" cy="5035415"/>
          </a:xfrm>
          <a:prstGeom prst="rect">
            <a:avLst/>
          </a:prstGeom>
        </p:spPr>
      </p:pic>
      <p:sp>
        <p:nvSpPr>
          <p:cNvPr id="4" name="Content Placeholder 3">
            <a:extLst>
              <a:ext uri="{FF2B5EF4-FFF2-40B4-BE49-F238E27FC236}">
                <a16:creationId xmlns:a16="http://schemas.microsoft.com/office/drawing/2014/main" id="{7FE589C1-E413-45AC-A6C8-F28A8BE0BEC2}"/>
              </a:ext>
            </a:extLst>
          </p:cNvPr>
          <p:cNvSpPr>
            <a:spLocks noGrp="1"/>
          </p:cNvSpPr>
          <p:nvPr>
            <p:ph sz="half" idx="2"/>
          </p:nvPr>
        </p:nvSpPr>
        <p:spPr>
          <a:xfrm>
            <a:off x="7994051" y="2031999"/>
            <a:ext cx="3060700" cy="2794001"/>
          </a:xfrm>
        </p:spPr>
        <p:txBody>
          <a:bodyPr>
            <a:normAutofit/>
          </a:bodyPr>
          <a:lstStyle/>
          <a:p>
            <a:r>
              <a:rPr lang="en-US" sz="3200" dirty="0"/>
              <a:t>Comprehension quiz</a:t>
            </a:r>
          </a:p>
          <a:p>
            <a:r>
              <a:rPr lang="en-US" sz="3200" dirty="0"/>
              <a:t>Resources referenced in the module</a:t>
            </a:r>
          </a:p>
        </p:txBody>
      </p:sp>
      <p:sp>
        <p:nvSpPr>
          <p:cNvPr id="5" name="Footer Placeholder 4">
            <a:extLst>
              <a:ext uri="{FF2B5EF4-FFF2-40B4-BE49-F238E27FC236}">
                <a16:creationId xmlns:a16="http://schemas.microsoft.com/office/drawing/2014/main" id="{90740719-C9D6-4B69-8401-7AB19D898D94}"/>
              </a:ext>
            </a:extLst>
          </p:cNvPr>
          <p:cNvSpPr>
            <a:spLocks noGrp="1"/>
          </p:cNvSpPr>
          <p:nvPr>
            <p:ph type="ftr" sz="quarter" idx="11"/>
          </p:nvPr>
        </p:nvSpPr>
        <p:spPr/>
        <p:txBody>
          <a:bodyPr/>
          <a:lstStyle/>
          <a:p>
            <a:r>
              <a:rPr lang="en-US"/>
              <a:t>Washington Student Achievement Council</a:t>
            </a:r>
            <a:endParaRPr lang="en-US" dirty="0"/>
          </a:p>
        </p:txBody>
      </p:sp>
      <p:sp>
        <p:nvSpPr>
          <p:cNvPr id="6" name="Slide Number Placeholder 5">
            <a:extLst>
              <a:ext uri="{FF2B5EF4-FFF2-40B4-BE49-F238E27FC236}">
                <a16:creationId xmlns:a16="http://schemas.microsoft.com/office/drawing/2014/main" id="{F7D4BB3D-B631-49A4-BF13-1E0D03E353CF}"/>
              </a:ext>
            </a:extLst>
          </p:cNvPr>
          <p:cNvSpPr>
            <a:spLocks noGrp="1"/>
          </p:cNvSpPr>
          <p:nvPr>
            <p:ph type="sldNum" sz="quarter" idx="12"/>
          </p:nvPr>
        </p:nvSpPr>
        <p:spPr/>
        <p:txBody>
          <a:bodyPr/>
          <a:lstStyle/>
          <a:p>
            <a:fld id="{E31375A4-56A4-47D6-9801-1991572033F7}" type="slidenum">
              <a:rPr lang="en-US" smtClean="0"/>
              <a:t>44</a:t>
            </a:fld>
            <a:endParaRPr lang="en-US" dirty="0"/>
          </a:p>
        </p:txBody>
      </p:sp>
    </p:spTree>
    <p:extLst>
      <p:ext uri="{BB962C8B-B14F-4D97-AF65-F5344CB8AC3E}">
        <p14:creationId xmlns:p14="http://schemas.microsoft.com/office/powerpoint/2010/main" val="363406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DC17CB-79DA-4BB0-B286-0256FCD058D7}"/>
              </a:ext>
            </a:extLst>
          </p:cNvPr>
          <p:cNvSpPr>
            <a:spLocks noGrp="1"/>
          </p:cNvSpPr>
          <p:nvPr>
            <p:ph type="title"/>
          </p:nvPr>
        </p:nvSpPr>
        <p:spPr>
          <a:xfrm>
            <a:off x="1524000" y="457200"/>
            <a:ext cx="8813800" cy="825500"/>
          </a:xfrm>
        </p:spPr>
        <p:txBody>
          <a:bodyPr/>
          <a:lstStyle/>
          <a:p>
            <a:r>
              <a:rPr lang="en-US" dirty="0"/>
              <a:t>Additional highlights</a:t>
            </a:r>
          </a:p>
        </p:txBody>
      </p:sp>
      <p:sp>
        <p:nvSpPr>
          <p:cNvPr id="8" name="Content Placeholder 7">
            <a:extLst>
              <a:ext uri="{FF2B5EF4-FFF2-40B4-BE49-F238E27FC236}">
                <a16:creationId xmlns:a16="http://schemas.microsoft.com/office/drawing/2014/main" id="{3797588D-D635-4F83-87FA-B8819531B458}"/>
              </a:ext>
            </a:extLst>
          </p:cNvPr>
          <p:cNvSpPr>
            <a:spLocks noGrp="1"/>
          </p:cNvSpPr>
          <p:nvPr>
            <p:ph idx="1"/>
          </p:nvPr>
        </p:nvSpPr>
        <p:spPr>
          <a:xfrm>
            <a:off x="6451600" y="1282700"/>
            <a:ext cx="4216400" cy="4749800"/>
          </a:xfrm>
        </p:spPr>
        <p:txBody>
          <a:bodyPr>
            <a:normAutofit fontScale="92500"/>
          </a:bodyPr>
          <a:lstStyle/>
          <a:p>
            <a:r>
              <a:rPr lang="en-US" sz="2800" dirty="0"/>
              <a:t>Resources Page</a:t>
            </a:r>
          </a:p>
          <a:p>
            <a:r>
              <a:rPr lang="en-US" sz="2800" dirty="0"/>
              <a:t>Uses Google Translate service</a:t>
            </a:r>
          </a:p>
          <a:p>
            <a:pPr lvl="1"/>
            <a:r>
              <a:rPr lang="en-US" sz="2800" dirty="0"/>
              <a:t>Can translate into 22 languages</a:t>
            </a:r>
          </a:p>
          <a:p>
            <a:pPr lvl="1"/>
            <a:r>
              <a:rPr lang="en-US" sz="2800" dirty="0"/>
              <a:t>Including: Spanish, Russian, Vietnamese, Somali, Arabic, Ukrainian, Filipino, Korean &amp; Punjabi</a:t>
            </a:r>
          </a:p>
          <a:p>
            <a:r>
              <a:rPr lang="en-US" sz="3000" dirty="0"/>
              <a:t>Contact link routes to WSAC site</a:t>
            </a:r>
          </a:p>
        </p:txBody>
      </p:sp>
      <p:sp>
        <p:nvSpPr>
          <p:cNvPr id="5" name="Footer Placeholder 4">
            <a:extLst>
              <a:ext uri="{FF2B5EF4-FFF2-40B4-BE49-F238E27FC236}">
                <a16:creationId xmlns:a16="http://schemas.microsoft.com/office/drawing/2014/main" id="{DE0B4F51-75B6-49FA-A970-C4862B99BB0F}"/>
              </a:ext>
            </a:extLst>
          </p:cNvPr>
          <p:cNvSpPr>
            <a:spLocks noGrp="1"/>
          </p:cNvSpPr>
          <p:nvPr>
            <p:ph type="ftr" sz="quarter" idx="11"/>
          </p:nvPr>
        </p:nvSpPr>
        <p:spPr/>
        <p:txBody>
          <a:bodyPr/>
          <a:lstStyle/>
          <a:p>
            <a:r>
              <a:rPr lang="en-US"/>
              <a:t>Washington Student Achievement Council</a:t>
            </a:r>
            <a:endParaRPr lang="en-US" dirty="0"/>
          </a:p>
        </p:txBody>
      </p:sp>
      <p:sp>
        <p:nvSpPr>
          <p:cNvPr id="6" name="Slide Number Placeholder 5">
            <a:extLst>
              <a:ext uri="{FF2B5EF4-FFF2-40B4-BE49-F238E27FC236}">
                <a16:creationId xmlns:a16="http://schemas.microsoft.com/office/drawing/2014/main" id="{895B9483-BE90-4217-A1F1-9029F48639E3}"/>
              </a:ext>
            </a:extLst>
          </p:cNvPr>
          <p:cNvSpPr>
            <a:spLocks noGrp="1"/>
          </p:cNvSpPr>
          <p:nvPr>
            <p:ph type="sldNum" sz="quarter" idx="12"/>
          </p:nvPr>
        </p:nvSpPr>
        <p:spPr/>
        <p:txBody>
          <a:bodyPr/>
          <a:lstStyle/>
          <a:p>
            <a:fld id="{E31375A4-56A4-47D6-9801-1991572033F7}" type="slidenum">
              <a:rPr lang="en-US" smtClean="0"/>
              <a:t>45</a:t>
            </a:fld>
            <a:endParaRPr lang="en-US" dirty="0"/>
          </a:p>
        </p:txBody>
      </p:sp>
      <p:pic>
        <p:nvPicPr>
          <p:cNvPr id="9" name="Picture 8" descr="an image from the Resources page">
            <a:extLst>
              <a:ext uri="{FF2B5EF4-FFF2-40B4-BE49-F238E27FC236}">
                <a16:creationId xmlns:a16="http://schemas.microsoft.com/office/drawing/2014/main" id="{FA5EBAC2-8C36-4AD2-9EF9-2EB9E1874521}"/>
              </a:ext>
            </a:extLst>
          </p:cNvPr>
          <p:cNvPicPr>
            <a:picLocks noChangeAspect="1"/>
          </p:cNvPicPr>
          <p:nvPr/>
        </p:nvPicPr>
        <p:blipFill>
          <a:blip r:embed="rId3"/>
          <a:stretch>
            <a:fillRect/>
          </a:stretch>
        </p:blipFill>
        <p:spPr>
          <a:xfrm>
            <a:off x="601983" y="1192808"/>
            <a:ext cx="5328917" cy="5296892"/>
          </a:xfrm>
          <a:prstGeom prst="rect">
            <a:avLst/>
          </a:prstGeom>
        </p:spPr>
      </p:pic>
    </p:spTree>
    <p:extLst>
      <p:ext uri="{BB962C8B-B14F-4D97-AF65-F5344CB8AC3E}">
        <p14:creationId xmlns:p14="http://schemas.microsoft.com/office/powerpoint/2010/main" val="3353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0E3B-0751-4B74-95DA-F10297DD5E16}"/>
              </a:ext>
            </a:extLst>
          </p:cNvPr>
          <p:cNvSpPr>
            <a:spLocks noGrp="1"/>
          </p:cNvSpPr>
          <p:nvPr>
            <p:ph type="title"/>
          </p:nvPr>
        </p:nvSpPr>
        <p:spPr/>
        <p:txBody>
          <a:bodyPr/>
          <a:lstStyle/>
          <a:p>
            <a:r>
              <a:rPr lang="en-US" dirty="0"/>
              <a:t>collaboration</a:t>
            </a:r>
          </a:p>
        </p:txBody>
      </p:sp>
      <p:sp>
        <p:nvSpPr>
          <p:cNvPr id="3" name="Content Placeholder 2">
            <a:extLst>
              <a:ext uri="{FF2B5EF4-FFF2-40B4-BE49-F238E27FC236}">
                <a16:creationId xmlns:a16="http://schemas.microsoft.com/office/drawing/2014/main" id="{547F1C2C-530A-4316-BC83-D82EA1186974}"/>
              </a:ext>
            </a:extLst>
          </p:cNvPr>
          <p:cNvSpPr>
            <a:spLocks noGrp="1"/>
          </p:cNvSpPr>
          <p:nvPr>
            <p:ph idx="1"/>
          </p:nvPr>
        </p:nvSpPr>
        <p:spPr/>
        <p:txBody>
          <a:bodyPr>
            <a:normAutofit/>
          </a:bodyPr>
          <a:lstStyle/>
          <a:p>
            <a:r>
              <a:rPr lang="en-US" sz="2800" dirty="0"/>
              <a:t>We’re hoping that this education site can be used by all: </a:t>
            </a:r>
          </a:p>
          <a:p>
            <a:pPr lvl="1"/>
            <a:r>
              <a:rPr lang="en-US" sz="2800" dirty="0"/>
              <a:t>Increase enrollment in postsecondary education</a:t>
            </a:r>
          </a:p>
          <a:p>
            <a:pPr lvl="1"/>
            <a:r>
              <a:rPr lang="en-US" sz="2800" dirty="0"/>
              <a:t>Educate students before they borrow</a:t>
            </a:r>
          </a:p>
          <a:p>
            <a:pPr lvl="1"/>
            <a:r>
              <a:rPr lang="en-US" sz="2800" dirty="0"/>
              <a:t>Help borrowers understand their loans in repayment</a:t>
            </a:r>
          </a:p>
          <a:p>
            <a:pPr lvl="1"/>
            <a:r>
              <a:rPr lang="en-US" sz="2800" dirty="0"/>
              <a:t>Use alongside FAFSA/WASFA completion</a:t>
            </a:r>
          </a:p>
          <a:p>
            <a:pPr lvl="1"/>
            <a:r>
              <a:rPr lang="en-US" sz="2800" dirty="0"/>
              <a:t>Use in the classroom or while counseling students</a:t>
            </a:r>
          </a:p>
          <a:p>
            <a:r>
              <a:rPr lang="en-US" sz="2800" dirty="0"/>
              <a:t>Please reach out if you have feedback</a:t>
            </a:r>
          </a:p>
          <a:p>
            <a:pPr lvl="1"/>
            <a:r>
              <a:rPr lang="en-US" sz="2800" dirty="0"/>
              <a:t>We want to make it as user-friendly and relevant as possible</a:t>
            </a:r>
          </a:p>
        </p:txBody>
      </p:sp>
      <p:sp>
        <p:nvSpPr>
          <p:cNvPr id="4" name="Footer Placeholder 3">
            <a:extLst>
              <a:ext uri="{FF2B5EF4-FFF2-40B4-BE49-F238E27FC236}">
                <a16:creationId xmlns:a16="http://schemas.microsoft.com/office/drawing/2014/main" id="{4D302F98-31B4-4528-8F24-416C2351874D}"/>
              </a:ext>
            </a:extLst>
          </p:cNvPr>
          <p:cNvSpPr>
            <a:spLocks noGrp="1"/>
          </p:cNvSpPr>
          <p:nvPr>
            <p:ph type="ftr" sz="quarter" idx="11"/>
          </p:nvPr>
        </p:nvSpPr>
        <p:spPr/>
        <p:txBody>
          <a:bodyPr/>
          <a:lstStyle/>
          <a:p>
            <a:r>
              <a:rPr lang="en-US"/>
              <a:t>Washington Student Achievement Council</a:t>
            </a:r>
            <a:endParaRPr lang="en-US" dirty="0"/>
          </a:p>
        </p:txBody>
      </p:sp>
      <p:sp>
        <p:nvSpPr>
          <p:cNvPr id="5" name="Slide Number Placeholder 4">
            <a:extLst>
              <a:ext uri="{FF2B5EF4-FFF2-40B4-BE49-F238E27FC236}">
                <a16:creationId xmlns:a16="http://schemas.microsoft.com/office/drawing/2014/main" id="{081375F4-3DCE-4D61-A1E6-B7CDE74C8C42}"/>
              </a:ext>
            </a:extLst>
          </p:cNvPr>
          <p:cNvSpPr>
            <a:spLocks noGrp="1"/>
          </p:cNvSpPr>
          <p:nvPr>
            <p:ph type="sldNum" sz="quarter" idx="12"/>
          </p:nvPr>
        </p:nvSpPr>
        <p:spPr/>
        <p:txBody>
          <a:bodyPr/>
          <a:lstStyle/>
          <a:p>
            <a:fld id="{E31375A4-56A4-47D6-9801-1991572033F7}" type="slidenum">
              <a:rPr lang="en-US" smtClean="0"/>
              <a:t>46</a:t>
            </a:fld>
            <a:endParaRPr lang="en-US" dirty="0"/>
          </a:p>
        </p:txBody>
      </p:sp>
    </p:spTree>
    <p:extLst>
      <p:ext uri="{BB962C8B-B14F-4D97-AF65-F5344CB8AC3E}">
        <p14:creationId xmlns:p14="http://schemas.microsoft.com/office/powerpoint/2010/main" val="302769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Targeted partnerships</a:t>
            </a:r>
          </a:p>
        </p:txBody>
      </p:sp>
      <p:graphicFrame>
        <p:nvGraphicFramePr>
          <p:cNvPr id="6" name="Content Placeholder 5" descr="targeted partnerships that the advocate is looking to make."/>
          <p:cNvGraphicFramePr>
            <a:graphicFrameLocks noGrp="1"/>
          </p:cNvGraphicFramePr>
          <p:nvPr>
            <p:ph idx="1"/>
            <p:extLst>
              <p:ext uri="{D42A27DB-BD31-4B8C-83A1-F6EECF244321}">
                <p14:modId xmlns:p14="http://schemas.microsoft.com/office/powerpoint/2010/main" val="2608194165"/>
              </p:ext>
            </p:extLst>
          </p:nvPr>
        </p:nvGraphicFramePr>
        <p:xfrm>
          <a:off x="1524000" y="1714500"/>
          <a:ext cx="9144000"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a:t>Washington Student Achievement Council</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47</a:t>
            </a:fld>
            <a:endParaRPr lang="en-US" dirty="0"/>
          </a:p>
        </p:txBody>
      </p:sp>
    </p:spTree>
    <p:extLst>
      <p:ext uri="{BB962C8B-B14F-4D97-AF65-F5344CB8AC3E}">
        <p14:creationId xmlns:p14="http://schemas.microsoft.com/office/powerpoint/2010/main" val="10736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43205"/>
            <a:ext cx="10515600" cy="1325563"/>
          </a:xfrm>
        </p:spPr>
        <p:txBody>
          <a:bodyPr>
            <a:normAutofit/>
          </a:bodyPr>
          <a:lstStyle/>
          <a:p>
            <a:r>
              <a:rPr lang="en-US" sz="4800" dirty="0"/>
              <a:t>Questions?</a:t>
            </a:r>
          </a:p>
        </p:txBody>
      </p:sp>
      <p:sp>
        <p:nvSpPr>
          <p:cNvPr id="6" name="Content Placeholder 11"/>
          <p:cNvSpPr txBox="1">
            <a:spLocks/>
          </p:cNvSpPr>
          <p:nvPr/>
        </p:nvSpPr>
        <p:spPr>
          <a:xfrm>
            <a:off x="3391315" y="1568768"/>
            <a:ext cx="5409363" cy="4385535"/>
          </a:xfrm>
          <a:prstGeom prst="rect">
            <a:avLst/>
          </a:prstGeom>
        </p:spPr>
        <p:txBody>
          <a:bodyPr>
            <a:normAutofit/>
          </a:bodyPr>
          <a:lstStyle>
            <a:lvl1pPr marL="457200" marR="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3200" kern="1200" baseline="0">
                <a:solidFill>
                  <a:srgbClr val="000000"/>
                </a:solidFill>
                <a:latin typeface="Franklin Gothic Medium Cond" panose="020B0606030402020204"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400" kern="1200" baseline="0">
                <a:solidFill>
                  <a:srgbClr val="20558A"/>
                </a:solidFill>
                <a:latin typeface="Franklin Gothic Medium Cond" panose="020B06060304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rgbClr val="747679"/>
                </a:solidFill>
                <a:latin typeface="Franklin Gothic Book" panose="020B0503020102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lgn="ctr">
              <a:buNone/>
            </a:pPr>
            <a:r>
              <a:rPr lang="en-US" sz="4267" dirty="0">
                <a:latin typeface="Tw Cen MT" panose="020B0602020104020603" pitchFamily="34" charset="0"/>
                <a:cs typeface="Times New Roman" panose="02020603050405020304" pitchFamily="18" charset="0"/>
              </a:rPr>
              <a:t>Stephanie </a:t>
            </a:r>
            <a:r>
              <a:rPr lang="en-US" sz="4267" dirty="0" err="1">
                <a:latin typeface="Tw Cen MT" panose="020B0602020104020603" pitchFamily="34" charset="0"/>
                <a:cs typeface="Times New Roman" panose="02020603050405020304" pitchFamily="18" charset="0"/>
              </a:rPr>
              <a:t>Sampedro</a:t>
            </a:r>
            <a:endParaRPr lang="en-US" sz="4267" dirty="0">
              <a:latin typeface="Tw Cen MT" panose="020B0602020104020603" pitchFamily="34" charset="0"/>
              <a:cs typeface="Times New Roman" panose="02020603050405020304" pitchFamily="18" charset="0"/>
            </a:endParaRPr>
          </a:p>
          <a:p>
            <a:pPr marL="457200" lvl="1" indent="0" algn="ctr">
              <a:buNone/>
            </a:pPr>
            <a:r>
              <a:rPr lang="en-US" sz="2667" dirty="0">
                <a:solidFill>
                  <a:schemeClr val="tx1"/>
                </a:solidFill>
                <a:latin typeface="Tw Cen MT" panose="020B0602020104020603" pitchFamily="34" charset="0"/>
                <a:cs typeface="Times New Roman" panose="02020603050405020304" pitchFamily="18" charset="0"/>
              </a:rPr>
              <a:t>loanadvocate@wsac.wa.gov</a:t>
            </a:r>
          </a:p>
          <a:p>
            <a:pPr marL="457200" lvl="1" indent="0" algn="ctr">
              <a:buNone/>
            </a:pPr>
            <a:r>
              <a:rPr lang="en-US" sz="2667" dirty="0">
                <a:solidFill>
                  <a:schemeClr val="tx1"/>
                </a:solidFill>
                <a:latin typeface="Tw Cen MT" panose="020B0602020104020603" pitchFamily="34" charset="0"/>
                <a:cs typeface="Times New Roman" panose="02020603050405020304" pitchFamily="18" charset="0"/>
              </a:rPr>
              <a:t>833-881-0397</a:t>
            </a:r>
          </a:p>
          <a:p>
            <a:pPr marL="457200" lvl="1" indent="0" algn="ctr">
              <a:buNone/>
            </a:pPr>
            <a:r>
              <a:rPr lang="en-US" sz="2667" dirty="0">
                <a:solidFill>
                  <a:schemeClr val="tx1"/>
                </a:solidFill>
                <a:latin typeface="Tw Cen MT" panose="020B0602020104020603" pitchFamily="34" charset="0"/>
                <a:cs typeface="Times New Roman" panose="02020603050405020304" pitchFamily="18" charset="0"/>
                <a:hlinkClick r:id="rId3"/>
              </a:rPr>
              <a:t>www.wsac.wa.gov/loan-advocacy</a:t>
            </a:r>
            <a:r>
              <a:rPr lang="en-US" sz="2667" dirty="0">
                <a:solidFill>
                  <a:schemeClr val="tx1"/>
                </a:solidFill>
                <a:latin typeface="Tw Cen MT" panose="020B0602020104020603" pitchFamily="34" charset="0"/>
                <a:cs typeface="Times New Roman" panose="02020603050405020304" pitchFamily="18" charset="0"/>
              </a:rPr>
              <a:t>  </a:t>
            </a:r>
          </a:p>
        </p:txBody>
      </p:sp>
      <p:pic>
        <p:nvPicPr>
          <p:cNvPr id="7" name="Picture 2" descr="WSAC Logo"/>
          <p:cNvPicPr>
            <a:picLocks noChangeAspect="1" noChangeArrowheads="1"/>
          </p:cNvPicPr>
          <p:nvPr/>
        </p:nvPicPr>
        <p:blipFill rotWithShape="1">
          <a:blip r:embed="rId4">
            <a:extLst>
              <a:ext uri="{28A0092B-C50C-407E-A947-70E740481C1C}">
                <a14:useLocalDpi xmlns:a14="http://schemas.microsoft.com/office/drawing/2010/main" val="0"/>
              </a:ext>
            </a:extLst>
          </a:blip>
          <a:srcRect t="-12836" r="12069" b="1"/>
          <a:stretch/>
        </p:blipFill>
        <p:spPr bwMode="auto">
          <a:xfrm>
            <a:off x="3658867" y="4973934"/>
            <a:ext cx="5137545" cy="98036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a:t>Washington Student Achievement Council</a:t>
            </a:r>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48</a:t>
            </a:fld>
            <a:endParaRPr lang="en-US" dirty="0"/>
          </a:p>
        </p:txBody>
      </p:sp>
    </p:spTree>
    <p:extLst>
      <p:ext uri="{BB962C8B-B14F-4D97-AF65-F5344CB8AC3E}">
        <p14:creationId xmlns:p14="http://schemas.microsoft.com/office/powerpoint/2010/main" val="241502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766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0256-787C-4964-8D59-994A0547B2F0}"/>
              </a:ext>
            </a:extLst>
          </p:cNvPr>
          <p:cNvSpPr>
            <a:spLocks noGrp="1"/>
          </p:cNvSpPr>
          <p:nvPr>
            <p:ph type="title"/>
          </p:nvPr>
        </p:nvSpPr>
        <p:spPr>
          <a:xfrm>
            <a:off x="408250" y="179757"/>
            <a:ext cx="10515600" cy="1325563"/>
          </a:xfrm>
        </p:spPr>
        <p:txBody>
          <a:bodyPr>
            <a:normAutofit/>
          </a:bodyPr>
          <a:lstStyle/>
          <a:p>
            <a:r>
              <a:rPr lang="en-US" sz="4400" dirty="0"/>
              <a:t>Webinar Logistics</a:t>
            </a:r>
          </a:p>
        </p:txBody>
      </p:sp>
      <p:graphicFrame>
        <p:nvGraphicFramePr>
          <p:cNvPr id="3" name="Diagram 2">
            <a:extLst>
              <a:ext uri="{FF2B5EF4-FFF2-40B4-BE49-F238E27FC236}">
                <a16:creationId xmlns:a16="http://schemas.microsoft.com/office/drawing/2014/main" id="{11AF4DB1-913A-4C3C-A023-932E8EDC8687}"/>
              </a:ext>
            </a:extLst>
          </p:cNvPr>
          <p:cNvGraphicFramePr/>
          <p:nvPr>
            <p:extLst>
              <p:ext uri="{D42A27DB-BD31-4B8C-83A1-F6EECF244321}">
                <p14:modId xmlns:p14="http://schemas.microsoft.com/office/powerpoint/2010/main" val="1154226693"/>
              </p:ext>
            </p:extLst>
          </p:nvPr>
        </p:nvGraphicFramePr>
        <p:xfrm>
          <a:off x="3655749" y="1259576"/>
          <a:ext cx="82435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Internet">
            <a:extLst>
              <a:ext uri="{FF2B5EF4-FFF2-40B4-BE49-F238E27FC236}">
                <a16:creationId xmlns:a16="http://schemas.microsoft.com/office/drawing/2014/main" id="{0ABC777A-F9E4-49B2-BA85-2820E38C91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31113" y="1857564"/>
            <a:ext cx="914400" cy="914400"/>
          </a:xfrm>
          <a:prstGeom prst="rect">
            <a:avLst/>
          </a:prstGeom>
        </p:spPr>
      </p:pic>
      <p:pic>
        <p:nvPicPr>
          <p:cNvPr id="10" name="Graphic 9" descr="Cloud Computing">
            <a:extLst>
              <a:ext uri="{FF2B5EF4-FFF2-40B4-BE49-F238E27FC236}">
                <a16:creationId xmlns:a16="http://schemas.microsoft.com/office/drawing/2014/main" id="{5EE38DE1-986F-4AF6-80F0-427DE88EB4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88313" y="3511709"/>
            <a:ext cx="914400" cy="914400"/>
          </a:xfrm>
          <a:prstGeom prst="rect">
            <a:avLst/>
          </a:prstGeom>
        </p:spPr>
      </p:pic>
      <p:pic>
        <p:nvPicPr>
          <p:cNvPr id="12" name="Graphic 11" descr="Person with idea">
            <a:extLst>
              <a:ext uri="{FF2B5EF4-FFF2-40B4-BE49-F238E27FC236}">
                <a16:creationId xmlns:a16="http://schemas.microsoft.com/office/drawing/2014/main" id="{42EBEB72-C0B1-42D9-918A-0DB60645BF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31113" y="5141224"/>
            <a:ext cx="914400" cy="914400"/>
          </a:xfrm>
          <a:prstGeom prst="rect">
            <a:avLst/>
          </a:prstGeom>
        </p:spPr>
      </p:pic>
      <p:pic>
        <p:nvPicPr>
          <p:cNvPr id="14" name="Graphic 13" descr="Checklist">
            <a:extLst>
              <a:ext uri="{FF2B5EF4-FFF2-40B4-BE49-F238E27FC236}">
                <a16:creationId xmlns:a16="http://schemas.microsoft.com/office/drawing/2014/main" id="{DA969E6C-1CAD-4491-89C0-00982851FD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5460" y="2402772"/>
            <a:ext cx="2217874" cy="2217874"/>
          </a:xfrm>
          <a:prstGeom prst="rect">
            <a:avLst/>
          </a:prstGeom>
        </p:spPr>
      </p:pic>
      <p:sp>
        <p:nvSpPr>
          <p:cNvPr id="8" name="TextBox 7">
            <a:extLst>
              <a:ext uri="{FF2B5EF4-FFF2-40B4-BE49-F238E27FC236}">
                <a16:creationId xmlns:a16="http://schemas.microsoft.com/office/drawing/2014/main" id="{4E29720F-A2EA-4548-B8CF-517E7EAB2C9A}"/>
              </a:ext>
            </a:extLst>
          </p:cNvPr>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5776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1298-F456-4A54-B1EF-13666C90231F}"/>
              </a:ext>
            </a:extLst>
          </p:cNvPr>
          <p:cNvSpPr>
            <a:spLocks noGrp="1"/>
          </p:cNvSpPr>
          <p:nvPr>
            <p:ph type="title"/>
          </p:nvPr>
        </p:nvSpPr>
        <p:spPr/>
        <p:txBody>
          <a:bodyPr/>
          <a:lstStyle/>
          <a:p>
            <a:r>
              <a:rPr lang="en-US" sz="4200" dirty="0">
                <a:latin typeface="Tw Cen MT Condensed Extra Bold" panose="020B0803020202020204" pitchFamily="34" charset="0"/>
              </a:rPr>
              <a:t>Webinar Host, Tech Support and Presenters</a:t>
            </a:r>
          </a:p>
        </p:txBody>
      </p:sp>
      <p:grpSp>
        <p:nvGrpSpPr>
          <p:cNvPr id="4" name="Group 3">
            <a:extLst>
              <a:ext uri="{FF2B5EF4-FFF2-40B4-BE49-F238E27FC236}">
                <a16:creationId xmlns:a16="http://schemas.microsoft.com/office/drawing/2014/main" id="{9F1EFEEE-DC97-4323-86F6-42D09A2D0436}"/>
              </a:ext>
            </a:extLst>
          </p:cNvPr>
          <p:cNvGrpSpPr/>
          <p:nvPr/>
        </p:nvGrpSpPr>
        <p:grpSpPr>
          <a:xfrm>
            <a:off x="-901765" y="2020879"/>
            <a:ext cx="9479036" cy="3499900"/>
            <a:chOff x="5133" y="2352179"/>
            <a:chExt cx="9479036" cy="3499900"/>
          </a:xfrm>
        </p:grpSpPr>
        <p:sp>
          <p:nvSpPr>
            <p:cNvPr id="17" name="Rectangle 16">
              <a:extLst>
                <a:ext uri="{FF2B5EF4-FFF2-40B4-BE49-F238E27FC236}">
                  <a16:creationId xmlns:a16="http://schemas.microsoft.com/office/drawing/2014/main" id="{2F7A43D0-739F-461F-9A89-DE1210F21FFA}"/>
                </a:ext>
              </a:extLst>
            </p:cNvPr>
            <p:cNvSpPr/>
            <p:nvPr/>
          </p:nvSpPr>
          <p:spPr>
            <a:xfrm>
              <a:off x="5133" y="2352179"/>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a:extLst>
                <a:ext uri="{FF2B5EF4-FFF2-40B4-BE49-F238E27FC236}">
                  <a16:creationId xmlns:a16="http://schemas.microsoft.com/office/drawing/2014/main" id="{2D4B20E9-CB5C-423D-A00A-1E66A33A24D0}"/>
                </a:ext>
              </a:extLst>
            </p:cNvPr>
            <p:cNvSpPr txBox="1"/>
            <p:nvPr/>
          </p:nvSpPr>
          <p:spPr>
            <a:xfrm>
              <a:off x="7041141" y="4945716"/>
              <a:ext cx="2443028" cy="906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Yokiko Hayashi-Saguil</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Program Associate, College Access and Support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WSAC</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rId2"/>
                </a:rPr>
                <a:t>YokikoH@wsac.wa.gov</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grpSp>
      <p:sp>
        <p:nvSpPr>
          <p:cNvPr id="5" name="Rectangle: Rounded Corners 4" title="Kim">
            <a:extLst>
              <a:ext uri="{FF2B5EF4-FFF2-40B4-BE49-F238E27FC236}">
                <a16:creationId xmlns:a16="http://schemas.microsoft.com/office/drawing/2014/main" id="{0131BC0D-5A51-48B1-9DA0-1F03B1F0654E}"/>
              </a:ext>
            </a:extLst>
          </p:cNvPr>
          <p:cNvSpPr/>
          <p:nvPr/>
        </p:nvSpPr>
        <p:spPr>
          <a:xfrm>
            <a:off x="1132801" y="2890423"/>
            <a:ext cx="1679153" cy="1731889"/>
          </a:xfrm>
          <a:prstGeom prst="roundRect">
            <a:avLst/>
          </a:prstGeom>
          <a:blipFill>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 name="Group 5">
            <a:extLst>
              <a:ext uri="{FF2B5EF4-FFF2-40B4-BE49-F238E27FC236}">
                <a16:creationId xmlns:a16="http://schemas.microsoft.com/office/drawing/2014/main" id="{5105F9A2-4862-4484-B4FA-B40A8D38C8B4}"/>
              </a:ext>
            </a:extLst>
          </p:cNvPr>
          <p:cNvGrpSpPr/>
          <p:nvPr/>
        </p:nvGrpSpPr>
        <p:grpSpPr>
          <a:xfrm>
            <a:off x="597591" y="4609367"/>
            <a:ext cx="2687435" cy="906363"/>
            <a:chOff x="2692568" y="2352179"/>
            <a:chExt cx="2443028" cy="906363"/>
          </a:xfrm>
        </p:grpSpPr>
        <p:sp>
          <p:nvSpPr>
            <p:cNvPr id="15" name="Rectangle 14">
              <a:extLst>
                <a:ext uri="{FF2B5EF4-FFF2-40B4-BE49-F238E27FC236}">
                  <a16:creationId xmlns:a16="http://schemas.microsoft.com/office/drawing/2014/main" id="{53BC7315-333A-4597-99F4-D66C27379CB6}"/>
                </a:ext>
              </a:extLst>
            </p:cNvPr>
            <p:cNvSpPr/>
            <p:nvPr/>
          </p:nvSpPr>
          <p:spPr>
            <a:xfrm>
              <a:off x="2692568" y="2352179"/>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8C03C821-A7DC-4034-AB09-FA6C6594EC2D}"/>
                </a:ext>
              </a:extLst>
            </p:cNvPr>
            <p:cNvSpPr txBox="1"/>
            <p:nvPr/>
          </p:nvSpPr>
          <p:spPr>
            <a:xfrm>
              <a:off x="2692568" y="2352179"/>
              <a:ext cx="2443028" cy="906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Kim </a:t>
              </a:r>
              <a:r>
                <a:rPr kumimoji="0" lang="en-US" sz="1400" b="1" i="0" u="none" strike="noStrike" kern="1200" cap="none" spc="0" normalizeH="0" baseline="0" noProof="0" dirty="0" err="1">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Reykdal</a:t>
              </a: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Program Supervisor Lead, Secondary School Counseling </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OSPI</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 action="ppaction://noaction"/>
                </a:rPr>
                <a:t>kim.reykdal@k12.wa.us</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grpSp>
      <p:grpSp>
        <p:nvGrpSpPr>
          <p:cNvPr id="8" name="Group 7">
            <a:extLst>
              <a:ext uri="{FF2B5EF4-FFF2-40B4-BE49-F238E27FC236}">
                <a16:creationId xmlns:a16="http://schemas.microsoft.com/office/drawing/2014/main" id="{C39C4BCC-17BD-4160-9C88-4A61B6FE6816}"/>
              </a:ext>
            </a:extLst>
          </p:cNvPr>
          <p:cNvGrpSpPr/>
          <p:nvPr/>
        </p:nvGrpSpPr>
        <p:grpSpPr>
          <a:xfrm>
            <a:off x="3446808" y="4609368"/>
            <a:ext cx="2443028" cy="906363"/>
            <a:chOff x="5380002" y="2352179"/>
            <a:chExt cx="2443028" cy="906363"/>
          </a:xfrm>
        </p:grpSpPr>
        <p:sp>
          <p:nvSpPr>
            <p:cNvPr id="13" name="Rectangle 12">
              <a:extLst>
                <a:ext uri="{FF2B5EF4-FFF2-40B4-BE49-F238E27FC236}">
                  <a16:creationId xmlns:a16="http://schemas.microsoft.com/office/drawing/2014/main" id="{8F34B445-553A-4B54-BECD-A43E12BBC5FB}"/>
                </a:ext>
              </a:extLst>
            </p:cNvPr>
            <p:cNvSpPr/>
            <p:nvPr/>
          </p:nvSpPr>
          <p:spPr>
            <a:xfrm>
              <a:off x="5380002" y="2352179"/>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C73E1CE4-C56B-46A7-A179-A0D91008DC19}"/>
                </a:ext>
              </a:extLst>
            </p:cNvPr>
            <p:cNvSpPr txBox="1"/>
            <p:nvPr/>
          </p:nvSpPr>
          <p:spPr>
            <a:xfrm>
              <a:off x="5380002" y="2352179"/>
              <a:ext cx="2443028" cy="9063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Stephanie </a:t>
              </a:r>
              <a:r>
                <a:rPr kumimoji="0" lang="en-US" sz="1400" b="1" i="0" u="none" strike="noStrike" kern="1200" cap="none" spc="0" normalizeH="0" baseline="0" noProof="0" dirty="0" err="1">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Sampedro</a:t>
              </a:r>
              <a:endPar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endParaRPr>
            </a:p>
            <a:p>
              <a:pPr marL="0" marR="0" lvl="0" indent="0" algn="ctr" defTabSz="622300" rtl="0" eaLnBrk="1" fontAlgn="auto" latinLnBrk="0" hangingPunct="1">
                <a:lnSpc>
                  <a:spcPct val="100000"/>
                </a:lnSpc>
                <a:spcBef>
                  <a:spcPct val="0"/>
                </a:spcBef>
                <a:spcAft>
                  <a:spcPts val="4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Student Loan Advocate</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WSAC</a:t>
              </a:r>
            </a:p>
            <a:p>
              <a:pPr marL="0" marR="0" lvl="0" indent="0" algn="ctr" defTabSz="6223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endParaRP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err="1">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rId4"/>
                </a:rPr>
                <a:t>StephanieS</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rId4"/>
                </a:rPr>
                <a:t>@wsac.wa.gov</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grpSp>
      <p:sp>
        <p:nvSpPr>
          <p:cNvPr id="11" name="Rectangle 10">
            <a:extLst>
              <a:ext uri="{FF2B5EF4-FFF2-40B4-BE49-F238E27FC236}">
                <a16:creationId xmlns:a16="http://schemas.microsoft.com/office/drawing/2014/main" id="{69885891-48FF-4507-B886-81EDF067E131}"/>
              </a:ext>
            </a:extLst>
          </p:cNvPr>
          <p:cNvSpPr/>
          <p:nvPr/>
        </p:nvSpPr>
        <p:spPr>
          <a:xfrm>
            <a:off x="7617077" y="5315765"/>
            <a:ext cx="2443028" cy="9063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2" name="Picture 21">
            <a:extLst>
              <a:ext uri="{FF2B5EF4-FFF2-40B4-BE49-F238E27FC236}">
                <a16:creationId xmlns:a16="http://schemas.microsoft.com/office/drawing/2014/main" id="{7AB519B0-BE3E-40D1-BF18-9745D13058C7}"/>
              </a:ext>
            </a:extLst>
          </p:cNvPr>
          <p:cNvPicPr>
            <a:picLocks noChangeAspect="1"/>
          </p:cNvPicPr>
          <p:nvPr/>
        </p:nvPicPr>
        <p:blipFill>
          <a:blip r:embed="rId5"/>
          <a:stretch>
            <a:fillRect/>
          </a:stretch>
        </p:blipFill>
        <p:spPr>
          <a:xfrm>
            <a:off x="6489068" y="2906879"/>
            <a:ext cx="1679153" cy="1709139"/>
          </a:xfrm>
          <a:prstGeom prst="roundRect">
            <a:avLst/>
          </a:prstGeom>
        </p:spPr>
      </p:pic>
      <p:pic>
        <p:nvPicPr>
          <p:cNvPr id="24" name="Picture 23">
            <a:extLst>
              <a:ext uri="{FF2B5EF4-FFF2-40B4-BE49-F238E27FC236}">
                <a16:creationId xmlns:a16="http://schemas.microsoft.com/office/drawing/2014/main" id="{09EFEE43-D077-4D79-98BE-919A790DD2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760688" y="2900230"/>
            <a:ext cx="1698726" cy="1709138"/>
          </a:xfrm>
          <a:prstGeom prst="roundRect">
            <a:avLst/>
          </a:prstGeom>
        </p:spPr>
      </p:pic>
      <p:pic>
        <p:nvPicPr>
          <p:cNvPr id="7" name="Picture 6">
            <a:extLst>
              <a:ext uri="{FF2B5EF4-FFF2-40B4-BE49-F238E27FC236}">
                <a16:creationId xmlns:a16="http://schemas.microsoft.com/office/drawing/2014/main" id="{4C655F20-C222-463B-A30A-6D88D0CDD376}"/>
              </a:ext>
            </a:extLst>
          </p:cNvPr>
          <p:cNvPicPr>
            <a:picLocks noChangeAspect="1"/>
          </p:cNvPicPr>
          <p:nvPr/>
        </p:nvPicPr>
        <p:blipFill>
          <a:blip r:embed="rId7"/>
          <a:stretch>
            <a:fillRect/>
          </a:stretch>
        </p:blipFill>
        <p:spPr>
          <a:xfrm>
            <a:off x="9217448" y="2903370"/>
            <a:ext cx="1679152" cy="1705997"/>
          </a:xfrm>
          <a:prstGeom prst="roundRect">
            <a:avLst/>
          </a:prstGeom>
        </p:spPr>
      </p:pic>
      <p:sp>
        <p:nvSpPr>
          <p:cNvPr id="21" name="TextBox 20">
            <a:extLst>
              <a:ext uri="{FF2B5EF4-FFF2-40B4-BE49-F238E27FC236}">
                <a16:creationId xmlns:a16="http://schemas.microsoft.com/office/drawing/2014/main" id="{0ED420F9-EB1A-4DF6-89C4-65811C9F61AA}"/>
              </a:ext>
            </a:extLst>
          </p:cNvPr>
          <p:cNvSpPr txBox="1"/>
          <p:nvPr/>
        </p:nvSpPr>
        <p:spPr>
          <a:xfrm>
            <a:off x="8616850" y="4609367"/>
            <a:ext cx="2809638" cy="11636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0" numCol="1" spcCol="1270" anchor="t"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Ronnie Larson</a:t>
            </a:r>
          </a:p>
          <a:p>
            <a:pPr marL="0" marR="0" lvl="0" indent="0" algn="ctr" defTabSz="6223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Webinar &amp; Clock Hour Rockstar</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Administrative Assistant</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OSPI</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hlinkClick r:id="rId8"/>
              </a:rPr>
              <a:t>ronnie.larson@k12.wa.us</a:t>
            </a:r>
            <a:r>
              <a:rPr kumimoji="0" lang="en-US" sz="1400" b="0" i="0" u="none" strike="noStrike" kern="1200" cap="none" spc="0" normalizeH="0" baseline="0" noProof="0" dirty="0">
                <a:ln>
                  <a:noFill/>
                </a:ln>
                <a:solidFill>
                  <a:srgbClr val="3F3F3F">
                    <a:hueOff val="0"/>
                    <a:satOff val="0"/>
                    <a:lumOff val="0"/>
                    <a:alphaOff val="0"/>
                  </a:srgbClr>
                </a:solidFill>
                <a:effectLst/>
                <a:uLnTx/>
                <a:uFillTx/>
                <a:latin typeface="Segoe UI" panose="020B0502040204020203" pitchFamily="34" charset="0"/>
                <a:ea typeface="+mn-ea"/>
                <a:cs typeface="Segoe UI" panose="020B0502040204020203" pitchFamily="34" charset="0"/>
              </a:rPr>
              <a:t> </a:t>
            </a:r>
          </a:p>
        </p:txBody>
      </p:sp>
    </p:spTree>
    <p:extLst>
      <p:ext uri="{BB962C8B-B14F-4D97-AF65-F5344CB8AC3E}">
        <p14:creationId xmlns:p14="http://schemas.microsoft.com/office/powerpoint/2010/main" val="3994620849"/>
      </p:ext>
    </p:extLst>
  </p:cSld>
  <p:clrMapOvr>
    <a:masterClrMapping/>
  </p:clrMapOvr>
  <mc:AlternateContent xmlns:mc="http://schemas.openxmlformats.org/markup-compatibility/2006" xmlns:p14="http://schemas.microsoft.com/office/powerpoint/2010/main">
    <mc:Choice Requires="p14">
      <p:transition p14:dur="100" advClick="0" advTm="10000">
        <p:fade/>
      </p:transition>
    </mc:Choice>
    <mc:Fallback xmlns="">
      <p:transition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67" y="93529"/>
            <a:ext cx="11921979" cy="1137422"/>
          </a:xfrm>
        </p:spPr>
        <p:txBody>
          <a:bodyPr>
            <a:normAutofit/>
          </a:bodyPr>
          <a:lstStyle/>
          <a:p>
            <a:pPr algn="ctr">
              <a:lnSpc>
                <a:spcPct val="100000"/>
              </a:lnSpc>
            </a:pPr>
            <a:r>
              <a:rPr lang="en-US" dirty="0"/>
              <a:t>Rename Yourself by Role</a:t>
            </a:r>
          </a:p>
        </p:txBody>
      </p:sp>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11/30/2020</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pic>
        <p:nvPicPr>
          <p:cNvPr id="11" name="Picture 10"/>
          <p:cNvPicPr>
            <a:picLocks noChangeAspect="1"/>
          </p:cNvPicPr>
          <p:nvPr/>
        </p:nvPicPr>
        <p:blipFill>
          <a:blip r:embed="rId3"/>
          <a:stretch>
            <a:fillRect/>
          </a:stretch>
        </p:blipFill>
        <p:spPr>
          <a:xfrm>
            <a:off x="437764" y="2300471"/>
            <a:ext cx="2435674" cy="967106"/>
          </a:xfrm>
          <a:prstGeom prst="rect">
            <a:avLst/>
          </a:prstGeom>
        </p:spPr>
      </p:pic>
      <p:sp>
        <p:nvSpPr>
          <p:cNvPr id="12" name="TextBox 11"/>
          <p:cNvSpPr txBox="1"/>
          <p:nvPr/>
        </p:nvSpPr>
        <p:spPr>
          <a:xfrm>
            <a:off x="486888" y="1280797"/>
            <a:ext cx="23895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1. Click on Participants in the Zoom menu.</a:t>
            </a:r>
          </a:p>
        </p:txBody>
      </p:sp>
      <p:sp>
        <p:nvSpPr>
          <p:cNvPr id="13" name="TextBox 12"/>
          <p:cNvSpPr txBox="1"/>
          <p:nvPr/>
        </p:nvSpPr>
        <p:spPr>
          <a:xfrm>
            <a:off x="3550558" y="1357088"/>
            <a:ext cx="4418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2. Find your name in the participants 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Click More then Rename or Just Rename.</a:t>
            </a:r>
          </a:p>
        </p:txBody>
      </p:sp>
      <p:sp>
        <p:nvSpPr>
          <p:cNvPr id="14" name="TextBox 13"/>
          <p:cNvSpPr txBox="1"/>
          <p:nvPr/>
        </p:nvSpPr>
        <p:spPr>
          <a:xfrm>
            <a:off x="8255398" y="1162585"/>
            <a:ext cx="36482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3. Add [1,2,3,4,5 or 6] before your first and last name, district/org </a:t>
            </a:r>
          </a:p>
        </p:txBody>
      </p:sp>
      <p:cxnSp>
        <p:nvCxnSpPr>
          <p:cNvPr id="18" name="Straight Arrow Connector 17"/>
          <p:cNvCxnSpPr>
            <a:cxnSpLocks/>
          </p:cNvCxnSpPr>
          <p:nvPr/>
        </p:nvCxnSpPr>
        <p:spPr>
          <a:xfrm flipV="1">
            <a:off x="361059" y="3225479"/>
            <a:ext cx="599088" cy="763075"/>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 name="Picture 7">
            <a:extLst>
              <a:ext uri="{FF2B5EF4-FFF2-40B4-BE49-F238E27FC236}">
                <a16:creationId xmlns:a16="http://schemas.microsoft.com/office/drawing/2014/main" id="{70C1775F-F4BF-4826-8F4B-C1DFD8096D6C}"/>
              </a:ext>
            </a:extLst>
          </p:cNvPr>
          <p:cNvPicPr>
            <a:picLocks noChangeAspect="1"/>
          </p:cNvPicPr>
          <p:nvPr/>
        </p:nvPicPr>
        <p:blipFill>
          <a:blip r:embed="rId4"/>
          <a:stretch>
            <a:fillRect/>
          </a:stretch>
        </p:blipFill>
        <p:spPr>
          <a:xfrm>
            <a:off x="3488195" y="2189223"/>
            <a:ext cx="4475799" cy="1200330"/>
          </a:xfrm>
          <a:prstGeom prst="rect">
            <a:avLst/>
          </a:prstGeom>
          <a:ln>
            <a:solidFill>
              <a:schemeClr val="tx2"/>
            </a:solidFill>
          </a:ln>
        </p:spPr>
      </p:pic>
      <p:cxnSp>
        <p:nvCxnSpPr>
          <p:cNvPr id="19" name="Straight Arrow Connector 18">
            <a:extLst>
              <a:ext uri="{FF2B5EF4-FFF2-40B4-BE49-F238E27FC236}">
                <a16:creationId xmlns:a16="http://schemas.microsoft.com/office/drawing/2014/main" id="{72EB39EC-53D2-43DB-9811-1718E4539A0B}"/>
              </a:ext>
            </a:extLst>
          </p:cNvPr>
          <p:cNvCxnSpPr>
            <a:cxnSpLocks/>
          </p:cNvCxnSpPr>
          <p:nvPr/>
        </p:nvCxnSpPr>
        <p:spPr>
          <a:xfrm>
            <a:off x="7514798" y="2042172"/>
            <a:ext cx="0" cy="741852"/>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4ABF9FAB-D045-40B5-8383-69C5FBB3F9CC}"/>
              </a:ext>
            </a:extLst>
          </p:cNvPr>
          <p:cNvPicPr>
            <a:picLocks noChangeAspect="1"/>
          </p:cNvPicPr>
          <p:nvPr/>
        </p:nvPicPr>
        <p:blipFill>
          <a:blip r:embed="rId5"/>
          <a:stretch>
            <a:fillRect/>
          </a:stretch>
        </p:blipFill>
        <p:spPr>
          <a:xfrm>
            <a:off x="6210923" y="3266978"/>
            <a:ext cx="1861545" cy="721576"/>
          </a:xfrm>
          <a:prstGeom prst="rect">
            <a:avLst/>
          </a:prstGeom>
          <a:noFill/>
          <a:ln>
            <a:solidFill>
              <a:schemeClr val="tx2"/>
            </a:solidFill>
          </a:ln>
        </p:spPr>
      </p:pic>
      <p:pic>
        <p:nvPicPr>
          <p:cNvPr id="21" name="Picture 20">
            <a:extLst>
              <a:ext uri="{FF2B5EF4-FFF2-40B4-BE49-F238E27FC236}">
                <a16:creationId xmlns:a16="http://schemas.microsoft.com/office/drawing/2014/main" id="{43D065E4-C908-4E14-963D-3B59DB982DB8}"/>
              </a:ext>
            </a:extLst>
          </p:cNvPr>
          <p:cNvPicPr>
            <a:picLocks noChangeAspect="1"/>
          </p:cNvPicPr>
          <p:nvPr/>
        </p:nvPicPr>
        <p:blipFill>
          <a:blip r:embed="rId6"/>
          <a:stretch>
            <a:fillRect/>
          </a:stretch>
        </p:blipFill>
        <p:spPr>
          <a:xfrm>
            <a:off x="8324687" y="1942178"/>
            <a:ext cx="3700745" cy="2160040"/>
          </a:xfrm>
          <a:prstGeom prst="rect">
            <a:avLst/>
          </a:prstGeom>
        </p:spPr>
      </p:pic>
      <p:cxnSp>
        <p:nvCxnSpPr>
          <p:cNvPr id="17" name="Straight Arrow Connector 16"/>
          <p:cNvCxnSpPr>
            <a:cxnSpLocks/>
          </p:cNvCxnSpPr>
          <p:nvPr/>
        </p:nvCxnSpPr>
        <p:spPr>
          <a:xfrm flipH="1" flipV="1">
            <a:off x="10729522" y="3926664"/>
            <a:ext cx="680904" cy="617631"/>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p:cNvCxnSpPr>
            <a:cxnSpLocks/>
          </p:cNvCxnSpPr>
          <p:nvPr/>
        </p:nvCxnSpPr>
        <p:spPr>
          <a:xfrm>
            <a:off x="5416962" y="3492819"/>
            <a:ext cx="1009213" cy="1"/>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C7359509-CB6A-49E6-BF14-265AD8A7CB27}"/>
              </a:ext>
            </a:extLst>
          </p:cNvPr>
          <p:cNvSpPr txBox="1"/>
          <p:nvPr/>
        </p:nvSpPr>
        <p:spPr>
          <a:xfrm>
            <a:off x="711353" y="3762091"/>
            <a:ext cx="6187323" cy="2274084"/>
          </a:xfrm>
          <a:prstGeom prst="rect">
            <a:avLst/>
          </a:prstGeom>
          <a:noFill/>
        </p:spPr>
        <p:txBody>
          <a:bodyPr wrap="square" rtlCol="0">
            <a:spAutoFit/>
          </a:bodyPr>
          <a:lstStyle/>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School Counselor</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Career Counselor/Specialist</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College Access Support Staff/CBO</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College Financial Aid Officer</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Teacher</a:t>
            </a:r>
          </a:p>
          <a:p>
            <a:pPr marL="400050" marR="0" lvl="0" indent="-40005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40403D"/>
                </a:solidFill>
                <a:effectLst/>
                <a:uLnTx/>
                <a:uFillTx/>
                <a:latin typeface="Segoe UI Headings"/>
                <a:ea typeface="+mn-ea"/>
                <a:cs typeface="+mn-cs"/>
              </a:rPr>
              <a:t>Other – please type name &amp; role in Chat</a:t>
            </a:r>
          </a:p>
        </p:txBody>
      </p:sp>
      <p:sp>
        <p:nvSpPr>
          <p:cNvPr id="5" name="TextBox 4">
            <a:extLst>
              <a:ext uri="{FF2B5EF4-FFF2-40B4-BE49-F238E27FC236}">
                <a16:creationId xmlns:a16="http://schemas.microsoft.com/office/drawing/2014/main" id="{29DE6147-809D-46F2-9D09-7545F4F0BB5A}"/>
              </a:ext>
            </a:extLst>
          </p:cNvPr>
          <p:cNvSpPr txBox="1"/>
          <p:nvPr/>
        </p:nvSpPr>
        <p:spPr>
          <a:xfrm>
            <a:off x="5871576" y="4213333"/>
            <a:ext cx="6187323" cy="13716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Segoe UI Semibold" panose="020B0702040204020203" pitchFamily="34" charset="0"/>
                <a:ea typeface="+mn-ea"/>
                <a:cs typeface="Segoe UI Semibold" panose="020B0702040204020203"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Segoe UI Semibold" panose="020B0702040204020203" pitchFamily="34" charset="0"/>
                <a:ea typeface="+mn-ea"/>
                <a:cs typeface="Segoe UI Semibold" panose="020B0702040204020203" pitchFamily="34" charset="0"/>
              </a:rPr>
              <a:t>1 - Krissy Johnson – Tacoma SD</a:t>
            </a:r>
          </a:p>
        </p:txBody>
      </p:sp>
      <p:sp>
        <p:nvSpPr>
          <p:cNvPr id="4" name="TextBox 3">
            <a:extLst>
              <a:ext uri="{FF2B5EF4-FFF2-40B4-BE49-F238E27FC236}">
                <a16:creationId xmlns:a16="http://schemas.microsoft.com/office/drawing/2014/main" id="{1F3BBC9A-08C6-49DC-BDFE-B107F2DBEB18}"/>
              </a:ext>
            </a:extLst>
          </p:cNvPr>
          <p:cNvSpPr txBox="1"/>
          <p:nvPr/>
        </p:nvSpPr>
        <p:spPr>
          <a:xfrm>
            <a:off x="8565243" y="2823394"/>
            <a:ext cx="2407640" cy="261610"/>
          </a:xfrm>
          <a:prstGeom prst="rect">
            <a:avLst/>
          </a:prstGeom>
          <a:solidFill>
            <a:srgbClr val="FFFFFF"/>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0403D"/>
                </a:solidFill>
                <a:effectLst/>
                <a:uLnTx/>
                <a:uFillTx/>
                <a:latin typeface="Segoe UI"/>
                <a:ea typeface="+mn-ea"/>
                <a:cs typeface="+mn-cs"/>
              </a:rPr>
              <a:t>1 – Krissy Johnson – Tacoma SD</a:t>
            </a:r>
          </a:p>
        </p:txBody>
      </p:sp>
    </p:spTree>
    <p:extLst>
      <p:ext uri="{BB962C8B-B14F-4D97-AF65-F5344CB8AC3E}">
        <p14:creationId xmlns:p14="http://schemas.microsoft.com/office/powerpoint/2010/main" val="62773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8B1ECB-EE26-4EB3-BCCD-96281D920361}"/>
              </a:ext>
            </a:extLst>
          </p:cNvPr>
          <p:cNvSpPr/>
          <p:nvPr/>
        </p:nvSpPr>
        <p:spPr>
          <a:xfrm>
            <a:off x="0" y="0"/>
            <a:ext cx="3664232" cy="6858000"/>
          </a:xfrm>
          <a:prstGeom prst="rect">
            <a:avLst/>
          </a:prstGeom>
          <a:solidFill>
            <a:srgbClr val="6BAD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pic>
        <p:nvPicPr>
          <p:cNvPr id="7" name="Content Placeholder 4" descr="&lt;strong&gt;Vision&lt;/strong&gt;, mission, values, goals …. – Data Science &amp; CyberSecurity">
            <a:extLst>
              <a:ext uri="{FF2B5EF4-FFF2-40B4-BE49-F238E27FC236}">
                <a16:creationId xmlns:a16="http://schemas.microsoft.com/office/drawing/2014/main" id="{3E1A92C5-2517-4090-9525-92F0D2951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 y="3099031"/>
            <a:ext cx="2969288" cy="2300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6828BA68-8C95-4DC0-A6E9-24A3AB426F71}"/>
              </a:ext>
            </a:extLst>
          </p:cNvPr>
          <p:cNvPicPr>
            <a:picLocks noChangeAspect="1"/>
          </p:cNvPicPr>
          <p:nvPr/>
        </p:nvPicPr>
        <p:blipFill>
          <a:blip r:embed="rId4"/>
          <a:stretch>
            <a:fillRect/>
          </a:stretch>
        </p:blipFill>
        <p:spPr>
          <a:xfrm>
            <a:off x="4133848" y="142213"/>
            <a:ext cx="1220371" cy="1682497"/>
          </a:xfrm>
          <a:prstGeom prst="rect">
            <a:avLst/>
          </a:prstGeom>
        </p:spPr>
      </p:pic>
      <p:sp>
        <p:nvSpPr>
          <p:cNvPr id="13" name="TextBox 12">
            <a:extLst>
              <a:ext uri="{FF2B5EF4-FFF2-40B4-BE49-F238E27FC236}">
                <a16:creationId xmlns:a16="http://schemas.microsoft.com/office/drawing/2014/main" id="{3497C31A-A1A3-4B57-8D15-D088EB3522E9}"/>
              </a:ext>
            </a:extLst>
          </p:cNvPr>
          <p:cNvSpPr txBox="1"/>
          <p:nvPr/>
        </p:nvSpPr>
        <p:spPr>
          <a:xfrm>
            <a:off x="5436333" y="116649"/>
            <a:ext cx="598932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D5B4E"/>
                </a:solidFill>
                <a:effectLst/>
                <a:uLnTx/>
                <a:uFillTx/>
                <a:latin typeface="Calibri"/>
                <a:ea typeface="+mn-ea"/>
                <a:cs typeface="+mn-cs"/>
              </a:rPr>
              <a:t>All students prepared for </a:t>
            </a:r>
            <a:r>
              <a:rPr kumimoji="0" lang="en-US" sz="3600" b="1" i="0" u="none" strike="noStrike" kern="1200" cap="none" spc="0" normalizeH="0" baseline="0" noProof="0" dirty="0">
                <a:ln>
                  <a:noFill/>
                </a:ln>
                <a:solidFill>
                  <a:srgbClr val="5D5B4E"/>
                </a:solidFill>
                <a:effectLst/>
                <a:uLnTx/>
                <a:uFillTx/>
                <a:latin typeface="Calibri"/>
                <a:ea typeface="+mn-ea"/>
                <a:cs typeface="+mn-cs"/>
              </a:rPr>
              <a:t>post-secondary pathways, </a:t>
            </a:r>
            <a:r>
              <a:rPr kumimoji="0" lang="en-US" sz="3600" b="0" i="0" u="none" strike="noStrike" kern="1200" cap="none" spc="0" normalizeH="0" baseline="0" noProof="0" dirty="0">
                <a:ln>
                  <a:noFill/>
                </a:ln>
                <a:solidFill>
                  <a:srgbClr val="5D5B4E"/>
                </a:solidFill>
                <a:effectLst/>
                <a:uLnTx/>
                <a:uFillTx/>
                <a:latin typeface="Calibri"/>
                <a:ea typeface="+mn-ea"/>
                <a:cs typeface="+mn-cs"/>
              </a:rPr>
              <a:t>careers and civic engagement</a:t>
            </a:r>
          </a:p>
        </p:txBody>
      </p:sp>
      <p:pic>
        <p:nvPicPr>
          <p:cNvPr id="14" name="Picture 13" descr="BizzBangBuzz by deal attorney &amp; business lawyer, Anthony Cerminaro: January 2010">
            <a:extLst>
              <a:ext uri="{FF2B5EF4-FFF2-40B4-BE49-F238E27FC236}">
                <a16:creationId xmlns:a16="http://schemas.microsoft.com/office/drawing/2014/main" id="{17E2A7A3-AB88-4F7A-A1B6-EF0E0F6B5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811" y="2437218"/>
            <a:ext cx="1934446" cy="133597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194C9851-9DBE-4488-9FEF-17D0DB772481}"/>
              </a:ext>
            </a:extLst>
          </p:cNvPr>
          <p:cNvSpPr txBox="1"/>
          <p:nvPr/>
        </p:nvSpPr>
        <p:spPr>
          <a:xfrm>
            <a:off x="5960533" y="2218036"/>
            <a:ext cx="5989321"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5D5B4E"/>
                </a:solidFill>
                <a:effectLst/>
                <a:uLnTx/>
                <a:uFillTx/>
                <a:latin typeface="Calibri"/>
                <a:ea typeface="+mn-ea"/>
                <a:cs typeface="+mn-cs"/>
              </a:rPr>
              <a:t>OSPIs MISSION is to “transform K-12 education to a system that is centered on </a:t>
            </a:r>
            <a:r>
              <a:rPr kumimoji="0" lang="en-US" sz="2100" b="1" i="1" u="none" strike="noStrike" kern="1200" cap="none" spc="0" normalizeH="0" baseline="0" noProof="0" dirty="0">
                <a:ln>
                  <a:noFill/>
                </a:ln>
                <a:solidFill>
                  <a:srgbClr val="5D5B4E"/>
                </a:solidFill>
                <a:effectLst/>
                <a:uLnTx/>
                <a:uFillTx/>
                <a:latin typeface="Calibri"/>
                <a:ea typeface="+mn-ea"/>
                <a:cs typeface="+mn-cs"/>
              </a:rPr>
              <a:t>closing opportunity gaps </a:t>
            </a:r>
            <a:r>
              <a:rPr kumimoji="0" lang="en-US" sz="2100" b="0" i="1" u="none" strike="noStrike" kern="1200" cap="none" spc="0" normalizeH="0" baseline="0" noProof="0" dirty="0">
                <a:ln>
                  <a:noFill/>
                </a:ln>
                <a:solidFill>
                  <a:srgbClr val="5D5B4E"/>
                </a:solidFill>
                <a:effectLst/>
                <a:uLnTx/>
                <a:uFillTx/>
                <a:latin typeface="Calibri"/>
                <a:ea typeface="+mn-ea"/>
                <a:cs typeface="+mn-cs"/>
              </a:rPr>
              <a:t>and is characterized by high expectations for all students and educators.  We achieve this by developing </a:t>
            </a:r>
            <a:r>
              <a:rPr kumimoji="0" lang="en-US" sz="2100" b="1" i="1" u="none" strike="noStrike" kern="1200" cap="none" spc="0" normalizeH="0" baseline="0" noProof="0" dirty="0">
                <a:ln>
                  <a:noFill/>
                </a:ln>
                <a:solidFill>
                  <a:srgbClr val="5D5B4E"/>
                </a:solidFill>
                <a:effectLst/>
                <a:uLnTx/>
                <a:uFillTx/>
                <a:latin typeface="Calibri"/>
                <a:ea typeface="+mn-ea"/>
                <a:cs typeface="+mn-cs"/>
              </a:rPr>
              <a:t>equity-based policies and supports that empower educators, families and communities</a:t>
            </a:r>
            <a:r>
              <a:rPr kumimoji="0" lang="en-US" sz="2100" b="0" i="1" u="none" strike="noStrike" kern="1200" cap="none" spc="0" normalizeH="0" baseline="0" noProof="0" dirty="0">
                <a:ln>
                  <a:noFill/>
                </a:ln>
                <a:solidFill>
                  <a:srgbClr val="5D5B4E"/>
                </a:solidFill>
                <a:effectLst/>
                <a:uLnTx/>
                <a:uFillTx/>
                <a:latin typeface="Calibri"/>
                <a:ea typeface="+mn-ea"/>
                <a:cs typeface="+mn-cs"/>
              </a:rPr>
              <a:t>.”</a:t>
            </a:r>
          </a:p>
        </p:txBody>
      </p:sp>
      <p:pic>
        <p:nvPicPr>
          <p:cNvPr id="17" name="Content Placeholder 6" descr="Ensuring equity, collaboration &amp; Service, achieving excellence through continuous improvement, focus on the whole child" title="OSPI values icons ">
            <a:extLst>
              <a:ext uri="{FF2B5EF4-FFF2-40B4-BE49-F238E27FC236}">
                <a16:creationId xmlns:a16="http://schemas.microsoft.com/office/drawing/2014/main" id="{E55E9917-5BE6-4422-9868-1409F423F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863" y="4596422"/>
            <a:ext cx="5729819" cy="2246089"/>
          </a:xfrm>
          <a:prstGeom prst="rect">
            <a:avLst/>
          </a:prstGeom>
        </p:spPr>
      </p:pic>
      <p:pic>
        <p:nvPicPr>
          <p:cNvPr id="18" name="Picture 17" descr="A close up of a street sign on a pole&#10;&#10;Description automatically generated">
            <a:extLst>
              <a:ext uri="{FF2B5EF4-FFF2-40B4-BE49-F238E27FC236}">
                <a16:creationId xmlns:a16="http://schemas.microsoft.com/office/drawing/2014/main" id="{36B286D6-DEF0-4998-B05C-4F650D41712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024533" y="5266459"/>
            <a:ext cx="2091267" cy="1501013"/>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54EFB5E2-120B-4582-815B-509B60F3F1C3}"/>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198712" y="733807"/>
            <a:ext cx="1138087" cy="1813827"/>
          </a:xfrm>
          <a:prstGeom prst="rect">
            <a:avLst/>
          </a:prstGeom>
        </p:spPr>
      </p:pic>
    </p:spTree>
    <p:extLst>
      <p:ext uri="{BB962C8B-B14F-4D97-AF65-F5344CB8AC3E}">
        <p14:creationId xmlns:p14="http://schemas.microsoft.com/office/powerpoint/2010/main" val="8513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60400" y="414953"/>
            <a:ext cx="9144000" cy="1143000"/>
          </a:xfrm>
        </p:spPr>
        <p:txBody>
          <a:bodyPr>
            <a:normAutofit/>
          </a:bodyPr>
          <a:lstStyle/>
          <a:p>
            <a:r>
              <a:rPr lang="en-US" sz="4400" dirty="0"/>
              <a:t>WSAC’s mission</a:t>
            </a:r>
          </a:p>
        </p:txBody>
      </p:sp>
      <p:sp>
        <p:nvSpPr>
          <p:cNvPr id="8" name="Content Placeholder 7"/>
          <p:cNvSpPr>
            <a:spLocks noGrp="1"/>
          </p:cNvSpPr>
          <p:nvPr>
            <p:ph idx="1"/>
          </p:nvPr>
        </p:nvSpPr>
        <p:spPr>
          <a:xfrm>
            <a:off x="7467600" y="1600200"/>
            <a:ext cx="3200401" cy="4572000"/>
          </a:xfrm>
        </p:spPr>
        <p:txBody>
          <a:bodyPr>
            <a:normAutofit/>
          </a:bodyPr>
          <a:lstStyle/>
          <a:p>
            <a:r>
              <a:rPr lang="en-US" sz="2800" dirty="0"/>
              <a:t>Policy and research </a:t>
            </a:r>
          </a:p>
          <a:p>
            <a:r>
              <a:rPr lang="en-US" sz="2800" dirty="0"/>
              <a:t>Savings and financial aid programs</a:t>
            </a:r>
          </a:p>
          <a:p>
            <a:r>
              <a:rPr lang="en-US" sz="2800" dirty="0"/>
              <a:t>Access and support programs </a:t>
            </a:r>
          </a:p>
          <a:p>
            <a:r>
              <a:rPr lang="en-US" sz="2800" dirty="0"/>
              <a:t>Consumer protection</a:t>
            </a:r>
          </a:p>
        </p:txBody>
      </p:sp>
      <p:sp>
        <p:nvSpPr>
          <p:cNvPr id="9" name="Rectangle 8">
            <a:extLst>
              <a:ext uri="{C183D7F6-B498-43B3-948B-1728B52AA6E4}">
                <adec:decorative xmlns:adec="http://schemas.microsoft.com/office/drawing/2017/decorative" val="1"/>
              </a:ext>
            </a:extLst>
          </p:cNvPr>
          <p:cNvSpPr/>
          <p:nvPr/>
        </p:nvSpPr>
        <p:spPr>
          <a:xfrm>
            <a:off x="750468" y="1600200"/>
            <a:ext cx="6550151" cy="4201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grpSp>
        <p:nvGrpSpPr>
          <p:cNvPr id="17" name="Group 16" descr="WSAC advances educational opportunities and attainment in Washington State."/>
          <p:cNvGrpSpPr/>
          <p:nvPr/>
        </p:nvGrpSpPr>
        <p:grpSpPr>
          <a:xfrm>
            <a:off x="750466" y="1791491"/>
            <a:ext cx="6279876" cy="3819084"/>
            <a:chOff x="1556532" y="1884962"/>
            <a:chExt cx="6279876" cy="3819084"/>
          </a:xfrm>
        </p:grpSpPr>
        <p:sp>
          <p:nvSpPr>
            <p:cNvPr id="15" name="Rectangle 14"/>
            <p:cNvSpPr/>
            <p:nvPr/>
          </p:nvSpPr>
          <p:spPr>
            <a:xfrm>
              <a:off x="1556532" y="1884962"/>
              <a:ext cx="6044776" cy="867930"/>
            </a:xfrm>
            <a:prstGeom prst="rect">
              <a:avLst/>
            </a:prstGeom>
            <a:solidFill>
              <a:schemeClr val="tx2"/>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FFFFFF"/>
                  </a:solidFill>
                  <a:effectLst/>
                  <a:uLnTx/>
                  <a:uFillTx/>
                  <a:latin typeface="Tw Cen MT"/>
                  <a:ea typeface="+mn-ea"/>
                  <a:cs typeface="+mn-cs"/>
                </a:rPr>
                <a:t>We advance educational opportunities and</a:t>
              </a:r>
              <a:r>
                <a:rPr kumimoji="0" lang="en-US" sz="2800" i="0" u="none" strike="noStrike" kern="1200" cap="none" spc="0" normalizeH="0" noProof="0" dirty="0">
                  <a:ln>
                    <a:noFill/>
                  </a:ln>
                  <a:solidFill>
                    <a:srgbClr val="FFFFFF"/>
                  </a:solidFill>
                  <a:effectLst/>
                  <a:uLnTx/>
                  <a:uFillTx/>
                  <a:latin typeface="Tw Cen MT"/>
                  <a:ea typeface="+mn-ea"/>
                  <a:cs typeface="+mn-cs"/>
                </a:rPr>
                <a:t> </a:t>
              </a:r>
              <a:r>
                <a:rPr kumimoji="0" lang="en-US" sz="2800" i="0" u="none" strike="noStrike" kern="1200" cap="none" spc="0" normalizeH="0" baseline="0" noProof="0" dirty="0">
                  <a:ln>
                    <a:noFill/>
                  </a:ln>
                  <a:solidFill>
                    <a:srgbClr val="FFFFFF"/>
                  </a:solidFill>
                  <a:effectLst/>
                  <a:uLnTx/>
                  <a:uFillTx/>
                  <a:latin typeface="Tw Cen MT"/>
                  <a:ea typeface="+mn-ea"/>
                  <a:cs typeface="+mn-cs"/>
                </a:rPr>
                <a:t>attainment in Washington State. </a:t>
              </a:r>
            </a:p>
          </p:txBody>
        </p:sp>
        <p:grpSp>
          <p:nvGrpSpPr>
            <p:cNvPr id="16" name="Group 15"/>
            <p:cNvGrpSpPr/>
            <p:nvPr/>
          </p:nvGrpSpPr>
          <p:grpSpPr>
            <a:xfrm>
              <a:off x="1637832" y="2774894"/>
              <a:ext cx="6198576" cy="2929152"/>
              <a:chOff x="1747560" y="2948630"/>
              <a:chExt cx="6198576" cy="2929152"/>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5787" t="1007" r="13709" b="-1007"/>
              <a:stretch/>
            </p:blipFill>
            <p:spPr>
              <a:xfrm>
                <a:off x="5947456" y="2948630"/>
                <a:ext cx="1998680" cy="1815602"/>
              </a:xfrm>
              <a:prstGeom prst="rect">
                <a:avLst/>
              </a:prstGeom>
              <a:solidFill>
                <a:schemeClr val="accent2"/>
              </a:solidFill>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535" t="4384" b="17417"/>
              <a:stretch/>
            </p:blipFill>
            <p:spPr>
              <a:xfrm>
                <a:off x="5965415" y="4748471"/>
                <a:ext cx="1977484" cy="1119532"/>
              </a:xfrm>
              <a:prstGeom prst="rect">
                <a:avLst/>
              </a:prstGeom>
              <a:solidFill>
                <a:schemeClr val="accent2"/>
              </a:solidFill>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7560" y="2948631"/>
                <a:ext cx="2185249" cy="1500018"/>
              </a:xfrm>
              <a:prstGeom prst="rect">
                <a:avLst/>
              </a:prstGeom>
              <a:solidFill>
                <a:schemeClr val="accent2"/>
              </a:solid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7560" y="4439469"/>
                <a:ext cx="2185249" cy="1438313"/>
              </a:xfrm>
              <a:prstGeom prst="rect">
                <a:avLst/>
              </a:prstGeom>
              <a:solidFill>
                <a:schemeClr val="accent2"/>
              </a:solid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1654" y="2948630"/>
                <a:ext cx="2033760" cy="2929152"/>
              </a:xfrm>
              <a:prstGeom prst="rect">
                <a:avLst/>
              </a:prstGeom>
              <a:solidFill>
                <a:schemeClr val="accent2"/>
              </a:solidFill>
            </p:spPr>
          </p:pic>
        </p:grpSp>
      </p:grpSp>
      <p:sp>
        <p:nvSpPr>
          <p:cNvPr id="18" name="Right Arrow 17" descr="the Student Loan Advocate works within the Consumer Protection division of WSAC"/>
          <p:cNvSpPr/>
          <p:nvPr/>
        </p:nvSpPr>
        <p:spPr>
          <a:xfrm rot="10800000">
            <a:off x="9690183" y="5047692"/>
            <a:ext cx="1040132" cy="582000"/>
          </a:xfrm>
          <a:prstGeom prst="rightArrow">
            <a:avLst>
              <a:gd name="adj1" fmla="val 50000"/>
              <a:gd name="adj2" fmla="val 736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5E9FF13-7C36-4762-AAC6-55A787DF4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8270" y="322413"/>
            <a:ext cx="3750742" cy="825995"/>
          </a:xfrm>
          <a:prstGeom prst="rect">
            <a:avLst/>
          </a:prstGeom>
        </p:spPr>
      </p:pic>
    </p:spTree>
    <p:extLst>
      <p:ext uri="{BB962C8B-B14F-4D97-AF65-F5344CB8AC3E}">
        <p14:creationId xmlns:p14="http://schemas.microsoft.com/office/powerpoint/2010/main" val="63353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Health Fitness 16x9">
  <a:themeElements>
    <a:clrScheme name="SLA Colors 2">
      <a:dk1>
        <a:srgbClr val="000000"/>
      </a:dk1>
      <a:lt1>
        <a:srgbClr val="FFFFFF"/>
      </a:lt1>
      <a:dk2>
        <a:srgbClr val="392D1D"/>
      </a:dk2>
      <a:lt2>
        <a:srgbClr val="C6892B"/>
      </a:lt2>
      <a:accent1>
        <a:srgbClr val="9FCC2F"/>
      </a:accent1>
      <a:accent2>
        <a:srgbClr val="392D1D"/>
      </a:accent2>
      <a:accent3>
        <a:srgbClr val="174479"/>
      </a:accent3>
      <a:accent4>
        <a:srgbClr val="346625"/>
      </a:accent4>
      <a:accent5>
        <a:srgbClr val="7F7F7F"/>
      </a:accent5>
      <a:accent6>
        <a:srgbClr val="7A1C16"/>
      </a:accent6>
      <a:hlink>
        <a:srgbClr val="9FCC2F"/>
      </a:hlink>
      <a:folHlink>
        <a:srgbClr val="60B9CD"/>
      </a:folHlink>
    </a:clrScheme>
    <a:fontScheme name="Custom 1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10.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les Direction 16X9">
  <a:themeElements>
    <a:clrScheme name="Custom 1">
      <a:dk1>
        <a:srgbClr val="3F3F3F"/>
      </a:dk1>
      <a:lt1>
        <a:sysClr val="window" lastClr="FFFFFF"/>
      </a:lt1>
      <a:dk2>
        <a:srgbClr val="7F7F7F"/>
      </a:dk2>
      <a:lt2>
        <a:srgbClr val="FFFFFF"/>
      </a:lt2>
      <a:accent1>
        <a:srgbClr val="C6892B"/>
      </a:accent1>
      <a:accent2>
        <a:srgbClr val="174479"/>
      </a:accent2>
      <a:accent3>
        <a:srgbClr val="346625"/>
      </a:accent3>
      <a:accent4>
        <a:srgbClr val="76787B"/>
      </a:accent4>
      <a:accent5>
        <a:srgbClr val="7A1C16"/>
      </a:accent5>
      <a:accent6>
        <a:srgbClr val="60B9CD"/>
      </a:accent6>
      <a:hlink>
        <a:srgbClr val="12446A"/>
      </a:hlink>
      <a:folHlink>
        <a:srgbClr val="4B1211"/>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5.xml><?xml version="1.0" encoding="utf-8"?>
<a:theme xmlns:a="http://schemas.openxmlformats.org/drawingml/2006/main" name="5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948ECC65-C9E2-4A03-94ED-1B86E7112509}" vid="{338A5805-75E4-4F38-8B9B-DE0F74153371}"/>
    </a:ext>
  </a:extLst>
</a:theme>
</file>

<file path=ppt/theme/theme8.xml><?xml version="1.0" encoding="utf-8"?>
<a:theme xmlns:a="http://schemas.openxmlformats.org/drawingml/2006/main" name="3_Office Theme">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  Read-Only" id="{4EFF743C-4393-4C30-A25B-7715F42B2004}" vid="{CEA463B9-638B-4DAB-9B56-F73E8752517C}"/>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141aba3b8f8cb7f331be6546df69db50">
  <xsd:schema xmlns:xsd="http://www.w3.org/2001/XMLSchema" xmlns:xs="http://www.w3.org/2001/XMLSchema" xmlns:p="http://schemas.microsoft.com/office/2006/metadata/properties" targetNamespace="http://schemas.microsoft.com/office/2006/metadata/properties" ma:root="true" ma:fieldsID="f8e4ef66d87525153bd8907774ed28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D7E995-E739-4C7F-99BF-187901CA0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1C46F48-CB4B-464C-9299-A2C0B1BF6CEF}">
  <ds:schemaRefs>
    <ds:schemaRef ds:uri="http://schemas.microsoft.com/sharepoint/v3/contenttype/forms"/>
  </ds:schemaRefs>
</ds:datastoreItem>
</file>

<file path=customXml/itemProps3.xml><?xml version="1.0" encoding="utf-8"?>
<ds:datastoreItem xmlns:ds="http://schemas.openxmlformats.org/officeDocument/2006/customXml" ds:itemID="{14B4F121-6FDC-47A9-8795-2E2B2F2AE28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3736</Words>
  <Application>Microsoft Office PowerPoint</Application>
  <PresentationFormat>Widescreen</PresentationFormat>
  <Paragraphs>515</Paragraphs>
  <Slides>49</Slides>
  <Notes>39</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49</vt:i4>
      </vt:variant>
    </vt:vector>
  </HeadingPairs>
  <TitlesOfParts>
    <vt:vector size="73" baseType="lpstr">
      <vt:lpstr>Arial</vt:lpstr>
      <vt:lpstr>Calibri</vt:lpstr>
      <vt:lpstr>Calibri Light</vt:lpstr>
      <vt:lpstr>Cambria</vt:lpstr>
      <vt:lpstr>Oswald</vt:lpstr>
      <vt:lpstr>Palatino Linotype</vt:lpstr>
      <vt:lpstr>Quattrocento Sans</vt:lpstr>
      <vt:lpstr>Rockwell</vt:lpstr>
      <vt:lpstr>Segoe UI</vt:lpstr>
      <vt:lpstr>Segoe UI Black</vt:lpstr>
      <vt:lpstr>Segoe UI Headings</vt:lpstr>
      <vt:lpstr>Segoe UI Light</vt:lpstr>
      <vt:lpstr>Segoe UI Semibold</vt:lpstr>
      <vt:lpstr>Tw Cen MT</vt:lpstr>
      <vt:lpstr>Tw Cen MT Condensed Extra Bold</vt:lpstr>
      <vt:lpstr>Health Fitness 16x9</vt:lpstr>
      <vt:lpstr>2_Office Theme</vt:lpstr>
      <vt:lpstr>1_Office Theme</vt:lpstr>
      <vt:lpstr>Sales Direction 16X9</vt:lpstr>
      <vt:lpstr>5_Office Theme</vt:lpstr>
      <vt:lpstr>Office Theme</vt:lpstr>
      <vt:lpstr>Custom Design</vt:lpstr>
      <vt:lpstr>3_Office Theme</vt:lpstr>
      <vt:lpstr>4_Office Theme</vt:lpstr>
      <vt:lpstr>PowerPoint Presentation</vt:lpstr>
      <vt:lpstr>Supporting Seniors’ Financial Aid Decisions:  Student Loan Advocacy &amp; Resources</vt:lpstr>
      <vt:lpstr>Land Acknowledgement </vt:lpstr>
      <vt:lpstr>Tips for Participating </vt:lpstr>
      <vt:lpstr>Webinar Logistics</vt:lpstr>
      <vt:lpstr>Webinar Host, Tech Support and Presenters</vt:lpstr>
      <vt:lpstr>Rename Yourself by Role</vt:lpstr>
      <vt:lpstr>PowerPoint Presentation</vt:lpstr>
      <vt:lpstr>WSAC’s mission</vt:lpstr>
      <vt:lpstr>PowerPoint Presentation</vt:lpstr>
      <vt:lpstr>PowerPoint Presentation</vt:lpstr>
      <vt:lpstr>An abridged version of a statement adopted by PSESD 121</vt:lpstr>
      <vt:lpstr>Rename Yourself by Role</vt:lpstr>
      <vt:lpstr>2020-21 OSPI-WSAC Webinar Series</vt:lpstr>
      <vt:lpstr>PowerPoint Presentation</vt:lpstr>
      <vt:lpstr>Objectives</vt:lpstr>
      <vt:lpstr>PowerPoint Presentation</vt:lpstr>
      <vt:lpstr>WA Student Loan Advocacy &amp; Resources</vt:lpstr>
      <vt:lpstr>Where did this begin?</vt:lpstr>
      <vt:lpstr>Why is a student loan Advocate needed?</vt:lpstr>
      <vt:lpstr>Total Federal and Nonfederal Loans in 2017 Dollars since 97-98 trends.collegeboard.org  </vt:lpstr>
      <vt:lpstr>Student loan debt Disparities</vt:lpstr>
      <vt:lpstr>Student debt is widening the racial wealth gap</vt:lpstr>
      <vt:lpstr>Student Debt in Washington</vt:lpstr>
      <vt:lpstr>Washington Student Loan Bill of Rights</vt:lpstr>
      <vt:lpstr>Where are we now?</vt:lpstr>
      <vt:lpstr>Advocate role</vt:lpstr>
      <vt:lpstr>Complaint process</vt:lpstr>
      <vt:lpstr>WA Borrower complaint info 2020</vt:lpstr>
      <vt:lpstr>Borrower issues 2020</vt:lpstr>
      <vt:lpstr>Education</vt:lpstr>
      <vt:lpstr>Workshop feedback</vt:lpstr>
      <vt:lpstr>advocacy</vt:lpstr>
      <vt:lpstr>Complaint portal</vt:lpstr>
      <vt:lpstr>New developments</vt:lpstr>
      <vt:lpstr>A new resource for wa students</vt:lpstr>
      <vt:lpstr>Track 1: Preparing for school</vt:lpstr>
      <vt:lpstr>Track 2: Understanding my loans</vt:lpstr>
      <vt:lpstr>Track 3: Loan Repayment</vt:lpstr>
      <vt:lpstr>Track 4: Supporting my child’s education</vt:lpstr>
      <vt:lpstr>Anatomy of a module</vt:lpstr>
      <vt:lpstr>Anatomy of a module (cont.)</vt:lpstr>
      <vt:lpstr>Anatomy of a module (cont.)</vt:lpstr>
      <vt:lpstr>Anatomy of a module (cont.)</vt:lpstr>
      <vt:lpstr>Additional highlights</vt:lpstr>
      <vt:lpstr>collaboration</vt:lpstr>
      <vt:lpstr>Targeted partnerships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2012-05-23T03:10:19Z</dcterms:created>
  <dcterms:modified xsi:type="dcterms:W3CDTF">2020-12-01T06:20:24Z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21565;#Templates 15|23429aea-cf88-4627-a4f4-d1db26527ca3</vt:lpwstr>
  </property>
  <property fmtid="{D5CDD505-2E9C-101B-9397-08002B2CF9AE}" pid="3" name="ContentTypeId">
    <vt:lpwstr>0x0101007C1D5F340F01F94FA2FD29A5E6DC872E</vt:lpwstr>
  </property>
  <property fmtid="{D5CDD505-2E9C-101B-9397-08002B2CF9AE}" pid="4" name="FeatureTags">
    <vt:lpwstr/>
  </property>
  <property fmtid="{D5CDD505-2E9C-101B-9397-08002B2CF9AE}" pid="5" name="LocalizationTags">
    <vt:lpwstr>22519;#Templates_Release15|b1fd5811-3f3d-4639-b3ad-a29d0050f2f8</vt:lpwstr>
  </property>
  <property fmtid="{D5CDD505-2E9C-101B-9397-08002B2CF9AE}" pid="6" name="ScenarioTags">
    <vt:lpwstr/>
  </property>
  <property fmtid="{D5CDD505-2E9C-101B-9397-08002B2CF9AE}" pid="7" name="CampaignTags">
    <vt:lpwstr/>
  </property>
</Properties>
</file>