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4" r:id="rId2"/>
    <p:sldId id="269" r:id="rId3"/>
    <p:sldId id="270" r:id="rId4"/>
    <p:sldId id="271" r:id="rId5"/>
    <p:sldId id="257" r:id="rId6"/>
    <p:sldId id="256" r:id="rId7"/>
    <p:sldId id="272" r:id="rId8"/>
    <p:sldId id="258" r:id="rId9"/>
    <p:sldId id="259" r:id="rId10"/>
    <p:sldId id="273" r:id="rId11"/>
    <p:sldId id="274" r:id="rId12"/>
    <p:sldId id="260" r:id="rId13"/>
    <p:sldId id="275" r:id="rId14"/>
    <p:sldId id="277" r:id="rId15"/>
    <p:sldId id="278" r:id="rId16"/>
    <p:sldId id="279" r:id="rId17"/>
    <p:sldId id="261" r:id="rId18"/>
    <p:sldId id="262" r:id="rId19"/>
    <p:sldId id="280" r:id="rId20"/>
    <p:sldId id="281" r:id="rId21"/>
    <p:sldId id="282" r:id="rId22"/>
    <p:sldId id="283" r:id="rId23"/>
    <p:sldId id="284" r:id="rId24"/>
    <p:sldId id="285" r:id="rId25"/>
    <p:sldId id="305" r:id="rId26"/>
    <p:sldId id="287" r:id="rId27"/>
    <p:sldId id="288" r:id="rId28"/>
    <p:sldId id="289" r:id="rId29"/>
    <p:sldId id="290" r:id="rId30"/>
    <p:sldId id="291" r:id="rId31"/>
    <p:sldId id="303" r:id="rId32"/>
    <p:sldId id="293" r:id="rId33"/>
    <p:sldId id="294" r:id="rId34"/>
    <p:sldId id="295" r:id="rId35"/>
    <p:sldId id="296" r:id="rId36"/>
    <p:sldId id="297" r:id="rId37"/>
    <p:sldId id="306" r:id="rId38"/>
    <p:sldId id="298" r:id="rId39"/>
    <p:sldId id="268" r:id="rId40"/>
    <p:sldId id="267"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fi/Bonnie" id="{7B7C2506-C6CA-4C13-80AD-7B07DF7E08FE}">
          <p14:sldIdLst>
            <p14:sldId id="304"/>
            <p14:sldId id="269"/>
            <p14:sldId id="270"/>
            <p14:sldId id="271"/>
            <p14:sldId id="257"/>
            <p14:sldId id="256"/>
            <p14:sldId id="272"/>
            <p14:sldId id="258"/>
            <p14:sldId id="259"/>
            <p14:sldId id="273"/>
            <p14:sldId id="274"/>
            <p14:sldId id="260"/>
            <p14:sldId id="275"/>
            <p14:sldId id="277"/>
            <p14:sldId id="278"/>
            <p14:sldId id="279"/>
          </p14:sldIdLst>
        </p14:section>
        <p14:section name="Alex" id="{0800CC9E-E960-413E-8C17-CF98935DD619}">
          <p14:sldIdLst>
            <p14:sldId id="261"/>
            <p14:sldId id="262"/>
            <p14:sldId id="280"/>
            <p14:sldId id="281"/>
            <p14:sldId id="282"/>
            <p14:sldId id="283"/>
            <p14:sldId id="284"/>
            <p14:sldId id="285"/>
          </p14:sldIdLst>
        </p14:section>
        <p14:section name="Abby and Kris" id="{414A2100-2E0A-41D5-9880-A108D3988E1A}">
          <p14:sldIdLst>
            <p14:sldId id="305"/>
            <p14:sldId id="287"/>
            <p14:sldId id="288"/>
            <p14:sldId id="289"/>
            <p14:sldId id="290"/>
            <p14:sldId id="291"/>
            <p14:sldId id="303"/>
            <p14:sldId id="293"/>
            <p14:sldId id="294"/>
          </p14:sldIdLst>
        </p14:section>
        <p14:section name="Kefi/Bonnie" id="{AF3E6F85-55D3-4926-A609-59014252A656}">
          <p14:sldIdLst>
            <p14:sldId id="295"/>
            <p14:sldId id="296"/>
            <p14:sldId id="297"/>
            <p14:sldId id="306"/>
            <p14:sldId id="298"/>
            <p14:sldId id="268"/>
            <p14:sldId id="267"/>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A7"/>
    <a:srgbClr val="F0D4D1"/>
    <a:srgbClr val="ECDAD0"/>
    <a:srgbClr val="FBC639"/>
    <a:srgbClr val="FFFFFF"/>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892" autoAdjust="0"/>
  </p:normalViewPr>
  <p:slideViewPr>
    <p:cSldViewPr snapToGrid="0">
      <p:cViewPr varScale="1">
        <p:scale>
          <a:sx n="70" d="100"/>
          <a:sy n="70" d="100"/>
        </p:scale>
        <p:origin x="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20.xml.rels><?xml version="1.0" encoding="UTF-8" standalone="yes"?>
<Relationships xmlns="http://schemas.openxmlformats.org/package/2006/relationships"><Relationship Id="rId3" Type="http://schemas.openxmlformats.org/officeDocument/2006/relationships/hyperlink" Target="mailto:hirschmk@seattleu.edu" TargetMode="External"/><Relationship Id="rId2" Type="http://schemas.openxmlformats.org/officeDocument/2006/relationships/hyperlink" Target="mailto:Alexandra.Toney@k12.wa.us" TargetMode="External"/><Relationship Id="rId1" Type="http://schemas.openxmlformats.org/officeDocument/2006/relationships/hyperlink" Target="mailto:Bonnie.Zimmerman@k12.wa.us" TargetMode="Externa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jpg"/></Relationships>
</file>

<file path=ppt/diagrams/_rels/data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image" Target="../media/image28.jpg"/></Relationships>
</file>

<file path=ppt/diagrams/_rels/data4.xml.rels><?xml version="1.0" encoding="UTF-8" standalone="yes"?>
<Relationships xmlns="http://schemas.openxmlformats.org/package/2006/relationships"><Relationship Id="rId2" Type="http://schemas.openxmlformats.org/officeDocument/2006/relationships/hyperlink" Target="http://cfs.cbcs.usf.edu/faculty-staff/detail.cfm?id=1158" TargetMode="External"/><Relationship Id="rId1" Type="http://schemas.openxmlformats.org/officeDocument/2006/relationships/hyperlink" Target="https://education.uoregon.edu/people/faculty/rnese"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20.xml.rels><?xml version="1.0" encoding="UTF-8" standalone="yes"?>
<Relationships xmlns="http://schemas.openxmlformats.org/package/2006/relationships"><Relationship Id="rId3" Type="http://schemas.openxmlformats.org/officeDocument/2006/relationships/hyperlink" Target="mailto:Alexandra.Toney@k12.wa.us" TargetMode="External"/><Relationship Id="rId2" Type="http://schemas.openxmlformats.org/officeDocument/2006/relationships/hyperlink" Target="mailto:Bonnie.Zimmerman@k12.wa.us" TargetMode="External"/><Relationship Id="rId1" Type="http://schemas.openxmlformats.org/officeDocument/2006/relationships/image" Target="../media/image28.jpg"/><Relationship Id="rId6" Type="http://schemas.openxmlformats.org/officeDocument/2006/relationships/hyperlink" Target="mailto:hirschmk@seattleu.edu" TargetMode="External"/><Relationship Id="rId5" Type="http://schemas.microsoft.com/office/2007/relationships/hdphoto" Target="../media/hdphoto1.wdp"/><Relationship Id="rId4"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image" Target="../media/image28.jpg"/></Relationships>
</file>

<file path=ppt/diagrams/_rels/drawing4.xml.rels><?xml version="1.0" encoding="UTF-8" standalone="yes"?>
<Relationships xmlns="http://schemas.openxmlformats.org/package/2006/relationships"><Relationship Id="rId2" Type="http://schemas.openxmlformats.org/officeDocument/2006/relationships/hyperlink" Target="http://cfs.cbcs.usf.edu/faculty-staff/detail.cfm?id=1158" TargetMode="External"/><Relationship Id="rId1" Type="http://schemas.openxmlformats.org/officeDocument/2006/relationships/hyperlink" Target="https://education.uoregon.edu/people/faculty/rnese"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2CDC9-4ABC-4E32-875E-9F6AD10F702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0982B7B1-0B32-4879-B493-56EB1C121DEE}">
      <dgm:prSet/>
      <dgm:spPr/>
      <dgm:t>
        <a:bodyPr/>
        <a:lstStyle/>
        <a:p>
          <a:r>
            <a:rPr lang="en-US" dirty="0"/>
            <a:t>Focus on the topic, stay present</a:t>
          </a:r>
        </a:p>
      </dgm:t>
    </dgm:pt>
    <dgm:pt modelId="{116C6F29-7D7B-46F8-B24E-FED24AE2F24F}" type="parTrans" cxnId="{5029284E-0D55-4211-9176-89D46553D7FF}">
      <dgm:prSet/>
      <dgm:spPr/>
      <dgm:t>
        <a:bodyPr/>
        <a:lstStyle/>
        <a:p>
          <a:endParaRPr lang="en-US"/>
        </a:p>
      </dgm:t>
    </dgm:pt>
    <dgm:pt modelId="{F4D52EEB-CE11-42B0-BB04-FFDD5CE8049F}" type="sibTrans" cxnId="{5029284E-0D55-4211-9176-89D46553D7FF}">
      <dgm:prSet/>
      <dgm:spPr/>
      <dgm:t>
        <a:bodyPr/>
        <a:lstStyle/>
        <a:p>
          <a:endParaRPr lang="en-US"/>
        </a:p>
      </dgm:t>
    </dgm:pt>
    <dgm:pt modelId="{0F94F90D-4F72-47B0-BB5C-4F63F6FF71D8}">
      <dgm:prSet/>
      <dgm:spPr/>
      <dgm:t>
        <a:bodyPr/>
        <a:lstStyle/>
        <a:p>
          <a:r>
            <a:rPr lang="en-US" dirty="0"/>
            <a:t>Assume positive intent</a:t>
          </a:r>
        </a:p>
      </dgm:t>
    </dgm:pt>
    <dgm:pt modelId="{DB3A22A8-01C6-4277-B24B-D095FE112B09}" type="parTrans" cxnId="{12D2BBF7-09F4-4B16-A7D2-CC66C23C7E03}">
      <dgm:prSet/>
      <dgm:spPr/>
      <dgm:t>
        <a:bodyPr/>
        <a:lstStyle/>
        <a:p>
          <a:endParaRPr lang="en-US"/>
        </a:p>
      </dgm:t>
    </dgm:pt>
    <dgm:pt modelId="{F79E99DD-7CB6-43B4-99CB-2F0562444AF1}" type="sibTrans" cxnId="{12D2BBF7-09F4-4B16-A7D2-CC66C23C7E03}">
      <dgm:prSet/>
      <dgm:spPr/>
      <dgm:t>
        <a:bodyPr/>
        <a:lstStyle/>
        <a:p>
          <a:endParaRPr lang="en-US"/>
        </a:p>
      </dgm:t>
    </dgm:pt>
    <dgm:pt modelId="{1D0AE302-A7F1-485A-8FFF-B348F8B852FB}">
      <dgm:prSet phldrT="[Text]"/>
      <dgm:spPr/>
      <dgm:t>
        <a:bodyPr/>
        <a:lstStyle/>
        <a:p>
          <a:r>
            <a:rPr lang="en-US" dirty="0"/>
            <a:t>Growth mindset</a:t>
          </a:r>
        </a:p>
      </dgm:t>
    </dgm:pt>
    <dgm:pt modelId="{C0B44CDE-7A46-48CB-8F6E-1D73D8C5A859}" type="parTrans" cxnId="{ACA68356-AF7C-49A0-AE54-F5DA3AA0E27D}">
      <dgm:prSet/>
      <dgm:spPr/>
      <dgm:t>
        <a:bodyPr/>
        <a:lstStyle/>
        <a:p>
          <a:endParaRPr lang="en-US"/>
        </a:p>
      </dgm:t>
    </dgm:pt>
    <dgm:pt modelId="{0DCC4008-F59F-473F-B53F-8E6463600D32}" type="sibTrans" cxnId="{ACA68356-AF7C-49A0-AE54-F5DA3AA0E27D}">
      <dgm:prSet/>
      <dgm:spPr/>
      <dgm:t>
        <a:bodyPr/>
        <a:lstStyle/>
        <a:p>
          <a:endParaRPr lang="en-US"/>
        </a:p>
      </dgm:t>
    </dgm:pt>
    <dgm:pt modelId="{E8D88780-F0E3-4818-B03E-D47E7DB18569}" type="pres">
      <dgm:prSet presAssocID="{6672CDC9-4ABC-4E32-875E-9F6AD10F7020}" presName="Name0" presStyleCnt="0">
        <dgm:presLayoutVars>
          <dgm:chMax val="7"/>
          <dgm:chPref val="7"/>
          <dgm:dir/>
        </dgm:presLayoutVars>
      </dgm:prSet>
      <dgm:spPr/>
    </dgm:pt>
    <dgm:pt modelId="{85AC116B-0FC8-469E-9FFE-6BC01245016C}" type="pres">
      <dgm:prSet presAssocID="{6672CDC9-4ABC-4E32-875E-9F6AD10F7020}" presName="Name1" presStyleCnt="0"/>
      <dgm:spPr/>
    </dgm:pt>
    <dgm:pt modelId="{D236CFB1-BC0D-4262-AE87-900B70BEA7C0}" type="pres">
      <dgm:prSet presAssocID="{6672CDC9-4ABC-4E32-875E-9F6AD10F7020}" presName="cycle" presStyleCnt="0"/>
      <dgm:spPr/>
    </dgm:pt>
    <dgm:pt modelId="{785AE65D-9D14-4D94-958A-8455A79EFE83}" type="pres">
      <dgm:prSet presAssocID="{6672CDC9-4ABC-4E32-875E-9F6AD10F7020}" presName="srcNode" presStyleLbl="node1" presStyleIdx="0" presStyleCnt="3"/>
      <dgm:spPr/>
    </dgm:pt>
    <dgm:pt modelId="{98FF42A5-160E-4AE6-BBF6-B076A4D3855B}" type="pres">
      <dgm:prSet presAssocID="{6672CDC9-4ABC-4E32-875E-9F6AD10F7020}" presName="conn" presStyleLbl="parChTrans1D2" presStyleIdx="0" presStyleCnt="1"/>
      <dgm:spPr/>
    </dgm:pt>
    <dgm:pt modelId="{71D8D68B-396A-45DB-A535-1930CF662A0A}" type="pres">
      <dgm:prSet presAssocID="{6672CDC9-4ABC-4E32-875E-9F6AD10F7020}" presName="extraNode" presStyleLbl="node1" presStyleIdx="0" presStyleCnt="3"/>
      <dgm:spPr/>
    </dgm:pt>
    <dgm:pt modelId="{6F9F4972-4836-42E2-B2AB-C207104CA564}" type="pres">
      <dgm:prSet presAssocID="{6672CDC9-4ABC-4E32-875E-9F6AD10F7020}" presName="dstNode" presStyleLbl="node1" presStyleIdx="0" presStyleCnt="3"/>
      <dgm:spPr/>
    </dgm:pt>
    <dgm:pt modelId="{A56F1EF8-B284-4336-AC1D-820CD5AEA4AB}" type="pres">
      <dgm:prSet presAssocID="{1D0AE302-A7F1-485A-8FFF-B348F8B852FB}" presName="text_1" presStyleLbl="node1" presStyleIdx="0" presStyleCnt="3">
        <dgm:presLayoutVars>
          <dgm:bulletEnabled val="1"/>
        </dgm:presLayoutVars>
      </dgm:prSet>
      <dgm:spPr/>
    </dgm:pt>
    <dgm:pt modelId="{6936092D-54F9-41A7-98D2-82DF8BA2F716}" type="pres">
      <dgm:prSet presAssocID="{1D0AE302-A7F1-485A-8FFF-B348F8B852FB}" presName="accent_1" presStyleCnt="0"/>
      <dgm:spPr/>
    </dgm:pt>
    <dgm:pt modelId="{1ADB0F7C-9A0E-43ED-991A-4D70D9627E2A}" type="pres">
      <dgm:prSet presAssocID="{1D0AE302-A7F1-485A-8FFF-B348F8B852FB}" presName="accentRepeatNode" presStyleLbl="solidFgAcc1" presStyleIdx="0" presStyleCnt="3"/>
      <dgm:spPr>
        <a:blipFill rotWithShape="0">
          <a:blip xmlns:r="http://schemas.openxmlformats.org/officeDocument/2006/relationships" r:embed="rId1">
            <a:duotone>
              <a:schemeClr val="accent3">
                <a:shade val="45000"/>
                <a:satMod val="135000"/>
              </a:schemeClr>
              <a:prstClr val="white"/>
            </a:duotone>
          </a:blip>
          <a:stretch>
            <a:fillRect/>
          </a:stretch>
        </a:blipFill>
      </dgm:spPr>
      <dgm:extLst>
        <a:ext uri="{E40237B7-FDA0-4F09-8148-C483321AD2D9}">
          <dgm14:cNvPr xmlns:dgm14="http://schemas.microsoft.com/office/drawing/2010/diagram" id="0" name="" descr="Created by Wes Breazell&#10;from the Noun Project" title="head with gears icon"/>
        </a:ext>
      </dgm:extLst>
    </dgm:pt>
    <dgm:pt modelId="{874FB886-9A87-4CBB-A609-F7CC52B4E27A}" type="pres">
      <dgm:prSet presAssocID="{0982B7B1-0B32-4879-B493-56EB1C121DEE}" presName="text_2" presStyleLbl="node1" presStyleIdx="1" presStyleCnt="3">
        <dgm:presLayoutVars>
          <dgm:bulletEnabled val="1"/>
        </dgm:presLayoutVars>
      </dgm:prSet>
      <dgm:spPr/>
    </dgm:pt>
    <dgm:pt modelId="{545D6E51-459C-4D3C-8937-42705C93FE6A}" type="pres">
      <dgm:prSet presAssocID="{0982B7B1-0B32-4879-B493-56EB1C121DEE}" presName="accent_2" presStyleCnt="0"/>
      <dgm:spPr/>
    </dgm:pt>
    <dgm:pt modelId="{81B677A4-93FF-468A-9859-7CA5F4915185}" type="pres">
      <dgm:prSet presAssocID="{0982B7B1-0B32-4879-B493-56EB1C121DEE}" presName="accentRepeatNode" presStyleLbl="solidFgAcc1" presStyleIdx="1" presStyleCnt="3"/>
      <dgm:spPr>
        <a:blipFill rotWithShape="0">
          <a:blip xmlns:r="http://schemas.openxmlformats.org/officeDocument/2006/relationships" r:embed="rId2">
            <a:duotone>
              <a:schemeClr val="accent4">
                <a:shade val="45000"/>
                <a:satMod val="135000"/>
              </a:schemeClr>
              <a:prstClr val="white"/>
            </a:duotone>
          </a:blip>
          <a:stretch>
            <a:fillRect/>
          </a:stretch>
        </a:blipFill>
      </dgm:spPr>
      <dgm:extLst>
        <a:ext uri="{E40237B7-FDA0-4F09-8148-C483321AD2D9}">
          <dgm14:cNvPr xmlns:dgm14="http://schemas.microsoft.com/office/drawing/2010/diagram" id="0" name="" descr="Created by Adi Kurniawan&#10;from the Noun Project" title="target"/>
        </a:ext>
      </dgm:extLst>
    </dgm:pt>
    <dgm:pt modelId="{356655EF-386E-4E47-8AC4-38AB2D02EA93}" type="pres">
      <dgm:prSet presAssocID="{0F94F90D-4F72-47B0-BB5C-4F63F6FF71D8}" presName="text_3" presStyleLbl="node1" presStyleIdx="2" presStyleCnt="3">
        <dgm:presLayoutVars>
          <dgm:bulletEnabled val="1"/>
        </dgm:presLayoutVars>
      </dgm:prSet>
      <dgm:spPr/>
    </dgm:pt>
    <dgm:pt modelId="{4D19168C-30C6-45F9-B745-350B6BB59918}" type="pres">
      <dgm:prSet presAssocID="{0F94F90D-4F72-47B0-BB5C-4F63F6FF71D8}" presName="accent_3" presStyleCnt="0"/>
      <dgm:spPr/>
    </dgm:pt>
    <dgm:pt modelId="{65A13891-8559-47CA-8402-DF4E98A2E471}" type="pres">
      <dgm:prSet presAssocID="{0F94F90D-4F72-47B0-BB5C-4F63F6FF71D8}" presName="accentRepeatNode" presStyleLbl="solidFgAcc1" presStyleIdx="2" presStyleCnt="3" custLinFactNeighborX="-2562"/>
      <dgm:spPr>
        <a:blipFill rotWithShape="0">
          <a:blip xmlns:r="http://schemas.openxmlformats.org/officeDocument/2006/relationships" r:embed="rId3">
            <a:duotone>
              <a:schemeClr val="accent5">
                <a:shade val="45000"/>
                <a:satMod val="135000"/>
              </a:schemeClr>
              <a:prstClr val="white"/>
            </a:duotone>
          </a:blip>
          <a:stretch>
            <a:fillRect/>
          </a:stretch>
        </a:blipFill>
      </dgm:spPr>
      <dgm:extLst>
        <a:ext uri="{E40237B7-FDA0-4F09-8148-C483321AD2D9}">
          <dgm14:cNvPr xmlns:dgm14="http://schemas.microsoft.com/office/drawing/2010/diagram" id="0" name="" descr="Created by Numero Uno&#10;from the Noun Project" title="thumbs up"/>
        </a:ext>
      </dgm:extLst>
    </dgm:pt>
  </dgm:ptLst>
  <dgm:cxnLst>
    <dgm:cxn modelId="{CEDDE90E-0FD9-46D7-91C9-3B0E6F3A6DC8}" type="presOf" srcId="{0F94F90D-4F72-47B0-BB5C-4F63F6FF71D8}" destId="{356655EF-386E-4E47-8AC4-38AB2D02EA93}" srcOrd="0" destOrd="0" presId="urn:microsoft.com/office/officeart/2008/layout/VerticalCurvedList"/>
    <dgm:cxn modelId="{5029284E-0D55-4211-9176-89D46553D7FF}" srcId="{6672CDC9-4ABC-4E32-875E-9F6AD10F7020}" destId="{0982B7B1-0B32-4879-B493-56EB1C121DEE}" srcOrd="1" destOrd="0" parTransId="{116C6F29-7D7B-46F8-B24E-FED24AE2F24F}" sibTransId="{F4D52EEB-CE11-42B0-BB04-FFDD5CE8049F}"/>
    <dgm:cxn modelId="{221D3071-B20C-46A1-8D03-025BB23FDB46}" type="presOf" srcId="{0982B7B1-0B32-4879-B493-56EB1C121DEE}" destId="{874FB886-9A87-4CBB-A609-F7CC52B4E27A}" srcOrd="0" destOrd="0" presId="urn:microsoft.com/office/officeart/2008/layout/VerticalCurvedList"/>
    <dgm:cxn modelId="{ACA68356-AF7C-49A0-AE54-F5DA3AA0E27D}" srcId="{6672CDC9-4ABC-4E32-875E-9F6AD10F7020}" destId="{1D0AE302-A7F1-485A-8FFF-B348F8B852FB}" srcOrd="0" destOrd="0" parTransId="{C0B44CDE-7A46-48CB-8F6E-1D73D8C5A859}" sibTransId="{0DCC4008-F59F-473F-B53F-8E6463600D32}"/>
    <dgm:cxn modelId="{334EDEA7-B191-4D7E-AAA7-75659987C14F}" type="presOf" srcId="{0DCC4008-F59F-473F-B53F-8E6463600D32}" destId="{98FF42A5-160E-4AE6-BBF6-B076A4D3855B}" srcOrd="0" destOrd="0" presId="urn:microsoft.com/office/officeart/2008/layout/VerticalCurvedList"/>
    <dgm:cxn modelId="{222D16C0-0512-4C04-9079-D7FB7E7D4C38}" type="presOf" srcId="{6672CDC9-4ABC-4E32-875E-9F6AD10F7020}" destId="{E8D88780-F0E3-4818-B03E-D47E7DB18569}" srcOrd="0" destOrd="0" presId="urn:microsoft.com/office/officeart/2008/layout/VerticalCurvedList"/>
    <dgm:cxn modelId="{12D2BBF7-09F4-4B16-A7D2-CC66C23C7E03}" srcId="{6672CDC9-4ABC-4E32-875E-9F6AD10F7020}" destId="{0F94F90D-4F72-47B0-BB5C-4F63F6FF71D8}" srcOrd="2" destOrd="0" parTransId="{DB3A22A8-01C6-4277-B24B-D095FE112B09}" sibTransId="{F79E99DD-7CB6-43B4-99CB-2F0562444AF1}"/>
    <dgm:cxn modelId="{3150CDFA-9A36-4BF6-B76E-C9AF23C2C9C1}" type="presOf" srcId="{1D0AE302-A7F1-485A-8FFF-B348F8B852FB}" destId="{A56F1EF8-B284-4336-AC1D-820CD5AEA4AB}" srcOrd="0" destOrd="0" presId="urn:microsoft.com/office/officeart/2008/layout/VerticalCurvedList"/>
    <dgm:cxn modelId="{9B37722D-3F74-41D7-B052-5799450EF511}" type="presParOf" srcId="{E8D88780-F0E3-4818-B03E-D47E7DB18569}" destId="{85AC116B-0FC8-469E-9FFE-6BC01245016C}" srcOrd="0" destOrd="0" presId="urn:microsoft.com/office/officeart/2008/layout/VerticalCurvedList"/>
    <dgm:cxn modelId="{DA8488D0-642A-4200-A7A9-8F86B81A2D84}" type="presParOf" srcId="{85AC116B-0FC8-469E-9FFE-6BC01245016C}" destId="{D236CFB1-BC0D-4262-AE87-900B70BEA7C0}" srcOrd="0" destOrd="0" presId="urn:microsoft.com/office/officeart/2008/layout/VerticalCurvedList"/>
    <dgm:cxn modelId="{8AFAB8E3-E83E-48B2-942B-AB1C5C0EA6F7}" type="presParOf" srcId="{D236CFB1-BC0D-4262-AE87-900B70BEA7C0}" destId="{785AE65D-9D14-4D94-958A-8455A79EFE83}" srcOrd="0" destOrd="0" presId="urn:microsoft.com/office/officeart/2008/layout/VerticalCurvedList"/>
    <dgm:cxn modelId="{017D49F4-1BD1-4B0C-B734-77FD4F045088}" type="presParOf" srcId="{D236CFB1-BC0D-4262-AE87-900B70BEA7C0}" destId="{98FF42A5-160E-4AE6-BBF6-B076A4D3855B}" srcOrd="1" destOrd="0" presId="urn:microsoft.com/office/officeart/2008/layout/VerticalCurvedList"/>
    <dgm:cxn modelId="{66457355-BA75-467E-B0CE-3F1344A9978F}" type="presParOf" srcId="{D236CFB1-BC0D-4262-AE87-900B70BEA7C0}" destId="{71D8D68B-396A-45DB-A535-1930CF662A0A}" srcOrd="2" destOrd="0" presId="urn:microsoft.com/office/officeart/2008/layout/VerticalCurvedList"/>
    <dgm:cxn modelId="{5FFC999D-7137-4BB7-BAFE-1FC4A656BE1D}" type="presParOf" srcId="{D236CFB1-BC0D-4262-AE87-900B70BEA7C0}" destId="{6F9F4972-4836-42E2-B2AB-C207104CA564}" srcOrd="3" destOrd="0" presId="urn:microsoft.com/office/officeart/2008/layout/VerticalCurvedList"/>
    <dgm:cxn modelId="{29B5D3D8-0A8E-45EF-A01A-995602A68214}" type="presParOf" srcId="{85AC116B-0FC8-469E-9FFE-6BC01245016C}" destId="{A56F1EF8-B284-4336-AC1D-820CD5AEA4AB}" srcOrd="1" destOrd="0" presId="urn:microsoft.com/office/officeart/2008/layout/VerticalCurvedList"/>
    <dgm:cxn modelId="{636D4CA1-4A83-4663-9983-579D0A3CDB77}" type="presParOf" srcId="{85AC116B-0FC8-469E-9FFE-6BC01245016C}" destId="{6936092D-54F9-41A7-98D2-82DF8BA2F716}" srcOrd="2" destOrd="0" presId="urn:microsoft.com/office/officeart/2008/layout/VerticalCurvedList"/>
    <dgm:cxn modelId="{AC363626-A0B6-4EF2-83DC-5B969EC1672F}" type="presParOf" srcId="{6936092D-54F9-41A7-98D2-82DF8BA2F716}" destId="{1ADB0F7C-9A0E-43ED-991A-4D70D9627E2A}" srcOrd="0" destOrd="0" presId="urn:microsoft.com/office/officeart/2008/layout/VerticalCurvedList"/>
    <dgm:cxn modelId="{963A59F9-C8A3-4B2F-8C8B-A82C0925905C}" type="presParOf" srcId="{85AC116B-0FC8-469E-9FFE-6BC01245016C}" destId="{874FB886-9A87-4CBB-A609-F7CC52B4E27A}" srcOrd="3" destOrd="0" presId="urn:microsoft.com/office/officeart/2008/layout/VerticalCurvedList"/>
    <dgm:cxn modelId="{E501A7C8-AAF4-4F2D-BC1E-CAB89F61BA6B}" type="presParOf" srcId="{85AC116B-0FC8-469E-9FFE-6BC01245016C}" destId="{545D6E51-459C-4D3C-8937-42705C93FE6A}" srcOrd="4" destOrd="0" presId="urn:microsoft.com/office/officeart/2008/layout/VerticalCurvedList"/>
    <dgm:cxn modelId="{9D9ECDEC-23E2-443A-833D-F4A5AC1A3448}" type="presParOf" srcId="{545D6E51-459C-4D3C-8937-42705C93FE6A}" destId="{81B677A4-93FF-468A-9859-7CA5F4915185}" srcOrd="0" destOrd="0" presId="urn:microsoft.com/office/officeart/2008/layout/VerticalCurvedList"/>
    <dgm:cxn modelId="{5F0451BA-63B7-485D-ADF2-9C92930F6CF0}" type="presParOf" srcId="{85AC116B-0FC8-469E-9FFE-6BC01245016C}" destId="{356655EF-386E-4E47-8AC4-38AB2D02EA93}" srcOrd="5" destOrd="0" presId="urn:microsoft.com/office/officeart/2008/layout/VerticalCurvedList"/>
    <dgm:cxn modelId="{368C7B8E-0540-451E-9719-92BF840CCBA8}" type="presParOf" srcId="{85AC116B-0FC8-469E-9FFE-6BC01245016C}" destId="{4D19168C-30C6-45F9-B745-350B6BB59918}" srcOrd="6" destOrd="0" presId="urn:microsoft.com/office/officeart/2008/layout/VerticalCurvedList"/>
    <dgm:cxn modelId="{184C3793-9761-43E4-9A55-B5B7ACD11B14}" type="presParOf" srcId="{4D19168C-30C6-45F9-B745-350B6BB59918}" destId="{65A13891-8559-47CA-8402-DF4E98A2E4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E3DAA9-864C-496C-A07C-8D2509CD694B}"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73309258-3433-4873-B63F-AF825F678E5F}">
      <dgm:prSet phldrT="[Text]" phldr="1"/>
      <dgm:spPr/>
      <dgm:t>
        <a:bodyPr/>
        <a:lstStyle/>
        <a:p>
          <a:endParaRPr lang="en-US" dirty="0"/>
        </a:p>
      </dgm:t>
    </dgm:pt>
    <dgm:pt modelId="{AA9BD4F4-F13B-4C05-B8E1-96B661049246}" type="parTrans" cxnId="{86B7E451-9BCC-43DD-975B-8B7B731ABE41}">
      <dgm:prSet/>
      <dgm:spPr/>
      <dgm:t>
        <a:bodyPr/>
        <a:lstStyle/>
        <a:p>
          <a:endParaRPr lang="en-US"/>
        </a:p>
      </dgm:t>
    </dgm:pt>
    <dgm:pt modelId="{7A1946F0-C61A-40ED-8DD3-F5803DE95CBB}" type="sibTrans" cxnId="{86B7E451-9BCC-43DD-975B-8B7B731ABE41}">
      <dgm:prSet/>
      <dgm:spPr/>
      <dgm:t>
        <a:bodyPr/>
        <a:lstStyle/>
        <a:p>
          <a:endParaRPr lang="en-US"/>
        </a:p>
      </dgm:t>
    </dgm:pt>
    <dgm:pt modelId="{22E0AB64-5BB2-4FB7-A069-F24334AD5537}">
      <dgm:prSet phldrT="[Text]" phldr="1"/>
      <dgm:spPr/>
      <dgm:t>
        <a:bodyPr/>
        <a:lstStyle/>
        <a:p>
          <a:endParaRPr lang="en-US"/>
        </a:p>
      </dgm:t>
    </dgm:pt>
    <dgm:pt modelId="{91D48129-5DC5-46D9-A189-752C1222FD21}" type="parTrans" cxnId="{A67AEDEC-AF4B-4BE4-888C-FCD68088C5F3}">
      <dgm:prSet/>
      <dgm:spPr/>
      <dgm:t>
        <a:bodyPr/>
        <a:lstStyle/>
        <a:p>
          <a:endParaRPr lang="en-US"/>
        </a:p>
      </dgm:t>
    </dgm:pt>
    <dgm:pt modelId="{A3FECAA7-6B11-470E-BAD2-CD06789820F4}" type="sibTrans" cxnId="{A67AEDEC-AF4B-4BE4-888C-FCD68088C5F3}">
      <dgm:prSet/>
      <dgm:spPr/>
      <dgm:t>
        <a:bodyPr/>
        <a:lstStyle/>
        <a:p>
          <a:endParaRPr lang="en-US"/>
        </a:p>
      </dgm:t>
    </dgm:pt>
    <dgm:pt modelId="{3631820B-61BF-47E1-9466-A7F1ECD46C53}">
      <dgm:prSet phldrT="[Text]" phldr="1"/>
      <dgm:spPr/>
      <dgm:t>
        <a:bodyPr/>
        <a:lstStyle/>
        <a:p>
          <a:endParaRPr lang="en-US"/>
        </a:p>
      </dgm:t>
    </dgm:pt>
    <dgm:pt modelId="{A34483CC-EA0C-4D32-8105-B4DA89656418}" type="parTrans" cxnId="{8493B258-4259-4BE4-A3C9-6DE601693820}">
      <dgm:prSet/>
      <dgm:spPr/>
      <dgm:t>
        <a:bodyPr/>
        <a:lstStyle/>
        <a:p>
          <a:endParaRPr lang="en-US"/>
        </a:p>
      </dgm:t>
    </dgm:pt>
    <dgm:pt modelId="{40193CDA-86E1-4550-84B7-53D56E36EABA}" type="sibTrans" cxnId="{8493B258-4259-4BE4-A3C9-6DE601693820}">
      <dgm:prSet/>
      <dgm:spPr/>
      <dgm:t>
        <a:bodyPr/>
        <a:lstStyle/>
        <a:p>
          <a:endParaRPr lang="en-US"/>
        </a:p>
      </dgm:t>
    </dgm:pt>
    <dgm:pt modelId="{5E0C3F06-9F62-44BF-B63A-CDFFC6FA7814}">
      <dgm:prSet phldrT="[Text]" phldr="1"/>
      <dgm:spPr/>
      <dgm:t>
        <a:bodyPr/>
        <a:lstStyle/>
        <a:p>
          <a:endParaRPr lang="en-US"/>
        </a:p>
      </dgm:t>
    </dgm:pt>
    <dgm:pt modelId="{2A58EAC8-D234-4C64-A32C-136CCECED48B}" type="parTrans" cxnId="{E1D0A8FC-CF48-44D1-B738-2676EBFF02F5}">
      <dgm:prSet/>
      <dgm:spPr/>
      <dgm:t>
        <a:bodyPr/>
        <a:lstStyle/>
        <a:p>
          <a:endParaRPr lang="en-US"/>
        </a:p>
      </dgm:t>
    </dgm:pt>
    <dgm:pt modelId="{A660EA34-944E-421F-8C8C-1616E04C2580}" type="sibTrans" cxnId="{E1D0A8FC-CF48-44D1-B738-2676EBFF02F5}">
      <dgm:prSet/>
      <dgm:spPr/>
      <dgm:t>
        <a:bodyPr/>
        <a:lstStyle/>
        <a:p>
          <a:endParaRPr lang="en-US"/>
        </a:p>
      </dgm:t>
    </dgm:pt>
    <dgm:pt modelId="{C26AE30F-2273-4687-ACA3-A11E454FDD92}">
      <dgm:prSet phldrT="[Text]" phldr="1"/>
      <dgm:spPr/>
      <dgm:t>
        <a:bodyPr/>
        <a:lstStyle/>
        <a:p>
          <a:endParaRPr lang="en-US"/>
        </a:p>
      </dgm:t>
    </dgm:pt>
    <dgm:pt modelId="{DE860243-1F2D-40A6-87F4-0391F841D0DD}" type="parTrans" cxnId="{9531ED89-0067-41C4-AE52-72A67C1B3715}">
      <dgm:prSet/>
      <dgm:spPr/>
      <dgm:t>
        <a:bodyPr/>
        <a:lstStyle/>
        <a:p>
          <a:endParaRPr lang="en-US"/>
        </a:p>
      </dgm:t>
    </dgm:pt>
    <dgm:pt modelId="{55A53BD1-BA4A-44B6-AD06-574DB4E14023}" type="sibTrans" cxnId="{9531ED89-0067-41C4-AE52-72A67C1B3715}">
      <dgm:prSet/>
      <dgm:spPr/>
      <dgm:t>
        <a:bodyPr/>
        <a:lstStyle/>
        <a:p>
          <a:endParaRPr lang="en-US"/>
        </a:p>
      </dgm:t>
    </dgm:pt>
    <dgm:pt modelId="{A8833DD4-8CEC-4BE1-BDF2-B67102AD73BF}">
      <dgm:prSet phldrT="[Text]" phldr="1"/>
      <dgm:spPr/>
      <dgm:t>
        <a:bodyPr/>
        <a:lstStyle/>
        <a:p>
          <a:endParaRPr lang="en-US"/>
        </a:p>
      </dgm:t>
    </dgm:pt>
    <dgm:pt modelId="{2D96BB7A-8470-4938-AFA6-5D028F0CD259}" type="parTrans" cxnId="{A7BBF9A5-AD2B-45A2-9733-29827AB71C55}">
      <dgm:prSet/>
      <dgm:spPr/>
      <dgm:t>
        <a:bodyPr/>
        <a:lstStyle/>
        <a:p>
          <a:endParaRPr lang="en-US"/>
        </a:p>
      </dgm:t>
    </dgm:pt>
    <dgm:pt modelId="{5D4304C3-7EC7-475D-A048-7E29EB455AC4}" type="sibTrans" cxnId="{A7BBF9A5-AD2B-45A2-9733-29827AB71C55}">
      <dgm:prSet/>
      <dgm:spPr/>
      <dgm:t>
        <a:bodyPr/>
        <a:lstStyle/>
        <a:p>
          <a:endParaRPr lang="en-US"/>
        </a:p>
      </dgm:t>
    </dgm:pt>
    <dgm:pt modelId="{2740CDCF-B46B-4933-826E-3D1603CA9D96}">
      <dgm:prSet/>
      <dgm:spPr/>
      <dgm:t>
        <a:bodyPr/>
        <a:lstStyle/>
        <a:p>
          <a:r>
            <a:rPr lang="en-US" dirty="0"/>
            <a:t>Text</a:t>
          </a:r>
        </a:p>
      </dgm:t>
    </dgm:pt>
    <dgm:pt modelId="{0119F5E5-53CC-476D-9193-E3D0D5F54E7E}" type="parTrans" cxnId="{A1FDDADC-A343-47A5-A661-FAB3DB5F4EE6}">
      <dgm:prSet/>
      <dgm:spPr/>
      <dgm:t>
        <a:bodyPr/>
        <a:lstStyle/>
        <a:p>
          <a:endParaRPr lang="en-US"/>
        </a:p>
      </dgm:t>
    </dgm:pt>
    <dgm:pt modelId="{97A18560-D89F-41F5-A654-AC0A0817A0C0}" type="sibTrans" cxnId="{A1FDDADC-A343-47A5-A661-FAB3DB5F4EE6}">
      <dgm:prSet/>
      <dgm:spPr/>
      <dgm:t>
        <a:bodyPr/>
        <a:lstStyle/>
        <a:p>
          <a:endParaRPr lang="en-US"/>
        </a:p>
      </dgm:t>
    </dgm:pt>
    <dgm:pt modelId="{5BAC3912-1CD2-4544-B004-FC908AB11B27}">
      <dgm:prSet/>
      <dgm:spPr/>
      <dgm:t>
        <a:bodyPr/>
        <a:lstStyle/>
        <a:p>
          <a:r>
            <a:rPr lang="en-US" dirty="0"/>
            <a:t>Text</a:t>
          </a:r>
        </a:p>
      </dgm:t>
    </dgm:pt>
    <dgm:pt modelId="{F6DC9638-0822-4621-86AF-83014F1A1312}" type="parTrans" cxnId="{A1601FA4-204C-4615-A6D5-C0BFDFA1010E}">
      <dgm:prSet/>
      <dgm:spPr/>
      <dgm:t>
        <a:bodyPr/>
        <a:lstStyle/>
        <a:p>
          <a:endParaRPr lang="en-US"/>
        </a:p>
      </dgm:t>
    </dgm:pt>
    <dgm:pt modelId="{D2EF906E-DC0A-423E-BFC3-50D294EC4941}" type="sibTrans" cxnId="{A1601FA4-204C-4615-A6D5-C0BFDFA1010E}">
      <dgm:prSet/>
      <dgm:spPr/>
      <dgm:t>
        <a:bodyPr/>
        <a:lstStyle/>
        <a:p>
          <a:endParaRPr lang="en-US"/>
        </a:p>
      </dgm:t>
    </dgm:pt>
    <dgm:pt modelId="{DFECB185-8274-4057-A8C4-681837C38A2F}">
      <dgm:prSet/>
      <dgm:spPr/>
      <dgm:t>
        <a:bodyPr/>
        <a:lstStyle/>
        <a:p>
          <a:r>
            <a:rPr lang="en-US" dirty="0"/>
            <a:t>Text </a:t>
          </a:r>
        </a:p>
      </dgm:t>
    </dgm:pt>
    <dgm:pt modelId="{495AB8A1-66C3-4DDD-AB09-3FEBCD9B803A}" type="parTrans" cxnId="{DB3AB13B-8FC2-46A5-8378-52E028A7E11E}">
      <dgm:prSet/>
      <dgm:spPr/>
      <dgm:t>
        <a:bodyPr/>
        <a:lstStyle/>
        <a:p>
          <a:endParaRPr lang="en-US"/>
        </a:p>
      </dgm:t>
    </dgm:pt>
    <dgm:pt modelId="{9594DEBC-8115-44C5-97EC-2EC2C5FAF886}" type="sibTrans" cxnId="{DB3AB13B-8FC2-46A5-8378-52E028A7E11E}">
      <dgm:prSet/>
      <dgm:spPr/>
      <dgm:t>
        <a:bodyPr/>
        <a:lstStyle/>
        <a:p>
          <a:endParaRPr lang="en-US"/>
        </a:p>
      </dgm:t>
    </dgm:pt>
    <dgm:pt modelId="{103A81E3-3EA3-4738-A733-072DC8E15135}" type="pres">
      <dgm:prSet presAssocID="{7AE3DAA9-864C-496C-A07C-8D2509CD694B}" presName="Name0" presStyleCnt="0">
        <dgm:presLayoutVars>
          <dgm:dir/>
          <dgm:animLvl val="lvl"/>
          <dgm:resizeHandles/>
        </dgm:presLayoutVars>
      </dgm:prSet>
      <dgm:spPr/>
    </dgm:pt>
    <dgm:pt modelId="{C14A6134-B980-42B5-8CC0-8976F637DC1E}" type="pres">
      <dgm:prSet presAssocID="{73309258-3433-4873-B63F-AF825F678E5F}" presName="linNode" presStyleCnt="0"/>
      <dgm:spPr/>
    </dgm:pt>
    <dgm:pt modelId="{223C0F52-CD3D-4424-9836-567CCACDC56C}" type="pres">
      <dgm:prSet presAssocID="{73309258-3433-4873-B63F-AF825F678E5F}" presName="parentShp" presStyleLbl="node1" presStyleIdx="0" presStyleCnt="3">
        <dgm:presLayoutVars>
          <dgm:bulletEnabled val="1"/>
        </dgm:presLayoutVars>
      </dgm:prSet>
      <dgm:spPr/>
    </dgm:pt>
    <dgm:pt modelId="{9AFE444A-F6AD-42D4-BA35-E42117B7C4EC}" type="pres">
      <dgm:prSet presAssocID="{73309258-3433-4873-B63F-AF825F678E5F}" presName="childShp" presStyleLbl="bgAccFollowNode1" presStyleIdx="0" presStyleCnt="3">
        <dgm:presLayoutVars>
          <dgm:bulletEnabled val="1"/>
        </dgm:presLayoutVars>
      </dgm:prSet>
      <dgm:spPr/>
    </dgm:pt>
    <dgm:pt modelId="{2E58E42C-4DCB-4A22-9B05-850238F1F582}" type="pres">
      <dgm:prSet presAssocID="{7A1946F0-C61A-40ED-8DD3-F5803DE95CBB}" presName="spacing" presStyleCnt="0"/>
      <dgm:spPr/>
    </dgm:pt>
    <dgm:pt modelId="{2BD2316F-F734-4DD5-AD6A-B617E30EA892}" type="pres">
      <dgm:prSet presAssocID="{5E0C3F06-9F62-44BF-B63A-CDFFC6FA7814}" presName="linNode" presStyleCnt="0"/>
      <dgm:spPr/>
    </dgm:pt>
    <dgm:pt modelId="{525974CA-23C3-4174-8754-A5A0EBDD9AEB}" type="pres">
      <dgm:prSet presAssocID="{5E0C3F06-9F62-44BF-B63A-CDFFC6FA7814}" presName="parentShp" presStyleLbl="node1" presStyleIdx="1" presStyleCnt="3">
        <dgm:presLayoutVars>
          <dgm:bulletEnabled val="1"/>
        </dgm:presLayoutVars>
      </dgm:prSet>
      <dgm:spPr/>
    </dgm:pt>
    <dgm:pt modelId="{CDA84BB0-D124-4B00-9825-00B2AA8EFD41}" type="pres">
      <dgm:prSet presAssocID="{5E0C3F06-9F62-44BF-B63A-CDFFC6FA7814}" presName="childShp" presStyleLbl="bgAccFollowNode1" presStyleIdx="1" presStyleCnt="3">
        <dgm:presLayoutVars>
          <dgm:bulletEnabled val="1"/>
        </dgm:presLayoutVars>
      </dgm:prSet>
      <dgm:spPr/>
    </dgm:pt>
    <dgm:pt modelId="{C4D08E1D-85B8-40A8-A65A-5275C6E55025}" type="pres">
      <dgm:prSet presAssocID="{A660EA34-944E-421F-8C8C-1616E04C2580}" presName="spacing" presStyleCnt="0"/>
      <dgm:spPr/>
    </dgm:pt>
    <dgm:pt modelId="{6327F1CF-3AE5-4553-8BCD-4E46122E7FD0}" type="pres">
      <dgm:prSet presAssocID="{2740CDCF-B46B-4933-826E-3D1603CA9D96}" presName="linNode" presStyleCnt="0"/>
      <dgm:spPr/>
    </dgm:pt>
    <dgm:pt modelId="{18694548-9792-4463-964E-5DA73D834736}" type="pres">
      <dgm:prSet presAssocID="{2740CDCF-B46B-4933-826E-3D1603CA9D96}" presName="parentShp" presStyleLbl="node1" presStyleIdx="2" presStyleCnt="3">
        <dgm:presLayoutVars>
          <dgm:bulletEnabled val="1"/>
        </dgm:presLayoutVars>
      </dgm:prSet>
      <dgm:spPr/>
    </dgm:pt>
    <dgm:pt modelId="{356E6CE9-4664-4CF6-B546-D7987BDF0D6C}" type="pres">
      <dgm:prSet presAssocID="{2740CDCF-B46B-4933-826E-3D1603CA9D96}" presName="childShp" presStyleLbl="bgAccFollowNode1" presStyleIdx="2" presStyleCnt="3">
        <dgm:presLayoutVars>
          <dgm:bulletEnabled val="1"/>
        </dgm:presLayoutVars>
      </dgm:prSet>
      <dgm:spPr/>
    </dgm:pt>
  </dgm:ptLst>
  <dgm:cxnLst>
    <dgm:cxn modelId="{5D09DA08-F486-4B56-8FC5-48F8D997D69F}" type="presOf" srcId="{7AE3DAA9-864C-496C-A07C-8D2509CD694B}" destId="{103A81E3-3EA3-4738-A733-072DC8E15135}" srcOrd="0" destOrd="0" presId="urn:microsoft.com/office/officeart/2005/8/layout/vList6"/>
    <dgm:cxn modelId="{51F90F0E-1EB6-4D46-BB69-218B367AC424}" type="presOf" srcId="{3631820B-61BF-47E1-9466-A7F1ECD46C53}" destId="{9AFE444A-F6AD-42D4-BA35-E42117B7C4EC}" srcOrd="0" destOrd="1" presId="urn:microsoft.com/office/officeart/2005/8/layout/vList6"/>
    <dgm:cxn modelId="{C879FD1D-B037-4A2B-A77B-58B10F2F075E}" type="presOf" srcId="{2740CDCF-B46B-4933-826E-3D1603CA9D96}" destId="{18694548-9792-4463-964E-5DA73D834736}" srcOrd="0" destOrd="0" presId="urn:microsoft.com/office/officeart/2005/8/layout/vList6"/>
    <dgm:cxn modelId="{C87C382B-79DA-43FC-9466-5EB4107E5D4E}" type="presOf" srcId="{5E0C3F06-9F62-44BF-B63A-CDFFC6FA7814}" destId="{525974CA-23C3-4174-8754-A5A0EBDD9AEB}" srcOrd="0" destOrd="0" presId="urn:microsoft.com/office/officeart/2005/8/layout/vList6"/>
    <dgm:cxn modelId="{DB3AB13B-8FC2-46A5-8378-52E028A7E11E}" srcId="{2740CDCF-B46B-4933-826E-3D1603CA9D96}" destId="{DFECB185-8274-4057-A8C4-681837C38A2F}" srcOrd="1" destOrd="0" parTransId="{495AB8A1-66C3-4DDD-AB09-3FEBCD9B803A}" sibTransId="{9594DEBC-8115-44C5-97EC-2EC2C5FAF886}"/>
    <dgm:cxn modelId="{218DFB5F-AA0F-45D7-80A1-BE5DB7A2A1EC}" type="presOf" srcId="{A8833DD4-8CEC-4BE1-BDF2-B67102AD73BF}" destId="{CDA84BB0-D124-4B00-9825-00B2AA8EFD41}" srcOrd="0" destOrd="1" presId="urn:microsoft.com/office/officeart/2005/8/layout/vList6"/>
    <dgm:cxn modelId="{86B7E451-9BCC-43DD-975B-8B7B731ABE41}" srcId="{7AE3DAA9-864C-496C-A07C-8D2509CD694B}" destId="{73309258-3433-4873-B63F-AF825F678E5F}" srcOrd="0" destOrd="0" parTransId="{AA9BD4F4-F13B-4C05-B8E1-96B661049246}" sibTransId="{7A1946F0-C61A-40ED-8DD3-F5803DE95CBB}"/>
    <dgm:cxn modelId="{ECB0BB53-8C68-4844-B631-23F3B4911D0C}" type="presOf" srcId="{73309258-3433-4873-B63F-AF825F678E5F}" destId="{223C0F52-CD3D-4424-9836-567CCACDC56C}" srcOrd="0" destOrd="0" presId="urn:microsoft.com/office/officeart/2005/8/layout/vList6"/>
    <dgm:cxn modelId="{8493B258-4259-4BE4-A3C9-6DE601693820}" srcId="{73309258-3433-4873-B63F-AF825F678E5F}" destId="{3631820B-61BF-47E1-9466-A7F1ECD46C53}" srcOrd="1" destOrd="0" parTransId="{A34483CC-EA0C-4D32-8105-B4DA89656418}" sibTransId="{40193CDA-86E1-4550-84B7-53D56E36EABA}"/>
    <dgm:cxn modelId="{E185247A-7F94-4D63-BB63-D33025A1286D}" type="presOf" srcId="{C26AE30F-2273-4687-ACA3-A11E454FDD92}" destId="{CDA84BB0-D124-4B00-9825-00B2AA8EFD41}" srcOrd="0" destOrd="0" presId="urn:microsoft.com/office/officeart/2005/8/layout/vList6"/>
    <dgm:cxn modelId="{61D59A7F-4A6C-48C9-B5BA-8B254E6C53E7}" type="presOf" srcId="{5BAC3912-1CD2-4544-B004-FC908AB11B27}" destId="{356E6CE9-4664-4CF6-B546-D7987BDF0D6C}" srcOrd="0" destOrd="0" presId="urn:microsoft.com/office/officeart/2005/8/layout/vList6"/>
    <dgm:cxn modelId="{9531ED89-0067-41C4-AE52-72A67C1B3715}" srcId="{5E0C3F06-9F62-44BF-B63A-CDFFC6FA7814}" destId="{C26AE30F-2273-4687-ACA3-A11E454FDD92}" srcOrd="0" destOrd="0" parTransId="{DE860243-1F2D-40A6-87F4-0391F841D0DD}" sibTransId="{55A53BD1-BA4A-44B6-AD06-574DB4E14023}"/>
    <dgm:cxn modelId="{6DF8859D-A410-451B-8A15-C779BB257104}" type="presOf" srcId="{22E0AB64-5BB2-4FB7-A069-F24334AD5537}" destId="{9AFE444A-F6AD-42D4-BA35-E42117B7C4EC}" srcOrd="0" destOrd="0" presId="urn:microsoft.com/office/officeart/2005/8/layout/vList6"/>
    <dgm:cxn modelId="{A1601FA4-204C-4615-A6D5-C0BFDFA1010E}" srcId="{2740CDCF-B46B-4933-826E-3D1603CA9D96}" destId="{5BAC3912-1CD2-4544-B004-FC908AB11B27}" srcOrd="0" destOrd="0" parTransId="{F6DC9638-0822-4621-86AF-83014F1A1312}" sibTransId="{D2EF906E-DC0A-423E-BFC3-50D294EC4941}"/>
    <dgm:cxn modelId="{A7BBF9A5-AD2B-45A2-9733-29827AB71C55}" srcId="{5E0C3F06-9F62-44BF-B63A-CDFFC6FA7814}" destId="{A8833DD4-8CEC-4BE1-BDF2-B67102AD73BF}" srcOrd="1" destOrd="0" parTransId="{2D96BB7A-8470-4938-AFA6-5D028F0CD259}" sibTransId="{5D4304C3-7EC7-475D-A048-7E29EB455AC4}"/>
    <dgm:cxn modelId="{384842A7-D34E-495A-A050-3D86C80966B5}" type="presOf" srcId="{DFECB185-8274-4057-A8C4-681837C38A2F}" destId="{356E6CE9-4664-4CF6-B546-D7987BDF0D6C}" srcOrd="0" destOrd="1" presId="urn:microsoft.com/office/officeart/2005/8/layout/vList6"/>
    <dgm:cxn modelId="{A1FDDADC-A343-47A5-A661-FAB3DB5F4EE6}" srcId="{7AE3DAA9-864C-496C-A07C-8D2509CD694B}" destId="{2740CDCF-B46B-4933-826E-3D1603CA9D96}" srcOrd="2" destOrd="0" parTransId="{0119F5E5-53CC-476D-9193-E3D0D5F54E7E}" sibTransId="{97A18560-D89F-41F5-A654-AC0A0817A0C0}"/>
    <dgm:cxn modelId="{A67AEDEC-AF4B-4BE4-888C-FCD68088C5F3}" srcId="{73309258-3433-4873-B63F-AF825F678E5F}" destId="{22E0AB64-5BB2-4FB7-A069-F24334AD5537}" srcOrd="0" destOrd="0" parTransId="{91D48129-5DC5-46D9-A189-752C1222FD21}" sibTransId="{A3FECAA7-6B11-470E-BAD2-CD06789820F4}"/>
    <dgm:cxn modelId="{E1D0A8FC-CF48-44D1-B738-2676EBFF02F5}" srcId="{7AE3DAA9-864C-496C-A07C-8D2509CD694B}" destId="{5E0C3F06-9F62-44BF-B63A-CDFFC6FA7814}" srcOrd="1" destOrd="0" parTransId="{2A58EAC8-D234-4C64-A32C-136CCECED48B}" sibTransId="{A660EA34-944E-421F-8C8C-1616E04C2580}"/>
    <dgm:cxn modelId="{9DFB229F-601E-46F0-8A88-569ADAE88B49}" type="presParOf" srcId="{103A81E3-3EA3-4738-A733-072DC8E15135}" destId="{C14A6134-B980-42B5-8CC0-8976F637DC1E}" srcOrd="0" destOrd="0" presId="urn:microsoft.com/office/officeart/2005/8/layout/vList6"/>
    <dgm:cxn modelId="{3690486B-BE36-46AD-A780-3AFA54E8F398}" type="presParOf" srcId="{C14A6134-B980-42B5-8CC0-8976F637DC1E}" destId="{223C0F52-CD3D-4424-9836-567CCACDC56C}" srcOrd="0" destOrd="0" presId="urn:microsoft.com/office/officeart/2005/8/layout/vList6"/>
    <dgm:cxn modelId="{6FEB6541-B5CA-458C-923B-49D021C7B332}" type="presParOf" srcId="{C14A6134-B980-42B5-8CC0-8976F637DC1E}" destId="{9AFE444A-F6AD-42D4-BA35-E42117B7C4EC}" srcOrd="1" destOrd="0" presId="urn:microsoft.com/office/officeart/2005/8/layout/vList6"/>
    <dgm:cxn modelId="{E21D7098-8EE9-4AA3-BA02-AD24A8885D14}" type="presParOf" srcId="{103A81E3-3EA3-4738-A733-072DC8E15135}" destId="{2E58E42C-4DCB-4A22-9B05-850238F1F582}" srcOrd="1" destOrd="0" presId="urn:microsoft.com/office/officeart/2005/8/layout/vList6"/>
    <dgm:cxn modelId="{3A4A4826-52ED-41F2-83C1-E270ABFC28D9}" type="presParOf" srcId="{103A81E3-3EA3-4738-A733-072DC8E15135}" destId="{2BD2316F-F734-4DD5-AD6A-B617E30EA892}" srcOrd="2" destOrd="0" presId="urn:microsoft.com/office/officeart/2005/8/layout/vList6"/>
    <dgm:cxn modelId="{EE786BDF-D5E6-4728-8B45-535EB26EE898}" type="presParOf" srcId="{2BD2316F-F734-4DD5-AD6A-B617E30EA892}" destId="{525974CA-23C3-4174-8754-A5A0EBDD9AEB}" srcOrd="0" destOrd="0" presId="urn:microsoft.com/office/officeart/2005/8/layout/vList6"/>
    <dgm:cxn modelId="{5326BB7F-23CA-4240-A35D-996B713BD0B9}" type="presParOf" srcId="{2BD2316F-F734-4DD5-AD6A-B617E30EA892}" destId="{CDA84BB0-D124-4B00-9825-00B2AA8EFD41}" srcOrd="1" destOrd="0" presId="urn:microsoft.com/office/officeart/2005/8/layout/vList6"/>
    <dgm:cxn modelId="{D6E032E8-8FC1-4AC2-BAA2-B0E535D6A16D}" type="presParOf" srcId="{103A81E3-3EA3-4738-A733-072DC8E15135}" destId="{C4D08E1D-85B8-40A8-A65A-5275C6E55025}" srcOrd="3" destOrd="0" presId="urn:microsoft.com/office/officeart/2005/8/layout/vList6"/>
    <dgm:cxn modelId="{3C65EE8A-FB64-43C1-95E7-ECD4D2AD3194}" type="presParOf" srcId="{103A81E3-3EA3-4738-A733-072DC8E15135}" destId="{6327F1CF-3AE5-4553-8BCD-4E46122E7FD0}" srcOrd="4" destOrd="0" presId="urn:microsoft.com/office/officeart/2005/8/layout/vList6"/>
    <dgm:cxn modelId="{5B2A6C1C-D88B-4462-BF24-959AD1A5B21F}" type="presParOf" srcId="{6327F1CF-3AE5-4553-8BCD-4E46122E7FD0}" destId="{18694548-9792-4463-964E-5DA73D834736}" srcOrd="0" destOrd="0" presId="urn:microsoft.com/office/officeart/2005/8/layout/vList6"/>
    <dgm:cxn modelId="{32A0FC50-5028-49A9-ADCE-F7D92EF941FE}" type="presParOf" srcId="{6327F1CF-3AE5-4553-8BCD-4E46122E7FD0}" destId="{356E6CE9-4664-4CF6-B546-D7987BDF0D6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7EEB22-33C6-46B6-B2A3-6B980DA7BEC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7EC4459-C033-4413-9526-DAB0AF3AC01B}">
      <dgm:prSet phldrT="[Text]"/>
      <dgm:spPr/>
      <dgm:t>
        <a:bodyPr/>
        <a:lstStyle/>
        <a:p>
          <a:r>
            <a:rPr lang="en-US" dirty="0"/>
            <a:t>Me</a:t>
          </a:r>
        </a:p>
      </dgm:t>
    </dgm:pt>
    <dgm:pt modelId="{A5E2E70C-3A8C-4FC6-89A1-AFDDE6BA7809}" type="parTrans" cxnId="{47C80520-47AC-4A07-93B2-92237EFA4F01}">
      <dgm:prSet/>
      <dgm:spPr/>
      <dgm:t>
        <a:bodyPr/>
        <a:lstStyle/>
        <a:p>
          <a:endParaRPr lang="en-US"/>
        </a:p>
      </dgm:t>
    </dgm:pt>
    <dgm:pt modelId="{1F2958E5-EDCB-4D81-AA3D-4E9D133C3322}" type="sibTrans" cxnId="{47C80520-47AC-4A07-93B2-92237EFA4F01}">
      <dgm:prSet/>
      <dgm:spPr/>
      <dgm:t>
        <a:bodyPr/>
        <a:lstStyle/>
        <a:p>
          <a:endParaRPr lang="en-US"/>
        </a:p>
      </dgm:t>
    </dgm:pt>
    <dgm:pt modelId="{855BACEE-1221-4749-AD54-4D772CB9F374}">
      <dgm:prSet phldrT="[Text]"/>
      <dgm:spPr/>
      <dgm:t>
        <a:bodyPr/>
        <a:lstStyle/>
        <a:p>
          <a:r>
            <a:rPr lang="en-US" dirty="0"/>
            <a:t>My School</a:t>
          </a:r>
        </a:p>
      </dgm:t>
    </dgm:pt>
    <dgm:pt modelId="{3C66A33B-1BB1-4C17-A7BE-E67BE029E0C5}" type="parTrans" cxnId="{7C0788E9-B5C8-42D8-87D5-291CACBB0E27}">
      <dgm:prSet/>
      <dgm:spPr/>
      <dgm:t>
        <a:bodyPr/>
        <a:lstStyle/>
        <a:p>
          <a:endParaRPr lang="en-US"/>
        </a:p>
      </dgm:t>
    </dgm:pt>
    <dgm:pt modelId="{8DA69BFD-B9B9-44D2-BF08-311EF5C16F14}" type="sibTrans" cxnId="{7C0788E9-B5C8-42D8-87D5-291CACBB0E27}">
      <dgm:prSet/>
      <dgm:spPr/>
      <dgm:t>
        <a:bodyPr/>
        <a:lstStyle/>
        <a:p>
          <a:endParaRPr lang="en-US"/>
        </a:p>
      </dgm:t>
    </dgm:pt>
    <dgm:pt modelId="{545D0026-D0E7-40DF-9D1D-E63EBDFEA512}">
      <dgm:prSet phldrT="[Text]"/>
      <dgm:spPr/>
      <dgm:t>
        <a:bodyPr/>
        <a:lstStyle/>
        <a:p>
          <a:r>
            <a:rPr lang="en-US" dirty="0"/>
            <a:t>My Past Experience</a:t>
          </a:r>
        </a:p>
      </dgm:t>
    </dgm:pt>
    <dgm:pt modelId="{E927D3F0-F38C-4FE5-A1FD-510968565659}" type="parTrans" cxnId="{1D0D991C-7F1B-47F4-A13A-70535CED2C95}">
      <dgm:prSet/>
      <dgm:spPr/>
      <dgm:t>
        <a:bodyPr/>
        <a:lstStyle/>
        <a:p>
          <a:endParaRPr lang="en-US"/>
        </a:p>
      </dgm:t>
    </dgm:pt>
    <dgm:pt modelId="{3FF35EAE-51F7-4750-8A60-3723A399AB31}" type="sibTrans" cxnId="{1D0D991C-7F1B-47F4-A13A-70535CED2C95}">
      <dgm:prSet/>
      <dgm:spPr/>
      <dgm:t>
        <a:bodyPr/>
        <a:lstStyle/>
        <a:p>
          <a:endParaRPr lang="en-US"/>
        </a:p>
      </dgm:t>
    </dgm:pt>
    <dgm:pt modelId="{F311F7A7-7167-4CC9-A764-70B2F8B4B5E6}" type="pres">
      <dgm:prSet presAssocID="{D37EEB22-33C6-46B6-B2A3-6B980DA7BEC4}" presName="Name0" presStyleCnt="0">
        <dgm:presLayoutVars>
          <dgm:dir/>
          <dgm:resizeHandles val="exact"/>
        </dgm:presLayoutVars>
      </dgm:prSet>
      <dgm:spPr/>
    </dgm:pt>
    <dgm:pt modelId="{650AC423-E7CA-49DC-ACBD-BFC566F2DCA4}" type="pres">
      <dgm:prSet presAssocID="{77EC4459-C033-4413-9526-DAB0AF3AC01B}" presName="compNode" presStyleCnt="0"/>
      <dgm:spPr/>
    </dgm:pt>
    <dgm:pt modelId="{934ACC91-A757-4AF7-9FF9-2F43ECC06582}" type="pres">
      <dgm:prSet presAssocID="{77EC4459-C033-4413-9526-DAB0AF3AC01B}" presName="pictRect" presStyleLbl="node1" presStyleIdx="0" presStyleCnt="3"/>
      <dgm:spPr/>
    </dgm:pt>
    <dgm:pt modelId="{6A0E222C-45F2-4B89-A2B3-A4822F35F24D}" type="pres">
      <dgm:prSet presAssocID="{77EC4459-C033-4413-9526-DAB0AF3AC01B}" presName="textRect" presStyleLbl="revTx" presStyleIdx="0" presStyleCnt="3">
        <dgm:presLayoutVars>
          <dgm:bulletEnabled val="1"/>
        </dgm:presLayoutVars>
      </dgm:prSet>
      <dgm:spPr/>
    </dgm:pt>
    <dgm:pt modelId="{518EBA42-7319-4454-B881-8C2EB005534D}" type="pres">
      <dgm:prSet presAssocID="{1F2958E5-EDCB-4D81-AA3D-4E9D133C3322}" presName="sibTrans" presStyleLbl="sibTrans2D1" presStyleIdx="0" presStyleCnt="0"/>
      <dgm:spPr/>
    </dgm:pt>
    <dgm:pt modelId="{B32AE4D7-6685-4E14-9662-9E48748C3BC8}" type="pres">
      <dgm:prSet presAssocID="{855BACEE-1221-4749-AD54-4D772CB9F374}" presName="compNode" presStyleCnt="0"/>
      <dgm:spPr/>
    </dgm:pt>
    <dgm:pt modelId="{CECC21C1-88A4-4735-8796-4F063BD31195}" type="pres">
      <dgm:prSet presAssocID="{855BACEE-1221-4749-AD54-4D772CB9F374}" presName="pictRect" presStyleLbl="node1" presStyleIdx="1" presStyleCnt="3"/>
      <dgm:spPr/>
    </dgm:pt>
    <dgm:pt modelId="{BC7619D2-4F09-4E96-89C3-81E0D10833BA}" type="pres">
      <dgm:prSet presAssocID="{855BACEE-1221-4749-AD54-4D772CB9F374}" presName="textRect" presStyleLbl="revTx" presStyleIdx="1" presStyleCnt="3">
        <dgm:presLayoutVars>
          <dgm:bulletEnabled val="1"/>
        </dgm:presLayoutVars>
      </dgm:prSet>
      <dgm:spPr/>
    </dgm:pt>
    <dgm:pt modelId="{4543F51F-C8FC-455D-AC21-84EBED9629F7}" type="pres">
      <dgm:prSet presAssocID="{8DA69BFD-B9B9-44D2-BF08-311EF5C16F14}" presName="sibTrans" presStyleLbl="sibTrans2D1" presStyleIdx="0" presStyleCnt="0"/>
      <dgm:spPr/>
    </dgm:pt>
    <dgm:pt modelId="{C7BB0B95-B0BE-419A-AF67-6A08E5719959}" type="pres">
      <dgm:prSet presAssocID="{545D0026-D0E7-40DF-9D1D-E63EBDFEA512}" presName="compNode" presStyleCnt="0"/>
      <dgm:spPr/>
    </dgm:pt>
    <dgm:pt modelId="{61618202-5BE9-4020-863C-0A04698F943D}" type="pres">
      <dgm:prSet presAssocID="{545D0026-D0E7-40DF-9D1D-E63EBDFEA512}" presName="pictRect" presStyleLbl="node1" presStyleIdx="2" presStyleCnt="3"/>
      <dgm:spPr/>
    </dgm:pt>
    <dgm:pt modelId="{C3DCAA81-6A4B-4C05-8429-83A72C1C457A}" type="pres">
      <dgm:prSet presAssocID="{545D0026-D0E7-40DF-9D1D-E63EBDFEA512}" presName="textRect" presStyleLbl="revTx" presStyleIdx="2" presStyleCnt="3">
        <dgm:presLayoutVars>
          <dgm:bulletEnabled val="1"/>
        </dgm:presLayoutVars>
      </dgm:prSet>
      <dgm:spPr/>
    </dgm:pt>
  </dgm:ptLst>
  <dgm:cxnLst>
    <dgm:cxn modelId="{811C0B16-A1BE-4740-AEF3-2C256CEC6BE4}" type="presOf" srcId="{77EC4459-C033-4413-9526-DAB0AF3AC01B}" destId="{6A0E222C-45F2-4B89-A2B3-A4822F35F24D}" srcOrd="0" destOrd="0" presId="urn:microsoft.com/office/officeart/2005/8/layout/pList1"/>
    <dgm:cxn modelId="{1D0D991C-7F1B-47F4-A13A-70535CED2C95}" srcId="{D37EEB22-33C6-46B6-B2A3-6B980DA7BEC4}" destId="{545D0026-D0E7-40DF-9D1D-E63EBDFEA512}" srcOrd="2" destOrd="0" parTransId="{E927D3F0-F38C-4FE5-A1FD-510968565659}" sibTransId="{3FF35EAE-51F7-4750-8A60-3723A399AB31}"/>
    <dgm:cxn modelId="{47C80520-47AC-4A07-93B2-92237EFA4F01}" srcId="{D37EEB22-33C6-46B6-B2A3-6B980DA7BEC4}" destId="{77EC4459-C033-4413-9526-DAB0AF3AC01B}" srcOrd="0" destOrd="0" parTransId="{A5E2E70C-3A8C-4FC6-89A1-AFDDE6BA7809}" sibTransId="{1F2958E5-EDCB-4D81-AA3D-4E9D133C3322}"/>
    <dgm:cxn modelId="{AF90CB53-7E8C-4281-B982-7011B834E855}" type="presOf" srcId="{D37EEB22-33C6-46B6-B2A3-6B980DA7BEC4}" destId="{F311F7A7-7167-4CC9-A764-70B2F8B4B5E6}" srcOrd="0" destOrd="0" presId="urn:microsoft.com/office/officeart/2005/8/layout/pList1"/>
    <dgm:cxn modelId="{5DE492AA-4591-4E6D-99D8-E33B67CF3E04}" type="presOf" srcId="{8DA69BFD-B9B9-44D2-BF08-311EF5C16F14}" destId="{4543F51F-C8FC-455D-AC21-84EBED9629F7}" srcOrd="0" destOrd="0" presId="urn:microsoft.com/office/officeart/2005/8/layout/pList1"/>
    <dgm:cxn modelId="{A5F8F9C7-6C17-4E83-88E4-18CEE9ECC55C}" type="presOf" srcId="{545D0026-D0E7-40DF-9D1D-E63EBDFEA512}" destId="{C3DCAA81-6A4B-4C05-8429-83A72C1C457A}" srcOrd="0" destOrd="0" presId="urn:microsoft.com/office/officeart/2005/8/layout/pList1"/>
    <dgm:cxn modelId="{7C0788E9-B5C8-42D8-87D5-291CACBB0E27}" srcId="{D37EEB22-33C6-46B6-B2A3-6B980DA7BEC4}" destId="{855BACEE-1221-4749-AD54-4D772CB9F374}" srcOrd="1" destOrd="0" parTransId="{3C66A33B-1BB1-4C17-A7BE-E67BE029E0C5}" sibTransId="{8DA69BFD-B9B9-44D2-BF08-311EF5C16F14}"/>
    <dgm:cxn modelId="{D5B7F5EF-96AD-4E05-B316-F238C317DD7C}" type="presOf" srcId="{855BACEE-1221-4749-AD54-4D772CB9F374}" destId="{BC7619D2-4F09-4E96-89C3-81E0D10833BA}" srcOrd="0" destOrd="0" presId="urn:microsoft.com/office/officeart/2005/8/layout/pList1"/>
    <dgm:cxn modelId="{34D609FC-DDFC-4695-ADD7-4CE0B983365F}" type="presOf" srcId="{1F2958E5-EDCB-4D81-AA3D-4E9D133C3322}" destId="{518EBA42-7319-4454-B881-8C2EB005534D}" srcOrd="0" destOrd="0" presId="urn:microsoft.com/office/officeart/2005/8/layout/pList1"/>
    <dgm:cxn modelId="{7399884C-79E9-474B-B788-A93F13364D56}" type="presParOf" srcId="{F311F7A7-7167-4CC9-A764-70B2F8B4B5E6}" destId="{650AC423-E7CA-49DC-ACBD-BFC566F2DCA4}" srcOrd="0" destOrd="0" presId="urn:microsoft.com/office/officeart/2005/8/layout/pList1"/>
    <dgm:cxn modelId="{F570F72A-C1ED-4432-9A4F-C75017A37F8A}" type="presParOf" srcId="{650AC423-E7CA-49DC-ACBD-BFC566F2DCA4}" destId="{934ACC91-A757-4AF7-9FF9-2F43ECC06582}" srcOrd="0" destOrd="0" presId="urn:microsoft.com/office/officeart/2005/8/layout/pList1"/>
    <dgm:cxn modelId="{B015A90D-6917-4FC4-9E16-E37766BDECC9}" type="presParOf" srcId="{650AC423-E7CA-49DC-ACBD-BFC566F2DCA4}" destId="{6A0E222C-45F2-4B89-A2B3-A4822F35F24D}" srcOrd="1" destOrd="0" presId="urn:microsoft.com/office/officeart/2005/8/layout/pList1"/>
    <dgm:cxn modelId="{B9CC8BA2-13FF-41DC-90ED-B2B0566735A9}" type="presParOf" srcId="{F311F7A7-7167-4CC9-A764-70B2F8B4B5E6}" destId="{518EBA42-7319-4454-B881-8C2EB005534D}" srcOrd="1" destOrd="0" presId="urn:microsoft.com/office/officeart/2005/8/layout/pList1"/>
    <dgm:cxn modelId="{14DC3554-7548-4D5D-B857-6E096ACB60F8}" type="presParOf" srcId="{F311F7A7-7167-4CC9-A764-70B2F8B4B5E6}" destId="{B32AE4D7-6685-4E14-9662-9E48748C3BC8}" srcOrd="2" destOrd="0" presId="urn:microsoft.com/office/officeart/2005/8/layout/pList1"/>
    <dgm:cxn modelId="{3F28E487-CD9C-42BB-A599-6E249A8E9E20}" type="presParOf" srcId="{B32AE4D7-6685-4E14-9662-9E48748C3BC8}" destId="{CECC21C1-88A4-4735-8796-4F063BD31195}" srcOrd="0" destOrd="0" presId="urn:microsoft.com/office/officeart/2005/8/layout/pList1"/>
    <dgm:cxn modelId="{72A160F0-DCC3-44B2-A8A8-1CFB826F42ED}" type="presParOf" srcId="{B32AE4D7-6685-4E14-9662-9E48748C3BC8}" destId="{BC7619D2-4F09-4E96-89C3-81E0D10833BA}" srcOrd="1" destOrd="0" presId="urn:microsoft.com/office/officeart/2005/8/layout/pList1"/>
    <dgm:cxn modelId="{42775FC5-F914-4754-9C34-CCE76456425D}" type="presParOf" srcId="{F311F7A7-7167-4CC9-A764-70B2F8B4B5E6}" destId="{4543F51F-C8FC-455D-AC21-84EBED9629F7}" srcOrd="3" destOrd="0" presId="urn:microsoft.com/office/officeart/2005/8/layout/pList1"/>
    <dgm:cxn modelId="{7BB81406-62B4-4F49-8AE6-6F5E848B5B8F}" type="presParOf" srcId="{F311F7A7-7167-4CC9-A764-70B2F8B4B5E6}" destId="{C7BB0B95-B0BE-419A-AF67-6A08E5719959}" srcOrd="4" destOrd="0" presId="urn:microsoft.com/office/officeart/2005/8/layout/pList1"/>
    <dgm:cxn modelId="{2FE6172C-8243-4C45-84A6-B967C15FF58E}" type="presParOf" srcId="{C7BB0B95-B0BE-419A-AF67-6A08E5719959}" destId="{61618202-5BE9-4020-863C-0A04698F943D}" srcOrd="0" destOrd="0" presId="urn:microsoft.com/office/officeart/2005/8/layout/pList1"/>
    <dgm:cxn modelId="{BCA7D57D-459B-41AE-A31A-269F48E09C18}" type="presParOf" srcId="{C7BB0B95-B0BE-419A-AF67-6A08E5719959}" destId="{C3DCAA81-6A4B-4C05-8429-83A72C1C457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253F3E-81FA-4EC7-8170-40C34C16C48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1F062C97-09F4-4B86-AEF0-A12770F85E9B}">
      <dgm:prSet phldrT="[Text]"/>
      <dgm:spPr/>
      <dgm:t>
        <a:bodyPr/>
        <a:lstStyle/>
        <a:p>
          <a:r>
            <a:rPr lang="en-US" dirty="0"/>
            <a:t>Data </a:t>
          </a:r>
        </a:p>
      </dgm:t>
    </dgm:pt>
    <dgm:pt modelId="{DCB3CA23-A1AB-465A-9252-D32629420231}" type="parTrans" cxnId="{3823D900-6896-48F5-9A48-EBFD67EA67B6}">
      <dgm:prSet/>
      <dgm:spPr/>
      <dgm:t>
        <a:bodyPr/>
        <a:lstStyle/>
        <a:p>
          <a:endParaRPr lang="en-US"/>
        </a:p>
      </dgm:t>
    </dgm:pt>
    <dgm:pt modelId="{C120B371-E47F-40C8-BD0D-F30AC61BE85C}" type="sibTrans" cxnId="{3823D900-6896-48F5-9A48-EBFD67EA67B6}">
      <dgm:prSet/>
      <dgm:spPr/>
      <dgm:t>
        <a:bodyPr/>
        <a:lstStyle/>
        <a:p>
          <a:endParaRPr lang="en-US"/>
        </a:p>
      </dgm:t>
    </dgm:pt>
    <dgm:pt modelId="{A3BE267A-09B1-4152-AA5D-E3A039AA8E79}">
      <dgm:prSet phldrT="[Text]"/>
      <dgm:spPr/>
      <dgm:t>
        <a:bodyPr/>
        <a:lstStyle/>
        <a:p>
          <a:r>
            <a:rPr lang="en-US" dirty="0"/>
            <a:t>Who was effected </a:t>
          </a:r>
        </a:p>
      </dgm:t>
    </dgm:pt>
    <dgm:pt modelId="{7D974C2D-8FF8-4DD9-9566-7A47D20E38B4}" type="parTrans" cxnId="{A66EEBD1-91AF-4ED5-89DA-05B8DF6A2A3C}">
      <dgm:prSet/>
      <dgm:spPr/>
      <dgm:t>
        <a:bodyPr/>
        <a:lstStyle/>
        <a:p>
          <a:endParaRPr lang="en-US"/>
        </a:p>
      </dgm:t>
    </dgm:pt>
    <dgm:pt modelId="{AC838B15-3ADA-4384-BA8E-1590A5D35C52}" type="sibTrans" cxnId="{A66EEBD1-91AF-4ED5-89DA-05B8DF6A2A3C}">
      <dgm:prSet/>
      <dgm:spPr/>
      <dgm:t>
        <a:bodyPr/>
        <a:lstStyle/>
        <a:p>
          <a:endParaRPr lang="en-US"/>
        </a:p>
      </dgm:t>
    </dgm:pt>
    <dgm:pt modelId="{754A4DFB-506E-4A33-A3D8-B934346A1726}">
      <dgm:prSet phldrT="[Text]"/>
      <dgm:spPr/>
      <dgm:t>
        <a:bodyPr/>
        <a:lstStyle/>
        <a:p>
          <a:r>
            <a:rPr lang="en-US" dirty="0"/>
            <a:t>How did staff respond?</a:t>
          </a:r>
        </a:p>
      </dgm:t>
    </dgm:pt>
    <dgm:pt modelId="{B0008BDF-D495-4473-B631-D92275DF7678}" type="parTrans" cxnId="{834D6AC4-E614-4138-BBC8-EB8252704A57}">
      <dgm:prSet/>
      <dgm:spPr/>
      <dgm:t>
        <a:bodyPr/>
        <a:lstStyle/>
        <a:p>
          <a:endParaRPr lang="en-US"/>
        </a:p>
      </dgm:t>
    </dgm:pt>
    <dgm:pt modelId="{D29EF8F6-1B4B-4B08-A193-33C7779442CE}" type="sibTrans" cxnId="{834D6AC4-E614-4138-BBC8-EB8252704A57}">
      <dgm:prSet/>
      <dgm:spPr/>
      <dgm:t>
        <a:bodyPr/>
        <a:lstStyle/>
        <a:p>
          <a:endParaRPr lang="en-US"/>
        </a:p>
      </dgm:t>
    </dgm:pt>
    <dgm:pt modelId="{1E6FA65E-1D26-4B3A-A179-480734420EB9}" type="pres">
      <dgm:prSet presAssocID="{12253F3E-81FA-4EC7-8170-40C34C16C487}" presName="Name0" presStyleCnt="0">
        <dgm:presLayoutVars>
          <dgm:chMax val="7"/>
          <dgm:chPref val="7"/>
          <dgm:dir/>
        </dgm:presLayoutVars>
      </dgm:prSet>
      <dgm:spPr/>
    </dgm:pt>
    <dgm:pt modelId="{5967BC0B-E213-46E0-8CBB-EB96AF918AC8}" type="pres">
      <dgm:prSet presAssocID="{12253F3E-81FA-4EC7-8170-40C34C16C487}" presName="Name1" presStyleCnt="0"/>
      <dgm:spPr/>
    </dgm:pt>
    <dgm:pt modelId="{133BC647-8ADF-481D-97EC-9CF8188956EC}" type="pres">
      <dgm:prSet presAssocID="{12253F3E-81FA-4EC7-8170-40C34C16C487}" presName="cycle" presStyleCnt="0"/>
      <dgm:spPr/>
    </dgm:pt>
    <dgm:pt modelId="{EA560924-CF1C-4F37-B0AA-34FBBBBD30F8}" type="pres">
      <dgm:prSet presAssocID="{12253F3E-81FA-4EC7-8170-40C34C16C487}" presName="srcNode" presStyleLbl="node1" presStyleIdx="0" presStyleCnt="3"/>
      <dgm:spPr/>
    </dgm:pt>
    <dgm:pt modelId="{4BE99230-1F99-4FB5-A04B-1C899D9ED860}" type="pres">
      <dgm:prSet presAssocID="{12253F3E-81FA-4EC7-8170-40C34C16C487}" presName="conn" presStyleLbl="parChTrans1D2" presStyleIdx="0" presStyleCnt="1"/>
      <dgm:spPr/>
    </dgm:pt>
    <dgm:pt modelId="{5408D3FC-7F3F-437C-A463-727CC32FDAEC}" type="pres">
      <dgm:prSet presAssocID="{12253F3E-81FA-4EC7-8170-40C34C16C487}" presName="extraNode" presStyleLbl="node1" presStyleIdx="0" presStyleCnt="3"/>
      <dgm:spPr/>
    </dgm:pt>
    <dgm:pt modelId="{297F4473-425B-46C1-9046-95829E52CCCF}" type="pres">
      <dgm:prSet presAssocID="{12253F3E-81FA-4EC7-8170-40C34C16C487}" presName="dstNode" presStyleLbl="node1" presStyleIdx="0" presStyleCnt="3"/>
      <dgm:spPr/>
    </dgm:pt>
    <dgm:pt modelId="{CFAB1A1B-BCC4-496C-9192-58005EE5AC6E}" type="pres">
      <dgm:prSet presAssocID="{1F062C97-09F4-4B86-AEF0-A12770F85E9B}" presName="text_1" presStyleLbl="node1" presStyleIdx="0" presStyleCnt="3">
        <dgm:presLayoutVars>
          <dgm:bulletEnabled val="1"/>
        </dgm:presLayoutVars>
      </dgm:prSet>
      <dgm:spPr/>
    </dgm:pt>
    <dgm:pt modelId="{E4D28884-EEF3-414E-A0FE-3E816C963B08}" type="pres">
      <dgm:prSet presAssocID="{1F062C97-09F4-4B86-AEF0-A12770F85E9B}" presName="accent_1" presStyleCnt="0"/>
      <dgm:spPr/>
    </dgm:pt>
    <dgm:pt modelId="{AF57744A-7AC8-4DFD-A5A2-9F37E20B131A}" type="pres">
      <dgm:prSet presAssocID="{1F062C97-09F4-4B86-AEF0-A12770F85E9B}" presName="accentRepeatNode" presStyleLbl="solidFgAcc1" presStyleIdx="0" presStyleCnt="3"/>
      <dgm:spPr/>
    </dgm:pt>
    <dgm:pt modelId="{8BD68624-8AAF-471C-8C0C-9BC8980D6ACD}" type="pres">
      <dgm:prSet presAssocID="{A3BE267A-09B1-4152-AA5D-E3A039AA8E79}" presName="text_2" presStyleLbl="node1" presStyleIdx="1" presStyleCnt="3">
        <dgm:presLayoutVars>
          <dgm:bulletEnabled val="1"/>
        </dgm:presLayoutVars>
      </dgm:prSet>
      <dgm:spPr/>
    </dgm:pt>
    <dgm:pt modelId="{CB256B0B-7D19-4E4A-89A2-EE9467837C75}" type="pres">
      <dgm:prSet presAssocID="{A3BE267A-09B1-4152-AA5D-E3A039AA8E79}" presName="accent_2" presStyleCnt="0"/>
      <dgm:spPr/>
    </dgm:pt>
    <dgm:pt modelId="{E3339996-5337-4536-AF3D-689D4B66E0D7}" type="pres">
      <dgm:prSet presAssocID="{A3BE267A-09B1-4152-AA5D-E3A039AA8E79}" presName="accentRepeatNode" presStyleLbl="solidFgAcc1" presStyleIdx="1" presStyleCnt="3"/>
      <dgm:spPr/>
    </dgm:pt>
    <dgm:pt modelId="{605BE735-47CB-4344-90E8-0F898D53B725}" type="pres">
      <dgm:prSet presAssocID="{754A4DFB-506E-4A33-A3D8-B934346A1726}" presName="text_3" presStyleLbl="node1" presStyleIdx="2" presStyleCnt="3">
        <dgm:presLayoutVars>
          <dgm:bulletEnabled val="1"/>
        </dgm:presLayoutVars>
      </dgm:prSet>
      <dgm:spPr/>
    </dgm:pt>
    <dgm:pt modelId="{A94E562E-011F-4984-941E-D6ADE9C501C2}" type="pres">
      <dgm:prSet presAssocID="{754A4DFB-506E-4A33-A3D8-B934346A1726}" presName="accent_3" presStyleCnt="0"/>
      <dgm:spPr/>
    </dgm:pt>
    <dgm:pt modelId="{02F755D2-3477-4818-A26B-2E983F46E47D}" type="pres">
      <dgm:prSet presAssocID="{754A4DFB-506E-4A33-A3D8-B934346A1726}" presName="accentRepeatNode" presStyleLbl="solidFgAcc1" presStyleIdx="2" presStyleCnt="3"/>
      <dgm:spPr/>
    </dgm:pt>
  </dgm:ptLst>
  <dgm:cxnLst>
    <dgm:cxn modelId="{3823D900-6896-48F5-9A48-EBFD67EA67B6}" srcId="{12253F3E-81FA-4EC7-8170-40C34C16C487}" destId="{1F062C97-09F4-4B86-AEF0-A12770F85E9B}" srcOrd="0" destOrd="0" parTransId="{DCB3CA23-A1AB-465A-9252-D32629420231}" sibTransId="{C120B371-E47F-40C8-BD0D-F30AC61BE85C}"/>
    <dgm:cxn modelId="{AD58A70A-7F04-448D-8A96-1ED314D70635}" type="presOf" srcId="{754A4DFB-506E-4A33-A3D8-B934346A1726}" destId="{605BE735-47CB-4344-90E8-0F898D53B725}" srcOrd="0" destOrd="0" presId="urn:microsoft.com/office/officeart/2008/layout/VerticalCurvedList"/>
    <dgm:cxn modelId="{2932C961-BC1F-46A5-A2F1-BFA371EC4BF6}" type="presOf" srcId="{A3BE267A-09B1-4152-AA5D-E3A039AA8E79}" destId="{8BD68624-8AAF-471C-8C0C-9BC8980D6ACD}" srcOrd="0" destOrd="0" presId="urn:microsoft.com/office/officeart/2008/layout/VerticalCurvedList"/>
    <dgm:cxn modelId="{E79434A7-04A3-44FC-837A-7BCDCEA6C0E9}" type="presOf" srcId="{12253F3E-81FA-4EC7-8170-40C34C16C487}" destId="{1E6FA65E-1D26-4B3A-A179-480734420EB9}" srcOrd="0" destOrd="0" presId="urn:microsoft.com/office/officeart/2008/layout/VerticalCurvedList"/>
    <dgm:cxn modelId="{6B07E9B0-5736-4240-8E25-32FF34A40A65}" type="presOf" srcId="{1F062C97-09F4-4B86-AEF0-A12770F85E9B}" destId="{CFAB1A1B-BCC4-496C-9192-58005EE5AC6E}" srcOrd="0" destOrd="0" presId="urn:microsoft.com/office/officeart/2008/layout/VerticalCurvedList"/>
    <dgm:cxn modelId="{56DF37B2-4094-4B3D-A801-D92AC775916C}" type="presOf" srcId="{C120B371-E47F-40C8-BD0D-F30AC61BE85C}" destId="{4BE99230-1F99-4FB5-A04B-1C899D9ED860}" srcOrd="0" destOrd="0" presId="urn:microsoft.com/office/officeart/2008/layout/VerticalCurvedList"/>
    <dgm:cxn modelId="{834D6AC4-E614-4138-BBC8-EB8252704A57}" srcId="{12253F3E-81FA-4EC7-8170-40C34C16C487}" destId="{754A4DFB-506E-4A33-A3D8-B934346A1726}" srcOrd="2" destOrd="0" parTransId="{B0008BDF-D495-4473-B631-D92275DF7678}" sibTransId="{D29EF8F6-1B4B-4B08-A193-33C7779442CE}"/>
    <dgm:cxn modelId="{A66EEBD1-91AF-4ED5-89DA-05B8DF6A2A3C}" srcId="{12253F3E-81FA-4EC7-8170-40C34C16C487}" destId="{A3BE267A-09B1-4152-AA5D-E3A039AA8E79}" srcOrd="1" destOrd="0" parTransId="{7D974C2D-8FF8-4DD9-9566-7A47D20E38B4}" sibTransId="{AC838B15-3ADA-4384-BA8E-1590A5D35C52}"/>
    <dgm:cxn modelId="{0F9C50A5-2ADE-4632-AF90-24935AA4D6EA}" type="presParOf" srcId="{1E6FA65E-1D26-4B3A-A179-480734420EB9}" destId="{5967BC0B-E213-46E0-8CBB-EB96AF918AC8}" srcOrd="0" destOrd="0" presId="urn:microsoft.com/office/officeart/2008/layout/VerticalCurvedList"/>
    <dgm:cxn modelId="{94FAB4E5-323E-4E44-9B4B-FF82E4DD7822}" type="presParOf" srcId="{5967BC0B-E213-46E0-8CBB-EB96AF918AC8}" destId="{133BC647-8ADF-481D-97EC-9CF8188956EC}" srcOrd="0" destOrd="0" presId="urn:microsoft.com/office/officeart/2008/layout/VerticalCurvedList"/>
    <dgm:cxn modelId="{1864AD98-1E66-4901-9E9A-FC4AD78B3548}" type="presParOf" srcId="{133BC647-8ADF-481D-97EC-9CF8188956EC}" destId="{EA560924-CF1C-4F37-B0AA-34FBBBBD30F8}" srcOrd="0" destOrd="0" presId="urn:microsoft.com/office/officeart/2008/layout/VerticalCurvedList"/>
    <dgm:cxn modelId="{BDCF8271-2CA2-48CF-BEC9-0490C956653B}" type="presParOf" srcId="{133BC647-8ADF-481D-97EC-9CF8188956EC}" destId="{4BE99230-1F99-4FB5-A04B-1C899D9ED860}" srcOrd="1" destOrd="0" presId="urn:microsoft.com/office/officeart/2008/layout/VerticalCurvedList"/>
    <dgm:cxn modelId="{BF8F45E1-D291-4FCD-B52D-557B1A7E3C7B}" type="presParOf" srcId="{133BC647-8ADF-481D-97EC-9CF8188956EC}" destId="{5408D3FC-7F3F-437C-A463-727CC32FDAEC}" srcOrd="2" destOrd="0" presId="urn:microsoft.com/office/officeart/2008/layout/VerticalCurvedList"/>
    <dgm:cxn modelId="{79E73305-FBA7-4015-9D84-FE438868211A}" type="presParOf" srcId="{133BC647-8ADF-481D-97EC-9CF8188956EC}" destId="{297F4473-425B-46C1-9046-95829E52CCCF}" srcOrd="3" destOrd="0" presId="urn:microsoft.com/office/officeart/2008/layout/VerticalCurvedList"/>
    <dgm:cxn modelId="{55DE5006-9C72-4A5B-816F-070CA61C42C6}" type="presParOf" srcId="{5967BC0B-E213-46E0-8CBB-EB96AF918AC8}" destId="{CFAB1A1B-BCC4-496C-9192-58005EE5AC6E}" srcOrd="1" destOrd="0" presId="urn:microsoft.com/office/officeart/2008/layout/VerticalCurvedList"/>
    <dgm:cxn modelId="{1228FFE6-917C-4F54-BF3E-D9EA512EC51A}" type="presParOf" srcId="{5967BC0B-E213-46E0-8CBB-EB96AF918AC8}" destId="{E4D28884-EEF3-414E-A0FE-3E816C963B08}" srcOrd="2" destOrd="0" presId="urn:microsoft.com/office/officeart/2008/layout/VerticalCurvedList"/>
    <dgm:cxn modelId="{7601F353-19BF-4BC7-BFF6-1E9046C4F385}" type="presParOf" srcId="{E4D28884-EEF3-414E-A0FE-3E816C963B08}" destId="{AF57744A-7AC8-4DFD-A5A2-9F37E20B131A}" srcOrd="0" destOrd="0" presId="urn:microsoft.com/office/officeart/2008/layout/VerticalCurvedList"/>
    <dgm:cxn modelId="{0617ABB8-277E-4114-A766-5B66D6667E43}" type="presParOf" srcId="{5967BC0B-E213-46E0-8CBB-EB96AF918AC8}" destId="{8BD68624-8AAF-471C-8C0C-9BC8980D6ACD}" srcOrd="3" destOrd="0" presId="urn:microsoft.com/office/officeart/2008/layout/VerticalCurvedList"/>
    <dgm:cxn modelId="{5233D115-5C7D-4DDF-BFE1-98B3A9B3E65F}" type="presParOf" srcId="{5967BC0B-E213-46E0-8CBB-EB96AF918AC8}" destId="{CB256B0B-7D19-4E4A-89A2-EE9467837C75}" srcOrd="4" destOrd="0" presId="urn:microsoft.com/office/officeart/2008/layout/VerticalCurvedList"/>
    <dgm:cxn modelId="{F231BB9D-4407-454F-96A0-702A444F5509}" type="presParOf" srcId="{CB256B0B-7D19-4E4A-89A2-EE9467837C75}" destId="{E3339996-5337-4536-AF3D-689D4B66E0D7}" srcOrd="0" destOrd="0" presId="urn:microsoft.com/office/officeart/2008/layout/VerticalCurvedList"/>
    <dgm:cxn modelId="{96270078-A7E3-487F-87A2-80509BAAD4B0}" type="presParOf" srcId="{5967BC0B-E213-46E0-8CBB-EB96AF918AC8}" destId="{605BE735-47CB-4344-90E8-0F898D53B725}" srcOrd="5" destOrd="0" presId="urn:microsoft.com/office/officeart/2008/layout/VerticalCurvedList"/>
    <dgm:cxn modelId="{C0B0D011-CF32-4F3F-B9B0-C64D730755B5}" type="presParOf" srcId="{5967BC0B-E213-46E0-8CBB-EB96AF918AC8}" destId="{A94E562E-011F-4984-941E-D6ADE9C501C2}" srcOrd="6" destOrd="0" presId="urn:microsoft.com/office/officeart/2008/layout/VerticalCurvedList"/>
    <dgm:cxn modelId="{7E090C31-A70A-4AB2-9B48-C2E616274CD6}" type="presParOf" srcId="{A94E562E-011F-4984-941E-D6ADE9C501C2}" destId="{02F755D2-3477-4818-A26B-2E983F46E4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761E88-D5EA-44B0-AEB2-D6DA7BDE226F}"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CAEA1911-FC09-47E8-8817-7AD8D85BA2BC}">
      <dgm:prSet phldrT="[Text]"/>
      <dgm:spPr/>
      <dgm:t>
        <a:bodyPr/>
        <a:lstStyle/>
        <a:p>
          <a:r>
            <a:rPr lang="en-US" dirty="0"/>
            <a:t>Results</a:t>
          </a:r>
        </a:p>
      </dgm:t>
    </dgm:pt>
    <dgm:pt modelId="{E21903D9-8EA5-42A7-8CAC-3D2D92660519}" type="parTrans" cxnId="{9E7490FE-D361-419A-9F72-84FBBBAE45A7}">
      <dgm:prSet/>
      <dgm:spPr/>
      <dgm:t>
        <a:bodyPr/>
        <a:lstStyle/>
        <a:p>
          <a:endParaRPr lang="en-US"/>
        </a:p>
      </dgm:t>
    </dgm:pt>
    <dgm:pt modelId="{A46BAD91-9886-4319-8603-E9F1756A9790}" type="sibTrans" cxnId="{9E7490FE-D361-419A-9F72-84FBBBAE45A7}">
      <dgm:prSet/>
      <dgm:spPr/>
      <dgm:t>
        <a:bodyPr/>
        <a:lstStyle/>
        <a:p>
          <a:endParaRPr lang="en-US"/>
        </a:p>
      </dgm:t>
    </dgm:pt>
    <dgm:pt modelId="{A46C022B-6035-42AF-A230-85D154FFA254}">
      <dgm:prSet phldrT="[Text]" phldr="1"/>
      <dgm:spPr/>
      <dgm:t>
        <a:bodyPr/>
        <a:lstStyle/>
        <a:p>
          <a:endParaRPr lang="en-US"/>
        </a:p>
      </dgm:t>
    </dgm:pt>
    <dgm:pt modelId="{83580816-EDBD-4CA3-8583-2ACA9825BD88}" type="parTrans" cxnId="{B8336D89-2BDA-4A2F-9C28-B086D0BD988B}">
      <dgm:prSet/>
      <dgm:spPr/>
      <dgm:t>
        <a:bodyPr/>
        <a:lstStyle/>
        <a:p>
          <a:endParaRPr lang="en-US"/>
        </a:p>
      </dgm:t>
    </dgm:pt>
    <dgm:pt modelId="{31A50580-1394-4696-843E-911B0F5AC27F}" type="sibTrans" cxnId="{B8336D89-2BDA-4A2F-9C28-B086D0BD988B}">
      <dgm:prSet/>
      <dgm:spPr/>
      <dgm:t>
        <a:bodyPr/>
        <a:lstStyle/>
        <a:p>
          <a:endParaRPr lang="en-US"/>
        </a:p>
      </dgm:t>
    </dgm:pt>
    <dgm:pt modelId="{043F9FB4-DE9B-4B3C-A020-67A406C1DB97}">
      <dgm:prSet phldrT="[Text]" phldr="1"/>
      <dgm:spPr/>
      <dgm:t>
        <a:bodyPr/>
        <a:lstStyle/>
        <a:p>
          <a:endParaRPr lang="en-US"/>
        </a:p>
      </dgm:t>
    </dgm:pt>
    <dgm:pt modelId="{CD704174-9713-4E3A-8C58-D0884DC0699E}" type="parTrans" cxnId="{6077598C-8851-4BD6-9293-66A10017E38F}">
      <dgm:prSet/>
      <dgm:spPr/>
      <dgm:t>
        <a:bodyPr/>
        <a:lstStyle/>
        <a:p>
          <a:endParaRPr lang="en-US"/>
        </a:p>
      </dgm:t>
    </dgm:pt>
    <dgm:pt modelId="{6E0F0655-47B9-4A73-95A5-3DC7C4DFA375}" type="sibTrans" cxnId="{6077598C-8851-4BD6-9293-66A10017E38F}">
      <dgm:prSet/>
      <dgm:spPr/>
      <dgm:t>
        <a:bodyPr/>
        <a:lstStyle/>
        <a:p>
          <a:endParaRPr lang="en-US"/>
        </a:p>
      </dgm:t>
    </dgm:pt>
    <dgm:pt modelId="{6914DF19-FECE-4280-BB0D-5FCB261A9BC7}">
      <dgm:prSet phldrT="[Text]" phldr="1"/>
      <dgm:spPr/>
      <dgm:t>
        <a:bodyPr/>
        <a:lstStyle/>
        <a:p>
          <a:endParaRPr lang="en-US"/>
        </a:p>
      </dgm:t>
    </dgm:pt>
    <dgm:pt modelId="{CD273F27-240A-46E0-8428-EF89375DBCCC}" type="parTrans" cxnId="{31F16418-193C-4492-B19D-901D894D95C1}">
      <dgm:prSet/>
      <dgm:spPr/>
      <dgm:t>
        <a:bodyPr/>
        <a:lstStyle/>
        <a:p>
          <a:endParaRPr lang="en-US"/>
        </a:p>
      </dgm:t>
    </dgm:pt>
    <dgm:pt modelId="{0738356B-5BC0-4E76-88B2-D6D9CF3F96BC}" type="sibTrans" cxnId="{31F16418-193C-4492-B19D-901D894D95C1}">
      <dgm:prSet/>
      <dgm:spPr/>
      <dgm:t>
        <a:bodyPr/>
        <a:lstStyle/>
        <a:p>
          <a:endParaRPr lang="en-US"/>
        </a:p>
      </dgm:t>
    </dgm:pt>
    <dgm:pt modelId="{47CF5073-AE1D-44A7-BEF2-C3565B299FB5}" type="pres">
      <dgm:prSet presAssocID="{A4761E88-D5EA-44B0-AEB2-D6DA7BDE226F}" presName="cycle" presStyleCnt="0">
        <dgm:presLayoutVars>
          <dgm:chMax val="1"/>
          <dgm:dir/>
          <dgm:animLvl val="ctr"/>
          <dgm:resizeHandles val="exact"/>
        </dgm:presLayoutVars>
      </dgm:prSet>
      <dgm:spPr/>
    </dgm:pt>
    <dgm:pt modelId="{2B83C62D-1F8D-40F9-AC91-A7657650E733}" type="pres">
      <dgm:prSet presAssocID="{CAEA1911-FC09-47E8-8817-7AD8D85BA2BC}" presName="centerShape" presStyleLbl="node0" presStyleIdx="0" presStyleCnt="1"/>
      <dgm:spPr/>
    </dgm:pt>
    <dgm:pt modelId="{092D42C3-679D-4A6A-8339-8D3FDCDCDAF4}" type="pres">
      <dgm:prSet presAssocID="{83580816-EDBD-4CA3-8583-2ACA9825BD88}" presName="parTrans" presStyleLbl="bgSibTrans2D1" presStyleIdx="0" presStyleCnt="3"/>
      <dgm:spPr/>
    </dgm:pt>
    <dgm:pt modelId="{FF208538-9768-4F9C-BAF1-8F56C86B8A7A}" type="pres">
      <dgm:prSet presAssocID="{A46C022B-6035-42AF-A230-85D154FFA254}" presName="node" presStyleLbl="node1" presStyleIdx="0" presStyleCnt="3">
        <dgm:presLayoutVars>
          <dgm:bulletEnabled val="1"/>
        </dgm:presLayoutVars>
      </dgm:prSet>
      <dgm:spPr/>
    </dgm:pt>
    <dgm:pt modelId="{2FDB05D6-ECC9-4052-A7B4-138D59694178}" type="pres">
      <dgm:prSet presAssocID="{CD704174-9713-4E3A-8C58-D0884DC0699E}" presName="parTrans" presStyleLbl="bgSibTrans2D1" presStyleIdx="1" presStyleCnt="3"/>
      <dgm:spPr/>
    </dgm:pt>
    <dgm:pt modelId="{0E965C51-807B-4D8C-8591-C8F7CBB6320A}" type="pres">
      <dgm:prSet presAssocID="{043F9FB4-DE9B-4B3C-A020-67A406C1DB97}" presName="node" presStyleLbl="node1" presStyleIdx="1" presStyleCnt="3">
        <dgm:presLayoutVars>
          <dgm:bulletEnabled val="1"/>
        </dgm:presLayoutVars>
      </dgm:prSet>
      <dgm:spPr/>
    </dgm:pt>
    <dgm:pt modelId="{251C2A09-C1CC-4DC6-9CA3-E9B7638551B7}" type="pres">
      <dgm:prSet presAssocID="{CD273F27-240A-46E0-8428-EF89375DBCCC}" presName="parTrans" presStyleLbl="bgSibTrans2D1" presStyleIdx="2" presStyleCnt="3"/>
      <dgm:spPr/>
    </dgm:pt>
    <dgm:pt modelId="{9A4C1B42-2FF6-4AA1-B693-11B9627BAA38}" type="pres">
      <dgm:prSet presAssocID="{6914DF19-FECE-4280-BB0D-5FCB261A9BC7}" presName="node" presStyleLbl="node1" presStyleIdx="2" presStyleCnt="3">
        <dgm:presLayoutVars>
          <dgm:bulletEnabled val="1"/>
        </dgm:presLayoutVars>
      </dgm:prSet>
      <dgm:spPr/>
    </dgm:pt>
  </dgm:ptLst>
  <dgm:cxnLst>
    <dgm:cxn modelId="{31F16418-193C-4492-B19D-901D894D95C1}" srcId="{CAEA1911-FC09-47E8-8817-7AD8D85BA2BC}" destId="{6914DF19-FECE-4280-BB0D-5FCB261A9BC7}" srcOrd="2" destOrd="0" parTransId="{CD273F27-240A-46E0-8428-EF89375DBCCC}" sibTransId="{0738356B-5BC0-4E76-88B2-D6D9CF3F96BC}"/>
    <dgm:cxn modelId="{96648137-C021-426A-BE81-27A0F759D742}" type="presOf" srcId="{A4761E88-D5EA-44B0-AEB2-D6DA7BDE226F}" destId="{47CF5073-AE1D-44A7-BEF2-C3565B299FB5}" srcOrd="0" destOrd="0" presId="urn:microsoft.com/office/officeart/2005/8/layout/radial4"/>
    <dgm:cxn modelId="{5E0E383D-713C-483E-A44A-91335A7313FE}" type="presOf" srcId="{CD273F27-240A-46E0-8428-EF89375DBCCC}" destId="{251C2A09-C1CC-4DC6-9CA3-E9B7638551B7}" srcOrd="0" destOrd="0" presId="urn:microsoft.com/office/officeart/2005/8/layout/radial4"/>
    <dgm:cxn modelId="{4E94D254-AE3E-44BB-8FE9-80BFB691A395}" type="presOf" srcId="{CD704174-9713-4E3A-8C58-D0884DC0699E}" destId="{2FDB05D6-ECC9-4052-A7B4-138D59694178}" srcOrd="0" destOrd="0" presId="urn:microsoft.com/office/officeart/2005/8/layout/radial4"/>
    <dgm:cxn modelId="{B8336D89-2BDA-4A2F-9C28-B086D0BD988B}" srcId="{CAEA1911-FC09-47E8-8817-7AD8D85BA2BC}" destId="{A46C022B-6035-42AF-A230-85D154FFA254}" srcOrd="0" destOrd="0" parTransId="{83580816-EDBD-4CA3-8583-2ACA9825BD88}" sibTransId="{31A50580-1394-4696-843E-911B0F5AC27F}"/>
    <dgm:cxn modelId="{6077598C-8851-4BD6-9293-66A10017E38F}" srcId="{CAEA1911-FC09-47E8-8817-7AD8D85BA2BC}" destId="{043F9FB4-DE9B-4B3C-A020-67A406C1DB97}" srcOrd="1" destOrd="0" parTransId="{CD704174-9713-4E3A-8C58-D0884DC0699E}" sibTransId="{6E0F0655-47B9-4A73-95A5-3DC7C4DFA375}"/>
    <dgm:cxn modelId="{8C08A09A-0F70-4627-B95B-522EC7C43A54}" type="presOf" srcId="{A46C022B-6035-42AF-A230-85D154FFA254}" destId="{FF208538-9768-4F9C-BAF1-8F56C86B8A7A}" srcOrd="0" destOrd="0" presId="urn:microsoft.com/office/officeart/2005/8/layout/radial4"/>
    <dgm:cxn modelId="{C5013A9B-BD9E-474D-9699-9E7FD6B1766C}" type="presOf" srcId="{83580816-EDBD-4CA3-8583-2ACA9825BD88}" destId="{092D42C3-679D-4A6A-8339-8D3FDCDCDAF4}" srcOrd="0" destOrd="0" presId="urn:microsoft.com/office/officeart/2005/8/layout/radial4"/>
    <dgm:cxn modelId="{7BA041C4-CC94-40A4-B9C8-331E3B3A13E5}" type="presOf" srcId="{6914DF19-FECE-4280-BB0D-5FCB261A9BC7}" destId="{9A4C1B42-2FF6-4AA1-B693-11B9627BAA38}" srcOrd="0" destOrd="0" presId="urn:microsoft.com/office/officeart/2005/8/layout/radial4"/>
    <dgm:cxn modelId="{6C092BD5-2CDD-429B-8BED-B78C7C3DB502}" type="presOf" srcId="{CAEA1911-FC09-47E8-8817-7AD8D85BA2BC}" destId="{2B83C62D-1F8D-40F9-AC91-A7657650E733}" srcOrd="0" destOrd="0" presId="urn:microsoft.com/office/officeart/2005/8/layout/radial4"/>
    <dgm:cxn modelId="{9E5D70EA-5177-4166-B42D-3D0B7E7BE5BE}" type="presOf" srcId="{043F9FB4-DE9B-4B3C-A020-67A406C1DB97}" destId="{0E965C51-807B-4D8C-8591-C8F7CBB6320A}" srcOrd="0" destOrd="0" presId="urn:microsoft.com/office/officeart/2005/8/layout/radial4"/>
    <dgm:cxn modelId="{9E7490FE-D361-419A-9F72-84FBBBAE45A7}" srcId="{A4761E88-D5EA-44B0-AEB2-D6DA7BDE226F}" destId="{CAEA1911-FC09-47E8-8817-7AD8D85BA2BC}" srcOrd="0" destOrd="0" parTransId="{E21903D9-8EA5-42A7-8CAC-3D2D92660519}" sibTransId="{A46BAD91-9886-4319-8603-E9F1756A9790}"/>
    <dgm:cxn modelId="{A83631E4-9E7F-4F6F-A251-783999D62A90}" type="presParOf" srcId="{47CF5073-AE1D-44A7-BEF2-C3565B299FB5}" destId="{2B83C62D-1F8D-40F9-AC91-A7657650E733}" srcOrd="0" destOrd="0" presId="urn:microsoft.com/office/officeart/2005/8/layout/radial4"/>
    <dgm:cxn modelId="{B2101F13-1A44-41D5-963B-F7AA5CE92343}" type="presParOf" srcId="{47CF5073-AE1D-44A7-BEF2-C3565B299FB5}" destId="{092D42C3-679D-4A6A-8339-8D3FDCDCDAF4}" srcOrd="1" destOrd="0" presId="urn:microsoft.com/office/officeart/2005/8/layout/radial4"/>
    <dgm:cxn modelId="{E0C1AC0E-182F-4CA4-89F4-D9D1FBB2304A}" type="presParOf" srcId="{47CF5073-AE1D-44A7-BEF2-C3565B299FB5}" destId="{FF208538-9768-4F9C-BAF1-8F56C86B8A7A}" srcOrd="2" destOrd="0" presId="urn:microsoft.com/office/officeart/2005/8/layout/radial4"/>
    <dgm:cxn modelId="{A2651395-2289-4700-AE32-07A119D8C6E3}" type="presParOf" srcId="{47CF5073-AE1D-44A7-BEF2-C3565B299FB5}" destId="{2FDB05D6-ECC9-4052-A7B4-138D59694178}" srcOrd="3" destOrd="0" presId="urn:microsoft.com/office/officeart/2005/8/layout/radial4"/>
    <dgm:cxn modelId="{F5EA842C-C688-4DAF-958A-954A247D1D7B}" type="presParOf" srcId="{47CF5073-AE1D-44A7-BEF2-C3565B299FB5}" destId="{0E965C51-807B-4D8C-8591-C8F7CBB6320A}" srcOrd="4" destOrd="0" presId="urn:microsoft.com/office/officeart/2005/8/layout/radial4"/>
    <dgm:cxn modelId="{427DC65D-951E-4FE5-B4AC-83345EEA6E32}" type="presParOf" srcId="{47CF5073-AE1D-44A7-BEF2-C3565B299FB5}" destId="{251C2A09-C1CC-4DC6-9CA3-E9B7638551B7}" srcOrd="5" destOrd="0" presId="urn:microsoft.com/office/officeart/2005/8/layout/radial4"/>
    <dgm:cxn modelId="{A04E7BBC-6CFB-4984-BB0B-1B3D54E11D57}" type="presParOf" srcId="{47CF5073-AE1D-44A7-BEF2-C3565B299FB5}" destId="{9A4C1B42-2FF6-4AA1-B693-11B9627BAA3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951749-390E-466A-8D33-C405DEBD3FD8}" type="doc">
      <dgm:prSet loTypeId="urn:microsoft.com/office/officeart/2009/3/layout/StepUpProcess" loCatId="process" qsTypeId="urn:microsoft.com/office/officeart/2005/8/quickstyle/simple1" qsCatId="simple" csTypeId="urn:microsoft.com/office/officeart/2005/8/colors/colorful1" csCatId="colorful" phldr="0"/>
      <dgm:spPr/>
      <dgm:t>
        <a:bodyPr/>
        <a:lstStyle/>
        <a:p>
          <a:endParaRPr lang="en-US"/>
        </a:p>
      </dgm:t>
    </dgm:pt>
    <dgm:pt modelId="{65D50CE1-05F1-4DD4-A437-659C7090F261}">
      <dgm:prSet phldrT="[Text]" phldr="1"/>
      <dgm:spPr/>
      <dgm:t>
        <a:bodyPr/>
        <a:lstStyle/>
        <a:p>
          <a:endParaRPr lang="en-US"/>
        </a:p>
      </dgm:t>
    </dgm:pt>
    <dgm:pt modelId="{6DD09B2F-91CC-41BD-8CFD-B328AF165AAA}" type="parTrans" cxnId="{F8DE8B01-D910-4235-B6C9-11AB8F1F547D}">
      <dgm:prSet/>
      <dgm:spPr/>
      <dgm:t>
        <a:bodyPr/>
        <a:lstStyle/>
        <a:p>
          <a:endParaRPr lang="en-US"/>
        </a:p>
      </dgm:t>
    </dgm:pt>
    <dgm:pt modelId="{94D0273B-5BFB-40F8-B8CB-5EB0A2BA3562}" type="sibTrans" cxnId="{F8DE8B01-D910-4235-B6C9-11AB8F1F547D}">
      <dgm:prSet/>
      <dgm:spPr/>
      <dgm:t>
        <a:bodyPr/>
        <a:lstStyle/>
        <a:p>
          <a:endParaRPr lang="en-US"/>
        </a:p>
      </dgm:t>
    </dgm:pt>
    <dgm:pt modelId="{53797786-069D-4F89-8C80-E224E0E217EC}">
      <dgm:prSet phldrT="[Text]" phldr="1"/>
      <dgm:spPr/>
      <dgm:t>
        <a:bodyPr/>
        <a:lstStyle/>
        <a:p>
          <a:endParaRPr lang="en-US"/>
        </a:p>
      </dgm:t>
    </dgm:pt>
    <dgm:pt modelId="{AC5865FC-E28D-4965-BF53-8D7776E570FE}" type="parTrans" cxnId="{7A0C278D-929F-4F28-8086-65EBB518F3D4}">
      <dgm:prSet/>
      <dgm:spPr/>
      <dgm:t>
        <a:bodyPr/>
        <a:lstStyle/>
        <a:p>
          <a:endParaRPr lang="en-US"/>
        </a:p>
      </dgm:t>
    </dgm:pt>
    <dgm:pt modelId="{64FE7716-1782-48E7-A70B-EB2898EA05B8}" type="sibTrans" cxnId="{7A0C278D-929F-4F28-8086-65EBB518F3D4}">
      <dgm:prSet/>
      <dgm:spPr/>
      <dgm:t>
        <a:bodyPr/>
        <a:lstStyle/>
        <a:p>
          <a:endParaRPr lang="en-US"/>
        </a:p>
      </dgm:t>
    </dgm:pt>
    <dgm:pt modelId="{D94922EE-4A9A-401C-B5F2-B867C96987BA}">
      <dgm:prSet phldrT="[Text]" phldr="1"/>
      <dgm:spPr/>
      <dgm:t>
        <a:bodyPr/>
        <a:lstStyle/>
        <a:p>
          <a:endParaRPr lang="en-US"/>
        </a:p>
      </dgm:t>
    </dgm:pt>
    <dgm:pt modelId="{BBEB0124-3A75-410B-82AE-6DF4F281B663}" type="parTrans" cxnId="{0577D219-3849-46C0-A89F-C9BA2297A438}">
      <dgm:prSet/>
      <dgm:spPr/>
      <dgm:t>
        <a:bodyPr/>
        <a:lstStyle/>
        <a:p>
          <a:endParaRPr lang="en-US"/>
        </a:p>
      </dgm:t>
    </dgm:pt>
    <dgm:pt modelId="{3DCE2E41-1C35-47E1-AD60-D3E7C7CC6E15}" type="sibTrans" cxnId="{0577D219-3849-46C0-A89F-C9BA2297A438}">
      <dgm:prSet/>
      <dgm:spPr/>
      <dgm:t>
        <a:bodyPr/>
        <a:lstStyle/>
        <a:p>
          <a:endParaRPr lang="en-US"/>
        </a:p>
      </dgm:t>
    </dgm:pt>
    <dgm:pt modelId="{35837491-205B-4D26-A98A-545344FD2676}" type="pres">
      <dgm:prSet presAssocID="{6F951749-390E-466A-8D33-C405DEBD3FD8}" presName="rootnode" presStyleCnt="0">
        <dgm:presLayoutVars>
          <dgm:chMax/>
          <dgm:chPref/>
          <dgm:dir/>
          <dgm:animLvl val="lvl"/>
        </dgm:presLayoutVars>
      </dgm:prSet>
      <dgm:spPr/>
    </dgm:pt>
    <dgm:pt modelId="{B90560DE-EA34-4297-BE90-615E0FB5E177}" type="pres">
      <dgm:prSet presAssocID="{65D50CE1-05F1-4DD4-A437-659C7090F261}" presName="composite" presStyleCnt="0"/>
      <dgm:spPr/>
    </dgm:pt>
    <dgm:pt modelId="{AE37B265-8195-4435-8A23-5BEB6BA9EB5F}" type="pres">
      <dgm:prSet presAssocID="{65D50CE1-05F1-4DD4-A437-659C7090F261}" presName="LShape" presStyleLbl="alignNode1" presStyleIdx="0" presStyleCnt="5"/>
      <dgm:spPr/>
    </dgm:pt>
    <dgm:pt modelId="{664683EB-BD0C-4129-878B-43A8A2C2914F}" type="pres">
      <dgm:prSet presAssocID="{65D50CE1-05F1-4DD4-A437-659C7090F261}" presName="ParentText" presStyleLbl="revTx" presStyleIdx="0" presStyleCnt="3">
        <dgm:presLayoutVars>
          <dgm:chMax val="0"/>
          <dgm:chPref val="0"/>
          <dgm:bulletEnabled val="1"/>
        </dgm:presLayoutVars>
      </dgm:prSet>
      <dgm:spPr/>
    </dgm:pt>
    <dgm:pt modelId="{495606DB-3E53-4012-B832-99914F36A072}" type="pres">
      <dgm:prSet presAssocID="{65D50CE1-05F1-4DD4-A437-659C7090F261}" presName="Triangle" presStyleLbl="alignNode1" presStyleIdx="1" presStyleCnt="5"/>
      <dgm:spPr/>
    </dgm:pt>
    <dgm:pt modelId="{93C2F4E2-6FBC-4F96-B9BA-9C00FBFC6820}" type="pres">
      <dgm:prSet presAssocID="{94D0273B-5BFB-40F8-B8CB-5EB0A2BA3562}" presName="sibTrans" presStyleCnt="0"/>
      <dgm:spPr/>
    </dgm:pt>
    <dgm:pt modelId="{0A6EE6B3-0FAC-4211-BF70-3F07FDD49E00}" type="pres">
      <dgm:prSet presAssocID="{94D0273B-5BFB-40F8-B8CB-5EB0A2BA3562}" presName="space" presStyleCnt="0"/>
      <dgm:spPr/>
    </dgm:pt>
    <dgm:pt modelId="{7D700981-285A-480C-B23C-0976CDDD5875}" type="pres">
      <dgm:prSet presAssocID="{53797786-069D-4F89-8C80-E224E0E217EC}" presName="composite" presStyleCnt="0"/>
      <dgm:spPr/>
    </dgm:pt>
    <dgm:pt modelId="{684E062D-9659-4BA0-8660-444F8950A861}" type="pres">
      <dgm:prSet presAssocID="{53797786-069D-4F89-8C80-E224E0E217EC}" presName="LShape" presStyleLbl="alignNode1" presStyleIdx="2" presStyleCnt="5"/>
      <dgm:spPr/>
    </dgm:pt>
    <dgm:pt modelId="{C3CE1C49-3C02-40FC-AEA5-906701B344D3}" type="pres">
      <dgm:prSet presAssocID="{53797786-069D-4F89-8C80-E224E0E217EC}" presName="ParentText" presStyleLbl="revTx" presStyleIdx="1" presStyleCnt="3">
        <dgm:presLayoutVars>
          <dgm:chMax val="0"/>
          <dgm:chPref val="0"/>
          <dgm:bulletEnabled val="1"/>
        </dgm:presLayoutVars>
      </dgm:prSet>
      <dgm:spPr/>
    </dgm:pt>
    <dgm:pt modelId="{600112A8-7B70-4218-A2A1-4B8123247556}" type="pres">
      <dgm:prSet presAssocID="{53797786-069D-4F89-8C80-E224E0E217EC}" presName="Triangle" presStyleLbl="alignNode1" presStyleIdx="3" presStyleCnt="5"/>
      <dgm:spPr/>
    </dgm:pt>
    <dgm:pt modelId="{A59373D2-28E2-46D6-8D97-D787BE17AD6B}" type="pres">
      <dgm:prSet presAssocID="{64FE7716-1782-48E7-A70B-EB2898EA05B8}" presName="sibTrans" presStyleCnt="0"/>
      <dgm:spPr/>
    </dgm:pt>
    <dgm:pt modelId="{DE974834-C439-4030-B6A1-B5AA42BA2510}" type="pres">
      <dgm:prSet presAssocID="{64FE7716-1782-48E7-A70B-EB2898EA05B8}" presName="space" presStyleCnt="0"/>
      <dgm:spPr/>
    </dgm:pt>
    <dgm:pt modelId="{38992841-3D1F-43FA-B47F-E5CA499ACF24}" type="pres">
      <dgm:prSet presAssocID="{D94922EE-4A9A-401C-B5F2-B867C96987BA}" presName="composite" presStyleCnt="0"/>
      <dgm:spPr/>
    </dgm:pt>
    <dgm:pt modelId="{954BD3A9-8088-45C4-A142-8773D892D0BF}" type="pres">
      <dgm:prSet presAssocID="{D94922EE-4A9A-401C-B5F2-B867C96987BA}" presName="LShape" presStyleLbl="alignNode1" presStyleIdx="4" presStyleCnt="5"/>
      <dgm:spPr/>
    </dgm:pt>
    <dgm:pt modelId="{2CA44302-99D5-48F7-9B5B-284E3474C328}" type="pres">
      <dgm:prSet presAssocID="{D94922EE-4A9A-401C-B5F2-B867C96987BA}" presName="ParentText" presStyleLbl="revTx" presStyleIdx="2" presStyleCnt="3">
        <dgm:presLayoutVars>
          <dgm:chMax val="0"/>
          <dgm:chPref val="0"/>
          <dgm:bulletEnabled val="1"/>
        </dgm:presLayoutVars>
      </dgm:prSet>
      <dgm:spPr/>
    </dgm:pt>
  </dgm:ptLst>
  <dgm:cxnLst>
    <dgm:cxn modelId="{F8DE8B01-D910-4235-B6C9-11AB8F1F547D}" srcId="{6F951749-390E-466A-8D33-C405DEBD3FD8}" destId="{65D50CE1-05F1-4DD4-A437-659C7090F261}" srcOrd="0" destOrd="0" parTransId="{6DD09B2F-91CC-41BD-8CFD-B328AF165AAA}" sibTransId="{94D0273B-5BFB-40F8-B8CB-5EB0A2BA3562}"/>
    <dgm:cxn modelId="{0577D219-3849-46C0-A89F-C9BA2297A438}" srcId="{6F951749-390E-466A-8D33-C405DEBD3FD8}" destId="{D94922EE-4A9A-401C-B5F2-B867C96987BA}" srcOrd="2" destOrd="0" parTransId="{BBEB0124-3A75-410B-82AE-6DF4F281B663}" sibTransId="{3DCE2E41-1C35-47E1-AD60-D3E7C7CC6E15}"/>
    <dgm:cxn modelId="{7253961C-88CE-4B50-8E9C-6D3DAE64DE74}" type="presOf" srcId="{D94922EE-4A9A-401C-B5F2-B867C96987BA}" destId="{2CA44302-99D5-48F7-9B5B-284E3474C328}" srcOrd="0" destOrd="0" presId="urn:microsoft.com/office/officeart/2009/3/layout/StepUpProcess"/>
    <dgm:cxn modelId="{A8A27A4E-99D3-498B-81DB-518763AD3550}" type="presOf" srcId="{65D50CE1-05F1-4DD4-A437-659C7090F261}" destId="{664683EB-BD0C-4129-878B-43A8A2C2914F}" srcOrd="0" destOrd="0" presId="urn:microsoft.com/office/officeart/2009/3/layout/StepUpProcess"/>
    <dgm:cxn modelId="{B5547E7F-EB1A-4AC9-99D0-599C7FAB59DC}" type="presOf" srcId="{6F951749-390E-466A-8D33-C405DEBD3FD8}" destId="{35837491-205B-4D26-A98A-545344FD2676}" srcOrd="0" destOrd="0" presId="urn:microsoft.com/office/officeart/2009/3/layout/StepUpProcess"/>
    <dgm:cxn modelId="{7A0C278D-929F-4F28-8086-65EBB518F3D4}" srcId="{6F951749-390E-466A-8D33-C405DEBD3FD8}" destId="{53797786-069D-4F89-8C80-E224E0E217EC}" srcOrd="1" destOrd="0" parTransId="{AC5865FC-E28D-4965-BF53-8D7776E570FE}" sibTransId="{64FE7716-1782-48E7-A70B-EB2898EA05B8}"/>
    <dgm:cxn modelId="{DE6CEAAE-0407-4F8C-8A7F-4755E97A4461}" type="presOf" srcId="{53797786-069D-4F89-8C80-E224E0E217EC}" destId="{C3CE1C49-3C02-40FC-AEA5-906701B344D3}" srcOrd="0" destOrd="0" presId="urn:microsoft.com/office/officeart/2009/3/layout/StepUpProcess"/>
    <dgm:cxn modelId="{063AA6A5-DB80-4B38-9B57-454EE352099F}" type="presParOf" srcId="{35837491-205B-4D26-A98A-545344FD2676}" destId="{B90560DE-EA34-4297-BE90-615E0FB5E177}" srcOrd="0" destOrd="0" presId="urn:microsoft.com/office/officeart/2009/3/layout/StepUpProcess"/>
    <dgm:cxn modelId="{4F0810AC-55A7-4D8C-B739-F91FEC3F3626}" type="presParOf" srcId="{B90560DE-EA34-4297-BE90-615E0FB5E177}" destId="{AE37B265-8195-4435-8A23-5BEB6BA9EB5F}" srcOrd="0" destOrd="0" presId="urn:microsoft.com/office/officeart/2009/3/layout/StepUpProcess"/>
    <dgm:cxn modelId="{35D07A9E-E01C-4D1A-ABDC-78D30A77892E}" type="presParOf" srcId="{B90560DE-EA34-4297-BE90-615E0FB5E177}" destId="{664683EB-BD0C-4129-878B-43A8A2C2914F}" srcOrd="1" destOrd="0" presId="urn:microsoft.com/office/officeart/2009/3/layout/StepUpProcess"/>
    <dgm:cxn modelId="{32314C53-6AA0-46E9-A959-1A5D8AE3F42D}" type="presParOf" srcId="{B90560DE-EA34-4297-BE90-615E0FB5E177}" destId="{495606DB-3E53-4012-B832-99914F36A072}" srcOrd="2" destOrd="0" presId="urn:microsoft.com/office/officeart/2009/3/layout/StepUpProcess"/>
    <dgm:cxn modelId="{36F8EBCC-1A1F-455F-8023-134E3C71882B}" type="presParOf" srcId="{35837491-205B-4D26-A98A-545344FD2676}" destId="{93C2F4E2-6FBC-4F96-B9BA-9C00FBFC6820}" srcOrd="1" destOrd="0" presId="urn:microsoft.com/office/officeart/2009/3/layout/StepUpProcess"/>
    <dgm:cxn modelId="{F6723294-D06B-4AFD-B210-46D169C00BB8}" type="presParOf" srcId="{93C2F4E2-6FBC-4F96-B9BA-9C00FBFC6820}" destId="{0A6EE6B3-0FAC-4211-BF70-3F07FDD49E00}" srcOrd="0" destOrd="0" presId="urn:microsoft.com/office/officeart/2009/3/layout/StepUpProcess"/>
    <dgm:cxn modelId="{81183DCF-5F1B-4A55-9997-C3D530E2973F}" type="presParOf" srcId="{35837491-205B-4D26-A98A-545344FD2676}" destId="{7D700981-285A-480C-B23C-0976CDDD5875}" srcOrd="2" destOrd="0" presId="urn:microsoft.com/office/officeart/2009/3/layout/StepUpProcess"/>
    <dgm:cxn modelId="{F972AE53-B473-49F2-94FD-8B818A86AA9F}" type="presParOf" srcId="{7D700981-285A-480C-B23C-0976CDDD5875}" destId="{684E062D-9659-4BA0-8660-444F8950A861}" srcOrd="0" destOrd="0" presId="urn:microsoft.com/office/officeart/2009/3/layout/StepUpProcess"/>
    <dgm:cxn modelId="{445B34A8-D0A0-4223-ADBD-F22907092F9D}" type="presParOf" srcId="{7D700981-285A-480C-B23C-0976CDDD5875}" destId="{C3CE1C49-3C02-40FC-AEA5-906701B344D3}" srcOrd="1" destOrd="0" presId="urn:microsoft.com/office/officeart/2009/3/layout/StepUpProcess"/>
    <dgm:cxn modelId="{19ACB6E0-C9F0-44ED-B340-4905A79024EB}" type="presParOf" srcId="{7D700981-285A-480C-B23C-0976CDDD5875}" destId="{600112A8-7B70-4218-A2A1-4B8123247556}" srcOrd="2" destOrd="0" presId="urn:microsoft.com/office/officeart/2009/3/layout/StepUpProcess"/>
    <dgm:cxn modelId="{F23B350D-81D2-4933-B72C-D878B67E9D09}" type="presParOf" srcId="{35837491-205B-4D26-A98A-545344FD2676}" destId="{A59373D2-28E2-46D6-8D97-D787BE17AD6B}" srcOrd="3" destOrd="0" presId="urn:microsoft.com/office/officeart/2009/3/layout/StepUpProcess"/>
    <dgm:cxn modelId="{30FFBF08-189D-4941-AB6F-3765B887045F}" type="presParOf" srcId="{A59373D2-28E2-46D6-8D97-D787BE17AD6B}" destId="{DE974834-C439-4030-B6A1-B5AA42BA2510}" srcOrd="0" destOrd="0" presId="urn:microsoft.com/office/officeart/2009/3/layout/StepUpProcess"/>
    <dgm:cxn modelId="{406FF631-2670-4021-AFCB-E5B671318C11}" type="presParOf" srcId="{35837491-205B-4D26-A98A-545344FD2676}" destId="{38992841-3D1F-43FA-B47F-E5CA499ACF24}" srcOrd="4" destOrd="0" presId="urn:microsoft.com/office/officeart/2009/3/layout/StepUpProcess"/>
    <dgm:cxn modelId="{62F22920-26A7-4F48-A02B-443DA2F40D9B}" type="presParOf" srcId="{38992841-3D1F-43FA-B47F-E5CA499ACF24}" destId="{954BD3A9-8088-45C4-A142-8773D892D0BF}" srcOrd="0" destOrd="0" presId="urn:microsoft.com/office/officeart/2009/3/layout/StepUpProcess"/>
    <dgm:cxn modelId="{59186D27-9BDE-4ED1-B949-A47C5FF16DB7}" type="presParOf" srcId="{38992841-3D1F-43FA-B47F-E5CA499ACF24}" destId="{2CA44302-99D5-48F7-9B5B-284E3474C32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7A1667-E5B4-4F00-8663-E5FEA9849819}" type="doc">
      <dgm:prSet loTypeId="urn:microsoft.com/office/officeart/2005/8/layout/balance1" loCatId="relationship" qsTypeId="urn:microsoft.com/office/officeart/2005/8/quickstyle/simple1" qsCatId="simple" csTypeId="urn:microsoft.com/office/officeart/2005/8/colors/colorful1" csCatId="colorful" phldr="0"/>
      <dgm:spPr/>
      <dgm:t>
        <a:bodyPr/>
        <a:lstStyle/>
        <a:p>
          <a:endParaRPr lang="en-US"/>
        </a:p>
      </dgm:t>
    </dgm:pt>
    <dgm:pt modelId="{3C4FDDCA-FF47-43D7-BD02-3FCCE6EFC3CE}">
      <dgm:prSet phldrT="[Text]" phldr="1"/>
      <dgm:spPr/>
      <dgm:t>
        <a:bodyPr/>
        <a:lstStyle/>
        <a:p>
          <a:endParaRPr lang="en-US"/>
        </a:p>
      </dgm:t>
    </dgm:pt>
    <dgm:pt modelId="{63CBE222-D8EE-440E-8ACA-0944F430623D}" type="parTrans" cxnId="{632D207D-D315-4A43-A5F5-A9A255B4B2AC}">
      <dgm:prSet/>
      <dgm:spPr/>
      <dgm:t>
        <a:bodyPr/>
        <a:lstStyle/>
        <a:p>
          <a:endParaRPr lang="en-US"/>
        </a:p>
      </dgm:t>
    </dgm:pt>
    <dgm:pt modelId="{21861CE2-9207-4756-8172-29415E689B4F}" type="sibTrans" cxnId="{632D207D-D315-4A43-A5F5-A9A255B4B2AC}">
      <dgm:prSet/>
      <dgm:spPr/>
      <dgm:t>
        <a:bodyPr/>
        <a:lstStyle/>
        <a:p>
          <a:endParaRPr lang="en-US"/>
        </a:p>
      </dgm:t>
    </dgm:pt>
    <dgm:pt modelId="{7A44F61B-E150-4179-B16C-0CD2E9B67972}">
      <dgm:prSet phldrT="[Text]" phldr="1"/>
      <dgm:spPr/>
      <dgm:t>
        <a:bodyPr/>
        <a:lstStyle/>
        <a:p>
          <a:endParaRPr lang="en-US"/>
        </a:p>
      </dgm:t>
    </dgm:pt>
    <dgm:pt modelId="{4EE0E645-C173-4D81-9F8B-4430B8D6B575}" type="parTrans" cxnId="{A08C1A65-4D28-4A52-AD73-D6C375FFAAA0}">
      <dgm:prSet/>
      <dgm:spPr/>
      <dgm:t>
        <a:bodyPr/>
        <a:lstStyle/>
        <a:p>
          <a:endParaRPr lang="en-US"/>
        </a:p>
      </dgm:t>
    </dgm:pt>
    <dgm:pt modelId="{90E124B0-C91E-417B-B590-E0BE97CC0025}" type="sibTrans" cxnId="{A08C1A65-4D28-4A52-AD73-D6C375FFAAA0}">
      <dgm:prSet/>
      <dgm:spPr/>
      <dgm:t>
        <a:bodyPr/>
        <a:lstStyle/>
        <a:p>
          <a:endParaRPr lang="en-US"/>
        </a:p>
      </dgm:t>
    </dgm:pt>
    <dgm:pt modelId="{5878DE4C-A8DA-4A0F-9B99-0C1CAA5860FD}">
      <dgm:prSet phldrT="[Text]" phldr="1"/>
      <dgm:spPr/>
      <dgm:t>
        <a:bodyPr/>
        <a:lstStyle/>
        <a:p>
          <a:endParaRPr lang="en-US"/>
        </a:p>
      </dgm:t>
    </dgm:pt>
    <dgm:pt modelId="{65EA42B8-C95B-4CA9-A002-EA8B75AC9C09}" type="parTrans" cxnId="{0241F5C0-798B-49F9-8454-DA868D8A1077}">
      <dgm:prSet/>
      <dgm:spPr/>
      <dgm:t>
        <a:bodyPr/>
        <a:lstStyle/>
        <a:p>
          <a:endParaRPr lang="en-US"/>
        </a:p>
      </dgm:t>
    </dgm:pt>
    <dgm:pt modelId="{D9B53CF5-8103-4C0E-9911-D23F8CA73BB9}" type="sibTrans" cxnId="{0241F5C0-798B-49F9-8454-DA868D8A1077}">
      <dgm:prSet/>
      <dgm:spPr/>
      <dgm:t>
        <a:bodyPr/>
        <a:lstStyle/>
        <a:p>
          <a:endParaRPr lang="en-US"/>
        </a:p>
      </dgm:t>
    </dgm:pt>
    <dgm:pt modelId="{C23C9F2E-62C3-46AE-9BA8-AD3CA9B2E069}">
      <dgm:prSet phldrT="[Text]" phldr="1"/>
      <dgm:spPr/>
      <dgm:t>
        <a:bodyPr/>
        <a:lstStyle/>
        <a:p>
          <a:endParaRPr lang="en-US"/>
        </a:p>
      </dgm:t>
    </dgm:pt>
    <dgm:pt modelId="{199F3B82-4120-4449-B19C-423D7FDA31BC}" type="parTrans" cxnId="{043F7A4C-5947-4D21-B27B-43D1F0C91332}">
      <dgm:prSet/>
      <dgm:spPr/>
      <dgm:t>
        <a:bodyPr/>
        <a:lstStyle/>
        <a:p>
          <a:endParaRPr lang="en-US"/>
        </a:p>
      </dgm:t>
    </dgm:pt>
    <dgm:pt modelId="{882F8BF2-5EAC-4B19-9BBF-C5270343A288}" type="sibTrans" cxnId="{043F7A4C-5947-4D21-B27B-43D1F0C91332}">
      <dgm:prSet/>
      <dgm:spPr/>
      <dgm:t>
        <a:bodyPr/>
        <a:lstStyle/>
        <a:p>
          <a:endParaRPr lang="en-US"/>
        </a:p>
      </dgm:t>
    </dgm:pt>
    <dgm:pt modelId="{08C94D82-2256-4819-A91C-3912920AE4BC}">
      <dgm:prSet phldrT="[Text]" phldr="1"/>
      <dgm:spPr/>
      <dgm:t>
        <a:bodyPr/>
        <a:lstStyle/>
        <a:p>
          <a:endParaRPr lang="en-US"/>
        </a:p>
      </dgm:t>
    </dgm:pt>
    <dgm:pt modelId="{9DAEADAA-9C7A-40A6-B78A-A5CE93BCFAA7}" type="parTrans" cxnId="{12F73CE5-7074-4D74-BEE3-A332E24E98DB}">
      <dgm:prSet/>
      <dgm:spPr/>
      <dgm:t>
        <a:bodyPr/>
        <a:lstStyle/>
        <a:p>
          <a:endParaRPr lang="en-US"/>
        </a:p>
      </dgm:t>
    </dgm:pt>
    <dgm:pt modelId="{14D3B3EA-05CB-4ABD-A70A-BF0CF1ACCD75}" type="sibTrans" cxnId="{12F73CE5-7074-4D74-BEE3-A332E24E98DB}">
      <dgm:prSet/>
      <dgm:spPr/>
      <dgm:t>
        <a:bodyPr/>
        <a:lstStyle/>
        <a:p>
          <a:endParaRPr lang="en-US"/>
        </a:p>
      </dgm:t>
    </dgm:pt>
    <dgm:pt modelId="{2C16C598-A5CB-4ADD-AD17-E97BD2F302CF}">
      <dgm:prSet phldrT="[Text]" phldr="1"/>
      <dgm:spPr/>
      <dgm:t>
        <a:bodyPr/>
        <a:lstStyle/>
        <a:p>
          <a:endParaRPr lang="en-US"/>
        </a:p>
      </dgm:t>
    </dgm:pt>
    <dgm:pt modelId="{36E93876-16D4-421B-827A-6C834A9E5108}" type="parTrans" cxnId="{931D8EFA-95F2-4F63-B158-B59093BB13A6}">
      <dgm:prSet/>
      <dgm:spPr/>
      <dgm:t>
        <a:bodyPr/>
        <a:lstStyle/>
        <a:p>
          <a:endParaRPr lang="en-US"/>
        </a:p>
      </dgm:t>
    </dgm:pt>
    <dgm:pt modelId="{05530F2B-46A4-41CB-8702-4EAF0EEEF7E7}" type="sibTrans" cxnId="{931D8EFA-95F2-4F63-B158-B59093BB13A6}">
      <dgm:prSet/>
      <dgm:spPr/>
      <dgm:t>
        <a:bodyPr/>
        <a:lstStyle/>
        <a:p>
          <a:endParaRPr lang="en-US"/>
        </a:p>
      </dgm:t>
    </dgm:pt>
    <dgm:pt modelId="{CFD22FD1-0E18-4132-BC61-796C8E6D21F4}">
      <dgm:prSet phldrT="[Text]" phldr="1"/>
      <dgm:spPr/>
      <dgm:t>
        <a:bodyPr/>
        <a:lstStyle/>
        <a:p>
          <a:endParaRPr lang="en-US"/>
        </a:p>
      </dgm:t>
    </dgm:pt>
    <dgm:pt modelId="{0F3C0717-A4F3-4AC2-A585-512F5E1A662A}" type="parTrans" cxnId="{E4953D5C-D3E4-4CB0-BCA5-103F336C2B88}">
      <dgm:prSet/>
      <dgm:spPr/>
      <dgm:t>
        <a:bodyPr/>
        <a:lstStyle/>
        <a:p>
          <a:endParaRPr lang="en-US"/>
        </a:p>
      </dgm:t>
    </dgm:pt>
    <dgm:pt modelId="{9B490962-2156-4265-88CC-FD8AAD813B8F}" type="sibTrans" cxnId="{E4953D5C-D3E4-4CB0-BCA5-103F336C2B88}">
      <dgm:prSet/>
      <dgm:spPr/>
      <dgm:t>
        <a:bodyPr/>
        <a:lstStyle/>
        <a:p>
          <a:endParaRPr lang="en-US"/>
        </a:p>
      </dgm:t>
    </dgm:pt>
    <dgm:pt modelId="{A8BE33F8-54A7-46EF-B162-677B94AFF1A1}" type="pres">
      <dgm:prSet presAssocID="{7D7A1667-E5B4-4F00-8663-E5FEA9849819}" presName="outerComposite" presStyleCnt="0">
        <dgm:presLayoutVars>
          <dgm:chMax val="2"/>
          <dgm:animLvl val="lvl"/>
          <dgm:resizeHandles val="exact"/>
        </dgm:presLayoutVars>
      </dgm:prSet>
      <dgm:spPr/>
    </dgm:pt>
    <dgm:pt modelId="{3FCFF68C-F09D-4C79-9A63-7B4D4336466B}" type="pres">
      <dgm:prSet presAssocID="{7D7A1667-E5B4-4F00-8663-E5FEA9849819}" presName="dummyMaxCanvas" presStyleCnt="0"/>
      <dgm:spPr/>
    </dgm:pt>
    <dgm:pt modelId="{3E77D7FA-BDFE-49C9-AE05-52C0172E6380}" type="pres">
      <dgm:prSet presAssocID="{7D7A1667-E5B4-4F00-8663-E5FEA9849819}" presName="parentComposite" presStyleCnt="0"/>
      <dgm:spPr/>
    </dgm:pt>
    <dgm:pt modelId="{D5C84527-BDDA-4C82-9E96-09DA354FB998}" type="pres">
      <dgm:prSet presAssocID="{7D7A1667-E5B4-4F00-8663-E5FEA9849819}" presName="parent1" presStyleLbl="alignAccFollowNode1" presStyleIdx="0" presStyleCnt="4">
        <dgm:presLayoutVars>
          <dgm:chMax val="4"/>
        </dgm:presLayoutVars>
      </dgm:prSet>
      <dgm:spPr/>
    </dgm:pt>
    <dgm:pt modelId="{7F677521-9BE1-4DEF-B6D2-E6287C0EBCF5}" type="pres">
      <dgm:prSet presAssocID="{7D7A1667-E5B4-4F00-8663-E5FEA9849819}" presName="parent2" presStyleLbl="alignAccFollowNode1" presStyleIdx="1" presStyleCnt="4">
        <dgm:presLayoutVars>
          <dgm:chMax val="4"/>
        </dgm:presLayoutVars>
      </dgm:prSet>
      <dgm:spPr/>
    </dgm:pt>
    <dgm:pt modelId="{26273FE3-751C-4362-92D4-9C703A6BCD96}" type="pres">
      <dgm:prSet presAssocID="{7D7A1667-E5B4-4F00-8663-E5FEA9849819}" presName="childrenComposite" presStyleCnt="0"/>
      <dgm:spPr/>
    </dgm:pt>
    <dgm:pt modelId="{4C1C9DE0-29C4-423A-A39D-385290CF5A7A}" type="pres">
      <dgm:prSet presAssocID="{7D7A1667-E5B4-4F00-8663-E5FEA9849819}" presName="dummyMaxCanvas_ChildArea" presStyleCnt="0"/>
      <dgm:spPr/>
    </dgm:pt>
    <dgm:pt modelId="{940196F9-4193-412C-A471-89975047828C}" type="pres">
      <dgm:prSet presAssocID="{7D7A1667-E5B4-4F00-8663-E5FEA9849819}" presName="fulcrum" presStyleLbl="alignAccFollowNode1" presStyleIdx="2" presStyleCnt="4"/>
      <dgm:spPr/>
    </dgm:pt>
    <dgm:pt modelId="{7FD6E244-019C-4E7D-A8E8-876EE7C802D5}" type="pres">
      <dgm:prSet presAssocID="{7D7A1667-E5B4-4F00-8663-E5FEA9849819}" presName="balance_23" presStyleLbl="alignAccFollowNode1" presStyleIdx="3" presStyleCnt="4">
        <dgm:presLayoutVars>
          <dgm:bulletEnabled val="1"/>
        </dgm:presLayoutVars>
      </dgm:prSet>
      <dgm:spPr/>
    </dgm:pt>
    <dgm:pt modelId="{3E1DD8D3-F80E-4FF2-9138-EF53B5B6E2D6}" type="pres">
      <dgm:prSet presAssocID="{7D7A1667-E5B4-4F00-8663-E5FEA9849819}" presName="right_23_1" presStyleLbl="node1" presStyleIdx="0" presStyleCnt="5">
        <dgm:presLayoutVars>
          <dgm:bulletEnabled val="1"/>
        </dgm:presLayoutVars>
      </dgm:prSet>
      <dgm:spPr/>
    </dgm:pt>
    <dgm:pt modelId="{8C722216-55E6-46F9-8EBA-30957632EC78}" type="pres">
      <dgm:prSet presAssocID="{7D7A1667-E5B4-4F00-8663-E5FEA9849819}" presName="right_23_2" presStyleLbl="node1" presStyleIdx="1" presStyleCnt="5">
        <dgm:presLayoutVars>
          <dgm:bulletEnabled val="1"/>
        </dgm:presLayoutVars>
      </dgm:prSet>
      <dgm:spPr/>
    </dgm:pt>
    <dgm:pt modelId="{0FBAD8F9-17C1-478A-B5D6-A132708C9535}" type="pres">
      <dgm:prSet presAssocID="{7D7A1667-E5B4-4F00-8663-E5FEA9849819}" presName="right_23_3" presStyleLbl="node1" presStyleIdx="2" presStyleCnt="5">
        <dgm:presLayoutVars>
          <dgm:bulletEnabled val="1"/>
        </dgm:presLayoutVars>
      </dgm:prSet>
      <dgm:spPr/>
    </dgm:pt>
    <dgm:pt modelId="{06B34C1F-9765-44E1-80BE-45069B8201C6}" type="pres">
      <dgm:prSet presAssocID="{7D7A1667-E5B4-4F00-8663-E5FEA9849819}" presName="left_23_1" presStyleLbl="node1" presStyleIdx="3" presStyleCnt="5">
        <dgm:presLayoutVars>
          <dgm:bulletEnabled val="1"/>
        </dgm:presLayoutVars>
      </dgm:prSet>
      <dgm:spPr/>
    </dgm:pt>
    <dgm:pt modelId="{329E0FB7-2420-4022-920D-45A5A5066084}" type="pres">
      <dgm:prSet presAssocID="{7D7A1667-E5B4-4F00-8663-E5FEA9849819}" presName="left_23_2" presStyleLbl="node1" presStyleIdx="4" presStyleCnt="5">
        <dgm:presLayoutVars>
          <dgm:bulletEnabled val="1"/>
        </dgm:presLayoutVars>
      </dgm:prSet>
      <dgm:spPr/>
    </dgm:pt>
  </dgm:ptLst>
  <dgm:cxnLst>
    <dgm:cxn modelId="{DA38F726-2D87-4E6A-A91E-A0F6A4754E18}" type="presOf" srcId="{C23C9F2E-62C3-46AE-9BA8-AD3CA9B2E069}" destId="{7F677521-9BE1-4DEF-B6D2-E6287C0EBCF5}" srcOrd="0" destOrd="0" presId="urn:microsoft.com/office/officeart/2005/8/layout/balance1"/>
    <dgm:cxn modelId="{27C90435-C012-4446-A679-4B58A08A343F}" type="presOf" srcId="{5878DE4C-A8DA-4A0F-9B99-0C1CAA5860FD}" destId="{329E0FB7-2420-4022-920D-45A5A5066084}" srcOrd="0" destOrd="0" presId="urn:microsoft.com/office/officeart/2005/8/layout/balance1"/>
    <dgm:cxn modelId="{168B4D3E-4C5F-4BEE-9EC0-59EFDC47B2DF}" type="presOf" srcId="{2C16C598-A5CB-4ADD-AD17-E97BD2F302CF}" destId="{8C722216-55E6-46F9-8EBA-30957632EC78}" srcOrd="0" destOrd="0" presId="urn:microsoft.com/office/officeart/2005/8/layout/balance1"/>
    <dgm:cxn modelId="{E4953D5C-D3E4-4CB0-BCA5-103F336C2B88}" srcId="{C23C9F2E-62C3-46AE-9BA8-AD3CA9B2E069}" destId="{CFD22FD1-0E18-4132-BC61-796C8E6D21F4}" srcOrd="2" destOrd="0" parTransId="{0F3C0717-A4F3-4AC2-A585-512F5E1A662A}" sibTransId="{9B490962-2156-4265-88CC-FD8AAD813B8F}"/>
    <dgm:cxn modelId="{A08C1A65-4D28-4A52-AD73-D6C375FFAAA0}" srcId="{3C4FDDCA-FF47-43D7-BD02-3FCCE6EFC3CE}" destId="{7A44F61B-E150-4179-B16C-0CD2E9B67972}" srcOrd="0" destOrd="0" parTransId="{4EE0E645-C173-4D81-9F8B-4430B8D6B575}" sibTransId="{90E124B0-C91E-417B-B590-E0BE97CC0025}"/>
    <dgm:cxn modelId="{02B27F66-6AEF-4916-9599-A3D7A7A389EC}" type="presOf" srcId="{08C94D82-2256-4819-A91C-3912920AE4BC}" destId="{3E1DD8D3-F80E-4FF2-9138-EF53B5B6E2D6}" srcOrd="0" destOrd="0" presId="urn:microsoft.com/office/officeart/2005/8/layout/balance1"/>
    <dgm:cxn modelId="{043F7A4C-5947-4D21-B27B-43D1F0C91332}" srcId="{7D7A1667-E5B4-4F00-8663-E5FEA9849819}" destId="{C23C9F2E-62C3-46AE-9BA8-AD3CA9B2E069}" srcOrd="1" destOrd="0" parTransId="{199F3B82-4120-4449-B19C-423D7FDA31BC}" sibTransId="{882F8BF2-5EAC-4B19-9BBF-C5270343A288}"/>
    <dgm:cxn modelId="{632D207D-D315-4A43-A5F5-A9A255B4B2AC}" srcId="{7D7A1667-E5B4-4F00-8663-E5FEA9849819}" destId="{3C4FDDCA-FF47-43D7-BD02-3FCCE6EFC3CE}" srcOrd="0" destOrd="0" parTransId="{63CBE222-D8EE-440E-8ACA-0944F430623D}" sibTransId="{21861CE2-9207-4756-8172-29415E689B4F}"/>
    <dgm:cxn modelId="{EECA5A94-3B93-460C-8CEA-3E8D6DAE643A}" type="presOf" srcId="{3C4FDDCA-FF47-43D7-BD02-3FCCE6EFC3CE}" destId="{D5C84527-BDDA-4C82-9E96-09DA354FB998}" srcOrd="0" destOrd="0" presId="urn:microsoft.com/office/officeart/2005/8/layout/balance1"/>
    <dgm:cxn modelId="{179815B1-4F71-4777-8E48-74617C1DFA54}" type="presOf" srcId="{7D7A1667-E5B4-4F00-8663-E5FEA9849819}" destId="{A8BE33F8-54A7-46EF-B162-677B94AFF1A1}" srcOrd="0" destOrd="0" presId="urn:microsoft.com/office/officeart/2005/8/layout/balance1"/>
    <dgm:cxn modelId="{0241F5C0-798B-49F9-8454-DA868D8A1077}" srcId="{3C4FDDCA-FF47-43D7-BD02-3FCCE6EFC3CE}" destId="{5878DE4C-A8DA-4A0F-9B99-0C1CAA5860FD}" srcOrd="1" destOrd="0" parTransId="{65EA42B8-C95B-4CA9-A002-EA8B75AC9C09}" sibTransId="{D9B53CF5-8103-4C0E-9911-D23F8CA73BB9}"/>
    <dgm:cxn modelId="{8BD139E2-95E2-4A1F-B0AE-75A183B07F06}" type="presOf" srcId="{CFD22FD1-0E18-4132-BC61-796C8E6D21F4}" destId="{0FBAD8F9-17C1-478A-B5D6-A132708C9535}" srcOrd="0" destOrd="0" presId="urn:microsoft.com/office/officeart/2005/8/layout/balance1"/>
    <dgm:cxn modelId="{9BD031E3-9E30-474D-80FF-7D57F0230A45}" type="presOf" srcId="{7A44F61B-E150-4179-B16C-0CD2E9B67972}" destId="{06B34C1F-9765-44E1-80BE-45069B8201C6}" srcOrd="0" destOrd="0" presId="urn:microsoft.com/office/officeart/2005/8/layout/balance1"/>
    <dgm:cxn modelId="{12F73CE5-7074-4D74-BEE3-A332E24E98DB}" srcId="{C23C9F2E-62C3-46AE-9BA8-AD3CA9B2E069}" destId="{08C94D82-2256-4819-A91C-3912920AE4BC}" srcOrd="0" destOrd="0" parTransId="{9DAEADAA-9C7A-40A6-B78A-A5CE93BCFAA7}" sibTransId="{14D3B3EA-05CB-4ABD-A70A-BF0CF1ACCD75}"/>
    <dgm:cxn modelId="{931D8EFA-95F2-4F63-B158-B59093BB13A6}" srcId="{C23C9F2E-62C3-46AE-9BA8-AD3CA9B2E069}" destId="{2C16C598-A5CB-4ADD-AD17-E97BD2F302CF}" srcOrd="1" destOrd="0" parTransId="{36E93876-16D4-421B-827A-6C834A9E5108}" sibTransId="{05530F2B-46A4-41CB-8702-4EAF0EEEF7E7}"/>
    <dgm:cxn modelId="{05D22249-9390-410D-B9C2-C1B58CEBAF11}" type="presParOf" srcId="{A8BE33F8-54A7-46EF-B162-677B94AFF1A1}" destId="{3FCFF68C-F09D-4C79-9A63-7B4D4336466B}" srcOrd="0" destOrd="0" presId="urn:microsoft.com/office/officeart/2005/8/layout/balance1"/>
    <dgm:cxn modelId="{1602B484-F6AA-40BE-AD6C-51C78196DC06}" type="presParOf" srcId="{A8BE33F8-54A7-46EF-B162-677B94AFF1A1}" destId="{3E77D7FA-BDFE-49C9-AE05-52C0172E6380}" srcOrd="1" destOrd="0" presId="urn:microsoft.com/office/officeart/2005/8/layout/balance1"/>
    <dgm:cxn modelId="{6BA45D3B-567D-4B08-90B7-12180A929A97}" type="presParOf" srcId="{3E77D7FA-BDFE-49C9-AE05-52C0172E6380}" destId="{D5C84527-BDDA-4C82-9E96-09DA354FB998}" srcOrd="0" destOrd="0" presId="urn:microsoft.com/office/officeart/2005/8/layout/balance1"/>
    <dgm:cxn modelId="{2AB0D2B9-3D4F-4E4B-BB7B-58730812EE11}" type="presParOf" srcId="{3E77D7FA-BDFE-49C9-AE05-52C0172E6380}" destId="{7F677521-9BE1-4DEF-B6D2-E6287C0EBCF5}" srcOrd="1" destOrd="0" presId="urn:microsoft.com/office/officeart/2005/8/layout/balance1"/>
    <dgm:cxn modelId="{811A582A-8228-49F6-BEF1-355EC584BBA1}" type="presParOf" srcId="{A8BE33F8-54A7-46EF-B162-677B94AFF1A1}" destId="{26273FE3-751C-4362-92D4-9C703A6BCD96}" srcOrd="2" destOrd="0" presId="urn:microsoft.com/office/officeart/2005/8/layout/balance1"/>
    <dgm:cxn modelId="{58175980-EF70-49D1-BDFA-1A96B615D8E3}" type="presParOf" srcId="{26273FE3-751C-4362-92D4-9C703A6BCD96}" destId="{4C1C9DE0-29C4-423A-A39D-385290CF5A7A}" srcOrd="0" destOrd="0" presId="urn:microsoft.com/office/officeart/2005/8/layout/balance1"/>
    <dgm:cxn modelId="{D94A08B1-7530-4A7E-9692-37584F092AE6}" type="presParOf" srcId="{26273FE3-751C-4362-92D4-9C703A6BCD96}" destId="{940196F9-4193-412C-A471-89975047828C}" srcOrd="1" destOrd="0" presId="urn:microsoft.com/office/officeart/2005/8/layout/balance1"/>
    <dgm:cxn modelId="{908E581F-C46D-4D15-A73F-3D4303C0BE19}" type="presParOf" srcId="{26273FE3-751C-4362-92D4-9C703A6BCD96}" destId="{7FD6E244-019C-4E7D-A8E8-876EE7C802D5}" srcOrd="2" destOrd="0" presId="urn:microsoft.com/office/officeart/2005/8/layout/balance1"/>
    <dgm:cxn modelId="{47E5AB21-58C6-4AC0-A48D-3CBF40CBB2E8}" type="presParOf" srcId="{26273FE3-751C-4362-92D4-9C703A6BCD96}" destId="{3E1DD8D3-F80E-4FF2-9138-EF53B5B6E2D6}" srcOrd="3" destOrd="0" presId="urn:microsoft.com/office/officeart/2005/8/layout/balance1"/>
    <dgm:cxn modelId="{AFA19732-3ABD-4138-A197-86114CC6CF7B}" type="presParOf" srcId="{26273FE3-751C-4362-92D4-9C703A6BCD96}" destId="{8C722216-55E6-46F9-8EBA-30957632EC78}" srcOrd="4" destOrd="0" presId="urn:microsoft.com/office/officeart/2005/8/layout/balance1"/>
    <dgm:cxn modelId="{65156ECB-CC85-4733-A71C-4983DD68EE83}" type="presParOf" srcId="{26273FE3-751C-4362-92D4-9C703A6BCD96}" destId="{0FBAD8F9-17C1-478A-B5D6-A132708C9535}" srcOrd="5" destOrd="0" presId="urn:microsoft.com/office/officeart/2005/8/layout/balance1"/>
    <dgm:cxn modelId="{165DE367-26C9-4AAC-9AE3-A58FFBC8C310}" type="presParOf" srcId="{26273FE3-751C-4362-92D4-9C703A6BCD96}" destId="{06B34C1F-9765-44E1-80BE-45069B8201C6}" srcOrd="6" destOrd="0" presId="urn:microsoft.com/office/officeart/2005/8/layout/balance1"/>
    <dgm:cxn modelId="{8DA6AEB7-66E6-444C-B707-8736B166B81F}" type="presParOf" srcId="{26273FE3-751C-4362-92D4-9C703A6BCD96}" destId="{329E0FB7-2420-4022-920D-45A5A5066084}"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916FEC-0A73-46CB-898F-9A71F8D640CA}"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39E75ACE-DA58-4CD7-AF19-A0E1DA7161FB}">
      <dgm:prSet phldrT="[Text]"/>
      <dgm:spPr/>
      <dgm:t>
        <a:bodyPr/>
        <a:lstStyle/>
        <a:p>
          <a:r>
            <a:rPr lang="en-US" dirty="0"/>
            <a:t>Universal</a:t>
          </a:r>
        </a:p>
      </dgm:t>
    </dgm:pt>
    <dgm:pt modelId="{F4756C23-7171-4135-8E26-E9BD86BDA3AC}" type="parTrans" cxnId="{3A58AAAE-EB63-430A-A01E-8E93C007CA50}">
      <dgm:prSet/>
      <dgm:spPr/>
      <dgm:t>
        <a:bodyPr/>
        <a:lstStyle/>
        <a:p>
          <a:endParaRPr lang="en-US"/>
        </a:p>
      </dgm:t>
    </dgm:pt>
    <dgm:pt modelId="{313615B3-3ECE-4420-916B-38A1FDA68333}" type="sibTrans" cxnId="{3A58AAAE-EB63-430A-A01E-8E93C007CA50}">
      <dgm:prSet/>
      <dgm:spPr/>
      <dgm:t>
        <a:bodyPr/>
        <a:lstStyle/>
        <a:p>
          <a:endParaRPr lang="en-US"/>
        </a:p>
      </dgm:t>
    </dgm:pt>
    <dgm:pt modelId="{59D0C258-B508-434E-AE46-A73C12DD879B}">
      <dgm:prSet phldrT="[Text]" phldr="1"/>
      <dgm:spPr/>
      <dgm:t>
        <a:bodyPr/>
        <a:lstStyle/>
        <a:p>
          <a:endParaRPr lang="en-US" dirty="0"/>
        </a:p>
      </dgm:t>
    </dgm:pt>
    <dgm:pt modelId="{B7CB992C-3899-42B3-91A0-04B22A1E5E82}" type="parTrans" cxnId="{CC112DEC-1E62-4EFF-BB83-BD9413CF553A}">
      <dgm:prSet/>
      <dgm:spPr/>
      <dgm:t>
        <a:bodyPr/>
        <a:lstStyle/>
        <a:p>
          <a:endParaRPr lang="en-US"/>
        </a:p>
      </dgm:t>
    </dgm:pt>
    <dgm:pt modelId="{230C9503-12B5-40CF-8022-BE6276799887}" type="sibTrans" cxnId="{CC112DEC-1E62-4EFF-BB83-BD9413CF553A}">
      <dgm:prSet/>
      <dgm:spPr/>
      <dgm:t>
        <a:bodyPr/>
        <a:lstStyle/>
        <a:p>
          <a:endParaRPr lang="en-US"/>
        </a:p>
      </dgm:t>
    </dgm:pt>
    <dgm:pt modelId="{0163908B-0FE2-4198-800A-E1EB0E0AFA50}">
      <dgm:prSet phldrT="[Text]" phldr="1"/>
      <dgm:spPr/>
      <dgm:t>
        <a:bodyPr/>
        <a:lstStyle/>
        <a:p>
          <a:endParaRPr lang="en-US"/>
        </a:p>
      </dgm:t>
    </dgm:pt>
    <dgm:pt modelId="{1BF0D1E8-3EEB-40D4-A417-D5E57F51CF06}" type="parTrans" cxnId="{8D8CEDE8-CB59-474A-8F80-B4C801B11203}">
      <dgm:prSet/>
      <dgm:spPr/>
      <dgm:t>
        <a:bodyPr/>
        <a:lstStyle/>
        <a:p>
          <a:endParaRPr lang="en-US"/>
        </a:p>
      </dgm:t>
    </dgm:pt>
    <dgm:pt modelId="{35A9471B-5362-45C9-BCDF-289A16B2BDCD}" type="sibTrans" cxnId="{8D8CEDE8-CB59-474A-8F80-B4C801B11203}">
      <dgm:prSet/>
      <dgm:spPr/>
      <dgm:t>
        <a:bodyPr/>
        <a:lstStyle/>
        <a:p>
          <a:endParaRPr lang="en-US"/>
        </a:p>
      </dgm:t>
    </dgm:pt>
    <dgm:pt modelId="{95942B07-252E-4A1C-84EC-643F98D4475E}">
      <dgm:prSet phldrT="[Text]"/>
      <dgm:spPr/>
      <dgm:t>
        <a:bodyPr/>
        <a:lstStyle/>
        <a:p>
          <a:r>
            <a:rPr lang="en-US" dirty="0"/>
            <a:t>Targeted</a:t>
          </a:r>
        </a:p>
      </dgm:t>
    </dgm:pt>
    <dgm:pt modelId="{92F95B7A-1CE3-47FB-8366-827DDED61618}" type="parTrans" cxnId="{41624568-D3FF-4076-BEEE-13E2E3496A67}">
      <dgm:prSet/>
      <dgm:spPr/>
      <dgm:t>
        <a:bodyPr/>
        <a:lstStyle/>
        <a:p>
          <a:endParaRPr lang="en-US"/>
        </a:p>
      </dgm:t>
    </dgm:pt>
    <dgm:pt modelId="{381D2915-38A2-46FD-8290-FAC145C38694}" type="sibTrans" cxnId="{41624568-D3FF-4076-BEEE-13E2E3496A67}">
      <dgm:prSet/>
      <dgm:spPr/>
      <dgm:t>
        <a:bodyPr/>
        <a:lstStyle/>
        <a:p>
          <a:endParaRPr lang="en-US"/>
        </a:p>
      </dgm:t>
    </dgm:pt>
    <dgm:pt modelId="{8AA7603F-9CBA-467C-8C2B-A6EBD1F5A972}">
      <dgm:prSet phldrT="[Text]" phldr="1"/>
      <dgm:spPr>
        <a:solidFill>
          <a:schemeClr val="accent1"/>
        </a:solidFill>
      </dgm:spPr>
      <dgm:t>
        <a:bodyPr/>
        <a:lstStyle/>
        <a:p>
          <a:endParaRPr lang="en-US" dirty="0">
            <a:solidFill>
              <a:schemeClr val="tx1"/>
            </a:solidFill>
          </a:endParaRPr>
        </a:p>
      </dgm:t>
    </dgm:pt>
    <dgm:pt modelId="{FFD1A6CA-705C-4891-B759-D62058316518}" type="parTrans" cxnId="{2312FCFB-A9F6-4A2D-BAC8-93B6E9DD5104}">
      <dgm:prSet/>
      <dgm:spPr/>
      <dgm:t>
        <a:bodyPr/>
        <a:lstStyle/>
        <a:p>
          <a:endParaRPr lang="en-US"/>
        </a:p>
      </dgm:t>
    </dgm:pt>
    <dgm:pt modelId="{D628E8B4-EF3A-4181-944C-29C2776AA730}" type="sibTrans" cxnId="{2312FCFB-A9F6-4A2D-BAC8-93B6E9DD5104}">
      <dgm:prSet/>
      <dgm:spPr/>
      <dgm:t>
        <a:bodyPr/>
        <a:lstStyle/>
        <a:p>
          <a:endParaRPr lang="en-US"/>
        </a:p>
      </dgm:t>
    </dgm:pt>
    <dgm:pt modelId="{4281A2DC-8EE3-4D5A-A0A9-7B269A74F42F}">
      <dgm:prSet phldrT="[Text]" phldr="1"/>
      <dgm:spPr>
        <a:solidFill>
          <a:schemeClr val="accent1"/>
        </a:solidFill>
      </dgm:spPr>
      <dgm:t>
        <a:bodyPr/>
        <a:lstStyle/>
        <a:p>
          <a:endParaRPr lang="en-US" dirty="0">
            <a:solidFill>
              <a:schemeClr val="tx1"/>
            </a:solidFill>
          </a:endParaRPr>
        </a:p>
      </dgm:t>
    </dgm:pt>
    <dgm:pt modelId="{C7D52E15-61E1-4419-8F66-BBB7A5B5A507}" type="parTrans" cxnId="{ACEF4187-FB71-4C0C-B72A-C84564728AC3}">
      <dgm:prSet/>
      <dgm:spPr/>
      <dgm:t>
        <a:bodyPr/>
        <a:lstStyle/>
        <a:p>
          <a:endParaRPr lang="en-US"/>
        </a:p>
      </dgm:t>
    </dgm:pt>
    <dgm:pt modelId="{7C601042-BFB7-47D8-A05E-BE089320F20E}" type="sibTrans" cxnId="{ACEF4187-FB71-4C0C-B72A-C84564728AC3}">
      <dgm:prSet/>
      <dgm:spPr/>
      <dgm:t>
        <a:bodyPr/>
        <a:lstStyle/>
        <a:p>
          <a:endParaRPr lang="en-US"/>
        </a:p>
      </dgm:t>
    </dgm:pt>
    <dgm:pt modelId="{44BD061E-F3EF-4316-AF2B-1526F2D60337}">
      <dgm:prSet phldrT="[Text]"/>
      <dgm:spPr/>
      <dgm:t>
        <a:bodyPr/>
        <a:lstStyle/>
        <a:p>
          <a:r>
            <a:rPr lang="en-US" dirty="0"/>
            <a:t>Personalized</a:t>
          </a:r>
        </a:p>
      </dgm:t>
    </dgm:pt>
    <dgm:pt modelId="{33BF2A25-5836-476F-A9AE-66AAD2AA3F3F}" type="parTrans" cxnId="{A93805A9-AFFD-465E-895D-65E756E4393D}">
      <dgm:prSet/>
      <dgm:spPr/>
      <dgm:t>
        <a:bodyPr/>
        <a:lstStyle/>
        <a:p>
          <a:endParaRPr lang="en-US"/>
        </a:p>
      </dgm:t>
    </dgm:pt>
    <dgm:pt modelId="{11D83AE8-F4B7-4903-ACA7-C8A638CE7DCB}" type="sibTrans" cxnId="{A93805A9-AFFD-465E-895D-65E756E4393D}">
      <dgm:prSet/>
      <dgm:spPr/>
      <dgm:t>
        <a:bodyPr/>
        <a:lstStyle/>
        <a:p>
          <a:endParaRPr lang="en-US"/>
        </a:p>
      </dgm:t>
    </dgm:pt>
    <dgm:pt modelId="{71BB37ED-F189-4A1B-9B5E-D639E7886360}">
      <dgm:prSet phldrT="[Text]" phldr="1"/>
      <dgm:spPr>
        <a:solidFill>
          <a:srgbClr val="FFA7A7"/>
        </a:solidFill>
      </dgm:spPr>
      <dgm:t>
        <a:bodyPr/>
        <a:lstStyle/>
        <a:p>
          <a:endParaRPr lang="en-US"/>
        </a:p>
      </dgm:t>
    </dgm:pt>
    <dgm:pt modelId="{47B23E4A-6A42-4565-826D-74049999F8E2}" type="parTrans" cxnId="{FDF829AC-E64D-4926-8992-7523AAE0D63C}">
      <dgm:prSet/>
      <dgm:spPr/>
      <dgm:t>
        <a:bodyPr/>
        <a:lstStyle/>
        <a:p>
          <a:endParaRPr lang="en-US"/>
        </a:p>
      </dgm:t>
    </dgm:pt>
    <dgm:pt modelId="{36C199AE-E4AD-4611-88FB-EFEE74431B6F}" type="sibTrans" cxnId="{FDF829AC-E64D-4926-8992-7523AAE0D63C}">
      <dgm:prSet/>
      <dgm:spPr/>
      <dgm:t>
        <a:bodyPr/>
        <a:lstStyle/>
        <a:p>
          <a:endParaRPr lang="en-US"/>
        </a:p>
      </dgm:t>
    </dgm:pt>
    <dgm:pt modelId="{1BA2CB86-7D42-4049-B934-DB4286F7E844}">
      <dgm:prSet phldrT="[Text]" phldr="1"/>
      <dgm:spPr>
        <a:solidFill>
          <a:srgbClr val="FFA7A7"/>
        </a:solidFill>
      </dgm:spPr>
      <dgm:t>
        <a:bodyPr/>
        <a:lstStyle/>
        <a:p>
          <a:endParaRPr lang="en-US"/>
        </a:p>
      </dgm:t>
    </dgm:pt>
    <dgm:pt modelId="{F3B579DD-9630-481B-89DE-816AE4CF7AD2}" type="parTrans" cxnId="{D0BED67B-E0D2-4322-814F-21C0B27B0A95}">
      <dgm:prSet/>
      <dgm:spPr/>
      <dgm:t>
        <a:bodyPr/>
        <a:lstStyle/>
        <a:p>
          <a:endParaRPr lang="en-US"/>
        </a:p>
      </dgm:t>
    </dgm:pt>
    <dgm:pt modelId="{557B5B4C-82A9-46AA-8F87-2C2133E91D19}" type="sibTrans" cxnId="{D0BED67B-E0D2-4322-814F-21C0B27B0A95}">
      <dgm:prSet/>
      <dgm:spPr/>
      <dgm:t>
        <a:bodyPr/>
        <a:lstStyle/>
        <a:p>
          <a:endParaRPr lang="en-US"/>
        </a:p>
      </dgm:t>
    </dgm:pt>
    <dgm:pt modelId="{2C46FAA9-7689-4160-AF05-1A9F4B663128}" type="pres">
      <dgm:prSet presAssocID="{BE916FEC-0A73-46CB-898F-9A71F8D640CA}" presName="linearFlow" presStyleCnt="0">
        <dgm:presLayoutVars>
          <dgm:dir/>
          <dgm:animLvl val="lvl"/>
          <dgm:resizeHandles/>
        </dgm:presLayoutVars>
      </dgm:prSet>
      <dgm:spPr/>
    </dgm:pt>
    <dgm:pt modelId="{FFE42A0F-722A-4BC7-9C10-2927DC36DBC7}" type="pres">
      <dgm:prSet presAssocID="{39E75ACE-DA58-4CD7-AF19-A0E1DA7161FB}" presName="compositeNode" presStyleCnt="0">
        <dgm:presLayoutVars>
          <dgm:bulletEnabled val="1"/>
        </dgm:presLayoutVars>
      </dgm:prSet>
      <dgm:spPr/>
    </dgm:pt>
    <dgm:pt modelId="{67666E16-A87B-478B-81E8-7FFACDD4AF63}" type="pres">
      <dgm:prSet presAssocID="{39E75ACE-DA58-4CD7-AF19-A0E1DA7161FB}" presName="image" presStyleLbl="fgImgPlace1" presStyleIdx="0" presStyleCnt="3"/>
      <dgm:spPr>
        <a:prstGeom prst="triangle">
          <a:avLst/>
        </a:prstGeom>
        <a:solidFill>
          <a:schemeClr val="accent3"/>
        </a:solidFill>
      </dgm:spPr>
    </dgm:pt>
    <dgm:pt modelId="{8C435118-4316-483D-BD26-3A43D269FA47}" type="pres">
      <dgm:prSet presAssocID="{39E75ACE-DA58-4CD7-AF19-A0E1DA7161FB}" presName="childNode" presStyleLbl="node1" presStyleIdx="0" presStyleCnt="3">
        <dgm:presLayoutVars>
          <dgm:bulletEnabled val="1"/>
        </dgm:presLayoutVars>
      </dgm:prSet>
      <dgm:spPr/>
    </dgm:pt>
    <dgm:pt modelId="{BA310BB9-D440-4E1D-BA53-29CA633355D6}" type="pres">
      <dgm:prSet presAssocID="{39E75ACE-DA58-4CD7-AF19-A0E1DA7161FB}" presName="parentNode" presStyleLbl="revTx" presStyleIdx="0" presStyleCnt="3">
        <dgm:presLayoutVars>
          <dgm:chMax val="0"/>
          <dgm:bulletEnabled val="1"/>
        </dgm:presLayoutVars>
      </dgm:prSet>
      <dgm:spPr/>
    </dgm:pt>
    <dgm:pt modelId="{9100E389-C1EC-414B-9F3F-AE973A49CEB2}" type="pres">
      <dgm:prSet presAssocID="{313615B3-3ECE-4420-916B-38A1FDA68333}" presName="sibTrans" presStyleCnt="0"/>
      <dgm:spPr/>
    </dgm:pt>
    <dgm:pt modelId="{C59695D6-4420-425D-A10A-142B1E76AA63}" type="pres">
      <dgm:prSet presAssocID="{95942B07-252E-4A1C-84EC-643F98D4475E}" presName="compositeNode" presStyleCnt="0">
        <dgm:presLayoutVars>
          <dgm:bulletEnabled val="1"/>
        </dgm:presLayoutVars>
      </dgm:prSet>
      <dgm:spPr/>
    </dgm:pt>
    <dgm:pt modelId="{C706A54F-0068-4296-ACD1-854F27C9F00D}" type="pres">
      <dgm:prSet presAssocID="{95942B07-252E-4A1C-84EC-643F98D4475E}" presName="image" presStyleLbl="fgImgPlace1" presStyleIdx="1" presStyleCnt="3"/>
      <dgm:spPr>
        <a:prstGeom prst="triangle">
          <a:avLst/>
        </a:prstGeom>
        <a:solidFill>
          <a:schemeClr val="accent1">
            <a:lumMod val="60000"/>
            <a:lumOff val="40000"/>
          </a:schemeClr>
        </a:solidFill>
      </dgm:spPr>
    </dgm:pt>
    <dgm:pt modelId="{4A0D2296-618C-4A7F-9A35-81094248A8E5}" type="pres">
      <dgm:prSet presAssocID="{95942B07-252E-4A1C-84EC-643F98D4475E}" presName="childNode" presStyleLbl="node1" presStyleIdx="1" presStyleCnt="3">
        <dgm:presLayoutVars>
          <dgm:bulletEnabled val="1"/>
        </dgm:presLayoutVars>
      </dgm:prSet>
      <dgm:spPr/>
    </dgm:pt>
    <dgm:pt modelId="{B6A7534F-539D-4602-9923-80456E6075F8}" type="pres">
      <dgm:prSet presAssocID="{95942B07-252E-4A1C-84EC-643F98D4475E}" presName="parentNode" presStyleLbl="revTx" presStyleIdx="1" presStyleCnt="3">
        <dgm:presLayoutVars>
          <dgm:chMax val="0"/>
          <dgm:bulletEnabled val="1"/>
        </dgm:presLayoutVars>
      </dgm:prSet>
      <dgm:spPr/>
    </dgm:pt>
    <dgm:pt modelId="{F828469C-45A2-4599-8007-D93540680336}" type="pres">
      <dgm:prSet presAssocID="{381D2915-38A2-46FD-8290-FAC145C38694}" presName="sibTrans" presStyleCnt="0"/>
      <dgm:spPr/>
    </dgm:pt>
    <dgm:pt modelId="{BB4C5B47-69AC-4994-B2CF-0D2CE4E821B3}" type="pres">
      <dgm:prSet presAssocID="{44BD061E-F3EF-4316-AF2B-1526F2D60337}" presName="compositeNode" presStyleCnt="0">
        <dgm:presLayoutVars>
          <dgm:bulletEnabled val="1"/>
        </dgm:presLayoutVars>
      </dgm:prSet>
      <dgm:spPr/>
    </dgm:pt>
    <dgm:pt modelId="{52CE0C88-4434-464F-8704-7E2BE74FDD0B}" type="pres">
      <dgm:prSet presAssocID="{44BD061E-F3EF-4316-AF2B-1526F2D60337}" presName="image" presStyleLbl="fgImgPlace1" presStyleIdx="2" presStyleCnt="3"/>
      <dgm:spPr>
        <a:prstGeom prst="triangle">
          <a:avLst/>
        </a:prstGeom>
        <a:solidFill>
          <a:srgbClr val="F0D4D1"/>
        </a:solidFill>
      </dgm:spPr>
    </dgm:pt>
    <dgm:pt modelId="{573CC0E8-C50C-4A57-954C-0AC91665B99B}" type="pres">
      <dgm:prSet presAssocID="{44BD061E-F3EF-4316-AF2B-1526F2D60337}" presName="childNode" presStyleLbl="node1" presStyleIdx="2" presStyleCnt="3">
        <dgm:presLayoutVars>
          <dgm:bulletEnabled val="1"/>
        </dgm:presLayoutVars>
      </dgm:prSet>
      <dgm:spPr/>
    </dgm:pt>
    <dgm:pt modelId="{BCE068E7-F9CA-4550-A587-30B6A50F75A9}" type="pres">
      <dgm:prSet presAssocID="{44BD061E-F3EF-4316-AF2B-1526F2D60337}" presName="parentNode" presStyleLbl="revTx" presStyleIdx="2" presStyleCnt="3">
        <dgm:presLayoutVars>
          <dgm:chMax val="0"/>
          <dgm:bulletEnabled val="1"/>
        </dgm:presLayoutVars>
      </dgm:prSet>
      <dgm:spPr/>
    </dgm:pt>
  </dgm:ptLst>
  <dgm:cxnLst>
    <dgm:cxn modelId="{11451F0F-392D-4BD4-89C5-1D338A01F6A8}" type="presOf" srcId="{59D0C258-B508-434E-AE46-A73C12DD879B}" destId="{8C435118-4316-483D-BD26-3A43D269FA47}" srcOrd="0" destOrd="0" presId="urn:microsoft.com/office/officeart/2005/8/layout/hList2"/>
    <dgm:cxn modelId="{E730F026-5417-4BBF-8232-EB92CBF762C7}" type="presOf" srcId="{0163908B-0FE2-4198-800A-E1EB0E0AFA50}" destId="{8C435118-4316-483D-BD26-3A43D269FA47}" srcOrd="0" destOrd="1" presId="urn:microsoft.com/office/officeart/2005/8/layout/hList2"/>
    <dgm:cxn modelId="{5E391639-F189-444B-9542-055F210602FC}" type="presOf" srcId="{44BD061E-F3EF-4316-AF2B-1526F2D60337}" destId="{BCE068E7-F9CA-4550-A587-30B6A50F75A9}" srcOrd="0" destOrd="0" presId="urn:microsoft.com/office/officeart/2005/8/layout/hList2"/>
    <dgm:cxn modelId="{0B64B562-7256-4E29-BBAC-0A40C38BFAF0}" type="presOf" srcId="{1BA2CB86-7D42-4049-B934-DB4286F7E844}" destId="{573CC0E8-C50C-4A57-954C-0AC91665B99B}" srcOrd="0" destOrd="1" presId="urn:microsoft.com/office/officeart/2005/8/layout/hList2"/>
    <dgm:cxn modelId="{5A407B46-A434-420B-83A7-81BA757BB415}" type="presOf" srcId="{71BB37ED-F189-4A1B-9B5E-D639E7886360}" destId="{573CC0E8-C50C-4A57-954C-0AC91665B99B}" srcOrd="0" destOrd="0" presId="urn:microsoft.com/office/officeart/2005/8/layout/hList2"/>
    <dgm:cxn modelId="{41624568-D3FF-4076-BEEE-13E2E3496A67}" srcId="{BE916FEC-0A73-46CB-898F-9A71F8D640CA}" destId="{95942B07-252E-4A1C-84EC-643F98D4475E}" srcOrd="1" destOrd="0" parTransId="{92F95B7A-1CE3-47FB-8366-827DDED61618}" sibTransId="{381D2915-38A2-46FD-8290-FAC145C38694}"/>
    <dgm:cxn modelId="{8F63AC50-6132-4BD7-97F5-F0E5C1ED7754}" type="presOf" srcId="{39E75ACE-DA58-4CD7-AF19-A0E1DA7161FB}" destId="{BA310BB9-D440-4E1D-BA53-29CA633355D6}" srcOrd="0" destOrd="0" presId="urn:microsoft.com/office/officeart/2005/8/layout/hList2"/>
    <dgm:cxn modelId="{D0BED67B-E0D2-4322-814F-21C0B27B0A95}" srcId="{44BD061E-F3EF-4316-AF2B-1526F2D60337}" destId="{1BA2CB86-7D42-4049-B934-DB4286F7E844}" srcOrd="1" destOrd="0" parTransId="{F3B579DD-9630-481B-89DE-816AE4CF7AD2}" sibTransId="{557B5B4C-82A9-46AA-8F87-2C2133E91D19}"/>
    <dgm:cxn modelId="{ACEF4187-FB71-4C0C-B72A-C84564728AC3}" srcId="{95942B07-252E-4A1C-84EC-643F98D4475E}" destId="{4281A2DC-8EE3-4D5A-A0A9-7B269A74F42F}" srcOrd="1" destOrd="0" parTransId="{C7D52E15-61E1-4419-8F66-BBB7A5B5A507}" sibTransId="{7C601042-BFB7-47D8-A05E-BE089320F20E}"/>
    <dgm:cxn modelId="{440A2389-B3E1-4081-ADD3-F1C0DFFA6B10}" type="presOf" srcId="{8AA7603F-9CBA-467C-8C2B-A6EBD1F5A972}" destId="{4A0D2296-618C-4A7F-9A35-81094248A8E5}" srcOrd="0" destOrd="0" presId="urn:microsoft.com/office/officeart/2005/8/layout/hList2"/>
    <dgm:cxn modelId="{08EE3693-0813-42C6-A90C-DDCA461F8162}" type="presOf" srcId="{BE916FEC-0A73-46CB-898F-9A71F8D640CA}" destId="{2C46FAA9-7689-4160-AF05-1A9F4B663128}" srcOrd="0" destOrd="0" presId="urn:microsoft.com/office/officeart/2005/8/layout/hList2"/>
    <dgm:cxn modelId="{A93805A9-AFFD-465E-895D-65E756E4393D}" srcId="{BE916FEC-0A73-46CB-898F-9A71F8D640CA}" destId="{44BD061E-F3EF-4316-AF2B-1526F2D60337}" srcOrd="2" destOrd="0" parTransId="{33BF2A25-5836-476F-A9AE-66AAD2AA3F3F}" sibTransId="{11D83AE8-F4B7-4903-ACA7-C8A638CE7DCB}"/>
    <dgm:cxn modelId="{FDF829AC-E64D-4926-8992-7523AAE0D63C}" srcId="{44BD061E-F3EF-4316-AF2B-1526F2D60337}" destId="{71BB37ED-F189-4A1B-9B5E-D639E7886360}" srcOrd="0" destOrd="0" parTransId="{47B23E4A-6A42-4565-826D-74049999F8E2}" sibTransId="{36C199AE-E4AD-4611-88FB-EFEE74431B6F}"/>
    <dgm:cxn modelId="{3A58AAAE-EB63-430A-A01E-8E93C007CA50}" srcId="{BE916FEC-0A73-46CB-898F-9A71F8D640CA}" destId="{39E75ACE-DA58-4CD7-AF19-A0E1DA7161FB}" srcOrd="0" destOrd="0" parTransId="{F4756C23-7171-4135-8E26-E9BD86BDA3AC}" sibTransId="{313615B3-3ECE-4420-916B-38A1FDA68333}"/>
    <dgm:cxn modelId="{C78C62B8-FCBB-4766-BC3D-3C9AB1EC9AD8}" type="presOf" srcId="{95942B07-252E-4A1C-84EC-643F98D4475E}" destId="{B6A7534F-539D-4602-9923-80456E6075F8}" srcOrd="0" destOrd="0" presId="urn:microsoft.com/office/officeart/2005/8/layout/hList2"/>
    <dgm:cxn modelId="{8D8CEDE8-CB59-474A-8F80-B4C801B11203}" srcId="{39E75ACE-DA58-4CD7-AF19-A0E1DA7161FB}" destId="{0163908B-0FE2-4198-800A-E1EB0E0AFA50}" srcOrd="1" destOrd="0" parTransId="{1BF0D1E8-3EEB-40D4-A417-D5E57F51CF06}" sibTransId="{35A9471B-5362-45C9-BCDF-289A16B2BDCD}"/>
    <dgm:cxn modelId="{F8253FE9-57C3-4056-AF0E-A1311044AF5D}" type="presOf" srcId="{4281A2DC-8EE3-4D5A-A0A9-7B269A74F42F}" destId="{4A0D2296-618C-4A7F-9A35-81094248A8E5}" srcOrd="0" destOrd="1" presId="urn:microsoft.com/office/officeart/2005/8/layout/hList2"/>
    <dgm:cxn modelId="{CC112DEC-1E62-4EFF-BB83-BD9413CF553A}" srcId="{39E75ACE-DA58-4CD7-AF19-A0E1DA7161FB}" destId="{59D0C258-B508-434E-AE46-A73C12DD879B}" srcOrd="0" destOrd="0" parTransId="{B7CB992C-3899-42B3-91A0-04B22A1E5E82}" sibTransId="{230C9503-12B5-40CF-8022-BE6276799887}"/>
    <dgm:cxn modelId="{2312FCFB-A9F6-4A2D-BAC8-93B6E9DD5104}" srcId="{95942B07-252E-4A1C-84EC-643F98D4475E}" destId="{8AA7603F-9CBA-467C-8C2B-A6EBD1F5A972}" srcOrd="0" destOrd="0" parTransId="{FFD1A6CA-705C-4891-B759-D62058316518}" sibTransId="{D628E8B4-EF3A-4181-944C-29C2776AA730}"/>
    <dgm:cxn modelId="{93147337-EE5B-419A-BA9C-812B7BFB60B6}" type="presParOf" srcId="{2C46FAA9-7689-4160-AF05-1A9F4B663128}" destId="{FFE42A0F-722A-4BC7-9C10-2927DC36DBC7}" srcOrd="0" destOrd="0" presId="urn:microsoft.com/office/officeart/2005/8/layout/hList2"/>
    <dgm:cxn modelId="{20CF491A-887C-4221-B31E-5BB70399A63B}" type="presParOf" srcId="{FFE42A0F-722A-4BC7-9C10-2927DC36DBC7}" destId="{67666E16-A87B-478B-81E8-7FFACDD4AF63}" srcOrd="0" destOrd="0" presId="urn:microsoft.com/office/officeart/2005/8/layout/hList2"/>
    <dgm:cxn modelId="{966405E2-256F-48A6-90D2-B08232642C4E}" type="presParOf" srcId="{FFE42A0F-722A-4BC7-9C10-2927DC36DBC7}" destId="{8C435118-4316-483D-BD26-3A43D269FA47}" srcOrd="1" destOrd="0" presId="urn:microsoft.com/office/officeart/2005/8/layout/hList2"/>
    <dgm:cxn modelId="{EE2EFBD4-E81A-44CB-A2F4-3270CD307173}" type="presParOf" srcId="{FFE42A0F-722A-4BC7-9C10-2927DC36DBC7}" destId="{BA310BB9-D440-4E1D-BA53-29CA633355D6}" srcOrd="2" destOrd="0" presId="urn:microsoft.com/office/officeart/2005/8/layout/hList2"/>
    <dgm:cxn modelId="{67A5524E-1BD6-48F2-8887-777F08174338}" type="presParOf" srcId="{2C46FAA9-7689-4160-AF05-1A9F4B663128}" destId="{9100E389-C1EC-414B-9F3F-AE973A49CEB2}" srcOrd="1" destOrd="0" presId="urn:microsoft.com/office/officeart/2005/8/layout/hList2"/>
    <dgm:cxn modelId="{418B6FAD-D821-443C-882A-7818D8BC1962}" type="presParOf" srcId="{2C46FAA9-7689-4160-AF05-1A9F4B663128}" destId="{C59695D6-4420-425D-A10A-142B1E76AA63}" srcOrd="2" destOrd="0" presId="urn:microsoft.com/office/officeart/2005/8/layout/hList2"/>
    <dgm:cxn modelId="{9AE035B0-C25C-43D6-8F2B-49CD69A3CCA5}" type="presParOf" srcId="{C59695D6-4420-425D-A10A-142B1E76AA63}" destId="{C706A54F-0068-4296-ACD1-854F27C9F00D}" srcOrd="0" destOrd="0" presId="urn:microsoft.com/office/officeart/2005/8/layout/hList2"/>
    <dgm:cxn modelId="{4A16E0D7-C261-4B0D-B3F1-EFA9F639710E}" type="presParOf" srcId="{C59695D6-4420-425D-A10A-142B1E76AA63}" destId="{4A0D2296-618C-4A7F-9A35-81094248A8E5}" srcOrd="1" destOrd="0" presId="urn:microsoft.com/office/officeart/2005/8/layout/hList2"/>
    <dgm:cxn modelId="{E1BAF712-666A-4E61-8FD8-36011686205D}" type="presParOf" srcId="{C59695D6-4420-425D-A10A-142B1E76AA63}" destId="{B6A7534F-539D-4602-9923-80456E6075F8}" srcOrd="2" destOrd="0" presId="urn:microsoft.com/office/officeart/2005/8/layout/hList2"/>
    <dgm:cxn modelId="{C76E199B-04B1-4EFB-888C-D1DC2D007AC9}" type="presParOf" srcId="{2C46FAA9-7689-4160-AF05-1A9F4B663128}" destId="{F828469C-45A2-4599-8007-D93540680336}" srcOrd="3" destOrd="0" presId="urn:microsoft.com/office/officeart/2005/8/layout/hList2"/>
    <dgm:cxn modelId="{920F87CA-60BC-472A-BAF9-E4447BE2B4D6}" type="presParOf" srcId="{2C46FAA9-7689-4160-AF05-1A9F4B663128}" destId="{BB4C5B47-69AC-4994-B2CF-0D2CE4E821B3}" srcOrd="4" destOrd="0" presId="urn:microsoft.com/office/officeart/2005/8/layout/hList2"/>
    <dgm:cxn modelId="{E06B6316-55CF-4EF4-A790-20DEBF0F03C5}" type="presParOf" srcId="{BB4C5B47-69AC-4994-B2CF-0D2CE4E821B3}" destId="{52CE0C88-4434-464F-8704-7E2BE74FDD0B}" srcOrd="0" destOrd="0" presId="urn:microsoft.com/office/officeart/2005/8/layout/hList2"/>
    <dgm:cxn modelId="{967EB811-60AB-4A3F-8E5A-E80CC8FDA3A8}" type="presParOf" srcId="{BB4C5B47-69AC-4994-B2CF-0D2CE4E821B3}" destId="{573CC0E8-C50C-4A57-954C-0AC91665B99B}" srcOrd="1" destOrd="0" presId="urn:microsoft.com/office/officeart/2005/8/layout/hList2"/>
    <dgm:cxn modelId="{E48D23ED-E0EB-4942-B6FC-3BDD4809ED6A}" type="presParOf" srcId="{BB4C5B47-69AC-4994-B2CF-0D2CE4E821B3}" destId="{BCE068E7-F9CA-4550-A587-30B6A50F75A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9756A0E-D754-411F-99CF-8DE685AE1D0A}" type="doc">
      <dgm:prSet loTypeId="urn:microsoft.com/office/officeart/2005/8/layout/chevron1" loCatId="process" qsTypeId="urn:microsoft.com/office/officeart/2005/8/quickstyle/simple1" qsCatId="simple" csTypeId="urn:microsoft.com/office/officeart/2005/8/colors/colorful1" csCatId="colorful" phldr="0"/>
      <dgm:spPr/>
      <dgm:t>
        <a:bodyPr/>
        <a:lstStyle/>
        <a:p>
          <a:endParaRPr lang="en-US"/>
        </a:p>
      </dgm:t>
    </dgm:pt>
    <dgm:pt modelId="{C3A538E2-4846-45A4-A6FA-2BC83BC4AF34}">
      <dgm:prSet phldrT="[Text]" phldr="1"/>
      <dgm:spPr/>
      <dgm:t>
        <a:bodyPr/>
        <a:lstStyle/>
        <a:p>
          <a:endParaRPr lang="en-US"/>
        </a:p>
      </dgm:t>
    </dgm:pt>
    <dgm:pt modelId="{298AC79F-9C81-47BD-A15B-F7FA55FB1AE5}" type="parTrans" cxnId="{806283A5-9D5C-4C7A-B7C2-E087A1D5385D}">
      <dgm:prSet/>
      <dgm:spPr/>
      <dgm:t>
        <a:bodyPr/>
        <a:lstStyle/>
        <a:p>
          <a:endParaRPr lang="en-US"/>
        </a:p>
      </dgm:t>
    </dgm:pt>
    <dgm:pt modelId="{22904785-8BAE-46EE-A995-C423D2946637}" type="sibTrans" cxnId="{806283A5-9D5C-4C7A-B7C2-E087A1D5385D}">
      <dgm:prSet/>
      <dgm:spPr/>
      <dgm:t>
        <a:bodyPr/>
        <a:lstStyle/>
        <a:p>
          <a:endParaRPr lang="en-US"/>
        </a:p>
      </dgm:t>
    </dgm:pt>
    <dgm:pt modelId="{B0FE2454-0772-42FA-9C5B-71A98CD4A2A9}">
      <dgm:prSet phldrT="[Text]" phldr="1"/>
      <dgm:spPr/>
      <dgm:t>
        <a:bodyPr/>
        <a:lstStyle/>
        <a:p>
          <a:endParaRPr lang="en-US"/>
        </a:p>
      </dgm:t>
    </dgm:pt>
    <dgm:pt modelId="{0285E493-6FC0-4C87-8DF6-3D04E6297FFF}" type="parTrans" cxnId="{1C69965F-AF06-4D6A-8DF5-7C077DA1EFFE}">
      <dgm:prSet/>
      <dgm:spPr/>
      <dgm:t>
        <a:bodyPr/>
        <a:lstStyle/>
        <a:p>
          <a:endParaRPr lang="en-US"/>
        </a:p>
      </dgm:t>
    </dgm:pt>
    <dgm:pt modelId="{24E5E8D6-C508-4240-A24F-BA7F9F7905C7}" type="sibTrans" cxnId="{1C69965F-AF06-4D6A-8DF5-7C077DA1EFFE}">
      <dgm:prSet/>
      <dgm:spPr/>
      <dgm:t>
        <a:bodyPr/>
        <a:lstStyle/>
        <a:p>
          <a:endParaRPr lang="en-US"/>
        </a:p>
      </dgm:t>
    </dgm:pt>
    <dgm:pt modelId="{C5AFAA41-D2DD-4AF5-A6D8-4DF7A7092BC1}">
      <dgm:prSet phldrT="[Text]" phldr="1"/>
      <dgm:spPr/>
      <dgm:t>
        <a:bodyPr/>
        <a:lstStyle/>
        <a:p>
          <a:endParaRPr lang="en-US"/>
        </a:p>
      </dgm:t>
    </dgm:pt>
    <dgm:pt modelId="{5CA36926-C687-4FF2-AE84-4B71F2E7B543}" type="parTrans" cxnId="{887F9AF5-9F6F-422E-B1E8-83C3997D7577}">
      <dgm:prSet/>
      <dgm:spPr/>
      <dgm:t>
        <a:bodyPr/>
        <a:lstStyle/>
        <a:p>
          <a:endParaRPr lang="en-US"/>
        </a:p>
      </dgm:t>
    </dgm:pt>
    <dgm:pt modelId="{4AD0C691-59E9-4D6B-BC22-78AF441627AA}" type="sibTrans" cxnId="{887F9AF5-9F6F-422E-B1E8-83C3997D7577}">
      <dgm:prSet/>
      <dgm:spPr/>
      <dgm:t>
        <a:bodyPr/>
        <a:lstStyle/>
        <a:p>
          <a:endParaRPr lang="en-US"/>
        </a:p>
      </dgm:t>
    </dgm:pt>
    <dgm:pt modelId="{405F414D-F684-4FEE-A738-F2051AC622E8}" type="pres">
      <dgm:prSet presAssocID="{79756A0E-D754-411F-99CF-8DE685AE1D0A}" presName="Name0" presStyleCnt="0">
        <dgm:presLayoutVars>
          <dgm:dir/>
          <dgm:animLvl val="lvl"/>
          <dgm:resizeHandles val="exact"/>
        </dgm:presLayoutVars>
      </dgm:prSet>
      <dgm:spPr/>
    </dgm:pt>
    <dgm:pt modelId="{BEDA0881-0B71-4627-904D-D998DAB4BC2F}" type="pres">
      <dgm:prSet presAssocID="{C3A538E2-4846-45A4-A6FA-2BC83BC4AF34}" presName="parTxOnly" presStyleLbl="node1" presStyleIdx="0" presStyleCnt="3">
        <dgm:presLayoutVars>
          <dgm:chMax val="0"/>
          <dgm:chPref val="0"/>
          <dgm:bulletEnabled val="1"/>
        </dgm:presLayoutVars>
      </dgm:prSet>
      <dgm:spPr/>
    </dgm:pt>
    <dgm:pt modelId="{E0F6FC54-1EDB-4C95-BBBA-E7703CD50BC5}" type="pres">
      <dgm:prSet presAssocID="{22904785-8BAE-46EE-A995-C423D2946637}" presName="parTxOnlySpace" presStyleCnt="0"/>
      <dgm:spPr/>
    </dgm:pt>
    <dgm:pt modelId="{3D4664AB-89D2-4F17-8EA8-A8A985EE3AAD}" type="pres">
      <dgm:prSet presAssocID="{B0FE2454-0772-42FA-9C5B-71A98CD4A2A9}" presName="parTxOnly" presStyleLbl="node1" presStyleIdx="1" presStyleCnt="3">
        <dgm:presLayoutVars>
          <dgm:chMax val="0"/>
          <dgm:chPref val="0"/>
          <dgm:bulletEnabled val="1"/>
        </dgm:presLayoutVars>
      </dgm:prSet>
      <dgm:spPr/>
    </dgm:pt>
    <dgm:pt modelId="{5AEF8481-9F27-4938-9126-580FCE49AC60}" type="pres">
      <dgm:prSet presAssocID="{24E5E8D6-C508-4240-A24F-BA7F9F7905C7}" presName="parTxOnlySpace" presStyleCnt="0"/>
      <dgm:spPr/>
    </dgm:pt>
    <dgm:pt modelId="{570BE9F9-960F-41D9-BAF7-533E835A36B8}" type="pres">
      <dgm:prSet presAssocID="{C5AFAA41-D2DD-4AF5-A6D8-4DF7A7092BC1}" presName="parTxOnly" presStyleLbl="node1" presStyleIdx="2" presStyleCnt="3">
        <dgm:presLayoutVars>
          <dgm:chMax val="0"/>
          <dgm:chPref val="0"/>
          <dgm:bulletEnabled val="1"/>
        </dgm:presLayoutVars>
      </dgm:prSet>
      <dgm:spPr/>
    </dgm:pt>
  </dgm:ptLst>
  <dgm:cxnLst>
    <dgm:cxn modelId="{1C69965F-AF06-4D6A-8DF5-7C077DA1EFFE}" srcId="{79756A0E-D754-411F-99CF-8DE685AE1D0A}" destId="{B0FE2454-0772-42FA-9C5B-71A98CD4A2A9}" srcOrd="1" destOrd="0" parTransId="{0285E493-6FC0-4C87-8DF6-3D04E6297FFF}" sibTransId="{24E5E8D6-C508-4240-A24F-BA7F9F7905C7}"/>
    <dgm:cxn modelId="{D10AFD48-6D81-4481-A850-35DF09077AE7}" type="presOf" srcId="{B0FE2454-0772-42FA-9C5B-71A98CD4A2A9}" destId="{3D4664AB-89D2-4F17-8EA8-A8A985EE3AAD}" srcOrd="0" destOrd="0" presId="urn:microsoft.com/office/officeart/2005/8/layout/chevron1"/>
    <dgm:cxn modelId="{E9D93794-BC1C-494F-A360-EE139618A163}" type="presOf" srcId="{C3A538E2-4846-45A4-A6FA-2BC83BC4AF34}" destId="{BEDA0881-0B71-4627-904D-D998DAB4BC2F}" srcOrd="0" destOrd="0" presId="urn:microsoft.com/office/officeart/2005/8/layout/chevron1"/>
    <dgm:cxn modelId="{806283A5-9D5C-4C7A-B7C2-E087A1D5385D}" srcId="{79756A0E-D754-411F-99CF-8DE685AE1D0A}" destId="{C3A538E2-4846-45A4-A6FA-2BC83BC4AF34}" srcOrd="0" destOrd="0" parTransId="{298AC79F-9C81-47BD-A15B-F7FA55FB1AE5}" sibTransId="{22904785-8BAE-46EE-A995-C423D2946637}"/>
    <dgm:cxn modelId="{173828C0-5764-418C-B8A5-BE8FE5B0669B}" type="presOf" srcId="{79756A0E-D754-411F-99CF-8DE685AE1D0A}" destId="{405F414D-F684-4FEE-A738-F2051AC622E8}" srcOrd="0" destOrd="0" presId="urn:microsoft.com/office/officeart/2005/8/layout/chevron1"/>
    <dgm:cxn modelId="{119A6FEE-EF56-42CB-89D3-43334EEA05FB}" type="presOf" srcId="{C5AFAA41-D2DD-4AF5-A6D8-4DF7A7092BC1}" destId="{570BE9F9-960F-41D9-BAF7-533E835A36B8}" srcOrd="0" destOrd="0" presId="urn:microsoft.com/office/officeart/2005/8/layout/chevron1"/>
    <dgm:cxn modelId="{887F9AF5-9F6F-422E-B1E8-83C3997D7577}" srcId="{79756A0E-D754-411F-99CF-8DE685AE1D0A}" destId="{C5AFAA41-D2DD-4AF5-A6D8-4DF7A7092BC1}" srcOrd="2" destOrd="0" parTransId="{5CA36926-C687-4FF2-AE84-4B71F2E7B543}" sibTransId="{4AD0C691-59E9-4D6B-BC22-78AF441627AA}"/>
    <dgm:cxn modelId="{0E52F172-FD6D-4FC1-B32C-71C9F22AF224}" type="presParOf" srcId="{405F414D-F684-4FEE-A738-F2051AC622E8}" destId="{BEDA0881-0B71-4627-904D-D998DAB4BC2F}" srcOrd="0" destOrd="0" presId="urn:microsoft.com/office/officeart/2005/8/layout/chevron1"/>
    <dgm:cxn modelId="{6567F25E-4C7D-47DD-B990-10F838FDFEF6}" type="presParOf" srcId="{405F414D-F684-4FEE-A738-F2051AC622E8}" destId="{E0F6FC54-1EDB-4C95-BBBA-E7703CD50BC5}" srcOrd="1" destOrd="0" presId="urn:microsoft.com/office/officeart/2005/8/layout/chevron1"/>
    <dgm:cxn modelId="{932ED2AD-67CA-4E30-8F7F-437CABE84AA3}" type="presParOf" srcId="{405F414D-F684-4FEE-A738-F2051AC622E8}" destId="{3D4664AB-89D2-4F17-8EA8-A8A985EE3AAD}" srcOrd="2" destOrd="0" presId="urn:microsoft.com/office/officeart/2005/8/layout/chevron1"/>
    <dgm:cxn modelId="{06AABD5F-54BF-44D0-A401-48BCFAFC934A}" type="presParOf" srcId="{405F414D-F684-4FEE-A738-F2051AC622E8}" destId="{5AEF8481-9F27-4938-9126-580FCE49AC60}" srcOrd="3" destOrd="0" presId="urn:microsoft.com/office/officeart/2005/8/layout/chevron1"/>
    <dgm:cxn modelId="{233DD275-2BD7-4371-B29E-A0E0029D1653}" type="presParOf" srcId="{405F414D-F684-4FEE-A738-F2051AC622E8}" destId="{570BE9F9-960F-41D9-BAF7-533E835A36B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AE3DAA9-864C-496C-A07C-8D2509CD694B}"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73309258-3433-4873-B63F-AF825F678E5F}">
      <dgm:prSet phldrT="[Text]" phldr="1"/>
      <dgm:spPr/>
      <dgm:t>
        <a:bodyPr/>
        <a:lstStyle/>
        <a:p>
          <a:endParaRPr lang="en-US" dirty="0"/>
        </a:p>
      </dgm:t>
    </dgm:pt>
    <dgm:pt modelId="{AA9BD4F4-F13B-4C05-B8E1-96B661049246}" type="parTrans" cxnId="{86B7E451-9BCC-43DD-975B-8B7B731ABE41}">
      <dgm:prSet/>
      <dgm:spPr/>
      <dgm:t>
        <a:bodyPr/>
        <a:lstStyle/>
        <a:p>
          <a:endParaRPr lang="en-US"/>
        </a:p>
      </dgm:t>
    </dgm:pt>
    <dgm:pt modelId="{7A1946F0-C61A-40ED-8DD3-F5803DE95CBB}" type="sibTrans" cxnId="{86B7E451-9BCC-43DD-975B-8B7B731ABE41}">
      <dgm:prSet/>
      <dgm:spPr/>
      <dgm:t>
        <a:bodyPr/>
        <a:lstStyle/>
        <a:p>
          <a:endParaRPr lang="en-US"/>
        </a:p>
      </dgm:t>
    </dgm:pt>
    <dgm:pt modelId="{22E0AB64-5BB2-4FB7-A069-F24334AD5537}">
      <dgm:prSet phldrT="[Text]" phldr="1"/>
      <dgm:spPr/>
      <dgm:t>
        <a:bodyPr/>
        <a:lstStyle/>
        <a:p>
          <a:endParaRPr lang="en-US"/>
        </a:p>
      </dgm:t>
    </dgm:pt>
    <dgm:pt modelId="{91D48129-5DC5-46D9-A189-752C1222FD21}" type="parTrans" cxnId="{A67AEDEC-AF4B-4BE4-888C-FCD68088C5F3}">
      <dgm:prSet/>
      <dgm:spPr/>
      <dgm:t>
        <a:bodyPr/>
        <a:lstStyle/>
        <a:p>
          <a:endParaRPr lang="en-US"/>
        </a:p>
      </dgm:t>
    </dgm:pt>
    <dgm:pt modelId="{A3FECAA7-6B11-470E-BAD2-CD06789820F4}" type="sibTrans" cxnId="{A67AEDEC-AF4B-4BE4-888C-FCD68088C5F3}">
      <dgm:prSet/>
      <dgm:spPr/>
      <dgm:t>
        <a:bodyPr/>
        <a:lstStyle/>
        <a:p>
          <a:endParaRPr lang="en-US"/>
        </a:p>
      </dgm:t>
    </dgm:pt>
    <dgm:pt modelId="{3631820B-61BF-47E1-9466-A7F1ECD46C53}">
      <dgm:prSet phldrT="[Text]" phldr="1"/>
      <dgm:spPr/>
      <dgm:t>
        <a:bodyPr/>
        <a:lstStyle/>
        <a:p>
          <a:endParaRPr lang="en-US"/>
        </a:p>
      </dgm:t>
    </dgm:pt>
    <dgm:pt modelId="{A34483CC-EA0C-4D32-8105-B4DA89656418}" type="parTrans" cxnId="{8493B258-4259-4BE4-A3C9-6DE601693820}">
      <dgm:prSet/>
      <dgm:spPr/>
      <dgm:t>
        <a:bodyPr/>
        <a:lstStyle/>
        <a:p>
          <a:endParaRPr lang="en-US"/>
        </a:p>
      </dgm:t>
    </dgm:pt>
    <dgm:pt modelId="{40193CDA-86E1-4550-84B7-53D56E36EABA}" type="sibTrans" cxnId="{8493B258-4259-4BE4-A3C9-6DE601693820}">
      <dgm:prSet/>
      <dgm:spPr/>
      <dgm:t>
        <a:bodyPr/>
        <a:lstStyle/>
        <a:p>
          <a:endParaRPr lang="en-US"/>
        </a:p>
      </dgm:t>
    </dgm:pt>
    <dgm:pt modelId="{5E0C3F06-9F62-44BF-B63A-CDFFC6FA7814}">
      <dgm:prSet phldrT="[Text]" phldr="1"/>
      <dgm:spPr/>
      <dgm:t>
        <a:bodyPr/>
        <a:lstStyle/>
        <a:p>
          <a:endParaRPr lang="en-US"/>
        </a:p>
      </dgm:t>
    </dgm:pt>
    <dgm:pt modelId="{2A58EAC8-D234-4C64-A32C-136CCECED48B}" type="parTrans" cxnId="{E1D0A8FC-CF48-44D1-B738-2676EBFF02F5}">
      <dgm:prSet/>
      <dgm:spPr/>
      <dgm:t>
        <a:bodyPr/>
        <a:lstStyle/>
        <a:p>
          <a:endParaRPr lang="en-US"/>
        </a:p>
      </dgm:t>
    </dgm:pt>
    <dgm:pt modelId="{A660EA34-944E-421F-8C8C-1616E04C2580}" type="sibTrans" cxnId="{E1D0A8FC-CF48-44D1-B738-2676EBFF02F5}">
      <dgm:prSet/>
      <dgm:spPr/>
      <dgm:t>
        <a:bodyPr/>
        <a:lstStyle/>
        <a:p>
          <a:endParaRPr lang="en-US"/>
        </a:p>
      </dgm:t>
    </dgm:pt>
    <dgm:pt modelId="{C26AE30F-2273-4687-ACA3-A11E454FDD92}">
      <dgm:prSet phldrT="[Text]" phldr="1"/>
      <dgm:spPr/>
      <dgm:t>
        <a:bodyPr/>
        <a:lstStyle/>
        <a:p>
          <a:endParaRPr lang="en-US"/>
        </a:p>
      </dgm:t>
    </dgm:pt>
    <dgm:pt modelId="{DE860243-1F2D-40A6-87F4-0391F841D0DD}" type="parTrans" cxnId="{9531ED89-0067-41C4-AE52-72A67C1B3715}">
      <dgm:prSet/>
      <dgm:spPr/>
      <dgm:t>
        <a:bodyPr/>
        <a:lstStyle/>
        <a:p>
          <a:endParaRPr lang="en-US"/>
        </a:p>
      </dgm:t>
    </dgm:pt>
    <dgm:pt modelId="{55A53BD1-BA4A-44B6-AD06-574DB4E14023}" type="sibTrans" cxnId="{9531ED89-0067-41C4-AE52-72A67C1B3715}">
      <dgm:prSet/>
      <dgm:spPr/>
      <dgm:t>
        <a:bodyPr/>
        <a:lstStyle/>
        <a:p>
          <a:endParaRPr lang="en-US"/>
        </a:p>
      </dgm:t>
    </dgm:pt>
    <dgm:pt modelId="{A8833DD4-8CEC-4BE1-BDF2-B67102AD73BF}">
      <dgm:prSet phldrT="[Text]" phldr="1"/>
      <dgm:spPr/>
      <dgm:t>
        <a:bodyPr/>
        <a:lstStyle/>
        <a:p>
          <a:endParaRPr lang="en-US"/>
        </a:p>
      </dgm:t>
    </dgm:pt>
    <dgm:pt modelId="{2D96BB7A-8470-4938-AFA6-5D028F0CD259}" type="parTrans" cxnId="{A7BBF9A5-AD2B-45A2-9733-29827AB71C55}">
      <dgm:prSet/>
      <dgm:spPr/>
      <dgm:t>
        <a:bodyPr/>
        <a:lstStyle/>
        <a:p>
          <a:endParaRPr lang="en-US"/>
        </a:p>
      </dgm:t>
    </dgm:pt>
    <dgm:pt modelId="{5D4304C3-7EC7-475D-A048-7E29EB455AC4}" type="sibTrans" cxnId="{A7BBF9A5-AD2B-45A2-9733-29827AB71C55}">
      <dgm:prSet/>
      <dgm:spPr/>
      <dgm:t>
        <a:bodyPr/>
        <a:lstStyle/>
        <a:p>
          <a:endParaRPr lang="en-US"/>
        </a:p>
      </dgm:t>
    </dgm:pt>
    <dgm:pt modelId="{2740CDCF-B46B-4933-826E-3D1603CA9D96}">
      <dgm:prSet/>
      <dgm:spPr/>
      <dgm:t>
        <a:bodyPr/>
        <a:lstStyle/>
        <a:p>
          <a:r>
            <a:rPr lang="en-US" dirty="0"/>
            <a:t>Text</a:t>
          </a:r>
        </a:p>
      </dgm:t>
    </dgm:pt>
    <dgm:pt modelId="{0119F5E5-53CC-476D-9193-E3D0D5F54E7E}" type="parTrans" cxnId="{A1FDDADC-A343-47A5-A661-FAB3DB5F4EE6}">
      <dgm:prSet/>
      <dgm:spPr/>
      <dgm:t>
        <a:bodyPr/>
        <a:lstStyle/>
        <a:p>
          <a:endParaRPr lang="en-US"/>
        </a:p>
      </dgm:t>
    </dgm:pt>
    <dgm:pt modelId="{97A18560-D89F-41F5-A654-AC0A0817A0C0}" type="sibTrans" cxnId="{A1FDDADC-A343-47A5-A661-FAB3DB5F4EE6}">
      <dgm:prSet/>
      <dgm:spPr/>
      <dgm:t>
        <a:bodyPr/>
        <a:lstStyle/>
        <a:p>
          <a:endParaRPr lang="en-US"/>
        </a:p>
      </dgm:t>
    </dgm:pt>
    <dgm:pt modelId="{5BAC3912-1CD2-4544-B004-FC908AB11B27}">
      <dgm:prSet/>
      <dgm:spPr/>
      <dgm:t>
        <a:bodyPr/>
        <a:lstStyle/>
        <a:p>
          <a:r>
            <a:rPr lang="en-US" dirty="0"/>
            <a:t>Text</a:t>
          </a:r>
        </a:p>
      </dgm:t>
    </dgm:pt>
    <dgm:pt modelId="{F6DC9638-0822-4621-86AF-83014F1A1312}" type="parTrans" cxnId="{A1601FA4-204C-4615-A6D5-C0BFDFA1010E}">
      <dgm:prSet/>
      <dgm:spPr/>
      <dgm:t>
        <a:bodyPr/>
        <a:lstStyle/>
        <a:p>
          <a:endParaRPr lang="en-US"/>
        </a:p>
      </dgm:t>
    </dgm:pt>
    <dgm:pt modelId="{D2EF906E-DC0A-423E-BFC3-50D294EC4941}" type="sibTrans" cxnId="{A1601FA4-204C-4615-A6D5-C0BFDFA1010E}">
      <dgm:prSet/>
      <dgm:spPr/>
      <dgm:t>
        <a:bodyPr/>
        <a:lstStyle/>
        <a:p>
          <a:endParaRPr lang="en-US"/>
        </a:p>
      </dgm:t>
    </dgm:pt>
    <dgm:pt modelId="{612CD444-2A12-4AFC-93DC-F3A43E4156F1}">
      <dgm:prSet/>
      <dgm:spPr/>
      <dgm:t>
        <a:bodyPr/>
        <a:lstStyle/>
        <a:p>
          <a:endParaRPr lang="en-US" dirty="0"/>
        </a:p>
      </dgm:t>
    </dgm:pt>
    <dgm:pt modelId="{94CA737A-3058-4566-90FF-636379629CD9}" type="parTrans" cxnId="{5CD8E906-CB72-4F11-8A45-7A68E3F6B523}">
      <dgm:prSet/>
      <dgm:spPr/>
      <dgm:t>
        <a:bodyPr/>
        <a:lstStyle/>
        <a:p>
          <a:endParaRPr lang="en-US"/>
        </a:p>
      </dgm:t>
    </dgm:pt>
    <dgm:pt modelId="{1064B126-097E-4D39-ACA6-B4C48E53BE92}" type="sibTrans" cxnId="{5CD8E906-CB72-4F11-8A45-7A68E3F6B523}">
      <dgm:prSet/>
      <dgm:spPr/>
      <dgm:t>
        <a:bodyPr/>
        <a:lstStyle/>
        <a:p>
          <a:endParaRPr lang="en-US"/>
        </a:p>
      </dgm:t>
    </dgm:pt>
    <dgm:pt modelId="{103A81E3-3EA3-4738-A733-072DC8E15135}" type="pres">
      <dgm:prSet presAssocID="{7AE3DAA9-864C-496C-A07C-8D2509CD694B}" presName="Name0" presStyleCnt="0">
        <dgm:presLayoutVars>
          <dgm:dir/>
          <dgm:animLvl val="lvl"/>
          <dgm:resizeHandles/>
        </dgm:presLayoutVars>
      </dgm:prSet>
      <dgm:spPr/>
    </dgm:pt>
    <dgm:pt modelId="{C14A6134-B980-42B5-8CC0-8976F637DC1E}" type="pres">
      <dgm:prSet presAssocID="{73309258-3433-4873-B63F-AF825F678E5F}" presName="linNode" presStyleCnt="0"/>
      <dgm:spPr/>
    </dgm:pt>
    <dgm:pt modelId="{223C0F52-CD3D-4424-9836-567CCACDC56C}" type="pres">
      <dgm:prSet presAssocID="{73309258-3433-4873-B63F-AF825F678E5F}" presName="parentShp" presStyleLbl="node1" presStyleIdx="0" presStyleCnt="3">
        <dgm:presLayoutVars>
          <dgm:bulletEnabled val="1"/>
        </dgm:presLayoutVars>
      </dgm:prSet>
      <dgm:spPr/>
    </dgm:pt>
    <dgm:pt modelId="{9AFE444A-F6AD-42D4-BA35-E42117B7C4EC}" type="pres">
      <dgm:prSet presAssocID="{73309258-3433-4873-B63F-AF825F678E5F}" presName="childShp" presStyleLbl="bgAccFollowNode1" presStyleIdx="0" presStyleCnt="3">
        <dgm:presLayoutVars>
          <dgm:bulletEnabled val="1"/>
        </dgm:presLayoutVars>
      </dgm:prSet>
      <dgm:spPr/>
    </dgm:pt>
    <dgm:pt modelId="{2E58E42C-4DCB-4A22-9B05-850238F1F582}" type="pres">
      <dgm:prSet presAssocID="{7A1946F0-C61A-40ED-8DD3-F5803DE95CBB}" presName="spacing" presStyleCnt="0"/>
      <dgm:spPr/>
    </dgm:pt>
    <dgm:pt modelId="{2BD2316F-F734-4DD5-AD6A-B617E30EA892}" type="pres">
      <dgm:prSet presAssocID="{5E0C3F06-9F62-44BF-B63A-CDFFC6FA7814}" presName="linNode" presStyleCnt="0"/>
      <dgm:spPr/>
    </dgm:pt>
    <dgm:pt modelId="{525974CA-23C3-4174-8754-A5A0EBDD9AEB}" type="pres">
      <dgm:prSet presAssocID="{5E0C3F06-9F62-44BF-B63A-CDFFC6FA7814}" presName="parentShp" presStyleLbl="node1" presStyleIdx="1" presStyleCnt="3">
        <dgm:presLayoutVars>
          <dgm:bulletEnabled val="1"/>
        </dgm:presLayoutVars>
      </dgm:prSet>
      <dgm:spPr/>
    </dgm:pt>
    <dgm:pt modelId="{CDA84BB0-D124-4B00-9825-00B2AA8EFD41}" type="pres">
      <dgm:prSet presAssocID="{5E0C3F06-9F62-44BF-B63A-CDFFC6FA7814}" presName="childShp" presStyleLbl="bgAccFollowNode1" presStyleIdx="1" presStyleCnt="3">
        <dgm:presLayoutVars>
          <dgm:bulletEnabled val="1"/>
        </dgm:presLayoutVars>
      </dgm:prSet>
      <dgm:spPr/>
    </dgm:pt>
    <dgm:pt modelId="{C4D08E1D-85B8-40A8-A65A-5275C6E55025}" type="pres">
      <dgm:prSet presAssocID="{A660EA34-944E-421F-8C8C-1616E04C2580}" presName="spacing" presStyleCnt="0"/>
      <dgm:spPr/>
    </dgm:pt>
    <dgm:pt modelId="{6327F1CF-3AE5-4553-8BCD-4E46122E7FD0}" type="pres">
      <dgm:prSet presAssocID="{2740CDCF-B46B-4933-826E-3D1603CA9D96}" presName="linNode" presStyleCnt="0"/>
      <dgm:spPr/>
    </dgm:pt>
    <dgm:pt modelId="{18694548-9792-4463-964E-5DA73D834736}" type="pres">
      <dgm:prSet presAssocID="{2740CDCF-B46B-4933-826E-3D1603CA9D96}" presName="parentShp" presStyleLbl="node1" presStyleIdx="2" presStyleCnt="3">
        <dgm:presLayoutVars>
          <dgm:bulletEnabled val="1"/>
        </dgm:presLayoutVars>
      </dgm:prSet>
      <dgm:spPr/>
    </dgm:pt>
    <dgm:pt modelId="{356E6CE9-4664-4CF6-B546-D7987BDF0D6C}" type="pres">
      <dgm:prSet presAssocID="{2740CDCF-B46B-4933-826E-3D1603CA9D96}" presName="childShp" presStyleLbl="bgAccFollowNode1" presStyleIdx="2" presStyleCnt="3">
        <dgm:presLayoutVars>
          <dgm:bulletEnabled val="1"/>
        </dgm:presLayoutVars>
      </dgm:prSet>
      <dgm:spPr/>
    </dgm:pt>
  </dgm:ptLst>
  <dgm:cxnLst>
    <dgm:cxn modelId="{5CD8E906-CB72-4F11-8A45-7A68E3F6B523}" srcId="{2740CDCF-B46B-4933-826E-3D1603CA9D96}" destId="{612CD444-2A12-4AFC-93DC-F3A43E4156F1}" srcOrd="1" destOrd="0" parTransId="{94CA737A-3058-4566-90FF-636379629CD9}" sibTransId="{1064B126-097E-4D39-ACA6-B4C48E53BE92}"/>
    <dgm:cxn modelId="{5D09DA08-F486-4B56-8FC5-48F8D997D69F}" type="presOf" srcId="{7AE3DAA9-864C-496C-A07C-8D2509CD694B}" destId="{103A81E3-3EA3-4738-A733-072DC8E15135}" srcOrd="0" destOrd="0" presId="urn:microsoft.com/office/officeart/2005/8/layout/vList6"/>
    <dgm:cxn modelId="{51F90F0E-1EB6-4D46-BB69-218B367AC424}" type="presOf" srcId="{3631820B-61BF-47E1-9466-A7F1ECD46C53}" destId="{9AFE444A-F6AD-42D4-BA35-E42117B7C4EC}" srcOrd="0" destOrd="1" presId="urn:microsoft.com/office/officeart/2005/8/layout/vList6"/>
    <dgm:cxn modelId="{C879FD1D-B037-4A2B-A77B-58B10F2F075E}" type="presOf" srcId="{2740CDCF-B46B-4933-826E-3D1603CA9D96}" destId="{18694548-9792-4463-964E-5DA73D834736}" srcOrd="0" destOrd="0" presId="urn:microsoft.com/office/officeart/2005/8/layout/vList6"/>
    <dgm:cxn modelId="{C87C382B-79DA-43FC-9466-5EB4107E5D4E}" type="presOf" srcId="{5E0C3F06-9F62-44BF-B63A-CDFFC6FA7814}" destId="{525974CA-23C3-4174-8754-A5A0EBDD9AEB}" srcOrd="0" destOrd="0" presId="urn:microsoft.com/office/officeart/2005/8/layout/vList6"/>
    <dgm:cxn modelId="{218DFB5F-AA0F-45D7-80A1-BE5DB7A2A1EC}" type="presOf" srcId="{A8833DD4-8CEC-4BE1-BDF2-B67102AD73BF}" destId="{CDA84BB0-D124-4B00-9825-00B2AA8EFD41}" srcOrd="0" destOrd="1" presId="urn:microsoft.com/office/officeart/2005/8/layout/vList6"/>
    <dgm:cxn modelId="{86B7E451-9BCC-43DD-975B-8B7B731ABE41}" srcId="{7AE3DAA9-864C-496C-A07C-8D2509CD694B}" destId="{73309258-3433-4873-B63F-AF825F678E5F}" srcOrd="0" destOrd="0" parTransId="{AA9BD4F4-F13B-4C05-B8E1-96B661049246}" sibTransId="{7A1946F0-C61A-40ED-8DD3-F5803DE95CBB}"/>
    <dgm:cxn modelId="{ECB0BB53-8C68-4844-B631-23F3B4911D0C}" type="presOf" srcId="{73309258-3433-4873-B63F-AF825F678E5F}" destId="{223C0F52-CD3D-4424-9836-567CCACDC56C}" srcOrd="0" destOrd="0" presId="urn:microsoft.com/office/officeart/2005/8/layout/vList6"/>
    <dgm:cxn modelId="{8493B258-4259-4BE4-A3C9-6DE601693820}" srcId="{73309258-3433-4873-B63F-AF825F678E5F}" destId="{3631820B-61BF-47E1-9466-A7F1ECD46C53}" srcOrd="1" destOrd="0" parTransId="{A34483CC-EA0C-4D32-8105-B4DA89656418}" sibTransId="{40193CDA-86E1-4550-84B7-53D56E36EABA}"/>
    <dgm:cxn modelId="{E185247A-7F94-4D63-BB63-D33025A1286D}" type="presOf" srcId="{C26AE30F-2273-4687-ACA3-A11E454FDD92}" destId="{CDA84BB0-D124-4B00-9825-00B2AA8EFD41}" srcOrd="0" destOrd="0" presId="urn:microsoft.com/office/officeart/2005/8/layout/vList6"/>
    <dgm:cxn modelId="{54AD447B-4DE5-48B3-BC63-AA7F3BED5A80}" type="presOf" srcId="{612CD444-2A12-4AFC-93DC-F3A43E4156F1}" destId="{356E6CE9-4664-4CF6-B546-D7987BDF0D6C}" srcOrd="0" destOrd="1" presId="urn:microsoft.com/office/officeart/2005/8/layout/vList6"/>
    <dgm:cxn modelId="{61D59A7F-4A6C-48C9-B5BA-8B254E6C53E7}" type="presOf" srcId="{5BAC3912-1CD2-4544-B004-FC908AB11B27}" destId="{356E6CE9-4664-4CF6-B546-D7987BDF0D6C}" srcOrd="0" destOrd="0" presId="urn:microsoft.com/office/officeart/2005/8/layout/vList6"/>
    <dgm:cxn modelId="{9531ED89-0067-41C4-AE52-72A67C1B3715}" srcId="{5E0C3F06-9F62-44BF-B63A-CDFFC6FA7814}" destId="{C26AE30F-2273-4687-ACA3-A11E454FDD92}" srcOrd="0" destOrd="0" parTransId="{DE860243-1F2D-40A6-87F4-0391F841D0DD}" sibTransId="{55A53BD1-BA4A-44B6-AD06-574DB4E14023}"/>
    <dgm:cxn modelId="{6DF8859D-A410-451B-8A15-C779BB257104}" type="presOf" srcId="{22E0AB64-5BB2-4FB7-A069-F24334AD5537}" destId="{9AFE444A-F6AD-42D4-BA35-E42117B7C4EC}" srcOrd="0" destOrd="0" presId="urn:microsoft.com/office/officeart/2005/8/layout/vList6"/>
    <dgm:cxn modelId="{A1601FA4-204C-4615-A6D5-C0BFDFA1010E}" srcId="{2740CDCF-B46B-4933-826E-3D1603CA9D96}" destId="{5BAC3912-1CD2-4544-B004-FC908AB11B27}" srcOrd="0" destOrd="0" parTransId="{F6DC9638-0822-4621-86AF-83014F1A1312}" sibTransId="{D2EF906E-DC0A-423E-BFC3-50D294EC4941}"/>
    <dgm:cxn modelId="{A7BBF9A5-AD2B-45A2-9733-29827AB71C55}" srcId="{5E0C3F06-9F62-44BF-B63A-CDFFC6FA7814}" destId="{A8833DD4-8CEC-4BE1-BDF2-B67102AD73BF}" srcOrd="1" destOrd="0" parTransId="{2D96BB7A-8470-4938-AFA6-5D028F0CD259}" sibTransId="{5D4304C3-7EC7-475D-A048-7E29EB455AC4}"/>
    <dgm:cxn modelId="{A1FDDADC-A343-47A5-A661-FAB3DB5F4EE6}" srcId="{7AE3DAA9-864C-496C-A07C-8D2509CD694B}" destId="{2740CDCF-B46B-4933-826E-3D1603CA9D96}" srcOrd="2" destOrd="0" parTransId="{0119F5E5-53CC-476D-9193-E3D0D5F54E7E}" sibTransId="{97A18560-D89F-41F5-A654-AC0A0817A0C0}"/>
    <dgm:cxn modelId="{A67AEDEC-AF4B-4BE4-888C-FCD68088C5F3}" srcId="{73309258-3433-4873-B63F-AF825F678E5F}" destId="{22E0AB64-5BB2-4FB7-A069-F24334AD5537}" srcOrd="0" destOrd="0" parTransId="{91D48129-5DC5-46D9-A189-752C1222FD21}" sibTransId="{A3FECAA7-6B11-470E-BAD2-CD06789820F4}"/>
    <dgm:cxn modelId="{E1D0A8FC-CF48-44D1-B738-2676EBFF02F5}" srcId="{7AE3DAA9-864C-496C-A07C-8D2509CD694B}" destId="{5E0C3F06-9F62-44BF-B63A-CDFFC6FA7814}" srcOrd="1" destOrd="0" parTransId="{2A58EAC8-D234-4C64-A32C-136CCECED48B}" sibTransId="{A660EA34-944E-421F-8C8C-1616E04C2580}"/>
    <dgm:cxn modelId="{9DFB229F-601E-46F0-8A88-569ADAE88B49}" type="presParOf" srcId="{103A81E3-3EA3-4738-A733-072DC8E15135}" destId="{C14A6134-B980-42B5-8CC0-8976F637DC1E}" srcOrd="0" destOrd="0" presId="urn:microsoft.com/office/officeart/2005/8/layout/vList6"/>
    <dgm:cxn modelId="{3690486B-BE36-46AD-A780-3AFA54E8F398}" type="presParOf" srcId="{C14A6134-B980-42B5-8CC0-8976F637DC1E}" destId="{223C0F52-CD3D-4424-9836-567CCACDC56C}" srcOrd="0" destOrd="0" presId="urn:microsoft.com/office/officeart/2005/8/layout/vList6"/>
    <dgm:cxn modelId="{6FEB6541-B5CA-458C-923B-49D021C7B332}" type="presParOf" srcId="{C14A6134-B980-42B5-8CC0-8976F637DC1E}" destId="{9AFE444A-F6AD-42D4-BA35-E42117B7C4EC}" srcOrd="1" destOrd="0" presId="urn:microsoft.com/office/officeart/2005/8/layout/vList6"/>
    <dgm:cxn modelId="{E21D7098-8EE9-4AA3-BA02-AD24A8885D14}" type="presParOf" srcId="{103A81E3-3EA3-4738-A733-072DC8E15135}" destId="{2E58E42C-4DCB-4A22-9B05-850238F1F582}" srcOrd="1" destOrd="0" presId="urn:microsoft.com/office/officeart/2005/8/layout/vList6"/>
    <dgm:cxn modelId="{3A4A4826-52ED-41F2-83C1-E270ABFC28D9}" type="presParOf" srcId="{103A81E3-3EA3-4738-A733-072DC8E15135}" destId="{2BD2316F-F734-4DD5-AD6A-B617E30EA892}" srcOrd="2" destOrd="0" presId="urn:microsoft.com/office/officeart/2005/8/layout/vList6"/>
    <dgm:cxn modelId="{EE786BDF-D5E6-4728-8B45-535EB26EE898}" type="presParOf" srcId="{2BD2316F-F734-4DD5-AD6A-B617E30EA892}" destId="{525974CA-23C3-4174-8754-A5A0EBDD9AEB}" srcOrd="0" destOrd="0" presId="urn:microsoft.com/office/officeart/2005/8/layout/vList6"/>
    <dgm:cxn modelId="{5326BB7F-23CA-4240-A35D-996B713BD0B9}" type="presParOf" srcId="{2BD2316F-F734-4DD5-AD6A-B617E30EA892}" destId="{CDA84BB0-D124-4B00-9825-00B2AA8EFD41}" srcOrd="1" destOrd="0" presId="urn:microsoft.com/office/officeart/2005/8/layout/vList6"/>
    <dgm:cxn modelId="{D6E032E8-8FC1-4AC2-BAA2-B0E535D6A16D}" type="presParOf" srcId="{103A81E3-3EA3-4738-A733-072DC8E15135}" destId="{C4D08E1D-85B8-40A8-A65A-5275C6E55025}" srcOrd="3" destOrd="0" presId="urn:microsoft.com/office/officeart/2005/8/layout/vList6"/>
    <dgm:cxn modelId="{3C65EE8A-FB64-43C1-95E7-ECD4D2AD3194}" type="presParOf" srcId="{103A81E3-3EA3-4738-A733-072DC8E15135}" destId="{6327F1CF-3AE5-4553-8BCD-4E46122E7FD0}" srcOrd="4" destOrd="0" presId="urn:microsoft.com/office/officeart/2005/8/layout/vList6"/>
    <dgm:cxn modelId="{5B2A6C1C-D88B-4462-BF24-959AD1A5B21F}" type="presParOf" srcId="{6327F1CF-3AE5-4553-8BCD-4E46122E7FD0}" destId="{18694548-9792-4463-964E-5DA73D834736}" srcOrd="0" destOrd="0" presId="urn:microsoft.com/office/officeart/2005/8/layout/vList6"/>
    <dgm:cxn modelId="{32A0FC50-5028-49A9-ADCE-F7D92EF941FE}" type="presParOf" srcId="{6327F1CF-3AE5-4553-8BCD-4E46122E7FD0}" destId="{356E6CE9-4664-4CF6-B546-D7987BDF0D6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9ABF891-A8E8-4612-8926-7ACED1C77D2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8E59F38D-5E08-4AA0-8A05-BDD923B6F34A}">
      <dgm:prSet phldrT="[Text]"/>
      <dgm:spPr/>
      <dgm:t>
        <a:bodyPr/>
        <a:lstStyle/>
        <a:p>
          <a:r>
            <a:rPr lang="en-US" dirty="0"/>
            <a:t>Funding</a:t>
          </a:r>
        </a:p>
      </dgm:t>
    </dgm:pt>
    <dgm:pt modelId="{9D355A82-D7A5-48B2-B098-79DE90539FC9}" type="parTrans" cxnId="{04F7B8E1-12F1-41C0-90D0-D7974A3D1A61}">
      <dgm:prSet/>
      <dgm:spPr/>
      <dgm:t>
        <a:bodyPr/>
        <a:lstStyle/>
        <a:p>
          <a:endParaRPr lang="en-US"/>
        </a:p>
      </dgm:t>
    </dgm:pt>
    <dgm:pt modelId="{E5B11EF3-33E3-4E7D-9ABA-B65916B8A37A}" type="sibTrans" cxnId="{04F7B8E1-12F1-41C0-90D0-D7974A3D1A61}">
      <dgm:prSet/>
      <dgm:spPr/>
      <dgm:t>
        <a:bodyPr/>
        <a:lstStyle/>
        <a:p>
          <a:endParaRPr lang="en-US"/>
        </a:p>
      </dgm:t>
    </dgm:pt>
    <dgm:pt modelId="{0D00573D-0EF8-4CF9-9DD0-AC0EED72E55C}">
      <dgm:prSet phldrT="[Text]" phldr="1"/>
      <dgm:spPr/>
      <dgm:t>
        <a:bodyPr/>
        <a:lstStyle/>
        <a:p>
          <a:endParaRPr lang="en-US"/>
        </a:p>
      </dgm:t>
    </dgm:pt>
    <dgm:pt modelId="{BCF1E478-9558-4519-8583-5A8FF7839757}" type="parTrans" cxnId="{D845D25E-9DBC-46D0-B4F9-5F9EA6A4EFA2}">
      <dgm:prSet/>
      <dgm:spPr/>
      <dgm:t>
        <a:bodyPr/>
        <a:lstStyle/>
        <a:p>
          <a:endParaRPr lang="en-US"/>
        </a:p>
      </dgm:t>
    </dgm:pt>
    <dgm:pt modelId="{2C458234-06D2-4D20-9D07-44A446A9C6EE}" type="sibTrans" cxnId="{D845D25E-9DBC-46D0-B4F9-5F9EA6A4EFA2}">
      <dgm:prSet/>
      <dgm:spPr/>
      <dgm:t>
        <a:bodyPr/>
        <a:lstStyle/>
        <a:p>
          <a:endParaRPr lang="en-US"/>
        </a:p>
      </dgm:t>
    </dgm:pt>
    <dgm:pt modelId="{BF3FBAAD-BF8B-46DE-9EB1-EBCCD844CA04}">
      <dgm:prSet phldrT="[Text]" phldr="1"/>
      <dgm:spPr/>
      <dgm:t>
        <a:bodyPr/>
        <a:lstStyle/>
        <a:p>
          <a:endParaRPr lang="en-US"/>
        </a:p>
      </dgm:t>
    </dgm:pt>
    <dgm:pt modelId="{EBEB93C6-08E9-49F6-B6AB-8E1DDD4D5D8A}" type="parTrans" cxnId="{BAB770C7-3409-43EE-94FD-E93897F335B6}">
      <dgm:prSet/>
      <dgm:spPr/>
      <dgm:t>
        <a:bodyPr/>
        <a:lstStyle/>
        <a:p>
          <a:endParaRPr lang="en-US"/>
        </a:p>
      </dgm:t>
    </dgm:pt>
    <dgm:pt modelId="{863F1409-A84E-42A4-9BCF-ACB0E02E6AC3}" type="sibTrans" cxnId="{BAB770C7-3409-43EE-94FD-E93897F335B6}">
      <dgm:prSet/>
      <dgm:spPr/>
      <dgm:t>
        <a:bodyPr/>
        <a:lstStyle/>
        <a:p>
          <a:endParaRPr lang="en-US"/>
        </a:p>
      </dgm:t>
    </dgm:pt>
    <dgm:pt modelId="{D72437BE-B619-46C7-BC3B-8CD05326C2D7}">
      <dgm:prSet phldrT="[Text]"/>
      <dgm:spPr/>
      <dgm:t>
        <a:bodyPr/>
        <a:lstStyle/>
        <a:p>
          <a:r>
            <a:rPr lang="en-US" dirty="0"/>
            <a:t>Tools &amp; Videos </a:t>
          </a:r>
        </a:p>
      </dgm:t>
    </dgm:pt>
    <dgm:pt modelId="{2CBA99ED-2628-4D63-9444-55F82ABE775C}" type="parTrans" cxnId="{F748C1C1-DC9B-4F44-99EF-7F11BC9F13D4}">
      <dgm:prSet/>
      <dgm:spPr/>
      <dgm:t>
        <a:bodyPr/>
        <a:lstStyle/>
        <a:p>
          <a:endParaRPr lang="en-US"/>
        </a:p>
      </dgm:t>
    </dgm:pt>
    <dgm:pt modelId="{8E06A7B5-D530-4480-9034-7E1544D39CAD}" type="sibTrans" cxnId="{F748C1C1-DC9B-4F44-99EF-7F11BC9F13D4}">
      <dgm:prSet/>
      <dgm:spPr/>
      <dgm:t>
        <a:bodyPr/>
        <a:lstStyle/>
        <a:p>
          <a:endParaRPr lang="en-US"/>
        </a:p>
      </dgm:t>
    </dgm:pt>
    <dgm:pt modelId="{5BF4B6A7-CC60-4B2F-8A5E-441128163875}">
      <dgm:prSet phldrT="[Text]" phldr="1"/>
      <dgm:spPr/>
      <dgm:t>
        <a:bodyPr/>
        <a:lstStyle/>
        <a:p>
          <a:endParaRPr lang="en-US"/>
        </a:p>
      </dgm:t>
    </dgm:pt>
    <dgm:pt modelId="{0C35AED2-8C32-418D-8D70-009B73C142AF}" type="parTrans" cxnId="{BE687BB6-71F7-4EE2-81F1-65D60F08055A}">
      <dgm:prSet/>
      <dgm:spPr/>
      <dgm:t>
        <a:bodyPr/>
        <a:lstStyle/>
        <a:p>
          <a:endParaRPr lang="en-US"/>
        </a:p>
      </dgm:t>
    </dgm:pt>
    <dgm:pt modelId="{5CD6C7D7-5245-441C-B85F-56AE03BFE9C6}" type="sibTrans" cxnId="{BE687BB6-71F7-4EE2-81F1-65D60F08055A}">
      <dgm:prSet/>
      <dgm:spPr/>
      <dgm:t>
        <a:bodyPr/>
        <a:lstStyle/>
        <a:p>
          <a:endParaRPr lang="en-US"/>
        </a:p>
      </dgm:t>
    </dgm:pt>
    <dgm:pt modelId="{B9CC2D8A-5800-45B5-B481-6FD0AE148C96}">
      <dgm:prSet phldrT="[Text]" phldr="1"/>
      <dgm:spPr/>
      <dgm:t>
        <a:bodyPr/>
        <a:lstStyle/>
        <a:p>
          <a:endParaRPr lang="en-US"/>
        </a:p>
      </dgm:t>
    </dgm:pt>
    <dgm:pt modelId="{5130513F-0850-445D-8B23-250371B566FE}" type="parTrans" cxnId="{640B6F27-B31A-4B9E-9D4D-551D16E9E4A6}">
      <dgm:prSet/>
      <dgm:spPr/>
      <dgm:t>
        <a:bodyPr/>
        <a:lstStyle/>
        <a:p>
          <a:endParaRPr lang="en-US"/>
        </a:p>
      </dgm:t>
    </dgm:pt>
    <dgm:pt modelId="{29B723D4-CB31-44EC-9327-238056BD80FC}" type="sibTrans" cxnId="{640B6F27-B31A-4B9E-9D4D-551D16E9E4A6}">
      <dgm:prSet/>
      <dgm:spPr/>
      <dgm:t>
        <a:bodyPr/>
        <a:lstStyle/>
        <a:p>
          <a:endParaRPr lang="en-US"/>
        </a:p>
      </dgm:t>
    </dgm:pt>
    <dgm:pt modelId="{DA5F5738-FE44-4254-9A9B-8F9D7B3CEDB5}">
      <dgm:prSet phldrT="[Text]"/>
      <dgm:spPr/>
      <dgm:t>
        <a:bodyPr/>
        <a:lstStyle/>
        <a:p>
          <a:r>
            <a:rPr lang="en-US" dirty="0"/>
            <a:t>Websites</a:t>
          </a:r>
        </a:p>
      </dgm:t>
    </dgm:pt>
    <dgm:pt modelId="{0850BAF5-7862-47E6-94E2-4D8FE6CF0FC4}" type="parTrans" cxnId="{A095FE46-BCC3-44F4-B096-897A0A8D979D}">
      <dgm:prSet/>
      <dgm:spPr/>
      <dgm:t>
        <a:bodyPr/>
        <a:lstStyle/>
        <a:p>
          <a:endParaRPr lang="en-US"/>
        </a:p>
      </dgm:t>
    </dgm:pt>
    <dgm:pt modelId="{89325497-8876-4B2D-A2EA-D8619D147E96}" type="sibTrans" cxnId="{A095FE46-BCC3-44F4-B096-897A0A8D979D}">
      <dgm:prSet/>
      <dgm:spPr/>
      <dgm:t>
        <a:bodyPr/>
        <a:lstStyle/>
        <a:p>
          <a:endParaRPr lang="en-US"/>
        </a:p>
      </dgm:t>
    </dgm:pt>
    <dgm:pt modelId="{6AEAAABF-BC3F-4BC8-B5FA-625FC16A9510}">
      <dgm:prSet phldrT="[Text]" phldr="1"/>
      <dgm:spPr/>
      <dgm:t>
        <a:bodyPr/>
        <a:lstStyle/>
        <a:p>
          <a:endParaRPr lang="en-US"/>
        </a:p>
      </dgm:t>
    </dgm:pt>
    <dgm:pt modelId="{CCA1EAB1-9650-4F6F-9C3E-40E84A4A5936}" type="parTrans" cxnId="{3A76ACDF-CEB7-4C11-89EA-C147C5DEDBD6}">
      <dgm:prSet/>
      <dgm:spPr/>
      <dgm:t>
        <a:bodyPr/>
        <a:lstStyle/>
        <a:p>
          <a:endParaRPr lang="en-US"/>
        </a:p>
      </dgm:t>
    </dgm:pt>
    <dgm:pt modelId="{714C2A6E-404E-4B81-82DF-5B53154C67CB}" type="sibTrans" cxnId="{3A76ACDF-CEB7-4C11-89EA-C147C5DEDBD6}">
      <dgm:prSet/>
      <dgm:spPr/>
      <dgm:t>
        <a:bodyPr/>
        <a:lstStyle/>
        <a:p>
          <a:endParaRPr lang="en-US"/>
        </a:p>
      </dgm:t>
    </dgm:pt>
    <dgm:pt modelId="{DAED5D03-8DCA-48A3-B2E3-8322AC9A9933}">
      <dgm:prSet phldrT="[Text]" phldr="1"/>
      <dgm:spPr/>
      <dgm:t>
        <a:bodyPr/>
        <a:lstStyle/>
        <a:p>
          <a:endParaRPr lang="en-US"/>
        </a:p>
      </dgm:t>
    </dgm:pt>
    <dgm:pt modelId="{8E709D94-5D1E-4122-8268-A5F44F19599D}" type="parTrans" cxnId="{21E267A0-20AE-4B50-940A-8EF61C5890D9}">
      <dgm:prSet/>
      <dgm:spPr/>
      <dgm:t>
        <a:bodyPr/>
        <a:lstStyle/>
        <a:p>
          <a:endParaRPr lang="en-US"/>
        </a:p>
      </dgm:t>
    </dgm:pt>
    <dgm:pt modelId="{AB6D006A-0EAD-40FF-AB48-DDB2F042B87E}" type="sibTrans" cxnId="{21E267A0-20AE-4B50-940A-8EF61C5890D9}">
      <dgm:prSet/>
      <dgm:spPr/>
      <dgm:t>
        <a:bodyPr/>
        <a:lstStyle/>
        <a:p>
          <a:endParaRPr lang="en-US"/>
        </a:p>
      </dgm:t>
    </dgm:pt>
    <dgm:pt modelId="{94DAC623-C16D-4A5A-8CA7-6289661B3863}" type="pres">
      <dgm:prSet presAssocID="{F9ABF891-A8E8-4612-8926-7ACED1C77D21}" presName="Name0" presStyleCnt="0">
        <dgm:presLayoutVars>
          <dgm:dir/>
          <dgm:animLvl val="lvl"/>
          <dgm:resizeHandles val="exact"/>
        </dgm:presLayoutVars>
      </dgm:prSet>
      <dgm:spPr/>
    </dgm:pt>
    <dgm:pt modelId="{8746635F-FBA5-400D-97F2-16A0A56725E5}" type="pres">
      <dgm:prSet presAssocID="{8E59F38D-5E08-4AA0-8A05-BDD923B6F34A}" presName="composite" presStyleCnt="0"/>
      <dgm:spPr/>
    </dgm:pt>
    <dgm:pt modelId="{ABC5F66E-9F67-45C0-AB73-78E05472201D}" type="pres">
      <dgm:prSet presAssocID="{8E59F38D-5E08-4AA0-8A05-BDD923B6F34A}" presName="parTx" presStyleLbl="alignNode1" presStyleIdx="0" presStyleCnt="3">
        <dgm:presLayoutVars>
          <dgm:chMax val="0"/>
          <dgm:chPref val="0"/>
          <dgm:bulletEnabled val="1"/>
        </dgm:presLayoutVars>
      </dgm:prSet>
      <dgm:spPr/>
    </dgm:pt>
    <dgm:pt modelId="{0C846FBC-7437-43B1-AB41-D26871F632DD}" type="pres">
      <dgm:prSet presAssocID="{8E59F38D-5E08-4AA0-8A05-BDD923B6F34A}" presName="desTx" presStyleLbl="alignAccFollowNode1" presStyleIdx="0" presStyleCnt="3">
        <dgm:presLayoutVars>
          <dgm:bulletEnabled val="1"/>
        </dgm:presLayoutVars>
      </dgm:prSet>
      <dgm:spPr/>
    </dgm:pt>
    <dgm:pt modelId="{5DB72BC9-C4FC-4EAC-8D0A-AC850D8530A5}" type="pres">
      <dgm:prSet presAssocID="{E5B11EF3-33E3-4E7D-9ABA-B65916B8A37A}" presName="space" presStyleCnt="0"/>
      <dgm:spPr/>
    </dgm:pt>
    <dgm:pt modelId="{7C67B152-6B09-429E-90A3-344710355965}" type="pres">
      <dgm:prSet presAssocID="{D72437BE-B619-46C7-BC3B-8CD05326C2D7}" presName="composite" presStyleCnt="0"/>
      <dgm:spPr/>
    </dgm:pt>
    <dgm:pt modelId="{5A1DAC72-1E09-4DE0-A7C8-592F74FDB5D4}" type="pres">
      <dgm:prSet presAssocID="{D72437BE-B619-46C7-BC3B-8CD05326C2D7}" presName="parTx" presStyleLbl="alignNode1" presStyleIdx="1" presStyleCnt="3">
        <dgm:presLayoutVars>
          <dgm:chMax val="0"/>
          <dgm:chPref val="0"/>
          <dgm:bulletEnabled val="1"/>
        </dgm:presLayoutVars>
      </dgm:prSet>
      <dgm:spPr/>
    </dgm:pt>
    <dgm:pt modelId="{8C231383-9B5A-478D-87E8-2AED124A73AB}" type="pres">
      <dgm:prSet presAssocID="{D72437BE-B619-46C7-BC3B-8CD05326C2D7}" presName="desTx" presStyleLbl="alignAccFollowNode1" presStyleIdx="1" presStyleCnt="3">
        <dgm:presLayoutVars>
          <dgm:bulletEnabled val="1"/>
        </dgm:presLayoutVars>
      </dgm:prSet>
      <dgm:spPr/>
    </dgm:pt>
    <dgm:pt modelId="{B67DAD70-C0FC-471E-9549-8B33DE05D037}" type="pres">
      <dgm:prSet presAssocID="{8E06A7B5-D530-4480-9034-7E1544D39CAD}" presName="space" presStyleCnt="0"/>
      <dgm:spPr/>
    </dgm:pt>
    <dgm:pt modelId="{59B0AFAF-C8FA-4AD9-8842-E07D377A18E7}" type="pres">
      <dgm:prSet presAssocID="{DA5F5738-FE44-4254-9A9B-8F9D7B3CEDB5}" presName="composite" presStyleCnt="0"/>
      <dgm:spPr/>
    </dgm:pt>
    <dgm:pt modelId="{C3661ADE-B9B8-49BA-9A39-A7735A80D792}" type="pres">
      <dgm:prSet presAssocID="{DA5F5738-FE44-4254-9A9B-8F9D7B3CEDB5}" presName="parTx" presStyleLbl="alignNode1" presStyleIdx="2" presStyleCnt="3">
        <dgm:presLayoutVars>
          <dgm:chMax val="0"/>
          <dgm:chPref val="0"/>
          <dgm:bulletEnabled val="1"/>
        </dgm:presLayoutVars>
      </dgm:prSet>
      <dgm:spPr/>
    </dgm:pt>
    <dgm:pt modelId="{3C810FDF-E254-46C4-AC08-ACE3A403DCF2}" type="pres">
      <dgm:prSet presAssocID="{DA5F5738-FE44-4254-9A9B-8F9D7B3CEDB5}" presName="desTx" presStyleLbl="alignAccFollowNode1" presStyleIdx="2" presStyleCnt="3">
        <dgm:presLayoutVars>
          <dgm:bulletEnabled val="1"/>
        </dgm:presLayoutVars>
      </dgm:prSet>
      <dgm:spPr/>
    </dgm:pt>
  </dgm:ptLst>
  <dgm:cxnLst>
    <dgm:cxn modelId="{640B6F27-B31A-4B9E-9D4D-551D16E9E4A6}" srcId="{D72437BE-B619-46C7-BC3B-8CD05326C2D7}" destId="{B9CC2D8A-5800-45B5-B481-6FD0AE148C96}" srcOrd="1" destOrd="0" parTransId="{5130513F-0850-445D-8B23-250371B566FE}" sibTransId="{29B723D4-CB31-44EC-9327-238056BD80FC}"/>
    <dgm:cxn modelId="{FFFDD733-6018-4D15-B4A2-F3AC5BA9B8DF}" type="presOf" srcId="{0D00573D-0EF8-4CF9-9DD0-AC0EED72E55C}" destId="{0C846FBC-7437-43B1-AB41-D26871F632DD}" srcOrd="0" destOrd="0" presId="urn:microsoft.com/office/officeart/2005/8/layout/hList1"/>
    <dgm:cxn modelId="{D845D25E-9DBC-46D0-B4F9-5F9EA6A4EFA2}" srcId="{8E59F38D-5E08-4AA0-8A05-BDD923B6F34A}" destId="{0D00573D-0EF8-4CF9-9DD0-AC0EED72E55C}" srcOrd="0" destOrd="0" parTransId="{BCF1E478-9558-4519-8583-5A8FF7839757}" sibTransId="{2C458234-06D2-4D20-9D07-44A446A9C6EE}"/>
    <dgm:cxn modelId="{ACD97B42-8CD4-4838-BCF3-44EC5C54DEE3}" type="presOf" srcId="{BF3FBAAD-BF8B-46DE-9EB1-EBCCD844CA04}" destId="{0C846FBC-7437-43B1-AB41-D26871F632DD}" srcOrd="0" destOrd="1" presId="urn:microsoft.com/office/officeart/2005/8/layout/hList1"/>
    <dgm:cxn modelId="{A5A50B45-D458-42A7-96F6-E689276786D9}" type="presOf" srcId="{B9CC2D8A-5800-45B5-B481-6FD0AE148C96}" destId="{8C231383-9B5A-478D-87E8-2AED124A73AB}" srcOrd="0" destOrd="1" presId="urn:microsoft.com/office/officeart/2005/8/layout/hList1"/>
    <dgm:cxn modelId="{A095FE46-BCC3-44F4-B096-897A0A8D979D}" srcId="{F9ABF891-A8E8-4612-8926-7ACED1C77D21}" destId="{DA5F5738-FE44-4254-9A9B-8F9D7B3CEDB5}" srcOrd="2" destOrd="0" parTransId="{0850BAF5-7862-47E6-94E2-4D8FE6CF0FC4}" sibTransId="{89325497-8876-4B2D-A2EA-D8619D147E96}"/>
    <dgm:cxn modelId="{B3883D87-0818-4C3C-92E0-9B44338E270C}" type="presOf" srcId="{DA5F5738-FE44-4254-9A9B-8F9D7B3CEDB5}" destId="{C3661ADE-B9B8-49BA-9A39-A7735A80D792}" srcOrd="0" destOrd="0" presId="urn:microsoft.com/office/officeart/2005/8/layout/hList1"/>
    <dgm:cxn modelId="{4B3BAF91-ACE5-4E66-ADFF-1B1E01F85349}" type="presOf" srcId="{5BF4B6A7-CC60-4B2F-8A5E-441128163875}" destId="{8C231383-9B5A-478D-87E8-2AED124A73AB}" srcOrd="0" destOrd="0" presId="urn:microsoft.com/office/officeart/2005/8/layout/hList1"/>
    <dgm:cxn modelId="{CE1A289C-3497-4E1D-9B50-46E7E765987F}" type="presOf" srcId="{8E59F38D-5E08-4AA0-8A05-BDD923B6F34A}" destId="{ABC5F66E-9F67-45C0-AB73-78E05472201D}" srcOrd="0" destOrd="0" presId="urn:microsoft.com/office/officeart/2005/8/layout/hList1"/>
    <dgm:cxn modelId="{21E267A0-20AE-4B50-940A-8EF61C5890D9}" srcId="{DA5F5738-FE44-4254-9A9B-8F9D7B3CEDB5}" destId="{DAED5D03-8DCA-48A3-B2E3-8322AC9A9933}" srcOrd="1" destOrd="0" parTransId="{8E709D94-5D1E-4122-8268-A5F44F19599D}" sibTransId="{AB6D006A-0EAD-40FF-AB48-DDB2F042B87E}"/>
    <dgm:cxn modelId="{5C46C2AC-2E2A-4E80-A72D-95A30EA2E629}" type="presOf" srcId="{F9ABF891-A8E8-4612-8926-7ACED1C77D21}" destId="{94DAC623-C16D-4A5A-8CA7-6289661B3863}" srcOrd="0" destOrd="0" presId="urn:microsoft.com/office/officeart/2005/8/layout/hList1"/>
    <dgm:cxn modelId="{BE687BB6-71F7-4EE2-81F1-65D60F08055A}" srcId="{D72437BE-B619-46C7-BC3B-8CD05326C2D7}" destId="{5BF4B6A7-CC60-4B2F-8A5E-441128163875}" srcOrd="0" destOrd="0" parTransId="{0C35AED2-8C32-418D-8D70-009B73C142AF}" sibTransId="{5CD6C7D7-5245-441C-B85F-56AE03BFE9C6}"/>
    <dgm:cxn modelId="{F748C1C1-DC9B-4F44-99EF-7F11BC9F13D4}" srcId="{F9ABF891-A8E8-4612-8926-7ACED1C77D21}" destId="{D72437BE-B619-46C7-BC3B-8CD05326C2D7}" srcOrd="1" destOrd="0" parTransId="{2CBA99ED-2628-4D63-9444-55F82ABE775C}" sibTransId="{8E06A7B5-D530-4480-9034-7E1544D39CAD}"/>
    <dgm:cxn modelId="{BAB770C7-3409-43EE-94FD-E93897F335B6}" srcId="{8E59F38D-5E08-4AA0-8A05-BDD923B6F34A}" destId="{BF3FBAAD-BF8B-46DE-9EB1-EBCCD844CA04}" srcOrd="1" destOrd="0" parTransId="{EBEB93C6-08E9-49F6-B6AB-8E1DDD4D5D8A}" sibTransId="{863F1409-A84E-42A4-9BCF-ACB0E02E6AC3}"/>
    <dgm:cxn modelId="{2FA797D5-EB7B-4F4A-AF66-29547099D734}" type="presOf" srcId="{6AEAAABF-BC3F-4BC8-B5FA-625FC16A9510}" destId="{3C810FDF-E254-46C4-AC08-ACE3A403DCF2}" srcOrd="0" destOrd="0" presId="urn:microsoft.com/office/officeart/2005/8/layout/hList1"/>
    <dgm:cxn modelId="{9FA8D6DD-3008-47AC-B683-A325EA36EDF5}" type="presOf" srcId="{D72437BE-B619-46C7-BC3B-8CD05326C2D7}" destId="{5A1DAC72-1E09-4DE0-A7C8-592F74FDB5D4}" srcOrd="0" destOrd="0" presId="urn:microsoft.com/office/officeart/2005/8/layout/hList1"/>
    <dgm:cxn modelId="{3A76ACDF-CEB7-4C11-89EA-C147C5DEDBD6}" srcId="{DA5F5738-FE44-4254-9A9B-8F9D7B3CEDB5}" destId="{6AEAAABF-BC3F-4BC8-B5FA-625FC16A9510}" srcOrd="0" destOrd="0" parTransId="{CCA1EAB1-9650-4F6F-9C3E-40E84A4A5936}" sibTransId="{714C2A6E-404E-4B81-82DF-5B53154C67CB}"/>
    <dgm:cxn modelId="{04F7B8E1-12F1-41C0-90D0-D7974A3D1A61}" srcId="{F9ABF891-A8E8-4612-8926-7ACED1C77D21}" destId="{8E59F38D-5E08-4AA0-8A05-BDD923B6F34A}" srcOrd="0" destOrd="0" parTransId="{9D355A82-D7A5-48B2-B098-79DE90539FC9}" sibTransId="{E5B11EF3-33E3-4E7D-9ABA-B65916B8A37A}"/>
    <dgm:cxn modelId="{A0DEC6E9-C11B-4ACA-BD10-C201B9000011}" type="presOf" srcId="{DAED5D03-8DCA-48A3-B2E3-8322AC9A9933}" destId="{3C810FDF-E254-46C4-AC08-ACE3A403DCF2}" srcOrd="0" destOrd="1" presId="urn:microsoft.com/office/officeart/2005/8/layout/hList1"/>
    <dgm:cxn modelId="{58A61D8B-58BB-45B2-8D83-C774C80175A4}" type="presParOf" srcId="{94DAC623-C16D-4A5A-8CA7-6289661B3863}" destId="{8746635F-FBA5-400D-97F2-16A0A56725E5}" srcOrd="0" destOrd="0" presId="urn:microsoft.com/office/officeart/2005/8/layout/hList1"/>
    <dgm:cxn modelId="{AF856175-B3FA-4C9F-B943-7239D0066736}" type="presParOf" srcId="{8746635F-FBA5-400D-97F2-16A0A56725E5}" destId="{ABC5F66E-9F67-45C0-AB73-78E05472201D}" srcOrd="0" destOrd="0" presId="urn:microsoft.com/office/officeart/2005/8/layout/hList1"/>
    <dgm:cxn modelId="{37E74A26-3B69-49F9-818E-3015F4BC6F4F}" type="presParOf" srcId="{8746635F-FBA5-400D-97F2-16A0A56725E5}" destId="{0C846FBC-7437-43B1-AB41-D26871F632DD}" srcOrd="1" destOrd="0" presId="urn:microsoft.com/office/officeart/2005/8/layout/hList1"/>
    <dgm:cxn modelId="{704C860E-7F14-4F89-B1E2-07D3A27CBB48}" type="presParOf" srcId="{94DAC623-C16D-4A5A-8CA7-6289661B3863}" destId="{5DB72BC9-C4FC-4EAC-8D0A-AC850D8530A5}" srcOrd="1" destOrd="0" presId="urn:microsoft.com/office/officeart/2005/8/layout/hList1"/>
    <dgm:cxn modelId="{E7ADF93C-B5B4-4DE8-B37D-E4D586E9CA4C}" type="presParOf" srcId="{94DAC623-C16D-4A5A-8CA7-6289661B3863}" destId="{7C67B152-6B09-429E-90A3-344710355965}" srcOrd="2" destOrd="0" presId="urn:microsoft.com/office/officeart/2005/8/layout/hList1"/>
    <dgm:cxn modelId="{ECD2DC64-5F08-44CD-A8DF-1B44AC2804D3}" type="presParOf" srcId="{7C67B152-6B09-429E-90A3-344710355965}" destId="{5A1DAC72-1E09-4DE0-A7C8-592F74FDB5D4}" srcOrd="0" destOrd="0" presId="urn:microsoft.com/office/officeart/2005/8/layout/hList1"/>
    <dgm:cxn modelId="{9CA0326B-AB0A-49EB-B26B-C8B2820B662A}" type="presParOf" srcId="{7C67B152-6B09-429E-90A3-344710355965}" destId="{8C231383-9B5A-478D-87E8-2AED124A73AB}" srcOrd="1" destOrd="0" presId="urn:microsoft.com/office/officeart/2005/8/layout/hList1"/>
    <dgm:cxn modelId="{61942352-80B4-479E-A0B9-2F8DCE1814F3}" type="presParOf" srcId="{94DAC623-C16D-4A5A-8CA7-6289661B3863}" destId="{B67DAD70-C0FC-471E-9549-8B33DE05D037}" srcOrd="3" destOrd="0" presId="urn:microsoft.com/office/officeart/2005/8/layout/hList1"/>
    <dgm:cxn modelId="{BE164A3F-E23B-4CCB-A9EE-F7AF729AA22D}" type="presParOf" srcId="{94DAC623-C16D-4A5A-8CA7-6289661B3863}" destId="{59B0AFAF-C8FA-4AD9-8842-E07D377A18E7}" srcOrd="4" destOrd="0" presId="urn:microsoft.com/office/officeart/2005/8/layout/hList1"/>
    <dgm:cxn modelId="{CB68D9B3-A43C-4C0D-916A-DE2FDF98454A}" type="presParOf" srcId="{59B0AFAF-C8FA-4AD9-8842-E07D377A18E7}" destId="{C3661ADE-B9B8-49BA-9A39-A7735A80D792}" srcOrd="0" destOrd="0" presId="urn:microsoft.com/office/officeart/2005/8/layout/hList1"/>
    <dgm:cxn modelId="{6D403918-A636-42C7-A4C7-CEAB53C9C9F9}" type="presParOf" srcId="{59B0AFAF-C8FA-4AD9-8842-E07D377A18E7}" destId="{3C810FDF-E254-46C4-AC08-ACE3A403DC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27BB4-D204-4733-8A56-C00554569BC2}"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47DA50FA-0162-4BB1-97AF-C79F64F54A16}">
      <dgm:prSet phldrT="[Text]"/>
      <dgm:spPr>
        <a:solidFill>
          <a:srgbClr val="244A5F"/>
        </a:solidFill>
      </dgm:spPr>
      <dgm:t>
        <a:bodyPr/>
        <a:lstStyle/>
        <a:p>
          <a:r>
            <a:rPr lang="en-US" b="1" dirty="0">
              <a:solidFill>
                <a:schemeClr val="bg2"/>
              </a:solidFill>
            </a:rPr>
            <a:t>We believe we are more likely to see school improvement across multiple measures if we:</a:t>
          </a:r>
          <a:endParaRPr lang="en-US" dirty="0">
            <a:solidFill>
              <a:schemeClr val="accent6"/>
            </a:solidFill>
          </a:endParaRPr>
        </a:p>
      </dgm:t>
    </dgm:pt>
    <dgm:pt modelId="{463D4F11-DDA0-45B2-92DD-EED7FD3295AD}" type="parTrans" cxnId="{F05EB0FA-12CE-422B-B507-4923DE70449F}">
      <dgm:prSet/>
      <dgm:spPr/>
      <dgm:t>
        <a:bodyPr/>
        <a:lstStyle/>
        <a:p>
          <a:endParaRPr lang="en-US"/>
        </a:p>
      </dgm:t>
    </dgm:pt>
    <dgm:pt modelId="{C10D929A-CD8A-4C06-82B2-DCA94E4B5DB1}" type="sibTrans" cxnId="{F05EB0FA-12CE-422B-B507-4923DE70449F}">
      <dgm:prSet/>
      <dgm:spPr/>
      <dgm:t>
        <a:bodyPr/>
        <a:lstStyle/>
        <a:p>
          <a:endParaRPr lang="en-US"/>
        </a:p>
      </dgm:t>
    </dgm:pt>
    <dgm:pt modelId="{EBA3B283-68FF-45C8-8F47-71BFE9198598}">
      <dgm:prSet phldrT="[Text]" custT="1"/>
      <dgm:spPr/>
      <dgm:t>
        <a:bodyPr/>
        <a:lstStyle/>
        <a:p>
          <a:r>
            <a:rPr lang="en-US" sz="2800" b="1" dirty="0">
              <a:latin typeface="Arial" panose="020B0604020202020204" pitchFamily="34" charset="0"/>
              <a:cs typeface="Arial" panose="020B0604020202020204" pitchFamily="34" charset="0"/>
            </a:rPr>
            <a:t>Study</a:t>
          </a:r>
          <a:endParaRPr lang="en-US" sz="1800" b="0" dirty="0">
            <a:latin typeface="Arial" panose="020B0604020202020204" pitchFamily="34" charset="0"/>
            <a:cs typeface="Arial" panose="020B0604020202020204" pitchFamily="34" charset="0"/>
          </a:endParaRPr>
        </a:p>
        <a:p>
          <a:r>
            <a:rPr lang="en-US" sz="1800" dirty="0"/>
            <a:t>Focus on schools identified for supports</a:t>
          </a:r>
          <a:endParaRPr lang="en-US" sz="900" dirty="0"/>
        </a:p>
      </dgm:t>
    </dgm:pt>
    <dgm:pt modelId="{98F6E1AB-792A-495D-B4D4-325B988F557B}" type="parTrans" cxnId="{662C28FF-44D6-46B5-AEBF-1FE1DE8CF0C4}">
      <dgm:prSet/>
      <dgm:spPr/>
      <dgm:t>
        <a:bodyPr/>
        <a:lstStyle/>
        <a:p>
          <a:endParaRPr lang="en-US"/>
        </a:p>
      </dgm:t>
    </dgm:pt>
    <dgm:pt modelId="{E2279000-8083-4A98-8D0E-E7FD119BD0C0}" type="sibTrans" cxnId="{662C28FF-44D6-46B5-AEBF-1FE1DE8CF0C4}">
      <dgm:prSet/>
      <dgm:spPr/>
      <dgm:t>
        <a:bodyPr/>
        <a:lstStyle/>
        <a:p>
          <a:endParaRPr lang="en-US"/>
        </a:p>
      </dgm:t>
    </dgm:pt>
    <dgm:pt modelId="{48D3E2BE-91E4-4D28-89FD-D3463CA36C6C}">
      <dgm:prSet phldrT="[Text]" custT="1"/>
      <dgm:spPr/>
      <dgm:t>
        <a:bodyPr/>
        <a:lstStyle/>
        <a:p>
          <a:r>
            <a:rPr lang="en-US" sz="2800" b="1" dirty="0">
              <a:latin typeface="Arial" panose="020B0604020202020204" pitchFamily="34" charset="0"/>
              <a:cs typeface="Arial" panose="020B0604020202020204" pitchFamily="34" charset="0"/>
            </a:rPr>
            <a:t>Support</a:t>
          </a:r>
          <a:endParaRPr lang="en-US" sz="1800" dirty="0">
            <a:latin typeface="Arial" panose="020B0604020202020204" pitchFamily="34" charset="0"/>
            <a:cs typeface="Arial" panose="020B0604020202020204" pitchFamily="34" charset="0"/>
          </a:endParaRPr>
        </a:p>
        <a:p>
          <a:r>
            <a:rPr lang="en-US" sz="1800" dirty="0"/>
            <a:t>Connect programming to specific needs</a:t>
          </a:r>
          <a:endParaRPr lang="en-US" sz="1400" b="0" dirty="0">
            <a:latin typeface="Arial" panose="020B0604020202020204" pitchFamily="34" charset="0"/>
            <a:cs typeface="Arial" panose="020B0604020202020204" pitchFamily="34" charset="0"/>
          </a:endParaRPr>
        </a:p>
      </dgm:t>
    </dgm:pt>
    <dgm:pt modelId="{8B96A83C-876F-44E4-855E-3F12DCD1E047}" type="parTrans" cxnId="{9AB33C8C-BA5C-483A-AC47-2CFC165EEAC6}">
      <dgm:prSet/>
      <dgm:spPr/>
      <dgm:t>
        <a:bodyPr/>
        <a:lstStyle/>
        <a:p>
          <a:endParaRPr lang="en-US"/>
        </a:p>
      </dgm:t>
    </dgm:pt>
    <dgm:pt modelId="{70AFA16C-421B-4CE3-BA2C-4D1D0AFD48F9}" type="sibTrans" cxnId="{9AB33C8C-BA5C-483A-AC47-2CFC165EEAC6}">
      <dgm:prSet/>
      <dgm:spPr/>
      <dgm:t>
        <a:bodyPr/>
        <a:lstStyle/>
        <a:p>
          <a:endParaRPr lang="en-US"/>
        </a:p>
      </dgm:t>
    </dgm:pt>
    <dgm:pt modelId="{5A447174-78D8-4790-BA11-16D7446BC628}">
      <dgm:prSet phldrT="[Text]" custT="1"/>
      <dgm:spPr/>
      <dgm:t>
        <a:bodyPr/>
        <a:lstStyle/>
        <a:p>
          <a:r>
            <a:rPr lang="en-US" sz="2800" b="1" dirty="0">
              <a:latin typeface="Arial" panose="020B0604020202020204" pitchFamily="34" charset="0"/>
              <a:cs typeface="Arial" panose="020B0604020202020204" pitchFamily="34" charset="0"/>
            </a:rPr>
            <a:t>Serve</a:t>
          </a:r>
          <a:endParaRPr lang="en-US" sz="1800" dirty="0">
            <a:latin typeface="Arial" panose="020B0604020202020204" pitchFamily="34" charset="0"/>
            <a:cs typeface="Arial" panose="020B0604020202020204" pitchFamily="34" charset="0"/>
          </a:endParaRPr>
        </a:p>
        <a:p>
          <a:r>
            <a:rPr lang="en-US" sz="1800" dirty="0"/>
            <a:t>Build the health of systems</a:t>
          </a:r>
          <a:r>
            <a:rPr lang="en-US" sz="1400" dirty="0">
              <a:latin typeface="Arial" panose="020B0604020202020204" pitchFamily="34" charset="0"/>
              <a:cs typeface="Arial" panose="020B0604020202020204" pitchFamily="34" charset="0"/>
            </a:rPr>
            <a:t>		</a:t>
          </a:r>
        </a:p>
      </dgm:t>
    </dgm:pt>
    <dgm:pt modelId="{6AFC1310-7B45-49E8-A0F0-5AD3213A31DF}" type="parTrans" cxnId="{60FA7FFA-D2B1-4C8D-8058-67ECB092FBB9}">
      <dgm:prSet/>
      <dgm:spPr/>
      <dgm:t>
        <a:bodyPr/>
        <a:lstStyle/>
        <a:p>
          <a:endParaRPr lang="en-US"/>
        </a:p>
      </dgm:t>
    </dgm:pt>
    <dgm:pt modelId="{30956D69-D52F-426C-BDE0-93D8DA0FDDFC}" type="sibTrans" cxnId="{60FA7FFA-D2B1-4C8D-8058-67ECB092FBB9}">
      <dgm:prSet/>
      <dgm:spPr/>
      <dgm:t>
        <a:bodyPr/>
        <a:lstStyle/>
        <a:p>
          <a:endParaRPr lang="en-US"/>
        </a:p>
      </dgm:t>
    </dgm:pt>
    <dgm:pt modelId="{49F8CFAD-5505-4994-9359-755DCC9F4820}">
      <dgm:prSet phldrT="[Text]" custT="1"/>
      <dgm:spPr/>
      <dgm:t>
        <a:bodyPr/>
        <a:lstStyle/>
        <a:p>
          <a:r>
            <a:rPr lang="en-US" sz="2800" b="1" dirty="0">
              <a:latin typeface="Arial" panose="020B0604020202020204" pitchFamily="34" charset="0"/>
              <a:cs typeface="Arial" panose="020B0604020202020204" pitchFamily="34" charset="0"/>
            </a:rPr>
            <a:t>Elevate</a:t>
          </a:r>
          <a:br>
            <a:rPr lang="en-US" sz="2800" b="1" dirty="0">
              <a:latin typeface="Arial" panose="020B0604020202020204" pitchFamily="34" charset="0"/>
              <a:cs typeface="Arial" panose="020B0604020202020204" pitchFamily="34" charset="0"/>
            </a:rPr>
          </a:br>
          <a:r>
            <a:rPr lang="en-US" sz="1800" dirty="0"/>
            <a:t>Provide professional learning on data inquiry and supportive resources and tools</a:t>
          </a:r>
          <a:endParaRPr lang="en-US" sz="1050" b="0" dirty="0">
            <a:latin typeface="Arial" panose="020B0604020202020204" pitchFamily="34" charset="0"/>
            <a:cs typeface="Arial" panose="020B0604020202020204" pitchFamily="34" charset="0"/>
          </a:endParaRPr>
        </a:p>
      </dgm:t>
    </dgm:pt>
    <dgm:pt modelId="{839A7455-17DB-4D07-9B62-5A16627A94AB}" type="parTrans" cxnId="{3A1C88A0-639B-420E-9CEF-82542F8B9EB7}">
      <dgm:prSet/>
      <dgm:spPr/>
      <dgm:t>
        <a:bodyPr/>
        <a:lstStyle/>
        <a:p>
          <a:endParaRPr lang="en-US"/>
        </a:p>
      </dgm:t>
    </dgm:pt>
    <dgm:pt modelId="{37F922B0-374E-476B-9502-BBF446A0A55C}" type="sibTrans" cxnId="{3A1C88A0-639B-420E-9CEF-82542F8B9EB7}">
      <dgm:prSet/>
      <dgm:spPr/>
      <dgm:t>
        <a:bodyPr/>
        <a:lstStyle/>
        <a:p>
          <a:endParaRPr lang="en-US"/>
        </a:p>
      </dgm:t>
    </dgm:pt>
    <dgm:pt modelId="{9404E48A-392B-410F-B045-340CE641B735}" type="pres">
      <dgm:prSet presAssocID="{51F27BB4-D204-4733-8A56-C00554569BC2}" presName="Name0" presStyleCnt="0">
        <dgm:presLayoutVars>
          <dgm:chMax val="1"/>
          <dgm:chPref val="1"/>
          <dgm:dir/>
          <dgm:resizeHandles/>
        </dgm:presLayoutVars>
      </dgm:prSet>
      <dgm:spPr/>
    </dgm:pt>
    <dgm:pt modelId="{26F68E64-3946-4226-9767-2456CF0FFE11}" type="pres">
      <dgm:prSet presAssocID="{47DA50FA-0162-4BB1-97AF-C79F64F54A16}" presName="Parent" presStyleLbl="node1" presStyleIdx="0" presStyleCnt="2" custScaleX="130300" custScaleY="130058" custLinFactNeighborX="-79084" custLinFactNeighborY="-1163">
        <dgm:presLayoutVars>
          <dgm:chMax val="4"/>
          <dgm:chPref val="3"/>
        </dgm:presLayoutVars>
      </dgm:prSet>
      <dgm:spPr/>
    </dgm:pt>
    <dgm:pt modelId="{41CA8662-4BC9-417C-B580-F3D9030CA73A}" type="pres">
      <dgm:prSet presAssocID="{EBA3B283-68FF-45C8-8F47-71BFE9198598}" presName="Accent" presStyleLbl="node1" presStyleIdx="1" presStyleCnt="2" custScaleX="100000" custLinFactNeighborX="-19825"/>
      <dgm:spPr>
        <a:solidFill>
          <a:srgbClr val="3A6983"/>
        </a:solidFill>
      </dgm:spPr>
    </dgm:pt>
    <dgm:pt modelId="{62BBAEF9-6741-43ED-A8CF-34A245226C5D}" type="pres">
      <dgm:prSet presAssocID="{EBA3B283-68FF-45C8-8F47-71BFE9198598}" presName="Image1" presStyleLbl="fgImgPlace1" presStyleIdx="0" presStyleCnt="4" custScaleX="100000" custLinFactNeighborX="-73118" custLinFactNeighborY="1482"/>
      <dgm:spPr>
        <a:solidFill>
          <a:srgbClr val="688E99"/>
        </a:solidFill>
      </dgm:spPr>
    </dgm:pt>
    <dgm:pt modelId="{981CF6A7-0CB5-43C8-8FAF-3DC83AB22BB9}" type="pres">
      <dgm:prSet presAssocID="{EBA3B283-68FF-45C8-8F47-71BFE9198598}" presName="Child1" presStyleLbl="revTx" presStyleIdx="0" presStyleCnt="4" custScaleX="210358" custLinFactNeighborX="-2167" custLinFactNeighborY="-2703">
        <dgm:presLayoutVars>
          <dgm:chMax val="0"/>
          <dgm:chPref val="0"/>
          <dgm:bulletEnabled val="1"/>
        </dgm:presLayoutVars>
      </dgm:prSet>
      <dgm:spPr/>
    </dgm:pt>
    <dgm:pt modelId="{A78D09D5-2F67-48F1-B8A3-3A5D3FDDC935}" type="pres">
      <dgm:prSet presAssocID="{48D3E2BE-91E4-4D28-89FD-D3463CA36C6C}" presName="Image2" presStyleCnt="0"/>
      <dgm:spPr/>
    </dgm:pt>
    <dgm:pt modelId="{26C245AC-BBB0-4F67-A5E4-D58706356524}" type="pres">
      <dgm:prSet presAssocID="{48D3E2BE-91E4-4D28-89FD-D3463CA36C6C}" presName="Image" presStyleLbl="fgImgPlace1" presStyleIdx="1" presStyleCnt="4" custScaleX="100000" custLinFactNeighborX="-73118" custLinFactNeighborY="1482"/>
      <dgm:spPr>
        <a:solidFill>
          <a:srgbClr val="688E99"/>
        </a:solidFill>
      </dgm:spPr>
    </dgm:pt>
    <dgm:pt modelId="{4A36D5C8-30D6-4470-93A7-5958A70976B7}" type="pres">
      <dgm:prSet presAssocID="{48D3E2BE-91E4-4D28-89FD-D3463CA36C6C}" presName="Child2" presStyleLbl="revTx" presStyleIdx="1" presStyleCnt="4" custScaleX="214346" custLinFactNeighborX="-1105" custLinFactNeighborY="12907">
        <dgm:presLayoutVars>
          <dgm:chMax val="0"/>
          <dgm:chPref val="0"/>
          <dgm:bulletEnabled val="1"/>
        </dgm:presLayoutVars>
      </dgm:prSet>
      <dgm:spPr/>
    </dgm:pt>
    <dgm:pt modelId="{DEEC171D-C40A-47BD-81F5-E87518D01A19}" type="pres">
      <dgm:prSet presAssocID="{5A447174-78D8-4790-BA11-16D7446BC628}" presName="Image3" presStyleCnt="0"/>
      <dgm:spPr/>
    </dgm:pt>
    <dgm:pt modelId="{DBB0EF0C-B32A-441B-B5A7-89A65DB7E20C}" type="pres">
      <dgm:prSet presAssocID="{5A447174-78D8-4790-BA11-16D7446BC628}" presName="Image" presStyleLbl="fgImgPlace1" presStyleIdx="2" presStyleCnt="4" custScaleX="100000" custLinFactNeighborX="-72758" custLinFactNeighborY="-6126"/>
      <dgm:spPr>
        <a:solidFill>
          <a:srgbClr val="688E99"/>
        </a:solidFill>
      </dgm:spPr>
    </dgm:pt>
    <dgm:pt modelId="{AA8B0682-9FB9-40BB-87D3-A96CA5516CAB}" type="pres">
      <dgm:prSet presAssocID="{5A447174-78D8-4790-BA11-16D7446BC628}" presName="Child3" presStyleLbl="revTx" presStyleIdx="2" presStyleCnt="4" custScaleX="223390" custScaleY="104605" custLinFactNeighborX="3531" custLinFactNeighborY="3439">
        <dgm:presLayoutVars>
          <dgm:chMax val="0"/>
          <dgm:chPref val="0"/>
          <dgm:bulletEnabled val="1"/>
        </dgm:presLayoutVars>
      </dgm:prSet>
      <dgm:spPr/>
    </dgm:pt>
    <dgm:pt modelId="{9667A279-4575-4F16-B50C-DD66C87685F0}" type="pres">
      <dgm:prSet presAssocID="{49F8CFAD-5505-4994-9359-755DCC9F4820}" presName="Image4" presStyleCnt="0"/>
      <dgm:spPr/>
    </dgm:pt>
    <dgm:pt modelId="{63C1263A-E857-46CD-B2C4-53D68231FD4C}" type="pres">
      <dgm:prSet presAssocID="{49F8CFAD-5505-4994-9359-755DCC9F4820}" presName="Image" presStyleLbl="fgImgPlace1" presStyleIdx="3" presStyleCnt="4" custLinFactNeighborX="-74796" custLinFactNeighborY="-4528"/>
      <dgm:spPr>
        <a:solidFill>
          <a:srgbClr val="688E99"/>
        </a:solidFill>
      </dgm:spPr>
    </dgm:pt>
    <dgm:pt modelId="{4FBA706B-9712-42F3-8334-80A236BAACB0}" type="pres">
      <dgm:prSet presAssocID="{49F8CFAD-5505-4994-9359-755DCC9F4820}" presName="Child4" presStyleLbl="revTx" presStyleIdx="3" presStyleCnt="4" custScaleX="243179" custScaleY="83640" custLinFactNeighborX="11059" custLinFactNeighborY="1950">
        <dgm:presLayoutVars>
          <dgm:chMax val="0"/>
          <dgm:chPref val="0"/>
          <dgm:bulletEnabled val="1"/>
        </dgm:presLayoutVars>
      </dgm:prSet>
      <dgm:spPr/>
    </dgm:pt>
  </dgm:ptLst>
  <dgm:cxnLst>
    <dgm:cxn modelId="{C1A7161A-2778-4E16-AAF9-A278B514F14E}" type="presOf" srcId="{47DA50FA-0162-4BB1-97AF-C79F64F54A16}" destId="{26F68E64-3946-4226-9767-2456CF0FFE11}" srcOrd="0" destOrd="0" presId="urn:microsoft.com/office/officeart/2011/layout/RadialPictureList"/>
    <dgm:cxn modelId="{8F67B732-0C14-40C1-934A-1B3B515D4382}" type="presOf" srcId="{51F27BB4-D204-4733-8A56-C00554569BC2}" destId="{9404E48A-392B-410F-B045-340CE641B735}" srcOrd="0" destOrd="0" presId="urn:microsoft.com/office/officeart/2011/layout/RadialPictureList"/>
    <dgm:cxn modelId="{2CA65262-D29B-4AFB-B4A8-638E583D355B}" type="presOf" srcId="{48D3E2BE-91E4-4D28-89FD-D3463CA36C6C}" destId="{4A36D5C8-30D6-4470-93A7-5958A70976B7}" srcOrd="0" destOrd="0" presId="urn:microsoft.com/office/officeart/2011/layout/RadialPictureList"/>
    <dgm:cxn modelId="{5443DA86-A77B-4768-B648-6B117FE6ECCA}" type="presOf" srcId="{EBA3B283-68FF-45C8-8F47-71BFE9198598}" destId="{981CF6A7-0CB5-43C8-8FAF-3DC83AB22BB9}" srcOrd="0" destOrd="0" presId="urn:microsoft.com/office/officeart/2011/layout/RadialPictureList"/>
    <dgm:cxn modelId="{7CD2CD8A-F7AB-41E9-833A-1022E1A1F93C}" type="presOf" srcId="{5A447174-78D8-4790-BA11-16D7446BC628}" destId="{AA8B0682-9FB9-40BB-87D3-A96CA5516CAB}" srcOrd="0" destOrd="0" presId="urn:microsoft.com/office/officeart/2011/layout/RadialPictureList"/>
    <dgm:cxn modelId="{9AB33C8C-BA5C-483A-AC47-2CFC165EEAC6}" srcId="{47DA50FA-0162-4BB1-97AF-C79F64F54A16}" destId="{48D3E2BE-91E4-4D28-89FD-D3463CA36C6C}" srcOrd="1" destOrd="0" parTransId="{8B96A83C-876F-44E4-855E-3F12DCD1E047}" sibTransId="{70AFA16C-421B-4CE3-BA2C-4D1D0AFD48F9}"/>
    <dgm:cxn modelId="{789E688D-7B8E-47FB-BA7A-551BE06E2DD1}" type="presOf" srcId="{49F8CFAD-5505-4994-9359-755DCC9F4820}" destId="{4FBA706B-9712-42F3-8334-80A236BAACB0}" srcOrd="0" destOrd="0" presId="urn:microsoft.com/office/officeart/2011/layout/RadialPictureList"/>
    <dgm:cxn modelId="{3A1C88A0-639B-420E-9CEF-82542F8B9EB7}" srcId="{47DA50FA-0162-4BB1-97AF-C79F64F54A16}" destId="{49F8CFAD-5505-4994-9359-755DCC9F4820}" srcOrd="3" destOrd="0" parTransId="{839A7455-17DB-4D07-9B62-5A16627A94AB}" sibTransId="{37F922B0-374E-476B-9502-BBF446A0A55C}"/>
    <dgm:cxn modelId="{60FA7FFA-D2B1-4C8D-8058-67ECB092FBB9}" srcId="{47DA50FA-0162-4BB1-97AF-C79F64F54A16}" destId="{5A447174-78D8-4790-BA11-16D7446BC628}" srcOrd="2" destOrd="0" parTransId="{6AFC1310-7B45-49E8-A0F0-5AD3213A31DF}" sibTransId="{30956D69-D52F-426C-BDE0-93D8DA0FDDFC}"/>
    <dgm:cxn modelId="{F05EB0FA-12CE-422B-B507-4923DE70449F}" srcId="{51F27BB4-D204-4733-8A56-C00554569BC2}" destId="{47DA50FA-0162-4BB1-97AF-C79F64F54A16}" srcOrd="0" destOrd="0" parTransId="{463D4F11-DDA0-45B2-92DD-EED7FD3295AD}" sibTransId="{C10D929A-CD8A-4C06-82B2-DCA94E4B5DB1}"/>
    <dgm:cxn modelId="{662C28FF-44D6-46B5-AEBF-1FE1DE8CF0C4}" srcId="{47DA50FA-0162-4BB1-97AF-C79F64F54A16}" destId="{EBA3B283-68FF-45C8-8F47-71BFE9198598}" srcOrd="0" destOrd="0" parTransId="{98F6E1AB-792A-495D-B4D4-325B988F557B}" sibTransId="{E2279000-8083-4A98-8D0E-E7FD119BD0C0}"/>
    <dgm:cxn modelId="{895FE73D-21B5-4ACD-BAA8-B9DA63A3DD03}" type="presParOf" srcId="{9404E48A-392B-410F-B045-340CE641B735}" destId="{26F68E64-3946-4226-9767-2456CF0FFE11}" srcOrd="0" destOrd="0" presId="urn:microsoft.com/office/officeart/2011/layout/RadialPictureList"/>
    <dgm:cxn modelId="{3843BA91-7324-48AD-A82B-DCEFD340EEB6}" type="presParOf" srcId="{9404E48A-392B-410F-B045-340CE641B735}" destId="{41CA8662-4BC9-417C-B580-F3D9030CA73A}" srcOrd="1" destOrd="0" presId="urn:microsoft.com/office/officeart/2011/layout/RadialPictureList"/>
    <dgm:cxn modelId="{37CE6084-DEB3-4BC9-B689-F785A36C3C1D}" type="presParOf" srcId="{9404E48A-392B-410F-B045-340CE641B735}" destId="{62BBAEF9-6741-43ED-A8CF-34A245226C5D}" srcOrd="2" destOrd="0" presId="urn:microsoft.com/office/officeart/2011/layout/RadialPictureList"/>
    <dgm:cxn modelId="{26F569EC-BFE1-4067-91A4-0889A0FF293F}" type="presParOf" srcId="{9404E48A-392B-410F-B045-340CE641B735}" destId="{981CF6A7-0CB5-43C8-8FAF-3DC83AB22BB9}" srcOrd="3" destOrd="0" presId="urn:microsoft.com/office/officeart/2011/layout/RadialPictureList"/>
    <dgm:cxn modelId="{0D2BCC44-04E5-41AF-ADC0-3F1E4987717D}" type="presParOf" srcId="{9404E48A-392B-410F-B045-340CE641B735}" destId="{A78D09D5-2F67-48F1-B8A3-3A5D3FDDC935}" srcOrd="4" destOrd="0" presId="urn:microsoft.com/office/officeart/2011/layout/RadialPictureList"/>
    <dgm:cxn modelId="{D635D98F-28EF-474E-B7A4-CDA5CD631D39}" type="presParOf" srcId="{A78D09D5-2F67-48F1-B8A3-3A5D3FDDC935}" destId="{26C245AC-BBB0-4F67-A5E4-D58706356524}" srcOrd="0" destOrd="0" presId="urn:microsoft.com/office/officeart/2011/layout/RadialPictureList"/>
    <dgm:cxn modelId="{F23A99BF-B7AF-43AE-A2B9-CE20731F75B3}" type="presParOf" srcId="{9404E48A-392B-410F-B045-340CE641B735}" destId="{4A36D5C8-30D6-4470-93A7-5958A70976B7}" srcOrd="5" destOrd="0" presId="urn:microsoft.com/office/officeart/2011/layout/RadialPictureList"/>
    <dgm:cxn modelId="{B411D1AD-E385-4834-B3F6-66CD5DEFB34E}" type="presParOf" srcId="{9404E48A-392B-410F-B045-340CE641B735}" destId="{DEEC171D-C40A-47BD-81F5-E87518D01A19}" srcOrd="6" destOrd="0" presId="urn:microsoft.com/office/officeart/2011/layout/RadialPictureList"/>
    <dgm:cxn modelId="{D50B96F5-1163-4FCE-BFF3-D80229E8190A}" type="presParOf" srcId="{DEEC171D-C40A-47BD-81F5-E87518D01A19}" destId="{DBB0EF0C-B32A-441B-B5A7-89A65DB7E20C}" srcOrd="0" destOrd="0" presId="urn:microsoft.com/office/officeart/2011/layout/RadialPictureList"/>
    <dgm:cxn modelId="{AD49CB24-C836-4712-A23E-56B68472427B}" type="presParOf" srcId="{9404E48A-392B-410F-B045-340CE641B735}" destId="{AA8B0682-9FB9-40BB-87D3-A96CA5516CAB}" srcOrd="7" destOrd="0" presId="urn:microsoft.com/office/officeart/2011/layout/RadialPictureList"/>
    <dgm:cxn modelId="{24BD1D22-DBA4-49CE-A28B-C79BC7FED34E}" type="presParOf" srcId="{9404E48A-392B-410F-B045-340CE641B735}" destId="{9667A279-4575-4F16-B50C-DD66C87685F0}" srcOrd="8" destOrd="0" presId="urn:microsoft.com/office/officeart/2011/layout/RadialPictureList"/>
    <dgm:cxn modelId="{DA194883-E9B4-409C-8C1A-0D012B3631FE}" type="presParOf" srcId="{9667A279-4575-4F16-B50C-DD66C87685F0}" destId="{63C1263A-E857-46CD-B2C4-53D68231FD4C}" srcOrd="0" destOrd="0" presId="urn:microsoft.com/office/officeart/2011/layout/RadialPictureList"/>
    <dgm:cxn modelId="{163359D5-C5C9-47F1-AC69-7B682025696D}" type="presParOf" srcId="{9404E48A-392B-410F-B045-340CE641B735}" destId="{4FBA706B-9712-42F3-8334-80A236BAACB0}"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8695B65-FDE1-4DF8-B5F8-7D525BE1063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BF3C9270-8DBC-411D-9AC4-ED424300FF60}">
      <dgm:prSet phldrT="[Text]" custT="1"/>
      <dgm:spPr/>
      <dgm:t>
        <a:bodyPr/>
        <a:lstStyle/>
        <a:p>
          <a:r>
            <a:rPr lang="en-US" sz="1400" b="1" dirty="0">
              <a:latin typeface="Segoe UI" panose="020B0502040204020203" pitchFamily="34" charset="0"/>
              <a:cs typeface="Segoe UI" panose="020B0502040204020203" pitchFamily="34" charset="0"/>
            </a:rPr>
            <a:t>Bonnie Zimmerman</a:t>
          </a:r>
        </a:p>
        <a:p>
          <a:r>
            <a:rPr lang="en-US" sz="1400" dirty="0">
              <a:latin typeface="Segoe UI" panose="020B0502040204020203" pitchFamily="34" charset="0"/>
              <a:cs typeface="Segoe UI" panose="020B0502040204020203" pitchFamily="34" charset="0"/>
            </a:rPr>
            <a:t>Tiered Supports Program Specialist</a:t>
          </a:r>
        </a:p>
        <a:p>
          <a:r>
            <a:rPr lang="en-US" sz="1400" dirty="0">
              <a:latin typeface="Segoe UI" panose="020B0502040204020203" pitchFamily="34" charset="0"/>
              <a:cs typeface="Segoe UI" panose="020B0502040204020203" pitchFamily="34" charset="0"/>
            </a:rPr>
            <a:t>OSPI</a:t>
          </a:r>
        </a:p>
        <a:p>
          <a:r>
            <a:rPr lang="en-US" sz="1200" dirty="0">
              <a:latin typeface="Segoe UI" panose="020B0502040204020203" pitchFamily="34" charset="0"/>
              <a:cs typeface="Segoe UI" panose="020B0502040204020203" pitchFamily="34" charset="0"/>
              <a:hlinkClick xmlns:r="http://schemas.openxmlformats.org/officeDocument/2006/relationships" r:id="rId1"/>
            </a:rPr>
            <a:t>Bonnie.Zimmerman@k12.wa.us</a:t>
          </a:r>
          <a:r>
            <a:rPr lang="en-US" sz="1200" dirty="0">
              <a:latin typeface="Segoe UI" panose="020B0502040204020203" pitchFamily="34" charset="0"/>
              <a:cs typeface="Segoe UI" panose="020B0502040204020203" pitchFamily="34" charset="0"/>
            </a:rPr>
            <a:t> </a:t>
          </a:r>
        </a:p>
      </dgm:t>
    </dgm:pt>
    <dgm:pt modelId="{1D621407-9426-431C-8173-A20E28A57B05}" type="parTrans" cxnId="{3A1A32BE-71DE-4B5F-950E-A18B2D9B8DCB}">
      <dgm:prSet/>
      <dgm:spPr/>
      <dgm:t>
        <a:bodyPr/>
        <a:lstStyle/>
        <a:p>
          <a:endParaRPr lang="en-US" sz="1400">
            <a:latin typeface="Segoe UI" panose="020B0502040204020203" pitchFamily="34" charset="0"/>
            <a:cs typeface="Segoe UI" panose="020B0502040204020203" pitchFamily="34" charset="0"/>
          </a:endParaRPr>
        </a:p>
      </dgm:t>
    </dgm:pt>
    <dgm:pt modelId="{16ABE93A-9743-423F-BADC-0BD7DAD0B960}" type="sibTrans" cxnId="{3A1A32BE-71DE-4B5F-950E-A18B2D9B8DCB}">
      <dgm:prSet/>
      <dgm:spPr/>
      <dgm:t>
        <a:bodyPr/>
        <a:lstStyle/>
        <a:p>
          <a:endParaRPr lang="en-US" sz="1400">
            <a:latin typeface="Segoe UI" panose="020B0502040204020203" pitchFamily="34" charset="0"/>
            <a:cs typeface="Segoe UI" panose="020B0502040204020203" pitchFamily="34" charset="0"/>
          </a:endParaRPr>
        </a:p>
      </dgm:t>
    </dgm:pt>
    <dgm:pt modelId="{59C24762-D9F8-48FF-AB21-1BA3C4624DFB}">
      <dgm:prSet phldrT="[Text]" custT="1"/>
      <dgm:spPr/>
      <dgm:t>
        <a:bodyPr/>
        <a:lstStyle/>
        <a:p>
          <a:r>
            <a:rPr lang="en-US" sz="1400" b="1" dirty="0">
              <a:latin typeface="Segoe UI" panose="020B0502040204020203" pitchFamily="34" charset="0"/>
              <a:cs typeface="Segoe UI" panose="020B0502040204020203" pitchFamily="34" charset="0"/>
            </a:rPr>
            <a:t>Alexandra Toney</a:t>
          </a:r>
        </a:p>
        <a:p>
          <a:r>
            <a:rPr lang="en-US" sz="1400" dirty="0">
              <a:latin typeface="Segoe UI" panose="020B0502040204020203" pitchFamily="34" charset="0"/>
              <a:cs typeface="Segoe UI" panose="020B0502040204020203" pitchFamily="34" charset="0"/>
            </a:rPr>
            <a:t>Special Education </a:t>
          </a:r>
        </a:p>
        <a:p>
          <a:r>
            <a:rPr lang="en-US" sz="1400" dirty="0">
              <a:latin typeface="Segoe UI" panose="020B0502040204020203" pitchFamily="34" charset="0"/>
              <a:cs typeface="Segoe UI" panose="020B0502040204020203" pitchFamily="34" charset="0"/>
            </a:rPr>
            <a:t>Program Supervisor</a:t>
          </a:r>
        </a:p>
        <a:p>
          <a:r>
            <a:rPr lang="en-US" sz="1400" dirty="0">
              <a:latin typeface="Segoe UI" panose="020B0502040204020203" pitchFamily="34" charset="0"/>
              <a:cs typeface="Segoe UI" panose="020B0502040204020203" pitchFamily="34" charset="0"/>
            </a:rPr>
            <a:t>OSPI</a:t>
          </a:r>
        </a:p>
        <a:p>
          <a:r>
            <a:rPr lang="en-US" sz="1200" dirty="0">
              <a:latin typeface="Segoe UI" panose="020B0502040204020203" pitchFamily="34" charset="0"/>
              <a:cs typeface="Segoe UI" panose="020B0502040204020203" pitchFamily="34" charset="0"/>
              <a:hlinkClick xmlns:r="http://schemas.openxmlformats.org/officeDocument/2006/relationships" r:id="rId2"/>
            </a:rPr>
            <a:t>Alexandra.Toney@k12.wa.us</a:t>
          </a:r>
          <a:r>
            <a:rPr lang="en-US" sz="1200" dirty="0">
              <a:latin typeface="Segoe UI" panose="020B0502040204020203" pitchFamily="34" charset="0"/>
              <a:cs typeface="Segoe UI" panose="020B0502040204020203" pitchFamily="34" charset="0"/>
            </a:rPr>
            <a:t> </a:t>
          </a:r>
        </a:p>
      </dgm:t>
    </dgm:pt>
    <dgm:pt modelId="{8C2ED385-6C98-4CFC-A8D1-648C3B9A8B27}" type="parTrans" cxnId="{0643EBD7-B797-452F-ADB3-EE1B0C317563}">
      <dgm:prSet/>
      <dgm:spPr/>
      <dgm:t>
        <a:bodyPr/>
        <a:lstStyle/>
        <a:p>
          <a:endParaRPr lang="en-US"/>
        </a:p>
      </dgm:t>
    </dgm:pt>
    <dgm:pt modelId="{DED0DBC0-83CB-4D40-9224-313222E6D220}" type="sibTrans" cxnId="{0643EBD7-B797-452F-ADB3-EE1B0C317563}">
      <dgm:prSet/>
      <dgm:spPr/>
      <dgm:t>
        <a:bodyPr/>
        <a:lstStyle/>
        <a:p>
          <a:endParaRPr lang="en-US"/>
        </a:p>
      </dgm:t>
    </dgm:pt>
    <dgm:pt modelId="{E1B23E9F-3F71-41DD-9D9D-7385C3159B90}">
      <dgm:prSet phldrT="[Text]" custT="1"/>
      <dgm:spPr/>
      <dgm:t>
        <a:bodyPr/>
        <a:lstStyle/>
        <a:p>
          <a:r>
            <a:rPr lang="en-US" sz="1400" b="1" dirty="0">
              <a:latin typeface="Segoe UI" panose="020B0502040204020203" pitchFamily="34" charset="0"/>
              <a:cs typeface="Segoe UI" panose="020B0502040204020203" pitchFamily="34" charset="0"/>
            </a:rPr>
            <a:t>Kris </a:t>
          </a:r>
          <a:r>
            <a:rPr lang="en-US" sz="1400" b="1" dirty="0" err="1">
              <a:latin typeface="Segoe UI" panose="020B0502040204020203" pitchFamily="34" charset="0"/>
              <a:cs typeface="Segoe UI" panose="020B0502040204020203" pitchFamily="34" charset="0"/>
            </a:rPr>
            <a:t>Hirschmann</a:t>
          </a:r>
          <a:endParaRPr lang="en-US" sz="1400" b="1"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Director of Transition Services</a:t>
          </a:r>
        </a:p>
        <a:p>
          <a:r>
            <a:rPr lang="en-US" sz="1400" dirty="0">
              <a:latin typeface="Segoe UI" panose="020B0502040204020203" pitchFamily="34" charset="0"/>
              <a:cs typeface="Segoe UI" panose="020B0502040204020203" pitchFamily="34" charset="0"/>
            </a:rPr>
            <a:t>Center for Change and Transition </a:t>
          </a:r>
        </a:p>
        <a:p>
          <a:r>
            <a:rPr lang="en-US" sz="1400" dirty="0">
              <a:latin typeface="Segoe UI" panose="020B0502040204020203" pitchFamily="34" charset="0"/>
              <a:cs typeface="Segoe UI" panose="020B0502040204020203" pitchFamily="34" charset="0"/>
            </a:rPr>
            <a:t>Seattle University</a:t>
          </a:r>
        </a:p>
        <a:p>
          <a:r>
            <a:rPr lang="en-US" sz="1200" dirty="0">
              <a:latin typeface="Segoe UI" panose="020B0502040204020203" pitchFamily="34" charset="0"/>
              <a:cs typeface="Segoe UI" panose="020B0502040204020203" pitchFamily="34" charset="0"/>
              <a:hlinkClick xmlns:r="http://schemas.openxmlformats.org/officeDocument/2006/relationships" r:id="rId3"/>
            </a:rPr>
            <a:t>hirschmk@seattleu.edu</a:t>
          </a:r>
          <a:r>
            <a:rPr lang="en-US" sz="1200" dirty="0">
              <a:latin typeface="Segoe UI" panose="020B0502040204020203" pitchFamily="34" charset="0"/>
              <a:cs typeface="Segoe UI" panose="020B0502040204020203" pitchFamily="34" charset="0"/>
            </a:rPr>
            <a:t> </a:t>
          </a:r>
        </a:p>
      </dgm:t>
    </dgm:pt>
    <dgm:pt modelId="{97017F88-58A0-44F6-982A-A6600D0D043D}" type="parTrans" cxnId="{748818BD-5B54-4875-A6D1-F43FE5CFCC7B}">
      <dgm:prSet/>
      <dgm:spPr/>
      <dgm:t>
        <a:bodyPr/>
        <a:lstStyle/>
        <a:p>
          <a:endParaRPr lang="en-US"/>
        </a:p>
      </dgm:t>
    </dgm:pt>
    <dgm:pt modelId="{9C4353A7-415A-41F9-8211-F01922DE1B4C}" type="sibTrans" cxnId="{748818BD-5B54-4875-A6D1-F43FE5CFCC7B}">
      <dgm:prSet/>
      <dgm:spPr/>
      <dgm:t>
        <a:bodyPr/>
        <a:lstStyle/>
        <a:p>
          <a:endParaRPr lang="en-US"/>
        </a:p>
      </dgm:t>
    </dgm:pt>
    <dgm:pt modelId="{88425385-0D9D-4A3E-8F8A-872F63ABEE17}">
      <dgm:prSet phldrT="[Text]" custT="1"/>
      <dgm:spPr/>
      <dgm:t>
        <a:bodyPr/>
        <a:lstStyle/>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dgm:t>
    </dgm:pt>
    <dgm:pt modelId="{98863C91-B739-4205-9064-F39987E040C9}" type="parTrans" cxnId="{830EBD3D-FCFC-4AD7-BF52-C7B292FE4784}">
      <dgm:prSet/>
      <dgm:spPr/>
      <dgm:t>
        <a:bodyPr/>
        <a:lstStyle/>
        <a:p>
          <a:endParaRPr lang="en-US"/>
        </a:p>
      </dgm:t>
    </dgm:pt>
    <dgm:pt modelId="{63737D31-B8F5-45CA-8A3A-013213209C30}" type="sibTrans" cxnId="{830EBD3D-FCFC-4AD7-BF52-C7B292FE4784}">
      <dgm:prSet/>
      <dgm:spPr/>
      <dgm:t>
        <a:bodyPr/>
        <a:lstStyle/>
        <a:p>
          <a:endParaRPr lang="en-US"/>
        </a:p>
      </dgm:t>
    </dgm:pt>
    <dgm:pt modelId="{A02E32A3-9BBF-48CB-8FE9-1A14930BFA18}" type="pres">
      <dgm:prSet presAssocID="{E8695B65-FDE1-4DF8-B5F8-7D525BE10630}" presName="Name0" presStyleCnt="0">
        <dgm:presLayoutVars>
          <dgm:dir/>
          <dgm:resizeHandles val="exact"/>
        </dgm:presLayoutVars>
      </dgm:prSet>
      <dgm:spPr/>
    </dgm:pt>
    <dgm:pt modelId="{7C4F6C11-AFC8-48CB-B39D-BCA3724F824E}" type="pres">
      <dgm:prSet presAssocID="{BF3C9270-8DBC-411D-9AC4-ED424300FF60}" presName="compNode" presStyleCnt="0"/>
      <dgm:spPr/>
    </dgm:pt>
    <dgm:pt modelId="{754CCC67-94E8-4BC2-A923-7D92FFECE074}" type="pres">
      <dgm:prSet presAssocID="{BF3C9270-8DBC-411D-9AC4-ED424300FF60}" presName="pictRect" presStyleLbl="node1" presStyleIdx="0" presStyleCnt="4" custScaleX="67741" custLinFactNeighborX="3382" custLinFactNeighborY="1106"/>
      <dgm:spPr>
        <a:blipFill dpi="0" rotWithShape="1">
          <a:blip xmlns:r="http://schemas.openxmlformats.org/officeDocument/2006/relationships" r:embed="rId4"/>
          <a:srcRect/>
          <a:stretch>
            <a:fillRect l="-37051" t="-1607" r="-14949" b="-1607"/>
          </a:stretch>
        </a:blipFill>
        <a:effectLst>
          <a:softEdge rad="0"/>
        </a:effectLst>
      </dgm:spPr>
    </dgm:pt>
    <dgm:pt modelId="{D2947FAA-3CD9-47D1-B894-9CB876FE583C}" type="pres">
      <dgm:prSet presAssocID="{BF3C9270-8DBC-411D-9AC4-ED424300FF60}" presName="textRect" presStyleLbl="revTx" presStyleIdx="0" presStyleCnt="4" custScaleX="108173" custLinFactNeighborX="-63">
        <dgm:presLayoutVars>
          <dgm:bulletEnabled val="1"/>
        </dgm:presLayoutVars>
      </dgm:prSet>
      <dgm:spPr/>
    </dgm:pt>
    <dgm:pt modelId="{2E86DEB2-C7C4-4940-B4C1-91B911E55E8F}" type="pres">
      <dgm:prSet presAssocID="{16ABE93A-9743-423F-BADC-0BD7DAD0B960}" presName="sibTrans" presStyleLbl="sibTrans2D1" presStyleIdx="0" presStyleCnt="0"/>
      <dgm:spPr/>
    </dgm:pt>
    <dgm:pt modelId="{CC9B2271-C594-4974-AADA-21337CAB9B13}" type="pres">
      <dgm:prSet presAssocID="{59C24762-D9F8-48FF-AB21-1BA3C4624DFB}" presName="compNode" presStyleCnt="0"/>
      <dgm:spPr/>
    </dgm:pt>
    <dgm:pt modelId="{79B6C63D-EFFA-4471-9E3E-748DDCB460FF}" type="pres">
      <dgm:prSet presAssocID="{59C24762-D9F8-48FF-AB21-1BA3C4624DFB}" presName="pictRect" presStyleLbl="node1" presStyleIdx="1" presStyleCnt="4"/>
      <dgm:spPr/>
    </dgm:pt>
    <dgm:pt modelId="{E3D89590-1278-4DE6-BD42-2F4CBB1ED1D2}" type="pres">
      <dgm:prSet presAssocID="{59C24762-D9F8-48FF-AB21-1BA3C4624DFB}" presName="textRect" presStyleLbl="revTx" presStyleIdx="1" presStyleCnt="4">
        <dgm:presLayoutVars>
          <dgm:bulletEnabled val="1"/>
        </dgm:presLayoutVars>
      </dgm:prSet>
      <dgm:spPr/>
    </dgm:pt>
    <dgm:pt modelId="{D4077433-69ED-4554-B748-7B5DBEFDEBB5}" type="pres">
      <dgm:prSet presAssocID="{DED0DBC0-83CB-4D40-9224-313222E6D220}" presName="sibTrans" presStyleLbl="sibTrans2D1" presStyleIdx="0" presStyleCnt="0"/>
      <dgm:spPr/>
    </dgm:pt>
    <dgm:pt modelId="{C63340A2-2632-404C-9FD3-F34D1F44F526}" type="pres">
      <dgm:prSet presAssocID="{E1B23E9F-3F71-41DD-9D9D-7385C3159B90}" presName="compNode" presStyleCnt="0"/>
      <dgm:spPr/>
    </dgm:pt>
    <dgm:pt modelId="{E053ED88-53CB-46CD-9F84-178F8B424B66}" type="pres">
      <dgm:prSet presAssocID="{E1B23E9F-3F71-41DD-9D9D-7385C3159B90}" presName="pictRect" presStyleLbl="node1" presStyleIdx="2" presStyleCnt="4" custScaleX="89936" custScaleY="105218" custLinFactNeighborX="612" custLinFactNeighborY="-1714"/>
      <dgm:spPr>
        <a:blipFill dpi="0" rotWithShape="1">
          <a:blip xmlns:r="http://schemas.openxmlformats.org/officeDocument/2006/relationships" r:embed="rId5">
            <a:extLst>
              <a:ext uri="{BEBA8EAE-BF5A-486C-A8C5-ECC9F3942E4B}">
                <a14:imgProps xmlns:a14="http://schemas.microsoft.com/office/drawing/2010/main">
                  <a14:imgLayer r:embed="rId6">
                    <a14:imgEffect>
                      <a14:brightnessContrast bright="-2000"/>
                    </a14:imgEffect>
                  </a14:imgLayer>
                </a14:imgProps>
              </a:ext>
              <a:ext uri="{28A0092B-C50C-407E-A947-70E740481C1C}">
                <a14:useLocalDpi xmlns:a14="http://schemas.microsoft.com/office/drawing/2010/main" val="0"/>
              </a:ext>
            </a:extLst>
          </a:blip>
          <a:srcRect/>
          <a:stretch>
            <a:fillRect l="-4344" t="-45066" r="4344" b="-55931"/>
          </a:stretch>
        </a:blipFill>
      </dgm:spPr>
    </dgm:pt>
    <dgm:pt modelId="{9A3084F3-1592-42EE-A33A-9F1563C87CC3}" type="pres">
      <dgm:prSet presAssocID="{E1B23E9F-3F71-41DD-9D9D-7385C3159B90}" presName="textRect" presStyleLbl="revTx" presStyleIdx="2" presStyleCnt="4">
        <dgm:presLayoutVars>
          <dgm:bulletEnabled val="1"/>
        </dgm:presLayoutVars>
      </dgm:prSet>
      <dgm:spPr/>
    </dgm:pt>
    <dgm:pt modelId="{F5C573B3-A869-46CE-ADA9-547B4674352E}" type="pres">
      <dgm:prSet presAssocID="{9C4353A7-415A-41F9-8211-F01922DE1B4C}" presName="sibTrans" presStyleLbl="sibTrans2D1" presStyleIdx="0" presStyleCnt="0"/>
      <dgm:spPr/>
    </dgm:pt>
    <dgm:pt modelId="{74BE782C-4DA7-44F6-8C4F-5E3881A1A633}" type="pres">
      <dgm:prSet presAssocID="{88425385-0D9D-4A3E-8F8A-872F63ABEE17}" presName="compNode" presStyleCnt="0"/>
      <dgm:spPr/>
    </dgm:pt>
    <dgm:pt modelId="{E1A8CCCF-F8B7-4F0B-AE26-670127F33A74}" type="pres">
      <dgm:prSet presAssocID="{88425385-0D9D-4A3E-8F8A-872F63ABEE17}" presName="pictRect" presStyleLbl="node1" presStyleIdx="3" presStyleCnt="4"/>
      <dgm:spPr/>
    </dgm:pt>
    <dgm:pt modelId="{7A4DC8BB-B983-423C-B6D7-1840A8246CF9}" type="pres">
      <dgm:prSet presAssocID="{88425385-0D9D-4A3E-8F8A-872F63ABEE17}" presName="textRect" presStyleLbl="revTx" presStyleIdx="3" presStyleCnt="4">
        <dgm:presLayoutVars>
          <dgm:bulletEnabled val="1"/>
        </dgm:presLayoutVars>
      </dgm:prSet>
      <dgm:spPr/>
    </dgm:pt>
  </dgm:ptLst>
  <dgm:cxnLst>
    <dgm:cxn modelId="{C2BA911B-D761-4C08-87F4-DFDC530EF430}" type="presOf" srcId="{E8695B65-FDE1-4DF8-B5F8-7D525BE10630}" destId="{A02E32A3-9BBF-48CB-8FE9-1A14930BFA18}" srcOrd="0" destOrd="0" presId="urn:microsoft.com/office/officeart/2005/8/layout/pList1"/>
    <dgm:cxn modelId="{4BC1B82B-E5FB-4AE8-8890-06012660721C}" type="presOf" srcId="{E1B23E9F-3F71-41DD-9D9D-7385C3159B90}" destId="{9A3084F3-1592-42EE-A33A-9F1563C87CC3}" srcOrd="0" destOrd="0" presId="urn:microsoft.com/office/officeart/2005/8/layout/pList1"/>
    <dgm:cxn modelId="{BDB1B630-4C60-42BB-83B0-DCF2E3F2DB06}" type="presOf" srcId="{9C4353A7-415A-41F9-8211-F01922DE1B4C}" destId="{F5C573B3-A869-46CE-ADA9-547B4674352E}" srcOrd="0" destOrd="0" presId="urn:microsoft.com/office/officeart/2005/8/layout/pList1"/>
    <dgm:cxn modelId="{830EBD3D-FCFC-4AD7-BF52-C7B292FE4784}" srcId="{E8695B65-FDE1-4DF8-B5F8-7D525BE10630}" destId="{88425385-0D9D-4A3E-8F8A-872F63ABEE17}" srcOrd="3" destOrd="0" parTransId="{98863C91-B739-4205-9064-F39987E040C9}" sibTransId="{63737D31-B8F5-45CA-8A3A-013213209C30}"/>
    <dgm:cxn modelId="{90D08763-1E87-4542-ABFF-5F3AEA42E714}" type="presOf" srcId="{59C24762-D9F8-48FF-AB21-1BA3C4624DFB}" destId="{E3D89590-1278-4DE6-BD42-2F4CBB1ED1D2}" srcOrd="0" destOrd="0" presId="urn:microsoft.com/office/officeart/2005/8/layout/pList1"/>
    <dgm:cxn modelId="{FB97F855-442D-447C-87FA-46A0958FDFE8}" type="presOf" srcId="{BF3C9270-8DBC-411D-9AC4-ED424300FF60}" destId="{D2947FAA-3CD9-47D1-B894-9CB876FE583C}" srcOrd="0" destOrd="0" presId="urn:microsoft.com/office/officeart/2005/8/layout/pList1"/>
    <dgm:cxn modelId="{4244579B-70AA-4FEC-A8E0-97475FC16B19}" type="presOf" srcId="{16ABE93A-9743-423F-BADC-0BD7DAD0B960}" destId="{2E86DEB2-C7C4-4940-B4C1-91B911E55E8F}" srcOrd="0" destOrd="0" presId="urn:microsoft.com/office/officeart/2005/8/layout/pList1"/>
    <dgm:cxn modelId="{9B0416AF-8183-411E-93E9-07A6F7E70824}" type="presOf" srcId="{88425385-0D9D-4A3E-8F8A-872F63ABEE17}" destId="{7A4DC8BB-B983-423C-B6D7-1840A8246CF9}" srcOrd="0" destOrd="0" presId="urn:microsoft.com/office/officeart/2005/8/layout/pList1"/>
    <dgm:cxn modelId="{748818BD-5B54-4875-A6D1-F43FE5CFCC7B}" srcId="{E8695B65-FDE1-4DF8-B5F8-7D525BE10630}" destId="{E1B23E9F-3F71-41DD-9D9D-7385C3159B90}" srcOrd="2" destOrd="0" parTransId="{97017F88-58A0-44F6-982A-A6600D0D043D}" sibTransId="{9C4353A7-415A-41F9-8211-F01922DE1B4C}"/>
    <dgm:cxn modelId="{3A1A32BE-71DE-4B5F-950E-A18B2D9B8DCB}" srcId="{E8695B65-FDE1-4DF8-B5F8-7D525BE10630}" destId="{BF3C9270-8DBC-411D-9AC4-ED424300FF60}" srcOrd="0" destOrd="0" parTransId="{1D621407-9426-431C-8173-A20E28A57B05}" sibTransId="{16ABE93A-9743-423F-BADC-0BD7DAD0B960}"/>
    <dgm:cxn modelId="{0EBDDEC7-593B-4B11-B708-81B0778A4C64}" type="presOf" srcId="{DED0DBC0-83CB-4D40-9224-313222E6D220}" destId="{D4077433-69ED-4554-B748-7B5DBEFDEBB5}" srcOrd="0" destOrd="0" presId="urn:microsoft.com/office/officeart/2005/8/layout/pList1"/>
    <dgm:cxn modelId="{0643EBD7-B797-452F-ADB3-EE1B0C317563}" srcId="{E8695B65-FDE1-4DF8-B5F8-7D525BE10630}" destId="{59C24762-D9F8-48FF-AB21-1BA3C4624DFB}" srcOrd="1" destOrd="0" parTransId="{8C2ED385-6C98-4CFC-A8D1-648C3B9A8B27}" sibTransId="{DED0DBC0-83CB-4D40-9224-313222E6D220}"/>
    <dgm:cxn modelId="{0A041049-6529-4BE3-9E45-6C5C8C146EF1}" type="presParOf" srcId="{A02E32A3-9BBF-48CB-8FE9-1A14930BFA18}" destId="{7C4F6C11-AFC8-48CB-B39D-BCA3724F824E}" srcOrd="0" destOrd="0" presId="urn:microsoft.com/office/officeart/2005/8/layout/pList1"/>
    <dgm:cxn modelId="{CE0C3046-E72C-4434-A265-ADE315641582}" type="presParOf" srcId="{7C4F6C11-AFC8-48CB-B39D-BCA3724F824E}" destId="{754CCC67-94E8-4BC2-A923-7D92FFECE074}" srcOrd="0" destOrd="0" presId="urn:microsoft.com/office/officeart/2005/8/layout/pList1"/>
    <dgm:cxn modelId="{E1A6D70C-A7D5-4CD4-8F5F-36FCF50C908F}" type="presParOf" srcId="{7C4F6C11-AFC8-48CB-B39D-BCA3724F824E}" destId="{D2947FAA-3CD9-47D1-B894-9CB876FE583C}" srcOrd="1" destOrd="0" presId="urn:microsoft.com/office/officeart/2005/8/layout/pList1"/>
    <dgm:cxn modelId="{CF0C67FD-A780-41C9-BFDC-AB0A8405448D}" type="presParOf" srcId="{A02E32A3-9BBF-48CB-8FE9-1A14930BFA18}" destId="{2E86DEB2-C7C4-4940-B4C1-91B911E55E8F}" srcOrd="1" destOrd="0" presId="urn:microsoft.com/office/officeart/2005/8/layout/pList1"/>
    <dgm:cxn modelId="{561D4C60-58CE-4C7B-8239-83EFE0699F9B}" type="presParOf" srcId="{A02E32A3-9BBF-48CB-8FE9-1A14930BFA18}" destId="{CC9B2271-C594-4974-AADA-21337CAB9B13}" srcOrd="2" destOrd="0" presId="urn:microsoft.com/office/officeart/2005/8/layout/pList1"/>
    <dgm:cxn modelId="{057E8DB3-DBE3-4BA3-8A3A-D965FA60C25E}" type="presParOf" srcId="{CC9B2271-C594-4974-AADA-21337CAB9B13}" destId="{79B6C63D-EFFA-4471-9E3E-748DDCB460FF}" srcOrd="0" destOrd="0" presId="urn:microsoft.com/office/officeart/2005/8/layout/pList1"/>
    <dgm:cxn modelId="{EDD280C2-7011-4BCE-91BD-14A3BD5CD360}" type="presParOf" srcId="{CC9B2271-C594-4974-AADA-21337CAB9B13}" destId="{E3D89590-1278-4DE6-BD42-2F4CBB1ED1D2}" srcOrd="1" destOrd="0" presId="urn:microsoft.com/office/officeart/2005/8/layout/pList1"/>
    <dgm:cxn modelId="{DBA38FD7-0819-42FF-B1BF-8A761680004E}" type="presParOf" srcId="{A02E32A3-9BBF-48CB-8FE9-1A14930BFA18}" destId="{D4077433-69ED-4554-B748-7B5DBEFDEBB5}" srcOrd="3" destOrd="0" presId="urn:microsoft.com/office/officeart/2005/8/layout/pList1"/>
    <dgm:cxn modelId="{CB0738EF-62FE-4E4E-9BE9-4AC08CFF503C}" type="presParOf" srcId="{A02E32A3-9BBF-48CB-8FE9-1A14930BFA18}" destId="{C63340A2-2632-404C-9FD3-F34D1F44F526}" srcOrd="4" destOrd="0" presId="urn:microsoft.com/office/officeart/2005/8/layout/pList1"/>
    <dgm:cxn modelId="{1CB9004E-4827-4078-9D80-CAB2C4ADB5D0}" type="presParOf" srcId="{C63340A2-2632-404C-9FD3-F34D1F44F526}" destId="{E053ED88-53CB-46CD-9F84-178F8B424B66}" srcOrd="0" destOrd="0" presId="urn:microsoft.com/office/officeart/2005/8/layout/pList1"/>
    <dgm:cxn modelId="{F895240B-9EB4-4676-B5D5-4FD59F78BEBA}" type="presParOf" srcId="{C63340A2-2632-404C-9FD3-F34D1F44F526}" destId="{9A3084F3-1592-42EE-A33A-9F1563C87CC3}" srcOrd="1" destOrd="0" presId="urn:microsoft.com/office/officeart/2005/8/layout/pList1"/>
    <dgm:cxn modelId="{312924BC-9C6C-4113-A14D-B2133B0D9AEA}" type="presParOf" srcId="{A02E32A3-9BBF-48CB-8FE9-1A14930BFA18}" destId="{F5C573B3-A869-46CE-ADA9-547B4674352E}" srcOrd="5" destOrd="0" presId="urn:microsoft.com/office/officeart/2005/8/layout/pList1"/>
    <dgm:cxn modelId="{FD16857C-CA26-48EB-9F20-A41132ECCF68}" type="presParOf" srcId="{A02E32A3-9BBF-48CB-8FE9-1A14930BFA18}" destId="{74BE782C-4DA7-44F6-8C4F-5E3881A1A633}" srcOrd="6" destOrd="0" presId="urn:microsoft.com/office/officeart/2005/8/layout/pList1"/>
    <dgm:cxn modelId="{B24BA158-5C6B-4D63-A41F-D41A63E42706}" type="presParOf" srcId="{74BE782C-4DA7-44F6-8C4F-5E3881A1A633}" destId="{E1A8CCCF-F8B7-4F0B-AE26-670127F33A74}" srcOrd="0" destOrd="0" presId="urn:microsoft.com/office/officeart/2005/8/layout/pList1"/>
    <dgm:cxn modelId="{F9D2E649-0B64-4C0F-B90C-1444FB5EB33D}" type="presParOf" srcId="{74BE782C-4DA7-44F6-8C4F-5E3881A1A633}" destId="{7A4DC8BB-B983-423C-B6D7-1840A8246CF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AAADC8E-04A3-47FB-B38F-49ACA9C5F83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F66441-CBB3-4BCF-ACA9-64BB44B8546E}">
      <dgm:prSet phldrT="[Text]"/>
      <dgm:spPr>
        <a:solidFill>
          <a:schemeClr val="accent2"/>
        </a:solidFill>
      </dgm:spPr>
      <dgm:t>
        <a:bodyPr/>
        <a:lstStyle/>
        <a:p>
          <a:r>
            <a:rPr lang="en-US" dirty="0"/>
            <a:t>What are your next leadership moves?</a:t>
          </a:r>
        </a:p>
      </dgm:t>
    </dgm:pt>
    <dgm:pt modelId="{17489D73-4EEA-4F25-8734-65C608DA8717}" type="parTrans" cxnId="{9A7A1C03-7A40-46A9-9EF0-12269CED7D4B}">
      <dgm:prSet/>
      <dgm:spPr/>
      <dgm:t>
        <a:bodyPr/>
        <a:lstStyle/>
        <a:p>
          <a:endParaRPr lang="en-US"/>
        </a:p>
      </dgm:t>
    </dgm:pt>
    <dgm:pt modelId="{0ED2056E-154B-4C8D-89B2-032EA5AA647F}" type="sibTrans" cxnId="{9A7A1C03-7A40-46A9-9EF0-12269CED7D4B}">
      <dgm:prSet/>
      <dgm:spPr/>
      <dgm:t>
        <a:bodyPr/>
        <a:lstStyle/>
        <a:p>
          <a:endParaRPr lang="en-US"/>
        </a:p>
      </dgm:t>
    </dgm:pt>
    <dgm:pt modelId="{24DF81F3-E09B-48D4-A059-AA199D8A0B1D}">
      <dgm:prSet phldrT="[Text]"/>
      <dgm:spPr>
        <a:solidFill>
          <a:schemeClr val="accent3"/>
        </a:solidFill>
      </dgm:spPr>
      <dgm:t>
        <a:bodyPr/>
        <a:lstStyle/>
        <a:p>
          <a:r>
            <a:rPr lang="en-US" dirty="0"/>
            <a:t>What did you value in the presentation? </a:t>
          </a:r>
        </a:p>
      </dgm:t>
    </dgm:pt>
    <dgm:pt modelId="{1C78D060-5189-43AD-86F2-0CDABCDB6D0B}" type="parTrans" cxnId="{F1293BF7-B830-4722-9621-B363CBF84654}">
      <dgm:prSet/>
      <dgm:spPr/>
      <dgm:t>
        <a:bodyPr/>
        <a:lstStyle/>
        <a:p>
          <a:endParaRPr lang="en-US"/>
        </a:p>
      </dgm:t>
    </dgm:pt>
    <dgm:pt modelId="{6EC6F014-FF65-4315-8746-AD91903C8FF8}" type="sibTrans" cxnId="{F1293BF7-B830-4722-9621-B363CBF84654}">
      <dgm:prSet/>
      <dgm:spPr/>
      <dgm:t>
        <a:bodyPr/>
        <a:lstStyle/>
        <a:p>
          <a:endParaRPr lang="en-US"/>
        </a:p>
      </dgm:t>
    </dgm:pt>
    <dgm:pt modelId="{48DD5B77-16C3-49AD-8199-DE8AFADBBE7E}">
      <dgm:prSet phldrT="[Text]"/>
      <dgm:spPr>
        <a:solidFill>
          <a:schemeClr val="accent4"/>
        </a:solidFill>
      </dgm:spPr>
      <dgm:t>
        <a:bodyPr/>
        <a:lstStyle/>
        <a:p>
          <a:r>
            <a:rPr lang="en-US" dirty="0"/>
            <a:t>What questions do you still have?</a:t>
          </a:r>
        </a:p>
      </dgm:t>
    </dgm:pt>
    <dgm:pt modelId="{A5B16684-1369-49E5-A624-8B9A17690DE0}" type="parTrans" cxnId="{1D7FC182-5792-42E2-ABB5-5F5E2C4D19EB}">
      <dgm:prSet/>
      <dgm:spPr/>
      <dgm:t>
        <a:bodyPr/>
        <a:lstStyle/>
        <a:p>
          <a:endParaRPr lang="en-US"/>
        </a:p>
      </dgm:t>
    </dgm:pt>
    <dgm:pt modelId="{4896BA5A-33A8-47DE-AB32-B593708C8D02}" type="sibTrans" cxnId="{1D7FC182-5792-42E2-ABB5-5F5E2C4D19EB}">
      <dgm:prSet/>
      <dgm:spPr/>
      <dgm:t>
        <a:bodyPr/>
        <a:lstStyle/>
        <a:p>
          <a:endParaRPr lang="en-US"/>
        </a:p>
      </dgm:t>
    </dgm:pt>
    <dgm:pt modelId="{5468575C-DC1E-4E2D-B2F8-B868F8268D7A}">
      <dgm:prSet phldrT="[Text]"/>
      <dgm:spPr>
        <a:solidFill>
          <a:schemeClr val="tx2"/>
        </a:solidFill>
      </dgm:spPr>
      <dgm:t>
        <a:bodyPr/>
        <a:lstStyle/>
        <a:p>
          <a:r>
            <a:rPr lang="en-US" dirty="0"/>
            <a:t>What were the big ideas you got from today?</a:t>
          </a:r>
        </a:p>
      </dgm:t>
    </dgm:pt>
    <dgm:pt modelId="{CCB6C8C4-EAB9-4798-A063-885237E5CDCC}" type="parTrans" cxnId="{C0E9A4FC-99D9-4B65-9319-E2E8B67ACD3E}">
      <dgm:prSet/>
      <dgm:spPr/>
      <dgm:t>
        <a:bodyPr/>
        <a:lstStyle/>
        <a:p>
          <a:endParaRPr lang="en-US"/>
        </a:p>
      </dgm:t>
    </dgm:pt>
    <dgm:pt modelId="{562A49DA-5882-4A4B-9365-3880F622C0A7}" type="sibTrans" cxnId="{C0E9A4FC-99D9-4B65-9319-E2E8B67ACD3E}">
      <dgm:prSet/>
      <dgm:spPr/>
      <dgm:t>
        <a:bodyPr/>
        <a:lstStyle/>
        <a:p>
          <a:endParaRPr lang="en-US"/>
        </a:p>
      </dgm:t>
    </dgm:pt>
    <dgm:pt modelId="{22B5C3EE-59CD-4F10-A2F2-08C44B6F46A1}" type="pres">
      <dgm:prSet presAssocID="{5AAADC8E-04A3-47FB-B38F-49ACA9C5F838}" presName="linear" presStyleCnt="0">
        <dgm:presLayoutVars>
          <dgm:animLvl val="lvl"/>
          <dgm:resizeHandles val="exact"/>
        </dgm:presLayoutVars>
      </dgm:prSet>
      <dgm:spPr/>
    </dgm:pt>
    <dgm:pt modelId="{C0FAA112-8AD6-4114-9B3E-D1F0256DBC35}" type="pres">
      <dgm:prSet presAssocID="{5468575C-DC1E-4E2D-B2F8-B868F8268D7A}" presName="parentText" presStyleLbl="node1" presStyleIdx="0" presStyleCnt="4">
        <dgm:presLayoutVars>
          <dgm:chMax val="0"/>
          <dgm:bulletEnabled val="1"/>
        </dgm:presLayoutVars>
      </dgm:prSet>
      <dgm:spPr/>
    </dgm:pt>
    <dgm:pt modelId="{485D1390-C3C5-44BF-AFE0-3BD9EB41A46D}" type="pres">
      <dgm:prSet presAssocID="{562A49DA-5882-4A4B-9365-3880F622C0A7}" presName="spacer" presStyleCnt="0"/>
      <dgm:spPr/>
    </dgm:pt>
    <dgm:pt modelId="{B3FB5B45-EC93-4954-927F-F887A75136CB}" type="pres">
      <dgm:prSet presAssocID="{A3F66441-CBB3-4BCF-ACA9-64BB44B8546E}" presName="parentText" presStyleLbl="node1" presStyleIdx="1" presStyleCnt="4">
        <dgm:presLayoutVars>
          <dgm:chMax val="0"/>
          <dgm:bulletEnabled val="1"/>
        </dgm:presLayoutVars>
      </dgm:prSet>
      <dgm:spPr/>
    </dgm:pt>
    <dgm:pt modelId="{101D0741-4570-49E5-B9A4-371B844E2581}" type="pres">
      <dgm:prSet presAssocID="{0ED2056E-154B-4C8D-89B2-032EA5AA647F}" presName="spacer" presStyleCnt="0"/>
      <dgm:spPr/>
    </dgm:pt>
    <dgm:pt modelId="{80454256-9E67-48A2-B7B0-598695B97B5F}" type="pres">
      <dgm:prSet presAssocID="{24DF81F3-E09B-48D4-A059-AA199D8A0B1D}" presName="parentText" presStyleLbl="node1" presStyleIdx="2" presStyleCnt="4">
        <dgm:presLayoutVars>
          <dgm:chMax val="0"/>
          <dgm:bulletEnabled val="1"/>
        </dgm:presLayoutVars>
      </dgm:prSet>
      <dgm:spPr/>
    </dgm:pt>
    <dgm:pt modelId="{42326AE2-AF86-4308-AA6B-9E858D8368BD}" type="pres">
      <dgm:prSet presAssocID="{6EC6F014-FF65-4315-8746-AD91903C8FF8}" presName="spacer" presStyleCnt="0"/>
      <dgm:spPr/>
    </dgm:pt>
    <dgm:pt modelId="{3D27B109-E8E3-44BC-81FD-D0A7B851BB9B}" type="pres">
      <dgm:prSet presAssocID="{48DD5B77-16C3-49AD-8199-DE8AFADBBE7E}" presName="parentText" presStyleLbl="node1" presStyleIdx="3" presStyleCnt="4">
        <dgm:presLayoutVars>
          <dgm:chMax val="0"/>
          <dgm:bulletEnabled val="1"/>
        </dgm:presLayoutVars>
      </dgm:prSet>
      <dgm:spPr/>
    </dgm:pt>
  </dgm:ptLst>
  <dgm:cxnLst>
    <dgm:cxn modelId="{9A7A1C03-7A40-46A9-9EF0-12269CED7D4B}" srcId="{5AAADC8E-04A3-47FB-B38F-49ACA9C5F838}" destId="{A3F66441-CBB3-4BCF-ACA9-64BB44B8546E}" srcOrd="1" destOrd="0" parTransId="{17489D73-4EEA-4F25-8734-65C608DA8717}" sibTransId="{0ED2056E-154B-4C8D-89B2-032EA5AA647F}"/>
    <dgm:cxn modelId="{F61CD75F-5359-416F-BB63-D71F6191E916}" type="presOf" srcId="{24DF81F3-E09B-48D4-A059-AA199D8A0B1D}" destId="{80454256-9E67-48A2-B7B0-598695B97B5F}" srcOrd="0" destOrd="0" presId="urn:microsoft.com/office/officeart/2005/8/layout/vList2"/>
    <dgm:cxn modelId="{30EB5E81-BF16-4572-A8AD-B3891D83D9D4}" type="presOf" srcId="{48DD5B77-16C3-49AD-8199-DE8AFADBBE7E}" destId="{3D27B109-E8E3-44BC-81FD-D0A7B851BB9B}" srcOrd="0" destOrd="0" presId="urn:microsoft.com/office/officeart/2005/8/layout/vList2"/>
    <dgm:cxn modelId="{1D7FC182-5792-42E2-ABB5-5F5E2C4D19EB}" srcId="{5AAADC8E-04A3-47FB-B38F-49ACA9C5F838}" destId="{48DD5B77-16C3-49AD-8199-DE8AFADBBE7E}" srcOrd="3" destOrd="0" parTransId="{A5B16684-1369-49E5-A624-8B9A17690DE0}" sibTransId="{4896BA5A-33A8-47DE-AB32-B593708C8D02}"/>
    <dgm:cxn modelId="{D56312E0-2F49-4C79-AD4E-5BB60143A631}" type="presOf" srcId="{5468575C-DC1E-4E2D-B2F8-B868F8268D7A}" destId="{C0FAA112-8AD6-4114-9B3E-D1F0256DBC35}" srcOrd="0" destOrd="0" presId="urn:microsoft.com/office/officeart/2005/8/layout/vList2"/>
    <dgm:cxn modelId="{040713E5-F636-42AD-B8D0-CED69ED9BF8F}" type="presOf" srcId="{5AAADC8E-04A3-47FB-B38F-49ACA9C5F838}" destId="{22B5C3EE-59CD-4F10-A2F2-08C44B6F46A1}" srcOrd="0" destOrd="0" presId="urn:microsoft.com/office/officeart/2005/8/layout/vList2"/>
    <dgm:cxn modelId="{256187ED-705C-4CC6-89EC-81382B11D095}" type="presOf" srcId="{A3F66441-CBB3-4BCF-ACA9-64BB44B8546E}" destId="{B3FB5B45-EC93-4954-927F-F887A75136CB}" srcOrd="0" destOrd="0" presId="urn:microsoft.com/office/officeart/2005/8/layout/vList2"/>
    <dgm:cxn modelId="{F1293BF7-B830-4722-9621-B363CBF84654}" srcId="{5AAADC8E-04A3-47FB-B38F-49ACA9C5F838}" destId="{24DF81F3-E09B-48D4-A059-AA199D8A0B1D}" srcOrd="2" destOrd="0" parTransId="{1C78D060-5189-43AD-86F2-0CDABCDB6D0B}" sibTransId="{6EC6F014-FF65-4315-8746-AD91903C8FF8}"/>
    <dgm:cxn modelId="{C0E9A4FC-99D9-4B65-9319-E2E8B67ACD3E}" srcId="{5AAADC8E-04A3-47FB-B38F-49ACA9C5F838}" destId="{5468575C-DC1E-4E2D-B2F8-B868F8268D7A}" srcOrd="0" destOrd="0" parTransId="{CCB6C8C4-EAB9-4798-A063-885237E5CDCC}" sibTransId="{562A49DA-5882-4A4B-9365-3880F622C0A7}"/>
    <dgm:cxn modelId="{4AA51655-8491-4C22-8E4A-8E38C860AB61}" type="presParOf" srcId="{22B5C3EE-59CD-4F10-A2F2-08C44B6F46A1}" destId="{C0FAA112-8AD6-4114-9B3E-D1F0256DBC35}" srcOrd="0" destOrd="0" presId="urn:microsoft.com/office/officeart/2005/8/layout/vList2"/>
    <dgm:cxn modelId="{B1418A69-54D1-47F6-9084-3D03CD10193A}" type="presParOf" srcId="{22B5C3EE-59CD-4F10-A2F2-08C44B6F46A1}" destId="{485D1390-C3C5-44BF-AFE0-3BD9EB41A46D}" srcOrd="1" destOrd="0" presId="urn:microsoft.com/office/officeart/2005/8/layout/vList2"/>
    <dgm:cxn modelId="{BDB83C39-C5B0-45E7-828B-C7FA57F46A4A}" type="presParOf" srcId="{22B5C3EE-59CD-4F10-A2F2-08C44B6F46A1}" destId="{B3FB5B45-EC93-4954-927F-F887A75136CB}" srcOrd="2" destOrd="0" presId="urn:microsoft.com/office/officeart/2005/8/layout/vList2"/>
    <dgm:cxn modelId="{1F34F05B-01CF-4F36-8188-63400C8E2F16}" type="presParOf" srcId="{22B5C3EE-59CD-4F10-A2F2-08C44B6F46A1}" destId="{101D0741-4570-49E5-B9A4-371B844E2581}" srcOrd="3" destOrd="0" presId="urn:microsoft.com/office/officeart/2005/8/layout/vList2"/>
    <dgm:cxn modelId="{9E6167B5-1C21-485D-BB59-2738908D21D6}" type="presParOf" srcId="{22B5C3EE-59CD-4F10-A2F2-08C44B6F46A1}" destId="{80454256-9E67-48A2-B7B0-598695B97B5F}" srcOrd="4" destOrd="0" presId="urn:microsoft.com/office/officeart/2005/8/layout/vList2"/>
    <dgm:cxn modelId="{96F1D4A8-DF47-4AED-9062-08AEAEECE202}" type="presParOf" srcId="{22B5C3EE-59CD-4F10-A2F2-08C44B6F46A1}" destId="{42326AE2-AF86-4308-AA6B-9E858D8368BD}" srcOrd="5" destOrd="0" presId="urn:microsoft.com/office/officeart/2005/8/layout/vList2"/>
    <dgm:cxn modelId="{CBE91B75-847B-445B-8D4A-B005A9DAB760}" type="presParOf" srcId="{22B5C3EE-59CD-4F10-A2F2-08C44B6F46A1}" destId="{3D27B109-E8E3-44BC-81FD-D0A7B851BB9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5B65-FDE1-4DF8-B5F8-7D525BE1063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BF3C9270-8DBC-411D-9AC4-ED424300FF60}">
      <dgm:prSet phldrT="[Text]" custT="1"/>
      <dgm:spPr/>
      <dgm:t>
        <a:bodyPr/>
        <a:lstStyle/>
        <a:p>
          <a:r>
            <a:rPr lang="en-US" sz="1400" b="1" dirty="0">
              <a:latin typeface="Segoe UI" panose="020B0502040204020203" pitchFamily="34" charset="0"/>
              <a:cs typeface="Segoe UI" panose="020B0502040204020203" pitchFamily="34" charset="0"/>
            </a:rPr>
            <a:t>Bonnie Zimmerman</a:t>
          </a:r>
        </a:p>
        <a:p>
          <a:r>
            <a:rPr lang="en-US" sz="1400" dirty="0">
              <a:latin typeface="Segoe UI" panose="020B0502040204020203" pitchFamily="34" charset="0"/>
              <a:cs typeface="Segoe UI" panose="020B0502040204020203" pitchFamily="34" charset="0"/>
            </a:rPr>
            <a:t>Tiered Supports Program Specialist</a:t>
          </a:r>
        </a:p>
        <a:p>
          <a:r>
            <a:rPr lang="en-US" sz="1400" dirty="0">
              <a:latin typeface="Segoe UI" panose="020B0502040204020203" pitchFamily="34" charset="0"/>
              <a:cs typeface="Segoe UI" panose="020B0502040204020203" pitchFamily="34" charset="0"/>
            </a:rPr>
            <a:t>OSPI</a:t>
          </a:r>
        </a:p>
      </dgm:t>
    </dgm:pt>
    <dgm:pt modelId="{1D621407-9426-431C-8173-A20E28A57B05}" type="parTrans" cxnId="{3A1A32BE-71DE-4B5F-950E-A18B2D9B8DCB}">
      <dgm:prSet/>
      <dgm:spPr/>
      <dgm:t>
        <a:bodyPr/>
        <a:lstStyle/>
        <a:p>
          <a:endParaRPr lang="en-US" sz="1400">
            <a:latin typeface="Segoe UI" panose="020B0502040204020203" pitchFamily="34" charset="0"/>
            <a:cs typeface="Segoe UI" panose="020B0502040204020203" pitchFamily="34" charset="0"/>
          </a:endParaRPr>
        </a:p>
      </dgm:t>
    </dgm:pt>
    <dgm:pt modelId="{16ABE93A-9743-423F-BADC-0BD7DAD0B960}" type="sibTrans" cxnId="{3A1A32BE-71DE-4B5F-950E-A18B2D9B8DCB}">
      <dgm:prSet/>
      <dgm:spPr/>
      <dgm:t>
        <a:bodyPr/>
        <a:lstStyle/>
        <a:p>
          <a:endParaRPr lang="en-US" sz="1400">
            <a:latin typeface="Segoe UI" panose="020B0502040204020203" pitchFamily="34" charset="0"/>
            <a:cs typeface="Segoe UI" panose="020B0502040204020203" pitchFamily="34" charset="0"/>
          </a:endParaRPr>
        </a:p>
      </dgm:t>
    </dgm:pt>
    <dgm:pt modelId="{59C24762-D9F8-48FF-AB21-1BA3C4624DFB}">
      <dgm:prSet phldrT="[Text]" custT="1"/>
      <dgm:spPr/>
      <dgm:t>
        <a:bodyPr/>
        <a:lstStyle/>
        <a:p>
          <a:r>
            <a:rPr lang="en-US" sz="1400" b="1" dirty="0">
              <a:latin typeface="Segoe UI" panose="020B0502040204020203" pitchFamily="34" charset="0"/>
              <a:cs typeface="Segoe UI" panose="020B0502040204020203" pitchFamily="34" charset="0"/>
            </a:rPr>
            <a:t>Alexandra Toney</a:t>
          </a:r>
        </a:p>
        <a:p>
          <a:r>
            <a:rPr lang="en-US" sz="1400" dirty="0">
              <a:latin typeface="Segoe UI" panose="020B0502040204020203" pitchFamily="34" charset="0"/>
              <a:cs typeface="Segoe UI" panose="020B0502040204020203" pitchFamily="34" charset="0"/>
            </a:rPr>
            <a:t>Special Education </a:t>
          </a:r>
        </a:p>
        <a:p>
          <a:r>
            <a:rPr lang="en-US" sz="1400" dirty="0">
              <a:latin typeface="Segoe UI" panose="020B0502040204020203" pitchFamily="34" charset="0"/>
              <a:cs typeface="Segoe UI" panose="020B0502040204020203" pitchFamily="34" charset="0"/>
            </a:rPr>
            <a:t>Program Supervisor</a:t>
          </a:r>
        </a:p>
        <a:p>
          <a:r>
            <a:rPr lang="en-US" sz="1400" dirty="0">
              <a:latin typeface="Segoe UI" panose="020B0502040204020203" pitchFamily="34" charset="0"/>
              <a:cs typeface="Segoe UI" panose="020B0502040204020203" pitchFamily="34" charset="0"/>
            </a:rPr>
            <a:t>OSPI</a:t>
          </a:r>
        </a:p>
      </dgm:t>
    </dgm:pt>
    <dgm:pt modelId="{8C2ED385-6C98-4CFC-A8D1-648C3B9A8B27}" type="parTrans" cxnId="{0643EBD7-B797-452F-ADB3-EE1B0C317563}">
      <dgm:prSet/>
      <dgm:spPr/>
      <dgm:t>
        <a:bodyPr/>
        <a:lstStyle/>
        <a:p>
          <a:endParaRPr lang="en-US"/>
        </a:p>
      </dgm:t>
    </dgm:pt>
    <dgm:pt modelId="{DED0DBC0-83CB-4D40-9224-313222E6D220}" type="sibTrans" cxnId="{0643EBD7-B797-452F-ADB3-EE1B0C317563}">
      <dgm:prSet/>
      <dgm:spPr/>
      <dgm:t>
        <a:bodyPr/>
        <a:lstStyle/>
        <a:p>
          <a:endParaRPr lang="en-US"/>
        </a:p>
      </dgm:t>
    </dgm:pt>
    <dgm:pt modelId="{E1B23E9F-3F71-41DD-9D9D-7385C3159B90}">
      <dgm:prSet phldrT="[Text]" custT="1"/>
      <dgm:spPr/>
      <dgm:t>
        <a:bodyPr/>
        <a:lstStyle/>
        <a:p>
          <a:r>
            <a:rPr lang="en-US" sz="1400" b="1" dirty="0">
              <a:latin typeface="Segoe UI" panose="020B0502040204020203" pitchFamily="34" charset="0"/>
              <a:cs typeface="Segoe UI" panose="020B0502040204020203" pitchFamily="34" charset="0"/>
            </a:rPr>
            <a:t>Kris </a:t>
          </a:r>
          <a:r>
            <a:rPr lang="en-US" sz="1400" b="1" dirty="0" err="1">
              <a:latin typeface="Segoe UI" panose="020B0502040204020203" pitchFamily="34" charset="0"/>
              <a:cs typeface="Segoe UI" panose="020B0502040204020203" pitchFamily="34" charset="0"/>
            </a:rPr>
            <a:t>Hirschmann</a:t>
          </a:r>
          <a:endParaRPr lang="en-US" sz="1400" b="1"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Director of Transition Services</a:t>
          </a:r>
        </a:p>
        <a:p>
          <a:r>
            <a:rPr lang="en-US" sz="1400" dirty="0">
              <a:latin typeface="Segoe UI" panose="020B0502040204020203" pitchFamily="34" charset="0"/>
              <a:cs typeface="Segoe UI" panose="020B0502040204020203" pitchFamily="34" charset="0"/>
            </a:rPr>
            <a:t>Center for Change and Transition </a:t>
          </a:r>
        </a:p>
        <a:p>
          <a:r>
            <a:rPr lang="en-US" sz="1400" dirty="0">
              <a:latin typeface="Segoe UI" panose="020B0502040204020203" pitchFamily="34" charset="0"/>
              <a:cs typeface="Segoe UI" panose="020B0502040204020203" pitchFamily="34" charset="0"/>
            </a:rPr>
            <a:t>Seattle University</a:t>
          </a:r>
        </a:p>
      </dgm:t>
    </dgm:pt>
    <dgm:pt modelId="{97017F88-58A0-44F6-982A-A6600D0D043D}" type="parTrans" cxnId="{748818BD-5B54-4875-A6D1-F43FE5CFCC7B}">
      <dgm:prSet/>
      <dgm:spPr/>
      <dgm:t>
        <a:bodyPr/>
        <a:lstStyle/>
        <a:p>
          <a:endParaRPr lang="en-US"/>
        </a:p>
      </dgm:t>
    </dgm:pt>
    <dgm:pt modelId="{9C4353A7-415A-41F9-8211-F01922DE1B4C}" type="sibTrans" cxnId="{748818BD-5B54-4875-A6D1-F43FE5CFCC7B}">
      <dgm:prSet/>
      <dgm:spPr/>
      <dgm:t>
        <a:bodyPr/>
        <a:lstStyle/>
        <a:p>
          <a:endParaRPr lang="en-US"/>
        </a:p>
      </dgm:t>
    </dgm:pt>
    <dgm:pt modelId="{88425385-0D9D-4A3E-8F8A-872F63ABEE17}">
      <dgm:prSet phldrT="[Text]" custT="1"/>
      <dgm:spPr/>
      <dgm:t>
        <a:bodyPr/>
        <a:lstStyle/>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a:p>
          <a:endParaRPr lang="en-US" sz="1400" dirty="0">
            <a:latin typeface="Segoe UI" panose="020B0502040204020203" pitchFamily="34" charset="0"/>
            <a:cs typeface="Segoe UI" panose="020B0502040204020203" pitchFamily="34" charset="0"/>
          </a:endParaRPr>
        </a:p>
      </dgm:t>
    </dgm:pt>
    <dgm:pt modelId="{98863C91-B739-4205-9064-F39987E040C9}" type="parTrans" cxnId="{830EBD3D-FCFC-4AD7-BF52-C7B292FE4784}">
      <dgm:prSet/>
      <dgm:spPr/>
      <dgm:t>
        <a:bodyPr/>
        <a:lstStyle/>
        <a:p>
          <a:endParaRPr lang="en-US"/>
        </a:p>
      </dgm:t>
    </dgm:pt>
    <dgm:pt modelId="{63737D31-B8F5-45CA-8A3A-013213209C30}" type="sibTrans" cxnId="{830EBD3D-FCFC-4AD7-BF52-C7B292FE4784}">
      <dgm:prSet/>
      <dgm:spPr/>
      <dgm:t>
        <a:bodyPr/>
        <a:lstStyle/>
        <a:p>
          <a:endParaRPr lang="en-US"/>
        </a:p>
      </dgm:t>
    </dgm:pt>
    <dgm:pt modelId="{A02E32A3-9BBF-48CB-8FE9-1A14930BFA18}" type="pres">
      <dgm:prSet presAssocID="{E8695B65-FDE1-4DF8-B5F8-7D525BE10630}" presName="Name0" presStyleCnt="0">
        <dgm:presLayoutVars>
          <dgm:dir/>
          <dgm:resizeHandles val="exact"/>
        </dgm:presLayoutVars>
      </dgm:prSet>
      <dgm:spPr/>
    </dgm:pt>
    <dgm:pt modelId="{7C4F6C11-AFC8-48CB-B39D-BCA3724F824E}" type="pres">
      <dgm:prSet presAssocID="{BF3C9270-8DBC-411D-9AC4-ED424300FF60}" presName="compNode" presStyleCnt="0"/>
      <dgm:spPr/>
    </dgm:pt>
    <dgm:pt modelId="{754CCC67-94E8-4BC2-A923-7D92FFECE074}" type="pres">
      <dgm:prSet presAssocID="{BF3C9270-8DBC-411D-9AC4-ED424300FF60}" presName="pictRect" presStyleLbl="node1" presStyleIdx="0" presStyleCnt="4" custScaleX="67741" custLinFactNeighborX="3382" custLinFactNeighborY="1106"/>
      <dgm:spPr>
        <a:blipFill dpi="0" rotWithShape="1">
          <a:blip xmlns:r="http://schemas.openxmlformats.org/officeDocument/2006/relationships" r:embed="rId1"/>
          <a:srcRect/>
          <a:stretch>
            <a:fillRect l="-37051" t="-1607" r="-14949" b="-1607"/>
          </a:stretch>
        </a:blipFill>
        <a:effectLst>
          <a:softEdge rad="0"/>
        </a:effectLst>
      </dgm:spPr>
    </dgm:pt>
    <dgm:pt modelId="{D2947FAA-3CD9-47D1-B894-9CB876FE583C}" type="pres">
      <dgm:prSet presAssocID="{BF3C9270-8DBC-411D-9AC4-ED424300FF60}" presName="textRect" presStyleLbl="revTx" presStyleIdx="0" presStyleCnt="4" custLinFactNeighborX="-63">
        <dgm:presLayoutVars>
          <dgm:bulletEnabled val="1"/>
        </dgm:presLayoutVars>
      </dgm:prSet>
      <dgm:spPr/>
    </dgm:pt>
    <dgm:pt modelId="{2E86DEB2-C7C4-4940-B4C1-91B911E55E8F}" type="pres">
      <dgm:prSet presAssocID="{16ABE93A-9743-423F-BADC-0BD7DAD0B960}" presName="sibTrans" presStyleLbl="sibTrans2D1" presStyleIdx="0" presStyleCnt="0"/>
      <dgm:spPr/>
    </dgm:pt>
    <dgm:pt modelId="{CC9B2271-C594-4974-AADA-21337CAB9B13}" type="pres">
      <dgm:prSet presAssocID="{59C24762-D9F8-48FF-AB21-1BA3C4624DFB}" presName="compNode" presStyleCnt="0"/>
      <dgm:spPr/>
    </dgm:pt>
    <dgm:pt modelId="{79B6C63D-EFFA-4471-9E3E-748DDCB460FF}" type="pres">
      <dgm:prSet presAssocID="{59C24762-D9F8-48FF-AB21-1BA3C4624DFB}" presName="pictRect" presStyleLbl="node1" presStyleIdx="1" presStyleCnt="4"/>
      <dgm:spPr/>
    </dgm:pt>
    <dgm:pt modelId="{E3D89590-1278-4DE6-BD42-2F4CBB1ED1D2}" type="pres">
      <dgm:prSet presAssocID="{59C24762-D9F8-48FF-AB21-1BA3C4624DFB}" presName="textRect" presStyleLbl="revTx" presStyleIdx="1" presStyleCnt="4">
        <dgm:presLayoutVars>
          <dgm:bulletEnabled val="1"/>
        </dgm:presLayoutVars>
      </dgm:prSet>
      <dgm:spPr/>
    </dgm:pt>
    <dgm:pt modelId="{D4077433-69ED-4554-B748-7B5DBEFDEBB5}" type="pres">
      <dgm:prSet presAssocID="{DED0DBC0-83CB-4D40-9224-313222E6D220}" presName="sibTrans" presStyleLbl="sibTrans2D1" presStyleIdx="0" presStyleCnt="0"/>
      <dgm:spPr/>
    </dgm:pt>
    <dgm:pt modelId="{C63340A2-2632-404C-9FD3-F34D1F44F526}" type="pres">
      <dgm:prSet presAssocID="{E1B23E9F-3F71-41DD-9D9D-7385C3159B90}" presName="compNode" presStyleCnt="0"/>
      <dgm:spPr/>
    </dgm:pt>
    <dgm:pt modelId="{E053ED88-53CB-46CD-9F84-178F8B424B66}" type="pres">
      <dgm:prSet presAssocID="{E1B23E9F-3F71-41DD-9D9D-7385C3159B90}" presName="pictRect" presStyleLbl="node1" presStyleIdx="2" presStyleCnt="4" custScaleX="89936" custScaleY="105218" custLinFactNeighborX="612" custLinFactNeighborY="-1714"/>
      <dgm:spPr>
        <a:blipFill dpi="0" rotWithShape="1">
          <a:blip xmlns:r="http://schemas.openxmlformats.org/officeDocument/2006/relationships"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rcRect/>
          <a:stretch>
            <a:fillRect l="-4344" t="-45066" r="4344" b="-55931"/>
          </a:stretch>
        </a:blipFill>
      </dgm:spPr>
    </dgm:pt>
    <dgm:pt modelId="{9A3084F3-1592-42EE-A33A-9F1563C87CC3}" type="pres">
      <dgm:prSet presAssocID="{E1B23E9F-3F71-41DD-9D9D-7385C3159B90}" presName="textRect" presStyleLbl="revTx" presStyleIdx="2" presStyleCnt="4">
        <dgm:presLayoutVars>
          <dgm:bulletEnabled val="1"/>
        </dgm:presLayoutVars>
      </dgm:prSet>
      <dgm:spPr/>
    </dgm:pt>
    <dgm:pt modelId="{F5C573B3-A869-46CE-ADA9-547B4674352E}" type="pres">
      <dgm:prSet presAssocID="{9C4353A7-415A-41F9-8211-F01922DE1B4C}" presName="sibTrans" presStyleLbl="sibTrans2D1" presStyleIdx="0" presStyleCnt="0"/>
      <dgm:spPr/>
    </dgm:pt>
    <dgm:pt modelId="{74BE782C-4DA7-44F6-8C4F-5E3881A1A633}" type="pres">
      <dgm:prSet presAssocID="{88425385-0D9D-4A3E-8F8A-872F63ABEE17}" presName="compNode" presStyleCnt="0"/>
      <dgm:spPr/>
    </dgm:pt>
    <dgm:pt modelId="{E1A8CCCF-F8B7-4F0B-AE26-670127F33A74}" type="pres">
      <dgm:prSet presAssocID="{88425385-0D9D-4A3E-8F8A-872F63ABEE17}" presName="pictRect" presStyleLbl="node1" presStyleIdx="3" presStyleCnt="4"/>
      <dgm:spPr/>
    </dgm:pt>
    <dgm:pt modelId="{7A4DC8BB-B983-423C-B6D7-1840A8246CF9}" type="pres">
      <dgm:prSet presAssocID="{88425385-0D9D-4A3E-8F8A-872F63ABEE17}" presName="textRect" presStyleLbl="revTx" presStyleIdx="3" presStyleCnt="4">
        <dgm:presLayoutVars>
          <dgm:bulletEnabled val="1"/>
        </dgm:presLayoutVars>
      </dgm:prSet>
      <dgm:spPr/>
    </dgm:pt>
  </dgm:ptLst>
  <dgm:cxnLst>
    <dgm:cxn modelId="{C2BA911B-D761-4C08-87F4-DFDC530EF430}" type="presOf" srcId="{E8695B65-FDE1-4DF8-B5F8-7D525BE10630}" destId="{A02E32A3-9BBF-48CB-8FE9-1A14930BFA18}" srcOrd="0" destOrd="0" presId="urn:microsoft.com/office/officeart/2005/8/layout/pList1"/>
    <dgm:cxn modelId="{4BC1B82B-E5FB-4AE8-8890-06012660721C}" type="presOf" srcId="{E1B23E9F-3F71-41DD-9D9D-7385C3159B90}" destId="{9A3084F3-1592-42EE-A33A-9F1563C87CC3}" srcOrd="0" destOrd="0" presId="urn:microsoft.com/office/officeart/2005/8/layout/pList1"/>
    <dgm:cxn modelId="{BDB1B630-4C60-42BB-83B0-DCF2E3F2DB06}" type="presOf" srcId="{9C4353A7-415A-41F9-8211-F01922DE1B4C}" destId="{F5C573B3-A869-46CE-ADA9-547B4674352E}" srcOrd="0" destOrd="0" presId="urn:microsoft.com/office/officeart/2005/8/layout/pList1"/>
    <dgm:cxn modelId="{830EBD3D-FCFC-4AD7-BF52-C7B292FE4784}" srcId="{E8695B65-FDE1-4DF8-B5F8-7D525BE10630}" destId="{88425385-0D9D-4A3E-8F8A-872F63ABEE17}" srcOrd="3" destOrd="0" parTransId="{98863C91-B739-4205-9064-F39987E040C9}" sibTransId="{63737D31-B8F5-45CA-8A3A-013213209C30}"/>
    <dgm:cxn modelId="{90D08763-1E87-4542-ABFF-5F3AEA42E714}" type="presOf" srcId="{59C24762-D9F8-48FF-AB21-1BA3C4624DFB}" destId="{E3D89590-1278-4DE6-BD42-2F4CBB1ED1D2}" srcOrd="0" destOrd="0" presId="urn:microsoft.com/office/officeart/2005/8/layout/pList1"/>
    <dgm:cxn modelId="{FB97F855-442D-447C-87FA-46A0958FDFE8}" type="presOf" srcId="{BF3C9270-8DBC-411D-9AC4-ED424300FF60}" destId="{D2947FAA-3CD9-47D1-B894-9CB876FE583C}" srcOrd="0" destOrd="0" presId="urn:microsoft.com/office/officeart/2005/8/layout/pList1"/>
    <dgm:cxn modelId="{4244579B-70AA-4FEC-A8E0-97475FC16B19}" type="presOf" srcId="{16ABE93A-9743-423F-BADC-0BD7DAD0B960}" destId="{2E86DEB2-C7C4-4940-B4C1-91B911E55E8F}" srcOrd="0" destOrd="0" presId="urn:microsoft.com/office/officeart/2005/8/layout/pList1"/>
    <dgm:cxn modelId="{9B0416AF-8183-411E-93E9-07A6F7E70824}" type="presOf" srcId="{88425385-0D9D-4A3E-8F8A-872F63ABEE17}" destId="{7A4DC8BB-B983-423C-B6D7-1840A8246CF9}" srcOrd="0" destOrd="0" presId="urn:microsoft.com/office/officeart/2005/8/layout/pList1"/>
    <dgm:cxn modelId="{748818BD-5B54-4875-A6D1-F43FE5CFCC7B}" srcId="{E8695B65-FDE1-4DF8-B5F8-7D525BE10630}" destId="{E1B23E9F-3F71-41DD-9D9D-7385C3159B90}" srcOrd="2" destOrd="0" parTransId="{97017F88-58A0-44F6-982A-A6600D0D043D}" sibTransId="{9C4353A7-415A-41F9-8211-F01922DE1B4C}"/>
    <dgm:cxn modelId="{3A1A32BE-71DE-4B5F-950E-A18B2D9B8DCB}" srcId="{E8695B65-FDE1-4DF8-B5F8-7D525BE10630}" destId="{BF3C9270-8DBC-411D-9AC4-ED424300FF60}" srcOrd="0" destOrd="0" parTransId="{1D621407-9426-431C-8173-A20E28A57B05}" sibTransId="{16ABE93A-9743-423F-BADC-0BD7DAD0B960}"/>
    <dgm:cxn modelId="{0EBDDEC7-593B-4B11-B708-81B0778A4C64}" type="presOf" srcId="{DED0DBC0-83CB-4D40-9224-313222E6D220}" destId="{D4077433-69ED-4554-B748-7B5DBEFDEBB5}" srcOrd="0" destOrd="0" presId="urn:microsoft.com/office/officeart/2005/8/layout/pList1"/>
    <dgm:cxn modelId="{0643EBD7-B797-452F-ADB3-EE1B0C317563}" srcId="{E8695B65-FDE1-4DF8-B5F8-7D525BE10630}" destId="{59C24762-D9F8-48FF-AB21-1BA3C4624DFB}" srcOrd="1" destOrd="0" parTransId="{8C2ED385-6C98-4CFC-A8D1-648C3B9A8B27}" sibTransId="{DED0DBC0-83CB-4D40-9224-313222E6D220}"/>
    <dgm:cxn modelId="{0A041049-6529-4BE3-9E45-6C5C8C146EF1}" type="presParOf" srcId="{A02E32A3-9BBF-48CB-8FE9-1A14930BFA18}" destId="{7C4F6C11-AFC8-48CB-B39D-BCA3724F824E}" srcOrd="0" destOrd="0" presId="urn:microsoft.com/office/officeart/2005/8/layout/pList1"/>
    <dgm:cxn modelId="{CE0C3046-E72C-4434-A265-ADE315641582}" type="presParOf" srcId="{7C4F6C11-AFC8-48CB-B39D-BCA3724F824E}" destId="{754CCC67-94E8-4BC2-A923-7D92FFECE074}" srcOrd="0" destOrd="0" presId="urn:microsoft.com/office/officeart/2005/8/layout/pList1"/>
    <dgm:cxn modelId="{E1A6D70C-A7D5-4CD4-8F5F-36FCF50C908F}" type="presParOf" srcId="{7C4F6C11-AFC8-48CB-B39D-BCA3724F824E}" destId="{D2947FAA-3CD9-47D1-B894-9CB876FE583C}" srcOrd="1" destOrd="0" presId="urn:microsoft.com/office/officeart/2005/8/layout/pList1"/>
    <dgm:cxn modelId="{CF0C67FD-A780-41C9-BFDC-AB0A8405448D}" type="presParOf" srcId="{A02E32A3-9BBF-48CB-8FE9-1A14930BFA18}" destId="{2E86DEB2-C7C4-4940-B4C1-91B911E55E8F}" srcOrd="1" destOrd="0" presId="urn:microsoft.com/office/officeart/2005/8/layout/pList1"/>
    <dgm:cxn modelId="{561D4C60-58CE-4C7B-8239-83EFE0699F9B}" type="presParOf" srcId="{A02E32A3-9BBF-48CB-8FE9-1A14930BFA18}" destId="{CC9B2271-C594-4974-AADA-21337CAB9B13}" srcOrd="2" destOrd="0" presId="urn:microsoft.com/office/officeart/2005/8/layout/pList1"/>
    <dgm:cxn modelId="{057E8DB3-DBE3-4BA3-8A3A-D965FA60C25E}" type="presParOf" srcId="{CC9B2271-C594-4974-AADA-21337CAB9B13}" destId="{79B6C63D-EFFA-4471-9E3E-748DDCB460FF}" srcOrd="0" destOrd="0" presId="urn:microsoft.com/office/officeart/2005/8/layout/pList1"/>
    <dgm:cxn modelId="{EDD280C2-7011-4BCE-91BD-14A3BD5CD360}" type="presParOf" srcId="{CC9B2271-C594-4974-AADA-21337CAB9B13}" destId="{E3D89590-1278-4DE6-BD42-2F4CBB1ED1D2}" srcOrd="1" destOrd="0" presId="urn:microsoft.com/office/officeart/2005/8/layout/pList1"/>
    <dgm:cxn modelId="{DBA38FD7-0819-42FF-B1BF-8A761680004E}" type="presParOf" srcId="{A02E32A3-9BBF-48CB-8FE9-1A14930BFA18}" destId="{D4077433-69ED-4554-B748-7B5DBEFDEBB5}" srcOrd="3" destOrd="0" presId="urn:microsoft.com/office/officeart/2005/8/layout/pList1"/>
    <dgm:cxn modelId="{CB0738EF-62FE-4E4E-9BE9-4AC08CFF503C}" type="presParOf" srcId="{A02E32A3-9BBF-48CB-8FE9-1A14930BFA18}" destId="{C63340A2-2632-404C-9FD3-F34D1F44F526}" srcOrd="4" destOrd="0" presId="urn:microsoft.com/office/officeart/2005/8/layout/pList1"/>
    <dgm:cxn modelId="{1CB9004E-4827-4078-9D80-CAB2C4ADB5D0}" type="presParOf" srcId="{C63340A2-2632-404C-9FD3-F34D1F44F526}" destId="{E053ED88-53CB-46CD-9F84-178F8B424B66}" srcOrd="0" destOrd="0" presId="urn:microsoft.com/office/officeart/2005/8/layout/pList1"/>
    <dgm:cxn modelId="{F895240B-9EB4-4676-B5D5-4FD59F78BEBA}" type="presParOf" srcId="{C63340A2-2632-404C-9FD3-F34D1F44F526}" destId="{9A3084F3-1592-42EE-A33A-9F1563C87CC3}" srcOrd="1" destOrd="0" presId="urn:microsoft.com/office/officeart/2005/8/layout/pList1"/>
    <dgm:cxn modelId="{312924BC-9C6C-4113-A14D-B2133B0D9AEA}" type="presParOf" srcId="{A02E32A3-9BBF-48CB-8FE9-1A14930BFA18}" destId="{F5C573B3-A869-46CE-ADA9-547B4674352E}" srcOrd="5" destOrd="0" presId="urn:microsoft.com/office/officeart/2005/8/layout/pList1"/>
    <dgm:cxn modelId="{FD16857C-CA26-48EB-9F20-A41132ECCF68}" type="presParOf" srcId="{A02E32A3-9BBF-48CB-8FE9-1A14930BFA18}" destId="{74BE782C-4DA7-44F6-8C4F-5E3881A1A633}" srcOrd="6" destOrd="0" presId="urn:microsoft.com/office/officeart/2005/8/layout/pList1"/>
    <dgm:cxn modelId="{B24BA158-5C6B-4D63-A41F-D41A63E42706}" type="presParOf" srcId="{74BE782C-4DA7-44F6-8C4F-5E3881A1A633}" destId="{E1A8CCCF-F8B7-4F0B-AE26-670127F33A74}" srcOrd="0" destOrd="0" presId="urn:microsoft.com/office/officeart/2005/8/layout/pList1"/>
    <dgm:cxn modelId="{F9D2E649-0B64-4C0F-B90C-1444FB5EB33D}" type="presParOf" srcId="{74BE782C-4DA7-44F6-8C4F-5E3881A1A633}" destId="{7A4DC8BB-B983-423C-B6D7-1840A8246CF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22E1D5-BE69-4A00-8093-73C5D1CE324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BFB74D3-15D3-4635-A8F8-7410AC4319A4}">
      <dgm:prSet/>
      <dgm:spPr/>
      <dgm:t>
        <a:bodyPr/>
        <a:lstStyle/>
        <a:p>
          <a:r>
            <a:rPr lang="en-US" dirty="0">
              <a:latin typeface="Segoe UI" panose="020B0502040204020203" pitchFamily="34" charset="0"/>
              <a:cs typeface="Segoe UI" panose="020B0502040204020203" pitchFamily="34" charset="0"/>
            </a:rPr>
            <a:t>April 10</a:t>
          </a:r>
        </a:p>
      </dgm:t>
    </dgm:pt>
    <dgm:pt modelId="{9AC53B7B-3BD8-429C-B1EB-29572A5707D3}" type="parTrans" cxnId="{90E7FCDA-E847-41B5-9D97-91DC4BF075A4}">
      <dgm:prSet/>
      <dgm:spPr/>
      <dgm:t>
        <a:bodyPr/>
        <a:lstStyle/>
        <a:p>
          <a:endParaRPr lang="en-US">
            <a:latin typeface="Segoe UI" panose="020B0502040204020203" pitchFamily="34" charset="0"/>
            <a:cs typeface="Segoe UI" panose="020B0502040204020203" pitchFamily="34" charset="0"/>
          </a:endParaRPr>
        </a:p>
      </dgm:t>
    </dgm:pt>
    <dgm:pt modelId="{3E297584-05D9-4DD6-8599-667570E5D60E}" type="sibTrans" cxnId="{90E7FCDA-E847-41B5-9D97-91DC4BF075A4}">
      <dgm:prSet/>
      <dgm:spPr/>
      <dgm:t>
        <a:bodyPr/>
        <a:lstStyle/>
        <a:p>
          <a:endParaRPr lang="en-US">
            <a:latin typeface="Segoe UI" panose="020B0502040204020203" pitchFamily="34" charset="0"/>
            <a:cs typeface="Segoe UI" panose="020B0502040204020203" pitchFamily="34" charset="0"/>
          </a:endParaRPr>
        </a:p>
      </dgm:t>
    </dgm:pt>
    <dgm:pt modelId="{7BA75F3B-FE6D-420C-A65D-92FC4620838B}">
      <dgm:prSet/>
      <dgm:spPr/>
      <dgm:t>
        <a:bodyPr/>
        <a:lstStyle/>
        <a:p>
          <a:r>
            <a:rPr lang="en-US" dirty="0">
              <a:latin typeface="Segoe UI" panose="020B0502040204020203" pitchFamily="34" charset="0"/>
              <a:cs typeface="Segoe UI" panose="020B0502040204020203" pitchFamily="34" charset="0"/>
            </a:rPr>
            <a:t>May 8</a:t>
          </a:r>
        </a:p>
      </dgm:t>
    </dgm:pt>
    <dgm:pt modelId="{B482F418-0D4E-4A38-9829-DC1251019647}" type="parTrans" cxnId="{7AD630B3-A11A-4F93-999B-BB7855E81D1E}">
      <dgm:prSet/>
      <dgm:spPr/>
      <dgm:t>
        <a:bodyPr/>
        <a:lstStyle/>
        <a:p>
          <a:endParaRPr lang="en-US">
            <a:latin typeface="Segoe UI" panose="020B0502040204020203" pitchFamily="34" charset="0"/>
            <a:cs typeface="Segoe UI" panose="020B0502040204020203" pitchFamily="34" charset="0"/>
          </a:endParaRPr>
        </a:p>
      </dgm:t>
    </dgm:pt>
    <dgm:pt modelId="{4CB8D388-4716-4223-A3CE-AF915007BAE5}" type="sibTrans" cxnId="{7AD630B3-A11A-4F93-999B-BB7855E81D1E}">
      <dgm:prSet/>
      <dgm:spPr/>
      <dgm:t>
        <a:bodyPr/>
        <a:lstStyle/>
        <a:p>
          <a:endParaRPr lang="en-US">
            <a:latin typeface="Segoe UI" panose="020B0502040204020203" pitchFamily="34" charset="0"/>
            <a:cs typeface="Segoe UI" panose="020B0502040204020203" pitchFamily="34" charset="0"/>
          </a:endParaRPr>
        </a:p>
      </dgm:t>
    </dgm:pt>
    <dgm:pt modelId="{DB834C29-F86F-470D-860C-4629870DC192}">
      <dgm:prSet/>
      <dgm:spPr/>
      <dgm:t>
        <a:bodyPr/>
        <a:lstStyle/>
        <a:p>
          <a:r>
            <a:rPr lang="en-US" dirty="0">
              <a:latin typeface="Segoe UI" panose="020B0502040204020203" pitchFamily="34" charset="0"/>
              <a:cs typeface="Segoe UI" panose="020B0502040204020203" pitchFamily="34" charset="0"/>
              <a:hlinkClick xmlns:r="http://schemas.openxmlformats.org/officeDocument/2006/relationships" r:id="rId1"/>
            </a:rPr>
            <a:t>Rhonda </a:t>
          </a:r>
          <a:r>
            <a:rPr lang="en-US" dirty="0" err="1">
              <a:latin typeface="Segoe UI" panose="020B0502040204020203" pitchFamily="34" charset="0"/>
              <a:cs typeface="Segoe UI" panose="020B0502040204020203" pitchFamily="34" charset="0"/>
              <a:hlinkClick xmlns:r="http://schemas.openxmlformats.org/officeDocument/2006/relationships" r:id="rId1"/>
            </a:rPr>
            <a:t>Nese</a:t>
          </a:r>
          <a:endParaRPr lang="en-US" dirty="0">
            <a:latin typeface="Segoe UI" panose="020B0502040204020203" pitchFamily="34" charset="0"/>
            <a:cs typeface="Segoe UI" panose="020B0502040204020203" pitchFamily="34" charset="0"/>
          </a:endParaRPr>
        </a:p>
      </dgm:t>
    </dgm:pt>
    <dgm:pt modelId="{0E51423A-CAF0-4A23-85DD-88DFE23BC5F8}" type="parTrans" cxnId="{066F09D7-4552-4F84-9A73-A2A08CF6C63D}">
      <dgm:prSet/>
      <dgm:spPr/>
      <dgm:t>
        <a:bodyPr/>
        <a:lstStyle/>
        <a:p>
          <a:endParaRPr lang="en-US">
            <a:latin typeface="Segoe UI" panose="020B0502040204020203" pitchFamily="34" charset="0"/>
            <a:cs typeface="Segoe UI" panose="020B0502040204020203" pitchFamily="34" charset="0"/>
          </a:endParaRPr>
        </a:p>
      </dgm:t>
    </dgm:pt>
    <dgm:pt modelId="{7C7712FC-E6FD-4CD2-ABA1-283DD2B19DC9}" type="sibTrans" cxnId="{066F09D7-4552-4F84-9A73-A2A08CF6C63D}">
      <dgm:prSet/>
      <dgm:spPr/>
      <dgm:t>
        <a:bodyPr/>
        <a:lstStyle/>
        <a:p>
          <a:endParaRPr lang="en-US">
            <a:latin typeface="Segoe UI" panose="020B0502040204020203" pitchFamily="34" charset="0"/>
            <a:cs typeface="Segoe UI" panose="020B0502040204020203" pitchFamily="34" charset="0"/>
          </a:endParaRPr>
        </a:p>
      </dgm:t>
    </dgm:pt>
    <dgm:pt modelId="{B38FC830-2590-421D-86F5-0C2C709C9043}">
      <dgm:prSet/>
      <dgm:spPr/>
      <dgm:t>
        <a:bodyPr/>
        <a:lstStyle/>
        <a:p>
          <a:r>
            <a:rPr lang="en-US" dirty="0">
              <a:latin typeface="Segoe UI" panose="020B0502040204020203" pitchFamily="34" charset="0"/>
              <a:cs typeface="Segoe UI" panose="020B0502040204020203" pitchFamily="34" charset="0"/>
            </a:rPr>
            <a:t>Providing alternatives to exclusion</a:t>
          </a:r>
        </a:p>
      </dgm:t>
    </dgm:pt>
    <dgm:pt modelId="{D21F140F-1FB4-4E86-B09F-E1F8875049BD}" type="parTrans" cxnId="{8A0054AA-4781-4425-BEDE-BA1635FE668B}">
      <dgm:prSet/>
      <dgm:spPr/>
      <dgm:t>
        <a:bodyPr/>
        <a:lstStyle/>
        <a:p>
          <a:endParaRPr lang="en-US">
            <a:latin typeface="Segoe UI" panose="020B0502040204020203" pitchFamily="34" charset="0"/>
            <a:cs typeface="Segoe UI" panose="020B0502040204020203" pitchFamily="34" charset="0"/>
          </a:endParaRPr>
        </a:p>
      </dgm:t>
    </dgm:pt>
    <dgm:pt modelId="{4944DE39-03E3-4A44-9347-BB8DCE08AB6E}" type="sibTrans" cxnId="{8A0054AA-4781-4425-BEDE-BA1635FE668B}">
      <dgm:prSet/>
      <dgm:spPr/>
      <dgm:t>
        <a:bodyPr/>
        <a:lstStyle/>
        <a:p>
          <a:endParaRPr lang="en-US">
            <a:latin typeface="Segoe UI" panose="020B0502040204020203" pitchFamily="34" charset="0"/>
            <a:cs typeface="Segoe UI" panose="020B0502040204020203" pitchFamily="34" charset="0"/>
          </a:endParaRPr>
        </a:p>
      </dgm:t>
    </dgm:pt>
    <dgm:pt modelId="{8D056A2B-4804-4B02-A057-EE5D0ABDB7CC}">
      <dgm:prSet/>
      <dgm:spPr/>
      <dgm:t>
        <a:bodyPr/>
        <a:lstStyle/>
        <a:p>
          <a:r>
            <a:rPr lang="en-US" dirty="0">
              <a:latin typeface="Segoe UI" panose="020B0502040204020203" pitchFamily="34" charset="0"/>
              <a:cs typeface="Segoe UI" panose="020B0502040204020203" pitchFamily="34" charset="0"/>
              <a:hlinkClick xmlns:r="http://schemas.openxmlformats.org/officeDocument/2006/relationships" r:id="rId2"/>
            </a:rPr>
            <a:t>Devon Minch</a:t>
          </a:r>
          <a:endParaRPr lang="en-US" dirty="0">
            <a:latin typeface="Segoe UI" panose="020B0502040204020203" pitchFamily="34" charset="0"/>
            <a:cs typeface="Segoe UI" panose="020B0502040204020203" pitchFamily="34" charset="0"/>
          </a:endParaRPr>
        </a:p>
      </dgm:t>
    </dgm:pt>
    <dgm:pt modelId="{BAEB58AB-3C6B-4344-979D-4EBBD54399CC}" type="parTrans" cxnId="{CEB3DF73-6225-4E29-8A37-94BA87DD287A}">
      <dgm:prSet/>
      <dgm:spPr/>
      <dgm:t>
        <a:bodyPr/>
        <a:lstStyle/>
        <a:p>
          <a:endParaRPr lang="en-US">
            <a:latin typeface="Segoe UI" panose="020B0502040204020203" pitchFamily="34" charset="0"/>
            <a:cs typeface="Segoe UI" panose="020B0502040204020203" pitchFamily="34" charset="0"/>
          </a:endParaRPr>
        </a:p>
      </dgm:t>
    </dgm:pt>
    <dgm:pt modelId="{284780F2-D093-4F2A-9420-C723BFA58867}" type="sibTrans" cxnId="{CEB3DF73-6225-4E29-8A37-94BA87DD287A}">
      <dgm:prSet/>
      <dgm:spPr/>
      <dgm:t>
        <a:bodyPr/>
        <a:lstStyle/>
        <a:p>
          <a:endParaRPr lang="en-US">
            <a:latin typeface="Segoe UI" panose="020B0502040204020203" pitchFamily="34" charset="0"/>
            <a:cs typeface="Segoe UI" panose="020B0502040204020203" pitchFamily="34" charset="0"/>
          </a:endParaRPr>
        </a:p>
      </dgm:t>
    </dgm:pt>
    <dgm:pt modelId="{D6EF2DF0-B867-4411-8B1A-DD67FFC25E2A}">
      <dgm:prSet/>
      <dgm:spPr/>
      <dgm:t>
        <a:bodyPr/>
        <a:lstStyle/>
        <a:p>
          <a:r>
            <a:rPr lang="en-US" dirty="0">
              <a:latin typeface="Segoe UI" panose="020B0502040204020203" pitchFamily="34" charset="0"/>
              <a:cs typeface="Segoe UI" panose="020B0502040204020203" pitchFamily="34" charset="0"/>
            </a:rPr>
            <a:t>Engaging Families in MTSS</a:t>
          </a:r>
        </a:p>
      </dgm:t>
    </dgm:pt>
    <dgm:pt modelId="{836AC1BF-E62D-4018-913F-4CA1033A334C}" type="parTrans" cxnId="{23AEA234-8281-4B76-85FE-C7C3ED282FCB}">
      <dgm:prSet/>
      <dgm:spPr/>
      <dgm:t>
        <a:bodyPr/>
        <a:lstStyle/>
        <a:p>
          <a:endParaRPr lang="en-US">
            <a:latin typeface="Segoe UI" panose="020B0502040204020203" pitchFamily="34" charset="0"/>
            <a:cs typeface="Segoe UI" panose="020B0502040204020203" pitchFamily="34" charset="0"/>
          </a:endParaRPr>
        </a:p>
      </dgm:t>
    </dgm:pt>
    <dgm:pt modelId="{54DAF1AF-1391-4BD7-849E-1215EA5E7F87}" type="sibTrans" cxnId="{23AEA234-8281-4B76-85FE-C7C3ED282FCB}">
      <dgm:prSet/>
      <dgm:spPr/>
      <dgm:t>
        <a:bodyPr/>
        <a:lstStyle/>
        <a:p>
          <a:endParaRPr lang="en-US">
            <a:latin typeface="Segoe UI" panose="020B0502040204020203" pitchFamily="34" charset="0"/>
            <a:cs typeface="Segoe UI" panose="020B0502040204020203" pitchFamily="34" charset="0"/>
          </a:endParaRPr>
        </a:p>
      </dgm:t>
    </dgm:pt>
    <dgm:pt modelId="{E32F69EF-DDED-47A0-AC23-9B29A640F9C3}" type="pres">
      <dgm:prSet presAssocID="{DC22E1D5-BE69-4A00-8093-73C5D1CE3241}" presName="Name0" presStyleCnt="0">
        <dgm:presLayoutVars>
          <dgm:dir/>
          <dgm:animLvl val="lvl"/>
          <dgm:resizeHandles val="exact"/>
        </dgm:presLayoutVars>
      </dgm:prSet>
      <dgm:spPr/>
    </dgm:pt>
    <dgm:pt modelId="{17FCA9CA-9D3C-4479-8267-2F915D0229BB}" type="pres">
      <dgm:prSet presAssocID="{0BFB74D3-15D3-4635-A8F8-7410AC4319A4}" presName="composite" presStyleCnt="0"/>
      <dgm:spPr/>
    </dgm:pt>
    <dgm:pt modelId="{98651130-9665-4202-95C0-1F5B95E5B14A}" type="pres">
      <dgm:prSet presAssocID="{0BFB74D3-15D3-4635-A8F8-7410AC4319A4}" presName="parTx" presStyleLbl="alignNode1" presStyleIdx="0" presStyleCnt="2">
        <dgm:presLayoutVars>
          <dgm:chMax val="0"/>
          <dgm:chPref val="0"/>
          <dgm:bulletEnabled val="1"/>
        </dgm:presLayoutVars>
      </dgm:prSet>
      <dgm:spPr/>
    </dgm:pt>
    <dgm:pt modelId="{BFCCFFA3-DBB0-4FFE-8D90-D827736CA46F}" type="pres">
      <dgm:prSet presAssocID="{0BFB74D3-15D3-4635-A8F8-7410AC4319A4}" presName="desTx" presStyleLbl="alignAccFollowNode1" presStyleIdx="0" presStyleCnt="2">
        <dgm:presLayoutVars>
          <dgm:bulletEnabled val="1"/>
        </dgm:presLayoutVars>
      </dgm:prSet>
      <dgm:spPr/>
    </dgm:pt>
    <dgm:pt modelId="{8EE4D955-F032-4D10-8F5A-38204146C65A}" type="pres">
      <dgm:prSet presAssocID="{3E297584-05D9-4DD6-8599-667570E5D60E}" presName="space" presStyleCnt="0"/>
      <dgm:spPr/>
    </dgm:pt>
    <dgm:pt modelId="{A7A2BF96-EBA7-4A98-AD56-5609D8F4B9DA}" type="pres">
      <dgm:prSet presAssocID="{7BA75F3B-FE6D-420C-A65D-92FC4620838B}" presName="composite" presStyleCnt="0"/>
      <dgm:spPr/>
    </dgm:pt>
    <dgm:pt modelId="{ED989A41-2264-4B88-871B-33C8AEB95C98}" type="pres">
      <dgm:prSet presAssocID="{7BA75F3B-FE6D-420C-A65D-92FC4620838B}" presName="parTx" presStyleLbl="alignNode1" presStyleIdx="1" presStyleCnt="2">
        <dgm:presLayoutVars>
          <dgm:chMax val="0"/>
          <dgm:chPref val="0"/>
          <dgm:bulletEnabled val="1"/>
        </dgm:presLayoutVars>
      </dgm:prSet>
      <dgm:spPr/>
    </dgm:pt>
    <dgm:pt modelId="{5FF2F02A-F2FF-4B53-9A0E-8C6ED1E9630C}" type="pres">
      <dgm:prSet presAssocID="{7BA75F3B-FE6D-420C-A65D-92FC4620838B}" presName="desTx" presStyleLbl="alignAccFollowNode1" presStyleIdx="1" presStyleCnt="2">
        <dgm:presLayoutVars>
          <dgm:bulletEnabled val="1"/>
        </dgm:presLayoutVars>
      </dgm:prSet>
      <dgm:spPr/>
    </dgm:pt>
  </dgm:ptLst>
  <dgm:cxnLst>
    <dgm:cxn modelId="{C0D3B915-405B-42FA-A870-43FD785937E5}" type="presOf" srcId="{0BFB74D3-15D3-4635-A8F8-7410AC4319A4}" destId="{98651130-9665-4202-95C0-1F5B95E5B14A}" srcOrd="0" destOrd="0" presId="urn:microsoft.com/office/officeart/2005/8/layout/hList1"/>
    <dgm:cxn modelId="{A5E85629-B39F-451C-B288-FE81E9D27B7A}" type="presOf" srcId="{DB834C29-F86F-470D-860C-4629870DC192}" destId="{BFCCFFA3-DBB0-4FFE-8D90-D827736CA46F}" srcOrd="0" destOrd="0" presId="urn:microsoft.com/office/officeart/2005/8/layout/hList1"/>
    <dgm:cxn modelId="{23AEA234-8281-4B76-85FE-C7C3ED282FCB}" srcId="{7BA75F3B-FE6D-420C-A65D-92FC4620838B}" destId="{D6EF2DF0-B867-4411-8B1A-DD67FFC25E2A}" srcOrd="1" destOrd="0" parTransId="{836AC1BF-E62D-4018-913F-4CA1033A334C}" sibTransId="{54DAF1AF-1391-4BD7-849E-1215EA5E7F87}"/>
    <dgm:cxn modelId="{2289AE6A-737D-4397-B421-50A840F56E7B}" type="presOf" srcId="{8D056A2B-4804-4B02-A057-EE5D0ABDB7CC}" destId="{5FF2F02A-F2FF-4B53-9A0E-8C6ED1E9630C}" srcOrd="0" destOrd="0" presId="urn:microsoft.com/office/officeart/2005/8/layout/hList1"/>
    <dgm:cxn modelId="{CEB3DF73-6225-4E29-8A37-94BA87DD287A}" srcId="{7BA75F3B-FE6D-420C-A65D-92FC4620838B}" destId="{8D056A2B-4804-4B02-A057-EE5D0ABDB7CC}" srcOrd="0" destOrd="0" parTransId="{BAEB58AB-3C6B-4344-979D-4EBBD54399CC}" sibTransId="{284780F2-D093-4F2A-9420-C723BFA58867}"/>
    <dgm:cxn modelId="{AE952A95-8FAC-41D2-98E3-95484C3CE1AE}" type="presOf" srcId="{DC22E1D5-BE69-4A00-8093-73C5D1CE3241}" destId="{E32F69EF-DDED-47A0-AC23-9B29A640F9C3}" srcOrd="0" destOrd="0" presId="urn:microsoft.com/office/officeart/2005/8/layout/hList1"/>
    <dgm:cxn modelId="{70D838A1-2CD4-4597-813E-6CF47E1E76DD}" type="presOf" srcId="{B38FC830-2590-421D-86F5-0C2C709C9043}" destId="{BFCCFFA3-DBB0-4FFE-8D90-D827736CA46F}" srcOrd="0" destOrd="1" presId="urn:microsoft.com/office/officeart/2005/8/layout/hList1"/>
    <dgm:cxn modelId="{8A0054AA-4781-4425-BEDE-BA1635FE668B}" srcId="{0BFB74D3-15D3-4635-A8F8-7410AC4319A4}" destId="{B38FC830-2590-421D-86F5-0C2C709C9043}" srcOrd="1" destOrd="0" parTransId="{D21F140F-1FB4-4E86-B09F-E1F8875049BD}" sibTransId="{4944DE39-03E3-4A44-9347-BB8DCE08AB6E}"/>
    <dgm:cxn modelId="{7AD630B3-A11A-4F93-999B-BB7855E81D1E}" srcId="{DC22E1D5-BE69-4A00-8093-73C5D1CE3241}" destId="{7BA75F3B-FE6D-420C-A65D-92FC4620838B}" srcOrd="1" destOrd="0" parTransId="{B482F418-0D4E-4A38-9829-DC1251019647}" sibTransId="{4CB8D388-4716-4223-A3CE-AF915007BAE5}"/>
    <dgm:cxn modelId="{FBE53AB7-751C-4ACC-9BEE-2D04C7996DF0}" type="presOf" srcId="{D6EF2DF0-B867-4411-8B1A-DD67FFC25E2A}" destId="{5FF2F02A-F2FF-4B53-9A0E-8C6ED1E9630C}" srcOrd="0" destOrd="1" presId="urn:microsoft.com/office/officeart/2005/8/layout/hList1"/>
    <dgm:cxn modelId="{271A2EC5-8677-47AF-AEE1-0447788BFFD3}" type="presOf" srcId="{7BA75F3B-FE6D-420C-A65D-92FC4620838B}" destId="{ED989A41-2264-4B88-871B-33C8AEB95C98}" srcOrd="0" destOrd="0" presId="urn:microsoft.com/office/officeart/2005/8/layout/hList1"/>
    <dgm:cxn modelId="{066F09D7-4552-4F84-9A73-A2A08CF6C63D}" srcId="{0BFB74D3-15D3-4635-A8F8-7410AC4319A4}" destId="{DB834C29-F86F-470D-860C-4629870DC192}" srcOrd="0" destOrd="0" parTransId="{0E51423A-CAF0-4A23-85DD-88DFE23BC5F8}" sibTransId="{7C7712FC-E6FD-4CD2-ABA1-283DD2B19DC9}"/>
    <dgm:cxn modelId="{90E7FCDA-E847-41B5-9D97-91DC4BF075A4}" srcId="{DC22E1D5-BE69-4A00-8093-73C5D1CE3241}" destId="{0BFB74D3-15D3-4635-A8F8-7410AC4319A4}" srcOrd="0" destOrd="0" parTransId="{9AC53B7B-3BD8-429C-B1EB-29572A5707D3}" sibTransId="{3E297584-05D9-4DD6-8599-667570E5D60E}"/>
    <dgm:cxn modelId="{9D4D9E05-8676-48AA-BAA5-0F62AFC9E8EF}" type="presParOf" srcId="{E32F69EF-DDED-47A0-AC23-9B29A640F9C3}" destId="{17FCA9CA-9D3C-4479-8267-2F915D0229BB}" srcOrd="0" destOrd="0" presId="urn:microsoft.com/office/officeart/2005/8/layout/hList1"/>
    <dgm:cxn modelId="{8C5E9347-8D0C-43DC-A8E0-25B1E09A196D}" type="presParOf" srcId="{17FCA9CA-9D3C-4479-8267-2F915D0229BB}" destId="{98651130-9665-4202-95C0-1F5B95E5B14A}" srcOrd="0" destOrd="0" presId="urn:microsoft.com/office/officeart/2005/8/layout/hList1"/>
    <dgm:cxn modelId="{84C57304-0653-45E9-B6A2-B3B1E55DF770}" type="presParOf" srcId="{17FCA9CA-9D3C-4479-8267-2F915D0229BB}" destId="{BFCCFFA3-DBB0-4FFE-8D90-D827736CA46F}" srcOrd="1" destOrd="0" presId="urn:microsoft.com/office/officeart/2005/8/layout/hList1"/>
    <dgm:cxn modelId="{A56F5968-5409-462D-BA79-78002C5A2B87}" type="presParOf" srcId="{E32F69EF-DDED-47A0-AC23-9B29A640F9C3}" destId="{8EE4D955-F032-4D10-8F5A-38204146C65A}" srcOrd="1" destOrd="0" presId="urn:microsoft.com/office/officeart/2005/8/layout/hList1"/>
    <dgm:cxn modelId="{E81D901F-9766-49B5-851E-9C0E9025CDC6}" type="presParOf" srcId="{E32F69EF-DDED-47A0-AC23-9B29A640F9C3}" destId="{A7A2BF96-EBA7-4A98-AD56-5609D8F4B9DA}" srcOrd="2" destOrd="0" presId="urn:microsoft.com/office/officeart/2005/8/layout/hList1"/>
    <dgm:cxn modelId="{FA349F35-8B51-4541-B836-CAAE4F7413E5}" type="presParOf" srcId="{A7A2BF96-EBA7-4A98-AD56-5609D8F4B9DA}" destId="{ED989A41-2264-4B88-871B-33C8AEB95C98}" srcOrd="0" destOrd="0" presId="urn:microsoft.com/office/officeart/2005/8/layout/hList1"/>
    <dgm:cxn modelId="{3DB53939-ABA2-48D4-8378-5ABD0B23BFDB}" type="presParOf" srcId="{A7A2BF96-EBA7-4A98-AD56-5609D8F4B9DA}" destId="{5FF2F02A-F2FF-4B53-9A0E-8C6ED1E9630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D7855C-B38C-4E68-A79D-F410208E3F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5D3E76E-AE6B-483C-8421-21CC93B001E9}">
      <dgm:prSet phldrT="[Text]"/>
      <dgm:spPr/>
      <dgm:t>
        <a:bodyPr/>
        <a:lstStyle/>
        <a:p>
          <a:r>
            <a:rPr lang="en-US" b="0" baseline="0" dirty="0"/>
            <a:t>Engagement Qs from HYS</a:t>
          </a:r>
          <a:endParaRPr lang="en-US" b="0" dirty="0"/>
        </a:p>
      </dgm:t>
    </dgm:pt>
    <dgm:pt modelId="{2733A4B6-BB8F-4186-83DE-8B54DF5E8B15}" type="parTrans" cxnId="{BC625AF5-ED4A-4BC5-85F4-075AF124E8F7}">
      <dgm:prSet/>
      <dgm:spPr/>
      <dgm:t>
        <a:bodyPr/>
        <a:lstStyle/>
        <a:p>
          <a:endParaRPr lang="en-US"/>
        </a:p>
      </dgm:t>
    </dgm:pt>
    <dgm:pt modelId="{47F90781-CC1E-4477-9610-977FB87837ED}" type="sibTrans" cxnId="{BC625AF5-ED4A-4BC5-85F4-075AF124E8F7}">
      <dgm:prSet/>
      <dgm:spPr/>
      <dgm:t>
        <a:bodyPr/>
        <a:lstStyle/>
        <a:p>
          <a:endParaRPr lang="en-US"/>
        </a:p>
      </dgm:t>
    </dgm:pt>
    <dgm:pt modelId="{67267483-8F25-4324-B305-21D7D1A35121}">
      <dgm:prSet phldrT="[Text]"/>
      <dgm:spPr/>
      <dgm:t>
        <a:bodyPr/>
        <a:lstStyle/>
        <a:p>
          <a:r>
            <a:rPr lang="en-US" dirty="0"/>
            <a:t>Engagement Qs from HYS </a:t>
          </a:r>
        </a:p>
      </dgm:t>
    </dgm:pt>
    <dgm:pt modelId="{7129CE0F-9873-4F83-AEBB-6AD4395A73C3}" type="parTrans" cxnId="{3D424A51-F12A-4543-840A-ABA561EB2E7A}">
      <dgm:prSet/>
      <dgm:spPr/>
      <dgm:t>
        <a:bodyPr/>
        <a:lstStyle/>
        <a:p>
          <a:endParaRPr lang="en-US"/>
        </a:p>
      </dgm:t>
    </dgm:pt>
    <dgm:pt modelId="{0B6D2517-186A-4A83-ABF3-45B93732A345}" type="sibTrans" cxnId="{3D424A51-F12A-4543-840A-ABA561EB2E7A}">
      <dgm:prSet/>
      <dgm:spPr/>
      <dgm:t>
        <a:bodyPr/>
        <a:lstStyle/>
        <a:p>
          <a:endParaRPr lang="en-US"/>
        </a:p>
      </dgm:t>
    </dgm:pt>
    <dgm:pt modelId="{F2B84DAA-2BBF-4F08-A17C-C9C7D29ABBAA}">
      <dgm:prSet phldrT="[Text]"/>
      <dgm:spPr/>
      <dgm:t>
        <a:bodyPr/>
        <a:lstStyle/>
        <a:p>
          <a:r>
            <a:rPr lang="en-US" b="0" baseline="0" dirty="0"/>
            <a:t>Graduation Rate %</a:t>
          </a:r>
          <a:endParaRPr lang="en-US" b="0" dirty="0"/>
        </a:p>
      </dgm:t>
    </dgm:pt>
    <dgm:pt modelId="{670261B7-0C80-4B4A-BD14-9C71EA20DFF7}" type="parTrans" cxnId="{1A038AD6-5E45-40B6-A2C2-B201CF60370E}">
      <dgm:prSet/>
      <dgm:spPr/>
      <dgm:t>
        <a:bodyPr/>
        <a:lstStyle/>
        <a:p>
          <a:endParaRPr lang="en-US"/>
        </a:p>
      </dgm:t>
    </dgm:pt>
    <dgm:pt modelId="{46B2846E-3D33-4B4B-A2EC-450C54CF469D}" type="sibTrans" cxnId="{1A038AD6-5E45-40B6-A2C2-B201CF60370E}">
      <dgm:prSet/>
      <dgm:spPr/>
      <dgm:t>
        <a:bodyPr/>
        <a:lstStyle/>
        <a:p>
          <a:endParaRPr lang="en-US"/>
        </a:p>
      </dgm:t>
    </dgm:pt>
    <dgm:pt modelId="{A95FAF42-1C41-4460-ABCA-A8256DD47B4B}">
      <dgm:prSet phldrT="[Text]"/>
      <dgm:spPr/>
      <dgm:t>
        <a:bodyPr/>
        <a:lstStyle/>
        <a:p>
          <a:r>
            <a:rPr lang="en-US" dirty="0"/>
            <a:t>Engagement Qs from HYS</a:t>
          </a:r>
        </a:p>
      </dgm:t>
    </dgm:pt>
    <dgm:pt modelId="{8047B992-EA94-4BAA-9394-C47BB1AF5445}" type="parTrans" cxnId="{63DC6507-B002-4ED4-8D74-4E97058AD98B}">
      <dgm:prSet/>
      <dgm:spPr/>
      <dgm:t>
        <a:bodyPr/>
        <a:lstStyle/>
        <a:p>
          <a:endParaRPr lang="en-US"/>
        </a:p>
      </dgm:t>
    </dgm:pt>
    <dgm:pt modelId="{028519B5-0AA0-48C1-A537-C1D57C49FA08}" type="sibTrans" cxnId="{63DC6507-B002-4ED4-8D74-4E97058AD98B}">
      <dgm:prSet/>
      <dgm:spPr/>
      <dgm:t>
        <a:bodyPr/>
        <a:lstStyle/>
        <a:p>
          <a:endParaRPr lang="en-US"/>
        </a:p>
      </dgm:t>
    </dgm:pt>
    <dgm:pt modelId="{7A8D4AA2-EE8D-422C-B1BC-BA707156E7EF}" type="pres">
      <dgm:prSet presAssocID="{9FD7855C-B38C-4E68-A79D-F410208E3F95}" presName="linear" presStyleCnt="0">
        <dgm:presLayoutVars>
          <dgm:animLvl val="lvl"/>
          <dgm:resizeHandles val="exact"/>
        </dgm:presLayoutVars>
      </dgm:prSet>
      <dgm:spPr/>
    </dgm:pt>
    <dgm:pt modelId="{5549C7EB-02C0-404D-95FC-468F27EB15AD}" type="pres">
      <dgm:prSet presAssocID="{F2B84DAA-2BBF-4F08-A17C-C9C7D29ABBAA}" presName="parentText" presStyleLbl="node1" presStyleIdx="0" presStyleCnt="4">
        <dgm:presLayoutVars>
          <dgm:chMax val="0"/>
          <dgm:bulletEnabled val="1"/>
        </dgm:presLayoutVars>
      </dgm:prSet>
      <dgm:spPr/>
    </dgm:pt>
    <dgm:pt modelId="{252776D0-92F4-4657-BC7D-93F893C2F255}" type="pres">
      <dgm:prSet presAssocID="{46B2846E-3D33-4B4B-A2EC-450C54CF469D}" presName="spacer" presStyleCnt="0"/>
      <dgm:spPr/>
    </dgm:pt>
    <dgm:pt modelId="{F0AFC013-9126-4858-B0CC-5EA4BFFDD990}" type="pres">
      <dgm:prSet presAssocID="{05D3E76E-AE6B-483C-8421-21CC93B001E9}" presName="parentText" presStyleLbl="node1" presStyleIdx="1" presStyleCnt="4">
        <dgm:presLayoutVars>
          <dgm:chMax val="0"/>
          <dgm:bulletEnabled val="1"/>
        </dgm:presLayoutVars>
      </dgm:prSet>
      <dgm:spPr/>
    </dgm:pt>
    <dgm:pt modelId="{35F46714-6A91-41DB-9312-023C46708DEE}" type="pres">
      <dgm:prSet presAssocID="{47F90781-CC1E-4477-9610-977FB87837ED}" presName="spacer" presStyleCnt="0"/>
      <dgm:spPr/>
    </dgm:pt>
    <dgm:pt modelId="{97562FBC-7D2C-40BC-B269-CA092BE9822C}" type="pres">
      <dgm:prSet presAssocID="{67267483-8F25-4324-B305-21D7D1A35121}" presName="parentText" presStyleLbl="node1" presStyleIdx="2" presStyleCnt="4">
        <dgm:presLayoutVars>
          <dgm:chMax val="0"/>
          <dgm:bulletEnabled val="1"/>
        </dgm:presLayoutVars>
      </dgm:prSet>
      <dgm:spPr/>
    </dgm:pt>
    <dgm:pt modelId="{6A3E77E8-4528-4FF0-8B3D-48BE2B2975CA}" type="pres">
      <dgm:prSet presAssocID="{0B6D2517-186A-4A83-ABF3-45B93732A345}" presName="spacer" presStyleCnt="0"/>
      <dgm:spPr/>
    </dgm:pt>
    <dgm:pt modelId="{8C04AFAE-FE8C-4A72-B612-CA2E641F9794}" type="pres">
      <dgm:prSet presAssocID="{A95FAF42-1C41-4460-ABCA-A8256DD47B4B}" presName="parentText" presStyleLbl="node1" presStyleIdx="3" presStyleCnt="4">
        <dgm:presLayoutVars>
          <dgm:chMax val="0"/>
          <dgm:bulletEnabled val="1"/>
        </dgm:presLayoutVars>
      </dgm:prSet>
      <dgm:spPr/>
    </dgm:pt>
  </dgm:ptLst>
  <dgm:cxnLst>
    <dgm:cxn modelId="{63DC6507-B002-4ED4-8D74-4E97058AD98B}" srcId="{9FD7855C-B38C-4E68-A79D-F410208E3F95}" destId="{A95FAF42-1C41-4460-ABCA-A8256DD47B4B}" srcOrd="3" destOrd="0" parTransId="{8047B992-EA94-4BAA-9394-C47BB1AF5445}" sibTransId="{028519B5-0AA0-48C1-A537-C1D57C49FA08}"/>
    <dgm:cxn modelId="{B2720D14-EC14-4774-8837-961A3E29FBFF}" type="presOf" srcId="{9FD7855C-B38C-4E68-A79D-F410208E3F95}" destId="{7A8D4AA2-EE8D-422C-B1BC-BA707156E7EF}" srcOrd="0" destOrd="0" presId="urn:microsoft.com/office/officeart/2005/8/layout/vList2"/>
    <dgm:cxn modelId="{7583283D-22FF-400B-AA88-102731F4F9A2}" type="presOf" srcId="{A95FAF42-1C41-4460-ABCA-A8256DD47B4B}" destId="{8C04AFAE-FE8C-4A72-B612-CA2E641F9794}" srcOrd="0" destOrd="0" presId="urn:microsoft.com/office/officeart/2005/8/layout/vList2"/>
    <dgm:cxn modelId="{3D424A51-F12A-4543-840A-ABA561EB2E7A}" srcId="{9FD7855C-B38C-4E68-A79D-F410208E3F95}" destId="{67267483-8F25-4324-B305-21D7D1A35121}" srcOrd="2" destOrd="0" parTransId="{7129CE0F-9873-4F83-AEBB-6AD4395A73C3}" sibTransId="{0B6D2517-186A-4A83-ABF3-45B93732A345}"/>
    <dgm:cxn modelId="{7AD06BAB-124B-4DC2-AA04-E2F48A6257C9}" type="presOf" srcId="{67267483-8F25-4324-B305-21D7D1A35121}" destId="{97562FBC-7D2C-40BC-B269-CA092BE9822C}" srcOrd="0" destOrd="0" presId="urn:microsoft.com/office/officeart/2005/8/layout/vList2"/>
    <dgm:cxn modelId="{DDB9E0B6-2AAC-4ECD-B3D6-7781DC8357C5}" type="presOf" srcId="{F2B84DAA-2BBF-4F08-A17C-C9C7D29ABBAA}" destId="{5549C7EB-02C0-404D-95FC-468F27EB15AD}" srcOrd="0" destOrd="0" presId="urn:microsoft.com/office/officeart/2005/8/layout/vList2"/>
    <dgm:cxn modelId="{1A038AD6-5E45-40B6-A2C2-B201CF60370E}" srcId="{9FD7855C-B38C-4E68-A79D-F410208E3F95}" destId="{F2B84DAA-2BBF-4F08-A17C-C9C7D29ABBAA}" srcOrd="0" destOrd="0" parTransId="{670261B7-0C80-4B4A-BD14-9C71EA20DFF7}" sibTransId="{46B2846E-3D33-4B4B-A2EC-450C54CF469D}"/>
    <dgm:cxn modelId="{5818FCD9-BECE-4E55-835B-AEE4E266EE6D}" type="presOf" srcId="{05D3E76E-AE6B-483C-8421-21CC93B001E9}" destId="{F0AFC013-9126-4858-B0CC-5EA4BFFDD990}" srcOrd="0" destOrd="0" presId="urn:microsoft.com/office/officeart/2005/8/layout/vList2"/>
    <dgm:cxn modelId="{BC625AF5-ED4A-4BC5-85F4-075AF124E8F7}" srcId="{9FD7855C-B38C-4E68-A79D-F410208E3F95}" destId="{05D3E76E-AE6B-483C-8421-21CC93B001E9}" srcOrd="1" destOrd="0" parTransId="{2733A4B6-BB8F-4186-83DE-8B54DF5E8B15}" sibTransId="{47F90781-CC1E-4477-9610-977FB87837ED}"/>
    <dgm:cxn modelId="{213DC729-3A14-4FC9-96EE-82E001A87366}" type="presParOf" srcId="{7A8D4AA2-EE8D-422C-B1BC-BA707156E7EF}" destId="{5549C7EB-02C0-404D-95FC-468F27EB15AD}" srcOrd="0" destOrd="0" presId="urn:microsoft.com/office/officeart/2005/8/layout/vList2"/>
    <dgm:cxn modelId="{B06C5C56-C72F-42BD-9DE9-4D5A5A674AB1}" type="presParOf" srcId="{7A8D4AA2-EE8D-422C-B1BC-BA707156E7EF}" destId="{252776D0-92F4-4657-BC7D-93F893C2F255}" srcOrd="1" destOrd="0" presId="urn:microsoft.com/office/officeart/2005/8/layout/vList2"/>
    <dgm:cxn modelId="{A9293734-169C-4B26-B60B-AFDE5B77E3FF}" type="presParOf" srcId="{7A8D4AA2-EE8D-422C-B1BC-BA707156E7EF}" destId="{F0AFC013-9126-4858-B0CC-5EA4BFFDD990}" srcOrd="2" destOrd="0" presId="urn:microsoft.com/office/officeart/2005/8/layout/vList2"/>
    <dgm:cxn modelId="{322FC3B0-DBB1-4AD2-9EE3-142977A5B37F}" type="presParOf" srcId="{7A8D4AA2-EE8D-422C-B1BC-BA707156E7EF}" destId="{35F46714-6A91-41DB-9312-023C46708DEE}" srcOrd="3" destOrd="0" presId="urn:microsoft.com/office/officeart/2005/8/layout/vList2"/>
    <dgm:cxn modelId="{0FA3D481-C34F-45EA-8045-1939547AB83E}" type="presParOf" srcId="{7A8D4AA2-EE8D-422C-B1BC-BA707156E7EF}" destId="{97562FBC-7D2C-40BC-B269-CA092BE9822C}" srcOrd="4" destOrd="0" presId="urn:microsoft.com/office/officeart/2005/8/layout/vList2"/>
    <dgm:cxn modelId="{E785C528-9C9C-4058-BC98-79A416B0EAC0}" type="presParOf" srcId="{7A8D4AA2-EE8D-422C-B1BC-BA707156E7EF}" destId="{6A3E77E8-4528-4FF0-8B3D-48BE2B2975CA}" srcOrd="5" destOrd="0" presId="urn:microsoft.com/office/officeart/2005/8/layout/vList2"/>
    <dgm:cxn modelId="{54E65627-D96D-46AE-B089-8E3837520CE5}" type="presParOf" srcId="{7A8D4AA2-EE8D-422C-B1BC-BA707156E7EF}" destId="{8C04AFAE-FE8C-4A72-B612-CA2E641F9794}"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AAF8B-E456-40C9-AC96-F3A573657878}" type="doc">
      <dgm:prSet loTypeId="urn:microsoft.com/office/officeart/2008/layout/HexagonCluster" loCatId="picture" qsTypeId="urn:microsoft.com/office/officeart/2005/8/quickstyle/simple1" qsCatId="simple" csTypeId="urn:microsoft.com/office/officeart/2005/8/colors/colorful1" csCatId="colorful" phldr="1"/>
      <dgm:spPr/>
      <dgm:t>
        <a:bodyPr/>
        <a:lstStyle/>
        <a:p>
          <a:endParaRPr lang="en-US"/>
        </a:p>
      </dgm:t>
    </dgm:pt>
    <dgm:pt modelId="{FF92B0C6-E799-4C38-B358-FBA532619801}">
      <dgm:prSet phldrT="[Text]" phldr="1"/>
      <dgm:spPr/>
      <dgm:t>
        <a:bodyPr/>
        <a:lstStyle/>
        <a:p>
          <a:endParaRPr lang="en-US"/>
        </a:p>
      </dgm:t>
    </dgm:pt>
    <dgm:pt modelId="{DAE42883-553B-4956-B4A4-544CAECBCCA9}" type="parTrans" cxnId="{258F69DD-B180-4C8A-A51F-113AC6073174}">
      <dgm:prSet/>
      <dgm:spPr/>
      <dgm:t>
        <a:bodyPr/>
        <a:lstStyle/>
        <a:p>
          <a:endParaRPr lang="en-US"/>
        </a:p>
      </dgm:t>
    </dgm:pt>
    <dgm:pt modelId="{834B88B6-6605-4A49-94B7-7036A0A87443}" type="sibTrans" cxnId="{258F69DD-B180-4C8A-A51F-113AC6073174}">
      <dgm:prSet/>
      <dgm:spPr/>
      <dgm:t>
        <a:bodyPr/>
        <a:lstStyle/>
        <a:p>
          <a:endParaRPr lang="en-US"/>
        </a:p>
      </dgm:t>
    </dgm:pt>
    <dgm:pt modelId="{A25B0760-1D45-4BB8-A89D-ACDC4D143244}">
      <dgm:prSet phldrT="[Text]" phldr="1"/>
      <dgm:spPr/>
      <dgm:t>
        <a:bodyPr/>
        <a:lstStyle/>
        <a:p>
          <a:endParaRPr lang="en-US"/>
        </a:p>
      </dgm:t>
    </dgm:pt>
    <dgm:pt modelId="{2712AB18-3BE9-4119-9327-BD7E5FA03C7F}" type="parTrans" cxnId="{3C8C8632-F758-46E6-BC74-E037A4CFC5B9}">
      <dgm:prSet/>
      <dgm:spPr/>
      <dgm:t>
        <a:bodyPr/>
        <a:lstStyle/>
        <a:p>
          <a:endParaRPr lang="en-US"/>
        </a:p>
      </dgm:t>
    </dgm:pt>
    <dgm:pt modelId="{513E786E-86D3-4987-9B18-6983164BEFB9}" type="sibTrans" cxnId="{3C8C8632-F758-46E6-BC74-E037A4CFC5B9}">
      <dgm:prSet/>
      <dgm:spPr/>
      <dgm:t>
        <a:bodyPr/>
        <a:lstStyle/>
        <a:p>
          <a:endParaRPr lang="en-US"/>
        </a:p>
      </dgm:t>
    </dgm:pt>
    <dgm:pt modelId="{642DADF3-6EF3-4558-BF65-F6FABFBE10C6}">
      <dgm:prSet phldrT="[Text]" phldr="1"/>
      <dgm:spPr/>
      <dgm:t>
        <a:bodyPr/>
        <a:lstStyle/>
        <a:p>
          <a:endParaRPr lang="en-US" dirty="0"/>
        </a:p>
      </dgm:t>
    </dgm:pt>
    <dgm:pt modelId="{D5C9FC08-D730-41DA-95EF-4975C0D48E09}" type="parTrans" cxnId="{0D408C48-4005-4E30-8646-F31188468810}">
      <dgm:prSet/>
      <dgm:spPr/>
      <dgm:t>
        <a:bodyPr/>
        <a:lstStyle/>
        <a:p>
          <a:endParaRPr lang="en-US"/>
        </a:p>
      </dgm:t>
    </dgm:pt>
    <dgm:pt modelId="{7DDE0787-D4C4-4403-88FF-38004B07FBDB}" type="sibTrans" cxnId="{0D408C48-4005-4E30-8646-F31188468810}">
      <dgm:prSet/>
      <dgm:spPr/>
      <dgm:t>
        <a:bodyPr/>
        <a:lstStyle/>
        <a:p>
          <a:endParaRPr lang="en-US"/>
        </a:p>
      </dgm:t>
    </dgm:pt>
    <dgm:pt modelId="{14C3B583-EBEA-449B-A431-C1FD436540DA}">
      <dgm:prSet/>
      <dgm:spPr/>
      <dgm:t>
        <a:bodyPr/>
        <a:lstStyle/>
        <a:p>
          <a:r>
            <a:rPr lang="en-US" dirty="0"/>
            <a:t>text</a:t>
          </a:r>
        </a:p>
      </dgm:t>
    </dgm:pt>
    <dgm:pt modelId="{C71B0E7E-0F20-457E-B7B3-122AAC63B57F}" type="parTrans" cxnId="{D3823C3E-68C0-415B-BABB-B588477D46AB}">
      <dgm:prSet/>
      <dgm:spPr/>
      <dgm:t>
        <a:bodyPr/>
        <a:lstStyle/>
        <a:p>
          <a:endParaRPr lang="en-US"/>
        </a:p>
      </dgm:t>
    </dgm:pt>
    <dgm:pt modelId="{1A7FBF34-46EE-4B37-AD3D-7003FC635630}" type="sibTrans" cxnId="{D3823C3E-68C0-415B-BABB-B588477D46AB}">
      <dgm:prSet/>
      <dgm:spPr/>
      <dgm:t>
        <a:bodyPr/>
        <a:lstStyle/>
        <a:p>
          <a:endParaRPr lang="en-US"/>
        </a:p>
      </dgm:t>
    </dgm:pt>
    <dgm:pt modelId="{1C517F86-D361-46E0-A886-553E668C7384}">
      <dgm:prSet/>
      <dgm:spPr/>
      <dgm:t>
        <a:bodyPr/>
        <a:lstStyle/>
        <a:p>
          <a:r>
            <a:rPr lang="en-US" dirty="0"/>
            <a:t>text</a:t>
          </a:r>
        </a:p>
      </dgm:t>
    </dgm:pt>
    <dgm:pt modelId="{B0D86DA7-7906-41B7-9870-3625888B94E4}" type="parTrans" cxnId="{3D489382-D112-41E9-871B-C42979D75671}">
      <dgm:prSet/>
      <dgm:spPr/>
      <dgm:t>
        <a:bodyPr/>
        <a:lstStyle/>
        <a:p>
          <a:endParaRPr lang="en-US"/>
        </a:p>
      </dgm:t>
    </dgm:pt>
    <dgm:pt modelId="{1A9DE16B-58AC-458B-87C1-7A9AFCB23211}" type="sibTrans" cxnId="{3D489382-D112-41E9-871B-C42979D75671}">
      <dgm:prSet/>
      <dgm:spPr/>
      <dgm:t>
        <a:bodyPr/>
        <a:lstStyle/>
        <a:p>
          <a:endParaRPr lang="en-US"/>
        </a:p>
      </dgm:t>
    </dgm:pt>
    <dgm:pt modelId="{DDF33D11-897C-4853-A122-5002B4E6961A}" type="pres">
      <dgm:prSet presAssocID="{DA2AAF8B-E456-40C9-AC96-F3A573657878}" presName="Name0" presStyleCnt="0">
        <dgm:presLayoutVars>
          <dgm:chMax val="21"/>
          <dgm:chPref val="21"/>
        </dgm:presLayoutVars>
      </dgm:prSet>
      <dgm:spPr/>
    </dgm:pt>
    <dgm:pt modelId="{1BDF64E5-DC82-4F49-A626-F7D49B617628}" type="pres">
      <dgm:prSet presAssocID="{FF92B0C6-E799-4C38-B358-FBA532619801}" presName="text1" presStyleCnt="0"/>
      <dgm:spPr/>
    </dgm:pt>
    <dgm:pt modelId="{D78B9BAA-65DE-463C-A653-9990947EEECD}" type="pres">
      <dgm:prSet presAssocID="{FF92B0C6-E799-4C38-B358-FBA532619801}" presName="textRepeatNode" presStyleLbl="alignNode1" presStyleIdx="0" presStyleCnt="5">
        <dgm:presLayoutVars>
          <dgm:chMax val="0"/>
          <dgm:chPref val="0"/>
          <dgm:bulletEnabled val="1"/>
        </dgm:presLayoutVars>
      </dgm:prSet>
      <dgm:spPr/>
    </dgm:pt>
    <dgm:pt modelId="{BEBA52AE-57BA-4A10-8462-62CCE308C44B}" type="pres">
      <dgm:prSet presAssocID="{FF92B0C6-E799-4C38-B358-FBA532619801}" presName="textaccent1" presStyleCnt="0"/>
      <dgm:spPr/>
    </dgm:pt>
    <dgm:pt modelId="{7CDA0E50-5B19-46BC-B8A8-043FBAEEE53C}" type="pres">
      <dgm:prSet presAssocID="{FF92B0C6-E799-4C38-B358-FBA532619801}" presName="accentRepeatNode" presStyleLbl="solidAlignAcc1" presStyleIdx="0" presStyleCnt="10"/>
      <dgm:spPr/>
    </dgm:pt>
    <dgm:pt modelId="{6232BE72-08E8-4605-B006-E0B7505BEBB5}" type="pres">
      <dgm:prSet presAssocID="{834B88B6-6605-4A49-94B7-7036A0A87443}" presName="image1" presStyleCnt="0"/>
      <dgm:spPr/>
    </dgm:pt>
    <dgm:pt modelId="{C71B6C9C-ED05-4495-BF9B-8CA08F29AA5B}" type="pres">
      <dgm:prSet presAssocID="{834B88B6-6605-4A49-94B7-7036A0A87443}" presName="imageRepeatNode" presStyleLbl="alignAcc1" presStyleIdx="0" presStyleCnt="5"/>
      <dgm:spPr/>
    </dgm:pt>
    <dgm:pt modelId="{43E21E53-67C5-4B66-9553-73F324BEAA79}" type="pres">
      <dgm:prSet presAssocID="{834B88B6-6605-4A49-94B7-7036A0A87443}" presName="imageaccent1" presStyleCnt="0"/>
      <dgm:spPr/>
    </dgm:pt>
    <dgm:pt modelId="{F6AC71C5-FA5B-4D52-BF78-0DBDD5EF2B63}" type="pres">
      <dgm:prSet presAssocID="{834B88B6-6605-4A49-94B7-7036A0A87443}" presName="accentRepeatNode" presStyleLbl="solidAlignAcc1" presStyleIdx="1" presStyleCnt="10"/>
      <dgm:spPr/>
    </dgm:pt>
    <dgm:pt modelId="{4C915E7E-B7FE-4F53-BFEF-B5EF5F2F33F2}" type="pres">
      <dgm:prSet presAssocID="{A25B0760-1D45-4BB8-A89D-ACDC4D143244}" presName="text2" presStyleCnt="0"/>
      <dgm:spPr/>
    </dgm:pt>
    <dgm:pt modelId="{AC18E14C-B410-4B76-B191-5263D348476A}" type="pres">
      <dgm:prSet presAssocID="{A25B0760-1D45-4BB8-A89D-ACDC4D143244}" presName="textRepeatNode" presStyleLbl="alignNode1" presStyleIdx="1" presStyleCnt="5">
        <dgm:presLayoutVars>
          <dgm:chMax val="0"/>
          <dgm:chPref val="0"/>
          <dgm:bulletEnabled val="1"/>
        </dgm:presLayoutVars>
      </dgm:prSet>
      <dgm:spPr/>
    </dgm:pt>
    <dgm:pt modelId="{049EA0E8-A87D-47D4-A4DE-85ECEDFC3FF7}" type="pres">
      <dgm:prSet presAssocID="{A25B0760-1D45-4BB8-A89D-ACDC4D143244}" presName="textaccent2" presStyleCnt="0"/>
      <dgm:spPr/>
    </dgm:pt>
    <dgm:pt modelId="{CBE70663-A763-446F-BFF5-1C73D6C4B0C2}" type="pres">
      <dgm:prSet presAssocID="{A25B0760-1D45-4BB8-A89D-ACDC4D143244}" presName="accentRepeatNode" presStyleLbl="solidAlignAcc1" presStyleIdx="2" presStyleCnt="10"/>
      <dgm:spPr/>
    </dgm:pt>
    <dgm:pt modelId="{52FBE38E-85C3-4F4A-9D26-F163D752E164}" type="pres">
      <dgm:prSet presAssocID="{513E786E-86D3-4987-9B18-6983164BEFB9}" presName="image2" presStyleCnt="0"/>
      <dgm:spPr/>
    </dgm:pt>
    <dgm:pt modelId="{57578B60-29BC-43D8-A323-9C127A6CDB36}" type="pres">
      <dgm:prSet presAssocID="{513E786E-86D3-4987-9B18-6983164BEFB9}" presName="imageRepeatNode" presStyleLbl="alignAcc1" presStyleIdx="1" presStyleCnt="5"/>
      <dgm:spPr/>
    </dgm:pt>
    <dgm:pt modelId="{D85F1232-0EBA-437A-908D-BC4B5AE81E76}" type="pres">
      <dgm:prSet presAssocID="{513E786E-86D3-4987-9B18-6983164BEFB9}" presName="imageaccent2" presStyleCnt="0"/>
      <dgm:spPr/>
    </dgm:pt>
    <dgm:pt modelId="{0005889F-D391-49E2-873B-58F63224E6D5}" type="pres">
      <dgm:prSet presAssocID="{513E786E-86D3-4987-9B18-6983164BEFB9}" presName="accentRepeatNode" presStyleLbl="solidAlignAcc1" presStyleIdx="3" presStyleCnt="10"/>
      <dgm:spPr/>
    </dgm:pt>
    <dgm:pt modelId="{427DB393-EBEC-479B-B7FB-322F2D75CBE0}" type="pres">
      <dgm:prSet presAssocID="{14C3B583-EBEA-449B-A431-C1FD436540DA}" presName="text3" presStyleCnt="0"/>
      <dgm:spPr/>
    </dgm:pt>
    <dgm:pt modelId="{3C52FBE8-B48B-4026-B78E-E2668FC8BE5A}" type="pres">
      <dgm:prSet presAssocID="{14C3B583-EBEA-449B-A431-C1FD436540DA}" presName="textRepeatNode" presStyleLbl="alignNode1" presStyleIdx="2" presStyleCnt="5">
        <dgm:presLayoutVars>
          <dgm:chMax val="0"/>
          <dgm:chPref val="0"/>
          <dgm:bulletEnabled val="1"/>
        </dgm:presLayoutVars>
      </dgm:prSet>
      <dgm:spPr/>
    </dgm:pt>
    <dgm:pt modelId="{363B8937-B2DD-45A3-8180-2084AEC2DBA8}" type="pres">
      <dgm:prSet presAssocID="{14C3B583-EBEA-449B-A431-C1FD436540DA}" presName="textaccent3" presStyleCnt="0"/>
      <dgm:spPr/>
    </dgm:pt>
    <dgm:pt modelId="{A8DBBF4E-8E02-4C94-BC83-EFC0AE780A4B}" type="pres">
      <dgm:prSet presAssocID="{14C3B583-EBEA-449B-A431-C1FD436540DA}" presName="accentRepeatNode" presStyleLbl="solidAlignAcc1" presStyleIdx="4" presStyleCnt="10"/>
      <dgm:spPr/>
    </dgm:pt>
    <dgm:pt modelId="{04F7A4DD-BDE9-44E9-B134-5CE80E3F354D}" type="pres">
      <dgm:prSet presAssocID="{1A7FBF34-46EE-4B37-AD3D-7003FC635630}" presName="image3" presStyleCnt="0"/>
      <dgm:spPr/>
    </dgm:pt>
    <dgm:pt modelId="{0CFDC62D-F304-49D0-BA85-422A1F479389}" type="pres">
      <dgm:prSet presAssocID="{1A7FBF34-46EE-4B37-AD3D-7003FC635630}" presName="imageRepeatNode" presStyleLbl="alignAcc1" presStyleIdx="2" presStyleCnt="5"/>
      <dgm:spPr/>
    </dgm:pt>
    <dgm:pt modelId="{3300C8CF-CE00-46FA-BBDA-BB0E26DC9C6A}" type="pres">
      <dgm:prSet presAssocID="{1A7FBF34-46EE-4B37-AD3D-7003FC635630}" presName="imageaccent3" presStyleCnt="0"/>
      <dgm:spPr/>
    </dgm:pt>
    <dgm:pt modelId="{88650F9E-C7CA-411A-B939-8F3FD97FC87C}" type="pres">
      <dgm:prSet presAssocID="{1A7FBF34-46EE-4B37-AD3D-7003FC635630}" presName="accentRepeatNode" presStyleLbl="solidAlignAcc1" presStyleIdx="5" presStyleCnt="10"/>
      <dgm:spPr/>
    </dgm:pt>
    <dgm:pt modelId="{FE306F8C-FCCF-4627-9A25-2807E4872948}" type="pres">
      <dgm:prSet presAssocID="{642DADF3-6EF3-4558-BF65-F6FABFBE10C6}" presName="text4" presStyleCnt="0"/>
      <dgm:spPr/>
    </dgm:pt>
    <dgm:pt modelId="{EE65967C-B441-4A84-8041-CCC4064463A5}" type="pres">
      <dgm:prSet presAssocID="{642DADF3-6EF3-4558-BF65-F6FABFBE10C6}" presName="textRepeatNode" presStyleLbl="alignNode1" presStyleIdx="3" presStyleCnt="5">
        <dgm:presLayoutVars>
          <dgm:chMax val="0"/>
          <dgm:chPref val="0"/>
          <dgm:bulletEnabled val="1"/>
        </dgm:presLayoutVars>
      </dgm:prSet>
      <dgm:spPr/>
    </dgm:pt>
    <dgm:pt modelId="{E5BD0AE2-08E2-49F1-8C35-4C0956E3392D}" type="pres">
      <dgm:prSet presAssocID="{642DADF3-6EF3-4558-BF65-F6FABFBE10C6}" presName="textaccent4" presStyleCnt="0"/>
      <dgm:spPr/>
    </dgm:pt>
    <dgm:pt modelId="{276C0056-8B97-4A39-B39D-5EFE4AB5E95C}" type="pres">
      <dgm:prSet presAssocID="{642DADF3-6EF3-4558-BF65-F6FABFBE10C6}" presName="accentRepeatNode" presStyleLbl="solidAlignAcc1" presStyleIdx="6" presStyleCnt="10"/>
      <dgm:spPr/>
    </dgm:pt>
    <dgm:pt modelId="{F93FE828-DACA-4CA9-A10C-8EC881A61964}" type="pres">
      <dgm:prSet presAssocID="{7DDE0787-D4C4-4403-88FF-38004B07FBDB}" presName="image4" presStyleCnt="0"/>
      <dgm:spPr/>
    </dgm:pt>
    <dgm:pt modelId="{F855D05B-651F-43B1-810A-D10F1692D338}" type="pres">
      <dgm:prSet presAssocID="{7DDE0787-D4C4-4403-88FF-38004B07FBDB}" presName="imageRepeatNode" presStyleLbl="alignAcc1" presStyleIdx="3" presStyleCnt="5"/>
      <dgm:spPr/>
    </dgm:pt>
    <dgm:pt modelId="{257ABE31-CD0E-41A3-8EEB-014CE1E6D206}" type="pres">
      <dgm:prSet presAssocID="{7DDE0787-D4C4-4403-88FF-38004B07FBDB}" presName="imageaccent4" presStyleCnt="0"/>
      <dgm:spPr/>
    </dgm:pt>
    <dgm:pt modelId="{278BFFE5-1139-472D-9BBF-E759D81EFCF3}" type="pres">
      <dgm:prSet presAssocID="{7DDE0787-D4C4-4403-88FF-38004B07FBDB}" presName="accentRepeatNode" presStyleLbl="solidAlignAcc1" presStyleIdx="7" presStyleCnt="10"/>
      <dgm:spPr/>
    </dgm:pt>
    <dgm:pt modelId="{9BE5F322-DEEA-42C4-94E2-E0BC8567D57B}" type="pres">
      <dgm:prSet presAssocID="{1C517F86-D361-46E0-A886-553E668C7384}" presName="text5" presStyleCnt="0"/>
      <dgm:spPr/>
    </dgm:pt>
    <dgm:pt modelId="{A27F6E15-587D-404A-AF57-F023B35CE692}" type="pres">
      <dgm:prSet presAssocID="{1C517F86-D361-46E0-A886-553E668C7384}" presName="textRepeatNode" presStyleLbl="alignNode1" presStyleIdx="4" presStyleCnt="5">
        <dgm:presLayoutVars>
          <dgm:chMax val="0"/>
          <dgm:chPref val="0"/>
          <dgm:bulletEnabled val="1"/>
        </dgm:presLayoutVars>
      </dgm:prSet>
      <dgm:spPr/>
    </dgm:pt>
    <dgm:pt modelId="{9558E807-1640-4D12-9446-C1B28CC3FBDA}" type="pres">
      <dgm:prSet presAssocID="{1C517F86-D361-46E0-A886-553E668C7384}" presName="textaccent5" presStyleCnt="0"/>
      <dgm:spPr/>
    </dgm:pt>
    <dgm:pt modelId="{1CDA6A4A-3B3C-4FFF-96A2-034C2B8B797C}" type="pres">
      <dgm:prSet presAssocID="{1C517F86-D361-46E0-A886-553E668C7384}" presName="accentRepeatNode" presStyleLbl="solidAlignAcc1" presStyleIdx="8" presStyleCnt="10"/>
      <dgm:spPr/>
    </dgm:pt>
    <dgm:pt modelId="{B8D8A304-B725-4795-A502-5930E475D348}" type="pres">
      <dgm:prSet presAssocID="{1A9DE16B-58AC-458B-87C1-7A9AFCB23211}" presName="image5" presStyleCnt="0"/>
      <dgm:spPr/>
    </dgm:pt>
    <dgm:pt modelId="{24240816-E074-4EAF-ACF7-ED2FC1FEA877}" type="pres">
      <dgm:prSet presAssocID="{1A9DE16B-58AC-458B-87C1-7A9AFCB23211}" presName="imageRepeatNode" presStyleLbl="alignAcc1" presStyleIdx="4" presStyleCnt="5"/>
      <dgm:spPr/>
    </dgm:pt>
    <dgm:pt modelId="{5F88A15A-4974-41AC-A736-961DA3580E33}" type="pres">
      <dgm:prSet presAssocID="{1A9DE16B-58AC-458B-87C1-7A9AFCB23211}" presName="imageaccent5" presStyleCnt="0"/>
      <dgm:spPr/>
    </dgm:pt>
    <dgm:pt modelId="{7786D758-7BA0-40B4-9814-13CC0799DFA7}" type="pres">
      <dgm:prSet presAssocID="{1A9DE16B-58AC-458B-87C1-7A9AFCB23211}" presName="accentRepeatNode" presStyleLbl="solidAlignAcc1" presStyleIdx="9" presStyleCnt="10"/>
      <dgm:spPr/>
    </dgm:pt>
  </dgm:ptLst>
  <dgm:cxnLst>
    <dgm:cxn modelId="{DE1C6C10-909A-4E1E-A36C-81823D44D61C}" type="presOf" srcId="{1C517F86-D361-46E0-A886-553E668C7384}" destId="{A27F6E15-587D-404A-AF57-F023B35CE692}" srcOrd="0" destOrd="0" presId="urn:microsoft.com/office/officeart/2008/layout/HexagonCluster"/>
    <dgm:cxn modelId="{C12EDC21-06DE-44F5-8AAB-0DAAC435EEA4}" type="presOf" srcId="{DA2AAF8B-E456-40C9-AC96-F3A573657878}" destId="{DDF33D11-897C-4853-A122-5002B4E6961A}" srcOrd="0" destOrd="0" presId="urn:microsoft.com/office/officeart/2008/layout/HexagonCluster"/>
    <dgm:cxn modelId="{3C8C8632-F758-46E6-BC74-E037A4CFC5B9}" srcId="{DA2AAF8B-E456-40C9-AC96-F3A573657878}" destId="{A25B0760-1D45-4BB8-A89D-ACDC4D143244}" srcOrd="1" destOrd="0" parTransId="{2712AB18-3BE9-4119-9327-BD7E5FA03C7F}" sibTransId="{513E786E-86D3-4987-9B18-6983164BEFB9}"/>
    <dgm:cxn modelId="{D3823C3E-68C0-415B-BABB-B588477D46AB}" srcId="{DA2AAF8B-E456-40C9-AC96-F3A573657878}" destId="{14C3B583-EBEA-449B-A431-C1FD436540DA}" srcOrd="2" destOrd="0" parTransId="{C71B0E7E-0F20-457E-B7B3-122AAC63B57F}" sibTransId="{1A7FBF34-46EE-4B37-AD3D-7003FC635630}"/>
    <dgm:cxn modelId="{147EAE42-B1AA-44D5-AD41-54DD16C36860}" type="presOf" srcId="{FF92B0C6-E799-4C38-B358-FBA532619801}" destId="{D78B9BAA-65DE-463C-A653-9990947EEECD}" srcOrd="0" destOrd="0" presId="urn:microsoft.com/office/officeart/2008/layout/HexagonCluster"/>
    <dgm:cxn modelId="{B6EB6943-0565-4E01-B726-4B0D97DFDB0F}" type="presOf" srcId="{7DDE0787-D4C4-4403-88FF-38004B07FBDB}" destId="{F855D05B-651F-43B1-810A-D10F1692D338}" srcOrd="0" destOrd="0" presId="urn:microsoft.com/office/officeart/2008/layout/HexagonCluster"/>
    <dgm:cxn modelId="{89702547-BA53-4669-B2F6-DCFD80836792}" type="presOf" srcId="{A25B0760-1D45-4BB8-A89D-ACDC4D143244}" destId="{AC18E14C-B410-4B76-B191-5263D348476A}" srcOrd="0" destOrd="0" presId="urn:microsoft.com/office/officeart/2008/layout/HexagonCluster"/>
    <dgm:cxn modelId="{0D408C48-4005-4E30-8646-F31188468810}" srcId="{DA2AAF8B-E456-40C9-AC96-F3A573657878}" destId="{642DADF3-6EF3-4558-BF65-F6FABFBE10C6}" srcOrd="3" destOrd="0" parTransId="{D5C9FC08-D730-41DA-95EF-4975C0D48E09}" sibTransId="{7DDE0787-D4C4-4403-88FF-38004B07FBDB}"/>
    <dgm:cxn modelId="{34C32F6D-5451-4DA3-9341-E1293998F7A1}" type="presOf" srcId="{513E786E-86D3-4987-9B18-6983164BEFB9}" destId="{57578B60-29BC-43D8-A323-9C127A6CDB36}" srcOrd="0" destOrd="0" presId="urn:microsoft.com/office/officeart/2008/layout/HexagonCluster"/>
    <dgm:cxn modelId="{3D489382-D112-41E9-871B-C42979D75671}" srcId="{DA2AAF8B-E456-40C9-AC96-F3A573657878}" destId="{1C517F86-D361-46E0-A886-553E668C7384}" srcOrd="4" destOrd="0" parTransId="{B0D86DA7-7906-41B7-9870-3625888B94E4}" sibTransId="{1A9DE16B-58AC-458B-87C1-7A9AFCB23211}"/>
    <dgm:cxn modelId="{2604928C-347C-405E-8038-91E9B6A4ADE7}" type="presOf" srcId="{1A7FBF34-46EE-4B37-AD3D-7003FC635630}" destId="{0CFDC62D-F304-49D0-BA85-422A1F479389}" srcOrd="0" destOrd="0" presId="urn:microsoft.com/office/officeart/2008/layout/HexagonCluster"/>
    <dgm:cxn modelId="{4DF66E9C-2956-490A-9B6D-5B389DC62C4F}" type="presOf" srcId="{834B88B6-6605-4A49-94B7-7036A0A87443}" destId="{C71B6C9C-ED05-4495-BF9B-8CA08F29AA5B}" srcOrd="0" destOrd="0" presId="urn:microsoft.com/office/officeart/2008/layout/HexagonCluster"/>
    <dgm:cxn modelId="{64E04CAB-D8C4-417E-B97A-AEF55791DB95}" type="presOf" srcId="{642DADF3-6EF3-4558-BF65-F6FABFBE10C6}" destId="{EE65967C-B441-4A84-8041-CCC4064463A5}" srcOrd="0" destOrd="0" presId="urn:microsoft.com/office/officeart/2008/layout/HexagonCluster"/>
    <dgm:cxn modelId="{B8B9A3B9-76DB-4014-9092-C7D82950248B}" type="presOf" srcId="{14C3B583-EBEA-449B-A431-C1FD436540DA}" destId="{3C52FBE8-B48B-4026-B78E-E2668FC8BE5A}" srcOrd="0" destOrd="0" presId="urn:microsoft.com/office/officeart/2008/layout/HexagonCluster"/>
    <dgm:cxn modelId="{258F69DD-B180-4C8A-A51F-113AC6073174}" srcId="{DA2AAF8B-E456-40C9-AC96-F3A573657878}" destId="{FF92B0C6-E799-4C38-B358-FBA532619801}" srcOrd="0" destOrd="0" parTransId="{DAE42883-553B-4956-B4A4-544CAECBCCA9}" sibTransId="{834B88B6-6605-4A49-94B7-7036A0A87443}"/>
    <dgm:cxn modelId="{D306FCEB-1ADB-4E82-A3F6-27439D5C91C1}" type="presOf" srcId="{1A9DE16B-58AC-458B-87C1-7A9AFCB23211}" destId="{24240816-E074-4EAF-ACF7-ED2FC1FEA877}" srcOrd="0" destOrd="0" presId="urn:microsoft.com/office/officeart/2008/layout/HexagonCluster"/>
    <dgm:cxn modelId="{6F78481C-66FF-43EA-A640-60D80FA9AC16}" type="presParOf" srcId="{DDF33D11-897C-4853-A122-5002B4E6961A}" destId="{1BDF64E5-DC82-4F49-A626-F7D49B617628}" srcOrd="0" destOrd="0" presId="urn:microsoft.com/office/officeart/2008/layout/HexagonCluster"/>
    <dgm:cxn modelId="{ED2B3C9F-1A63-4AFE-89CF-E2502B28F30F}" type="presParOf" srcId="{1BDF64E5-DC82-4F49-A626-F7D49B617628}" destId="{D78B9BAA-65DE-463C-A653-9990947EEECD}" srcOrd="0" destOrd="0" presId="urn:microsoft.com/office/officeart/2008/layout/HexagonCluster"/>
    <dgm:cxn modelId="{AFBFB8AF-F52C-466F-BA9D-57B5BA746EC8}" type="presParOf" srcId="{DDF33D11-897C-4853-A122-5002B4E6961A}" destId="{BEBA52AE-57BA-4A10-8462-62CCE308C44B}" srcOrd="1" destOrd="0" presId="urn:microsoft.com/office/officeart/2008/layout/HexagonCluster"/>
    <dgm:cxn modelId="{B455CAAC-BA4C-41CC-AAE6-2F2B6DB13E11}" type="presParOf" srcId="{BEBA52AE-57BA-4A10-8462-62CCE308C44B}" destId="{7CDA0E50-5B19-46BC-B8A8-043FBAEEE53C}" srcOrd="0" destOrd="0" presId="urn:microsoft.com/office/officeart/2008/layout/HexagonCluster"/>
    <dgm:cxn modelId="{3020BA66-CE2E-467D-838E-B0FA0C35B7D2}" type="presParOf" srcId="{DDF33D11-897C-4853-A122-5002B4E6961A}" destId="{6232BE72-08E8-4605-B006-E0B7505BEBB5}" srcOrd="2" destOrd="0" presId="urn:microsoft.com/office/officeart/2008/layout/HexagonCluster"/>
    <dgm:cxn modelId="{EAC89651-A8F1-4E4D-971D-239D2104F40F}" type="presParOf" srcId="{6232BE72-08E8-4605-B006-E0B7505BEBB5}" destId="{C71B6C9C-ED05-4495-BF9B-8CA08F29AA5B}" srcOrd="0" destOrd="0" presId="urn:microsoft.com/office/officeart/2008/layout/HexagonCluster"/>
    <dgm:cxn modelId="{C8442F59-C2F7-4C0E-918C-5E65C228D1E5}" type="presParOf" srcId="{DDF33D11-897C-4853-A122-5002B4E6961A}" destId="{43E21E53-67C5-4B66-9553-73F324BEAA79}" srcOrd="3" destOrd="0" presId="urn:microsoft.com/office/officeart/2008/layout/HexagonCluster"/>
    <dgm:cxn modelId="{2869EAEA-9A72-4A8C-8368-7CFA4C2D33B1}" type="presParOf" srcId="{43E21E53-67C5-4B66-9553-73F324BEAA79}" destId="{F6AC71C5-FA5B-4D52-BF78-0DBDD5EF2B63}" srcOrd="0" destOrd="0" presId="urn:microsoft.com/office/officeart/2008/layout/HexagonCluster"/>
    <dgm:cxn modelId="{F103FA9C-497B-4897-8E09-2572358A2211}" type="presParOf" srcId="{DDF33D11-897C-4853-A122-5002B4E6961A}" destId="{4C915E7E-B7FE-4F53-BFEF-B5EF5F2F33F2}" srcOrd="4" destOrd="0" presId="urn:microsoft.com/office/officeart/2008/layout/HexagonCluster"/>
    <dgm:cxn modelId="{CAC26A4B-448B-4C9D-9880-63AA6DE9140B}" type="presParOf" srcId="{4C915E7E-B7FE-4F53-BFEF-B5EF5F2F33F2}" destId="{AC18E14C-B410-4B76-B191-5263D348476A}" srcOrd="0" destOrd="0" presId="urn:microsoft.com/office/officeart/2008/layout/HexagonCluster"/>
    <dgm:cxn modelId="{DC8042FB-F196-46F1-A0D1-B04D2E411AE2}" type="presParOf" srcId="{DDF33D11-897C-4853-A122-5002B4E6961A}" destId="{049EA0E8-A87D-47D4-A4DE-85ECEDFC3FF7}" srcOrd="5" destOrd="0" presId="urn:microsoft.com/office/officeart/2008/layout/HexagonCluster"/>
    <dgm:cxn modelId="{E846B68E-2A2E-474D-89EE-68E2E6CFAE02}" type="presParOf" srcId="{049EA0E8-A87D-47D4-A4DE-85ECEDFC3FF7}" destId="{CBE70663-A763-446F-BFF5-1C73D6C4B0C2}" srcOrd="0" destOrd="0" presId="urn:microsoft.com/office/officeart/2008/layout/HexagonCluster"/>
    <dgm:cxn modelId="{3EADE618-60DD-4918-80D2-54A348C9FA78}" type="presParOf" srcId="{DDF33D11-897C-4853-A122-5002B4E6961A}" destId="{52FBE38E-85C3-4F4A-9D26-F163D752E164}" srcOrd="6" destOrd="0" presId="urn:microsoft.com/office/officeart/2008/layout/HexagonCluster"/>
    <dgm:cxn modelId="{026511C7-7AF8-4F39-8D74-7921184AC99E}" type="presParOf" srcId="{52FBE38E-85C3-4F4A-9D26-F163D752E164}" destId="{57578B60-29BC-43D8-A323-9C127A6CDB36}" srcOrd="0" destOrd="0" presId="urn:microsoft.com/office/officeart/2008/layout/HexagonCluster"/>
    <dgm:cxn modelId="{3569E267-7EE3-4E20-AB1E-18628BB1374F}" type="presParOf" srcId="{DDF33D11-897C-4853-A122-5002B4E6961A}" destId="{D85F1232-0EBA-437A-908D-BC4B5AE81E76}" srcOrd="7" destOrd="0" presId="urn:microsoft.com/office/officeart/2008/layout/HexagonCluster"/>
    <dgm:cxn modelId="{1FF75AE0-C77B-4BD3-949E-F30D60D16771}" type="presParOf" srcId="{D85F1232-0EBA-437A-908D-BC4B5AE81E76}" destId="{0005889F-D391-49E2-873B-58F63224E6D5}" srcOrd="0" destOrd="0" presId="urn:microsoft.com/office/officeart/2008/layout/HexagonCluster"/>
    <dgm:cxn modelId="{B513572B-AD6C-4589-9892-0C1F3389DD67}" type="presParOf" srcId="{DDF33D11-897C-4853-A122-5002B4E6961A}" destId="{427DB393-EBEC-479B-B7FB-322F2D75CBE0}" srcOrd="8" destOrd="0" presId="urn:microsoft.com/office/officeart/2008/layout/HexagonCluster"/>
    <dgm:cxn modelId="{58813BFF-C1F1-46F2-80A2-9B95DFD34503}" type="presParOf" srcId="{427DB393-EBEC-479B-B7FB-322F2D75CBE0}" destId="{3C52FBE8-B48B-4026-B78E-E2668FC8BE5A}" srcOrd="0" destOrd="0" presId="urn:microsoft.com/office/officeart/2008/layout/HexagonCluster"/>
    <dgm:cxn modelId="{400B9369-F7F9-429B-A53A-998AFE1969C3}" type="presParOf" srcId="{DDF33D11-897C-4853-A122-5002B4E6961A}" destId="{363B8937-B2DD-45A3-8180-2084AEC2DBA8}" srcOrd="9" destOrd="0" presId="urn:microsoft.com/office/officeart/2008/layout/HexagonCluster"/>
    <dgm:cxn modelId="{DCD29C40-3C16-490C-B57F-96068E580832}" type="presParOf" srcId="{363B8937-B2DD-45A3-8180-2084AEC2DBA8}" destId="{A8DBBF4E-8E02-4C94-BC83-EFC0AE780A4B}" srcOrd="0" destOrd="0" presId="urn:microsoft.com/office/officeart/2008/layout/HexagonCluster"/>
    <dgm:cxn modelId="{36437272-B004-45E1-81BE-20CBE45F09EC}" type="presParOf" srcId="{DDF33D11-897C-4853-A122-5002B4E6961A}" destId="{04F7A4DD-BDE9-44E9-B134-5CE80E3F354D}" srcOrd="10" destOrd="0" presId="urn:microsoft.com/office/officeart/2008/layout/HexagonCluster"/>
    <dgm:cxn modelId="{B0E4FACB-4B4F-4788-AF75-592383861586}" type="presParOf" srcId="{04F7A4DD-BDE9-44E9-B134-5CE80E3F354D}" destId="{0CFDC62D-F304-49D0-BA85-422A1F479389}" srcOrd="0" destOrd="0" presId="urn:microsoft.com/office/officeart/2008/layout/HexagonCluster"/>
    <dgm:cxn modelId="{21D5192C-DA54-4036-BB8A-54E182B4478B}" type="presParOf" srcId="{DDF33D11-897C-4853-A122-5002B4E6961A}" destId="{3300C8CF-CE00-46FA-BBDA-BB0E26DC9C6A}" srcOrd="11" destOrd="0" presId="urn:microsoft.com/office/officeart/2008/layout/HexagonCluster"/>
    <dgm:cxn modelId="{4BB8B484-F771-4ED8-819E-46809E8FE4D9}" type="presParOf" srcId="{3300C8CF-CE00-46FA-BBDA-BB0E26DC9C6A}" destId="{88650F9E-C7CA-411A-B939-8F3FD97FC87C}" srcOrd="0" destOrd="0" presId="urn:microsoft.com/office/officeart/2008/layout/HexagonCluster"/>
    <dgm:cxn modelId="{CD29208A-73DA-4DA8-873E-FD7D18E20FF0}" type="presParOf" srcId="{DDF33D11-897C-4853-A122-5002B4E6961A}" destId="{FE306F8C-FCCF-4627-9A25-2807E4872948}" srcOrd="12" destOrd="0" presId="urn:microsoft.com/office/officeart/2008/layout/HexagonCluster"/>
    <dgm:cxn modelId="{03A2BB5C-DC7E-46CA-9F58-02F9117181FD}" type="presParOf" srcId="{FE306F8C-FCCF-4627-9A25-2807E4872948}" destId="{EE65967C-B441-4A84-8041-CCC4064463A5}" srcOrd="0" destOrd="0" presId="urn:microsoft.com/office/officeart/2008/layout/HexagonCluster"/>
    <dgm:cxn modelId="{54C66FC7-4B56-4D7A-8728-9CA22B0B70EE}" type="presParOf" srcId="{DDF33D11-897C-4853-A122-5002B4E6961A}" destId="{E5BD0AE2-08E2-49F1-8C35-4C0956E3392D}" srcOrd="13" destOrd="0" presId="urn:microsoft.com/office/officeart/2008/layout/HexagonCluster"/>
    <dgm:cxn modelId="{F1158050-2039-4279-A5DB-F35C9AE73B26}" type="presParOf" srcId="{E5BD0AE2-08E2-49F1-8C35-4C0956E3392D}" destId="{276C0056-8B97-4A39-B39D-5EFE4AB5E95C}" srcOrd="0" destOrd="0" presId="urn:microsoft.com/office/officeart/2008/layout/HexagonCluster"/>
    <dgm:cxn modelId="{10636CC9-C47A-4514-9E77-C69DE54CD815}" type="presParOf" srcId="{DDF33D11-897C-4853-A122-5002B4E6961A}" destId="{F93FE828-DACA-4CA9-A10C-8EC881A61964}" srcOrd="14" destOrd="0" presId="urn:microsoft.com/office/officeart/2008/layout/HexagonCluster"/>
    <dgm:cxn modelId="{58F9AC35-AE71-4BF2-ABEA-54B1CED21BE9}" type="presParOf" srcId="{F93FE828-DACA-4CA9-A10C-8EC881A61964}" destId="{F855D05B-651F-43B1-810A-D10F1692D338}" srcOrd="0" destOrd="0" presId="urn:microsoft.com/office/officeart/2008/layout/HexagonCluster"/>
    <dgm:cxn modelId="{EB2FAF93-3583-44C1-9F95-5B9CFE86A93C}" type="presParOf" srcId="{DDF33D11-897C-4853-A122-5002B4E6961A}" destId="{257ABE31-CD0E-41A3-8EEB-014CE1E6D206}" srcOrd="15" destOrd="0" presId="urn:microsoft.com/office/officeart/2008/layout/HexagonCluster"/>
    <dgm:cxn modelId="{6E694CDB-7628-4A88-8508-5A781AB76391}" type="presParOf" srcId="{257ABE31-CD0E-41A3-8EEB-014CE1E6D206}" destId="{278BFFE5-1139-472D-9BBF-E759D81EFCF3}" srcOrd="0" destOrd="0" presId="urn:microsoft.com/office/officeart/2008/layout/HexagonCluster"/>
    <dgm:cxn modelId="{78ADDCB6-53CA-47B8-A2E6-7BC1A1912163}" type="presParOf" srcId="{DDF33D11-897C-4853-A122-5002B4E6961A}" destId="{9BE5F322-DEEA-42C4-94E2-E0BC8567D57B}" srcOrd="16" destOrd="0" presId="urn:microsoft.com/office/officeart/2008/layout/HexagonCluster"/>
    <dgm:cxn modelId="{5FD69359-4EB8-4C62-B8EC-76A2C966EE32}" type="presParOf" srcId="{9BE5F322-DEEA-42C4-94E2-E0BC8567D57B}" destId="{A27F6E15-587D-404A-AF57-F023B35CE692}" srcOrd="0" destOrd="0" presId="urn:microsoft.com/office/officeart/2008/layout/HexagonCluster"/>
    <dgm:cxn modelId="{EA515724-57B6-4824-BCCC-054BF6E52211}" type="presParOf" srcId="{DDF33D11-897C-4853-A122-5002B4E6961A}" destId="{9558E807-1640-4D12-9446-C1B28CC3FBDA}" srcOrd="17" destOrd="0" presId="urn:microsoft.com/office/officeart/2008/layout/HexagonCluster"/>
    <dgm:cxn modelId="{6C4541DC-BBF6-43CA-B383-57607923EC74}" type="presParOf" srcId="{9558E807-1640-4D12-9446-C1B28CC3FBDA}" destId="{1CDA6A4A-3B3C-4FFF-96A2-034C2B8B797C}" srcOrd="0" destOrd="0" presId="urn:microsoft.com/office/officeart/2008/layout/HexagonCluster"/>
    <dgm:cxn modelId="{03CFFE97-B731-4E32-8CCE-4D8735438A21}" type="presParOf" srcId="{DDF33D11-897C-4853-A122-5002B4E6961A}" destId="{B8D8A304-B725-4795-A502-5930E475D348}" srcOrd="18" destOrd="0" presId="urn:microsoft.com/office/officeart/2008/layout/HexagonCluster"/>
    <dgm:cxn modelId="{949625E5-1E44-455A-A628-C00F3B76A483}" type="presParOf" srcId="{B8D8A304-B725-4795-A502-5930E475D348}" destId="{24240816-E074-4EAF-ACF7-ED2FC1FEA877}" srcOrd="0" destOrd="0" presId="urn:microsoft.com/office/officeart/2008/layout/HexagonCluster"/>
    <dgm:cxn modelId="{A9847491-D725-4847-97A1-D89C91CA80D8}" type="presParOf" srcId="{DDF33D11-897C-4853-A122-5002B4E6961A}" destId="{5F88A15A-4974-41AC-A736-961DA3580E33}" srcOrd="19" destOrd="0" presId="urn:microsoft.com/office/officeart/2008/layout/HexagonCluster"/>
    <dgm:cxn modelId="{71857342-4D6D-460C-9008-EA740673240E}" type="presParOf" srcId="{5F88A15A-4974-41AC-A736-961DA3580E33}" destId="{7786D758-7BA0-40B4-9814-13CC0799DFA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D74A7C-D518-443F-A349-CA54D2618C68}" type="doc">
      <dgm:prSet loTypeId="urn:microsoft.com/office/officeart/2005/8/layout/bList2" loCatId="list" qsTypeId="urn:microsoft.com/office/officeart/2005/8/quickstyle/simple1" qsCatId="simple" csTypeId="urn:microsoft.com/office/officeart/2005/8/colors/colorful1" csCatId="colorful" phldr="0"/>
      <dgm:spPr/>
    </dgm:pt>
    <dgm:pt modelId="{B22E72C3-89C9-48BA-9346-E911CBE32EED}">
      <dgm:prSet phldrT="[Text]" phldr="1"/>
      <dgm:spPr/>
      <dgm:t>
        <a:bodyPr/>
        <a:lstStyle/>
        <a:p>
          <a:endParaRPr lang="en-US"/>
        </a:p>
      </dgm:t>
    </dgm:pt>
    <dgm:pt modelId="{235478D2-ECDB-49F9-BF9E-61C63E0750A0}" type="parTrans" cxnId="{239C5FC6-0093-4E62-9736-EBBD05FDBB1C}">
      <dgm:prSet/>
      <dgm:spPr/>
      <dgm:t>
        <a:bodyPr/>
        <a:lstStyle/>
        <a:p>
          <a:endParaRPr lang="en-US"/>
        </a:p>
      </dgm:t>
    </dgm:pt>
    <dgm:pt modelId="{F27E2BBB-9208-486D-806B-F567AB74BD68}" type="sibTrans" cxnId="{239C5FC6-0093-4E62-9736-EBBD05FDBB1C}">
      <dgm:prSet/>
      <dgm:spPr/>
      <dgm:t>
        <a:bodyPr/>
        <a:lstStyle/>
        <a:p>
          <a:endParaRPr lang="en-US"/>
        </a:p>
      </dgm:t>
    </dgm:pt>
    <dgm:pt modelId="{4D0F8A27-E0F9-4AE1-85F7-28586D83A37E}">
      <dgm:prSet phldrT="[Text]" phldr="1"/>
      <dgm:spPr/>
      <dgm:t>
        <a:bodyPr/>
        <a:lstStyle/>
        <a:p>
          <a:endParaRPr lang="en-US"/>
        </a:p>
      </dgm:t>
    </dgm:pt>
    <dgm:pt modelId="{0B072E93-0063-41D6-809E-6543A96BB815}" type="parTrans" cxnId="{A62DF8F7-DD58-4035-A2E0-985CB3618EE8}">
      <dgm:prSet/>
      <dgm:spPr/>
      <dgm:t>
        <a:bodyPr/>
        <a:lstStyle/>
        <a:p>
          <a:endParaRPr lang="en-US"/>
        </a:p>
      </dgm:t>
    </dgm:pt>
    <dgm:pt modelId="{F63A3156-6ACF-42E2-8E5D-6D95142551A6}" type="sibTrans" cxnId="{A62DF8F7-DD58-4035-A2E0-985CB3618EE8}">
      <dgm:prSet/>
      <dgm:spPr/>
      <dgm:t>
        <a:bodyPr/>
        <a:lstStyle/>
        <a:p>
          <a:endParaRPr lang="en-US"/>
        </a:p>
      </dgm:t>
    </dgm:pt>
    <dgm:pt modelId="{4CDE0100-C068-4AA5-B39F-FE385BB1241F}">
      <dgm:prSet phldrT="[Text]" phldr="1"/>
      <dgm:spPr/>
      <dgm:t>
        <a:bodyPr/>
        <a:lstStyle/>
        <a:p>
          <a:endParaRPr lang="en-US"/>
        </a:p>
      </dgm:t>
    </dgm:pt>
    <dgm:pt modelId="{DC81958A-65FA-4DAC-A185-65A665826064}" type="parTrans" cxnId="{E4725067-74F4-4D7A-B8F0-46A22F59E10E}">
      <dgm:prSet/>
      <dgm:spPr/>
      <dgm:t>
        <a:bodyPr/>
        <a:lstStyle/>
        <a:p>
          <a:endParaRPr lang="en-US"/>
        </a:p>
      </dgm:t>
    </dgm:pt>
    <dgm:pt modelId="{12B441E0-911D-4976-83EB-2A17D26D655F}" type="sibTrans" cxnId="{E4725067-74F4-4D7A-B8F0-46A22F59E10E}">
      <dgm:prSet/>
      <dgm:spPr/>
      <dgm:t>
        <a:bodyPr/>
        <a:lstStyle/>
        <a:p>
          <a:endParaRPr lang="en-US"/>
        </a:p>
      </dgm:t>
    </dgm:pt>
    <dgm:pt modelId="{1B43B3B4-CC30-4A2F-AE56-D32C88C8CC69}" type="pres">
      <dgm:prSet presAssocID="{53D74A7C-D518-443F-A349-CA54D2618C68}" presName="diagram" presStyleCnt="0">
        <dgm:presLayoutVars>
          <dgm:dir/>
          <dgm:animLvl val="lvl"/>
          <dgm:resizeHandles val="exact"/>
        </dgm:presLayoutVars>
      </dgm:prSet>
      <dgm:spPr/>
    </dgm:pt>
    <dgm:pt modelId="{E51F815D-B89B-4176-9352-1175E1EF26F5}" type="pres">
      <dgm:prSet presAssocID="{B22E72C3-89C9-48BA-9346-E911CBE32EED}" presName="compNode" presStyleCnt="0"/>
      <dgm:spPr/>
    </dgm:pt>
    <dgm:pt modelId="{49070F3E-23C1-431B-A5F9-7103DE120E86}" type="pres">
      <dgm:prSet presAssocID="{B22E72C3-89C9-48BA-9346-E911CBE32EED}" presName="childRect" presStyleLbl="bgAcc1" presStyleIdx="0" presStyleCnt="3">
        <dgm:presLayoutVars>
          <dgm:bulletEnabled val="1"/>
        </dgm:presLayoutVars>
      </dgm:prSet>
      <dgm:spPr/>
    </dgm:pt>
    <dgm:pt modelId="{AFEBE583-9494-4516-9059-159BDA4B2E01}" type="pres">
      <dgm:prSet presAssocID="{B22E72C3-89C9-48BA-9346-E911CBE32EED}" presName="parentText" presStyleLbl="node1" presStyleIdx="0" presStyleCnt="0">
        <dgm:presLayoutVars>
          <dgm:chMax val="0"/>
          <dgm:bulletEnabled val="1"/>
        </dgm:presLayoutVars>
      </dgm:prSet>
      <dgm:spPr/>
    </dgm:pt>
    <dgm:pt modelId="{16C91D6B-5C5C-458E-A4F7-16B35CAC9814}" type="pres">
      <dgm:prSet presAssocID="{B22E72C3-89C9-48BA-9346-E911CBE32EED}" presName="parentRect" presStyleLbl="alignNode1" presStyleIdx="0" presStyleCnt="3"/>
      <dgm:spPr/>
    </dgm:pt>
    <dgm:pt modelId="{0085F458-E521-4C72-9EAC-637BFB76B43C}" type="pres">
      <dgm:prSet presAssocID="{B22E72C3-89C9-48BA-9346-E911CBE32EED}" presName="adorn" presStyleLbl="fgAccFollowNode1" presStyleIdx="0" presStyleCnt="3"/>
      <dgm:spPr/>
    </dgm:pt>
    <dgm:pt modelId="{9A1EF9FB-777E-435A-B089-767C0A1AA10C}" type="pres">
      <dgm:prSet presAssocID="{F27E2BBB-9208-486D-806B-F567AB74BD68}" presName="sibTrans" presStyleLbl="sibTrans2D1" presStyleIdx="0" presStyleCnt="0"/>
      <dgm:spPr/>
    </dgm:pt>
    <dgm:pt modelId="{A2150C43-0173-47B1-8C9E-F99A4ABB2A37}" type="pres">
      <dgm:prSet presAssocID="{4D0F8A27-E0F9-4AE1-85F7-28586D83A37E}" presName="compNode" presStyleCnt="0"/>
      <dgm:spPr/>
    </dgm:pt>
    <dgm:pt modelId="{7FD2D83A-E7B1-4271-9677-83DA091B7C76}" type="pres">
      <dgm:prSet presAssocID="{4D0F8A27-E0F9-4AE1-85F7-28586D83A37E}" presName="childRect" presStyleLbl="bgAcc1" presStyleIdx="1" presStyleCnt="3">
        <dgm:presLayoutVars>
          <dgm:bulletEnabled val="1"/>
        </dgm:presLayoutVars>
      </dgm:prSet>
      <dgm:spPr/>
    </dgm:pt>
    <dgm:pt modelId="{333B4328-DFFE-4555-9ACD-E8109C5EFCEA}" type="pres">
      <dgm:prSet presAssocID="{4D0F8A27-E0F9-4AE1-85F7-28586D83A37E}" presName="parentText" presStyleLbl="node1" presStyleIdx="0" presStyleCnt="0">
        <dgm:presLayoutVars>
          <dgm:chMax val="0"/>
          <dgm:bulletEnabled val="1"/>
        </dgm:presLayoutVars>
      </dgm:prSet>
      <dgm:spPr/>
    </dgm:pt>
    <dgm:pt modelId="{63A24FC7-6C85-4B89-914F-CBB4DAD653D5}" type="pres">
      <dgm:prSet presAssocID="{4D0F8A27-E0F9-4AE1-85F7-28586D83A37E}" presName="parentRect" presStyleLbl="alignNode1" presStyleIdx="1" presStyleCnt="3"/>
      <dgm:spPr/>
    </dgm:pt>
    <dgm:pt modelId="{ECDFE392-84EE-443C-BBB5-D2AB7739EF7D}" type="pres">
      <dgm:prSet presAssocID="{4D0F8A27-E0F9-4AE1-85F7-28586D83A37E}" presName="adorn" presStyleLbl="fgAccFollowNode1" presStyleIdx="1" presStyleCnt="3"/>
      <dgm:spPr/>
    </dgm:pt>
    <dgm:pt modelId="{AB3CA28C-0BAB-4EDD-A684-90ADFB1774D7}" type="pres">
      <dgm:prSet presAssocID="{F63A3156-6ACF-42E2-8E5D-6D95142551A6}" presName="sibTrans" presStyleLbl="sibTrans2D1" presStyleIdx="0" presStyleCnt="0"/>
      <dgm:spPr/>
    </dgm:pt>
    <dgm:pt modelId="{76A55956-B5F0-4687-BD42-AF95D48F2DB8}" type="pres">
      <dgm:prSet presAssocID="{4CDE0100-C068-4AA5-B39F-FE385BB1241F}" presName="compNode" presStyleCnt="0"/>
      <dgm:spPr/>
    </dgm:pt>
    <dgm:pt modelId="{17A8ED96-9349-42BF-A09D-B0782AB10515}" type="pres">
      <dgm:prSet presAssocID="{4CDE0100-C068-4AA5-B39F-FE385BB1241F}" presName="childRect" presStyleLbl="bgAcc1" presStyleIdx="2" presStyleCnt="3">
        <dgm:presLayoutVars>
          <dgm:bulletEnabled val="1"/>
        </dgm:presLayoutVars>
      </dgm:prSet>
      <dgm:spPr/>
    </dgm:pt>
    <dgm:pt modelId="{937DDD1C-664A-4C6C-87DF-10124D9ADE2A}" type="pres">
      <dgm:prSet presAssocID="{4CDE0100-C068-4AA5-B39F-FE385BB1241F}" presName="parentText" presStyleLbl="node1" presStyleIdx="0" presStyleCnt="0">
        <dgm:presLayoutVars>
          <dgm:chMax val="0"/>
          <dgm:bulletEnabled val="1"/>
        </dgm:presLayoutVars>
      </dgm:prSet>
      <dgm:spPr/>
    </dgm:pt>
    <dgm:pt modelId="{F2172ABE-EDBB-4FC8-8501-51AE446DCB32}" type="pres">
      <dgm:prSet presAssocID="{4CDE0100-C068-4AA5-B39F-FE385BB1241F}" presName="parentRect" presStyleLbl="alignNode1" presStyleIdx="2" presStyleCnt="3"/>
      <dgm:spPr/>
    </dgm:pt>
    <dgm:pt modelId="{CF786AD8-839B-40C1-8AC4-C4502ACC5896}" type="pres">
      <dgm:prSet presAssocID="{4CDE0100-C068-4AA5-B39F-FE385BB1241F}" presName="adorn" presStyleLbl="fgAccFollowNode1" presStyleIdx="2" presStyleCnt="3"/>
      <dgm:spPr/>
    </dgm:pt>
  </dgm:ptLst>
  <dgm:cxnLst>
    <dgm:cxn modelId="{76981118-4DBC-4487-863E-3E6D5B1AD70D}" type="presOf" srcId="{4D0F8A27-E0F9-4AE1-85F7-28586D83A37E}" destId="{333B4328-DFFE-4555-9ACD-E8109C5EFCEA}" srcOrd="0" destOrd="0" presId="urn:microsoft.com/office/officeart/2005/8/layout/bList2"/>
    <dgm:cxn modelId="{5A28B431-3783-4F0A-997A-37F3A37FF4DB}" type="presOf" srcId="{53D74A7C-D518-443F-A349-CA54D2618C68}" destId="{1B43B3B4-CC30-4A2F-AE56-D32C88C8CC69}" srcOrd="0" destOrd="0" presId="urn:microsoft.com/office/officeart/2005/8/layout/bList2"/>
    <dgm:cxn modelId="{F0EFAE63-D3BC-4A98-9601-911A92BD1765}" type="presOf" srcId="{4CDE0100-C068-4AA5-B39F-FE385BB1241F}" destId="{F2172ABE-EDBB-4FC8-8501-51AE446DCB32}" srcOrd="1" destOrd="0" presId="urn:microsoft.com/office/officeart/2005/8/layout/bList2"/>
    <dgm:cxn modelId="{E4725067-74F4-4D7A-B8F0-46A22F59E10E}" srcId="{53D74A7C-D518-443F-A349-CA54D2618C68}" destId="{4CDE0100-C068-4AA5-B39F-FE385BB1241F}" srcOrd="2" destOrd="0" parTransId="{DC81958A-65FA-4DAC-A185-65A665826064}" sibTransId="{12B441E0-911D-4976-83EB-2A17D26D655F}"/>
    <dgm:cxn modelId="{11BC3968-AFC8-4602-9F37-8E45CD6A4AF4}" type="presOf" srcId="{F63A3156-6ACF-42E2-8E5D-6D95142551A6}" destId="{AB3CA28C-0BAB-4EDD-A684-90ADFB1774D7}" srcOrd="0" destOrd="0" presId="urn:microsoft.com/office/officeart/2005/8/layout/bList2"/>
    <dgm:cxn modelId="{8E7DE15A-473C-420A-AE65-14313ECA441C}" type="presOf" srcId="{B22E72C3-89C9-48BA-9346-E911CBE32EED}" destId="{16C91D6B-5C5C-458E-A4F7-16B35CAC9814}" srcOrd="1" destOrd="0" presId="urn:microsoft.com/office/officeart/2005/8/layout/bList2"/>
    <dgm:cxn modelId="{E53D3C85-FABC-4B5A-BD15-64711508A9A5}" type="presOf" srcId="{4CDE0100-C068-4AA5-B39F-FE385BB1241F}" destId="{937DDD1C-664A-4C6C-87DF-10124D9ADE2A}" srcOrd="0" destOrd="0" presId="urn:microsoft.com/office/officeart/2005/8/layout/bList2"/>
    <dgm:cxn modelId="{8CC0C69C-6B07-40D2-9A44-74F6E9E1CE6D}" type="presOf" srcId="{4D0F8A27-E0F9-4AE1-85F7-28586D83A37E}" destId="{63A24FC7-6C85-4B89-914F-CBB4DAD653D5}" srcOrd="1" destOrd="0" presId="urn:microsoft.com/office/officeart/2005/8/layout/bList2"/>
    <dgm:cxn modelId="{F56E40B4-3754-47FB-80E3-31AA1855385B}" type="presOf" srcId="{F27E2BBB-9208-486D-806B-F567AB74BD68}" destId="{9A1EF9FB-777E-435A-B089-767C0A1AA10C}" srcOrd="0" destOrd="0" presId="urn:microsoft.com/office/officeart/2005/8/layout/bList2"/>
    <dgm:cxn modelId="{239C5FC6-0093-4E62-9736-EBBD05FDBB1C}" srcId="{53D74A7C-D518-443F-A349-CA54D2618C68}" destId="{B22E72C3-89C9-48BA-9346-E911CBE32EED}" srcOrd="0" destOrd="0" parTransId="{235478D2-ECDB-49F9-BF9E-61C63E0750A0}" sibTransId="{F27E2BBB-9208-486D-806B-F567AB74BD68}"/>
    <dgm:cxn modelId="{FA918BF0-0B6E-4334-847E-101D54A5860B}" type="presOf" srcId="{B22E72C3-89C9-48BA-9346-E911CBE32EED}" destId="{AFEBE583-9494-4516-9059-159BDA4B2E01}" srcOrd="0" destOrd="0" presId="urn:microsoft.com/office/officeart/2005/8/layout/bList2"/>
    <dgm:cxn modelId="{A62DF8F7-DD58-4035-A2E0-985CB3618EE8}" srcId="{53D74A7C-D518-443F-A349-CA54D2618C68}" destId="{4D0F8A27-E0F9-4AE1-85F7-28586D83A37E}" srcOrd="1" destOrd="0" parTransId="{0B072E93-0063-41D6-809E-6543A96BB815}" sibTransId="{F63A3156-6ACF-42E2-8E5D-6D95142551A6}"/>
    <dgm:cxn modelId="{60A14C32-09AC-40DE-8DC2-D0A763E02876}" type="presParOf" srcId="{1B43B3B4-CC30-4A2F-AE56-D32C88C8CC69}" destId="{E51F815D-B89B-4176-9352-1175E1EF26F5}" srcOrd="0" destOrd="0" presId="urn:microsoft.com/office/officeart/2005/8/layout/bList2"/>
    <dgm:cxn modelId="{EF7C34BD-B635-4723-A488-D0BBEDF886C8}" type="presParOf" srcId="{E51F815D-B89B-4176-9352-1175E1EF26F5}" destId="{49070F3E-23C1-431B-A5F9-7103DE120E86}" srcOrd="0" destOrd="0" presId="urn:microsoft.com/office/officeart/2005/8/layout/bList2"/>
    <dgm:cxn modelId="{A68A0C76-91F8-4F62-ACAA-E52F388286FD}" type="presParOf" srcId="{E51F815D-B89B-4176-9352-1175E1EF26F5}" destId="{AFEBE583-9494-4516-9059-159BDA4B2E01}" srcOrd="1" destOrd="0" presId="urn:microsoft.com/office/officeart/2005/8/layout/bList2"/>
    <dgm:cxn modelId="{311C73AF-2AB7-4B52-8420-267558C26BE1}" type="presParOf" srcId="{E51F815D-B89B-4176-9352-1175E1EF26F5}" destId="{16C91D6B-5C5C-458E-A4F7-16B35CAC9814}" srcOrd="2" destOrd="0" presId="urn:microsoft.com/office/officeart/2005/8/layout/bList2"/>
    <dgm:cxn modelId="{71EACD09-1D0D-42FD-B6C9-3B994D647E2C}" type="presParOf" srcId="{E51F815D-B89B-4176-9352-1175E1EF26F5}" destId="{0085F458-E521-4C72-9EAC-637BFB76B43C}" srcOrd="3" destOrd="0" presId="urn:microsoft.com/office/officeart/2005/8/layout/bList2"/>
    <dgm:cxn modelId="{EBDF0946-23B1-45BA-A6B3-6F3D5788643B}" type="presParOf" srcId="{1B43B3B4-CC30-4A2F-AE56-D32C88C8CC69}" destId="{9A1EF9FB-777E-435A-B089-767C0A1AA10C}" srcOrd="1" destOrd="0" presId="urn:microsoft.com/office/officeart/2005/8/layout/bList2"/>
    <dgm:cxn modelId="{91F11BD0-3DB4-4142-85EC-214E23D36204}" type="presParOf" srcId="{1B43B3B4-CC30-4A2F-AE56-D32C88C8CC69}" destId="{A2150C43-0173-47B1-8C9E-F99A4ABB2A37}" srcOrd="2" destOrd="0" presId="urn:microsoft.com/office/officeart/2005/8/layout/bList2"/>
    <dgm:cxn modelId="{3E0A896E-D8F1-4F86-A600-DB930173D2D1}" type="presParOf" srcId="{A2150C43-0173-47B1-8C9E-F99A4ABB2A37}" destId="{7FD2D83A-E7B1-4271-9677-83DA091B7C76}" srcOrd="0" destOrd="0" presId="urn:microsoft.com/office/officeart/2005/8/layout/bList2"/>
    <dgm:cxn modelId="{AEDB31EA-6AD5-4EEC-B3BB-BC1D77B16B65}" type="presParOf" srcId="{A2150C43-0173-47B1-8C9E-F99A4ABB2A37}" destId="{333B4328-DFFE-4555-9ACD-E8109C5EFCEA}" srcOrd="1" destOrd="0" presId="urn:microsoft.com/office/officeart/2005/8/layout/bList2"/>
    <dgm:cxn modelId="{1B3A2A4F-9C21-4325-9B83-37B227C9893A}" type="presParOf" srcId="{A2150C43-0173-47B1-8C9E-F99A4ABB2A37}" destId="{63A24FC7-6C85-4B89-914F-CBB4DAD653D5}" srcOrd="2" destOrd="0" presId="urn:microsoft.com/office/officeart/2005/8/layout/bList2"/>
    <dgm:cxn modelId="{EAD222C7-FABE-4D05-AAD9-D9269D6BE9D7}" type="presParOf" srcId="{A2150C43-0173-47B1-8C9E-F99A4ABB2A37}" destId="{ECDFE392-84EE-443C-BBB5-D2AB7739EF7D}" srcOrd="3" destOrd="0" presId="urn:microsoft.com/office/officeart/2005/8/layout/bList2"/>
    <dgm:cxn modelId="{FB439ACC-9C09-4300-814D-6215F429706E}" type="presParOf" srcId="{1B43B3B4-CC30-4A2F-AE56-D32C88C8CC69}" destId="{AB3CA28C-0BAB-4EDD-A684-90ADFB1774D7}" srcOrd="3" destOrd="0" presId="urn:microsoft.com/office/officeart/2005/8/layout/bList2"/>
    <dgm:cxn modelId="{CE02D0EB-3D5A-4BE4-AE44-B8B1328A223C}" type="presParOf" srcId="{1B43B3B4-CC30-4A2F-AE56-D32C88C8CC69}" destId="{76A55956-B5F0-4687-BD42-AF95D48F2DB8}" srcOrd="4" destOrd="0" presId="urn:microsoft.com/office/officeart/2005/8/layout/bList2"/>
    <dgm:cxn modelId="{76923E26-5356-4420-82FA-9B32A97F722D}" type="presParOf" srcId="{76A55956-B5F0-4687-BD42-AF95D48F2DB8}" destId="{17A8ED96-9349-42BF-A09D-B0782AB10515}" srcOrd="0" destOrd="0" presId="urn:microsoft.com/office/officeart/2005/8/layout/bList2"/>
    <dgm:cxn modelId="{CD590900-76AC-401B-ACCA-790AA6D89FF2}" type="presParOf" srcId="{76A55956-B5F0-4687-BD42-AF95D48F2DB8}" destId="{937DDD1C-664A-4C6C-87DF-10124D9ADE2A}" srcOrd="1" destOrd="0" presId="urn:microsoft.com/office/officeart/2005/8/layout/bList2"/>
    <dgm:cxn modelId="{AB1C3560-4FBB-4E08-A47E-82CC4FE63234}" type="presParOf" srcId="{76A55956-B5F0-4687-BD42-AF95D48F2DB8}" destId="{F2172ABE-EDBB-4FC8-8501-51AE446DCB32}" srcOrd="2" destOrd="0" presId="urn:microsoft.com/office/officeart/2005/8/layout/bList2"/>
    <dgm:cxn modelId="{6D455A8E-2E99-48AE-A00A-8FBA38060B8A}" type="presParOf" srcId="{76A55956-B5F0-4687-BD42-AF95D48F2DB8}" destId="{CF786AD8-839B-40C1-8AC4-C4502ACC589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916FEC-0A73-46CB-898F-9A71F8D640CA}"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39E75ACE-DA58-4CD7-AF19-A0E1DA7161FB}">
      <dgm:prSet phldrT="[Text]"/>
      <dgm:spPr/>
      <dgm:t>
        <a:bodyPr/>
        <a:lstStyle/>
        <a:p>
          <a:r>
            <a:rPr lang="en-US" dirty="0"/>
            <a:t>Universal</a:t>
          </a:r>
        </a:p>
      </dgm:t>
    </dgm:pt>
    <dgm:pt modelId="{F4756C23-7171-4135-8E26-E9BD86BDA3AC}" type="parTrans" cxnId="{3A58AAAE-EB63-430A-A01E-8E93C007CA50}">
      <dgm:prSet/>
      <dgm:spPr/>
      <dgm:t>
        <a:bodyPr/>
        <a:lstStyle/>
        <a:p>
          <a:endParaRPr lang="en-US"/>
        </a:p>
      </dgm:t>
    </dgm:pt>
    <dgm:pt modelId="{313615B3-3ECE-4420-916B-38A1FDA68333}" type="sibTrans" cxnId="{3A58AAAE-EB63-430A-A01E-8E93C007CA50}">
      <dgm:prSet/>
      <dgm:spPr/>
      <dgm:t>
        <a:bodyPr/>
        <a:lstStyle/>
        <a:p>
          <a:endParaRPr lang="en-US"/>
        </a:p>
      </dgm:t>
    </dgm:pt>
    <dgm:pt modelId="{59D0C258-B508-434E-AE46-A73C12DD879B}">
      <dgm:prSet phldrT="[Text]" phldr="1"/>
      <dgm:spPr/>
      <dgm:t>
        <a:bodyPr/>
        <a:lstStyle/>
        <a:p>
          <a:endParaRPr lang="en-US" dirty="0"/>
        </a:p>
      </dgm:t>
    </dgm:pt>
    <dgm:pt modelId="{B7CB992C-3899-42B3-91A0-04B22A1E5E82}" type="parTrans" cxnId="{CC112DEC-1E62-4EFF-BB83-BD9413CF553A}">
      <dgm:prSet/>
      <dgm:spPr/>
      <dgm:t>
        <a:bodyPr/>
        <a:lstStyle/>
        <a:p>
          <a:endParaRPr lang="en-US"/>
        </a:p>
      </dgm:t>
    </dgm:pt>
    <dgm:pt modelId="{230C9503-12B5-40CF-8022-BE6276799887}" type="sibTrans" cxnId="{CC112DEC-1E62-4EFF-BB83-BD9413CF553A}">
      <dgm:prSet/>
      <dgm:spPr/>
      <dgm:t>
        <a:bodyPr/>
        <a:lstStyle/>
        <a:p>
          <a:endParaRPr lang="en-US"/>
        </a:p>
      </dgm:t>
    </dgm:pt>
    <dgm:pt modelId="{0163908B-0FE2-4198-800A-E1EB0E0AFA50}">
      <dgm:prSet phldrT="[Text]" phldr="1"/>
      <dgm:spPr/>
      <dgm:t>
        <a:bodyPr/>
        <a:lstStyle/>
        <a:p>
          <a:endParaRPr lang="en-US"/>
        </a:p>
      </dgm:t>
    </dgm:pt>
    <dgm:pt modelId="{1BF0D1E8-3EEB-40D4-A417-D5E57F51CF06}" type="parTrans" cxnId="{8D8CEDE8-CB59-474A-8F80-B4C801B11203}">
      <dgm:prSet/>
      <dgm:spPr/>
      <dgm:t>
        <a:bodyPr/>
        <a:lstStyle/>
        <a:p>
          <a:endParaRPr lang="en-US"/>
        </a:p>
      </dgm:t>
    </dgm:pt>
    <dgm:pt modelId="{35A9471B-5362-45C9-BCDF-289A16B2BDCD}" type="sibTrans" cxnId="{8D8CEDE8-CB59-474A-8F80-B4C801B11203}">
      <dgm:prSet/>
      <dgm:spPr/>
      <dgm:t>
        <a:bodyPr/>
        <a:lstStyle/>
        <a:p>
          <a:endParaRPr lang="en-US"/>
        </a:p>
      </dgm:t>
    </dgm:pt>
    <dgm:pt modelId="{95942B07-252E-4A1C-84EC-643F98D4475E}">
      <dgm:prSet phldrT="[Text]"/>
      <dgm:spPr/>
      <dgm:t>
        <a:bodyPr/>
        <a:lstStyle/>
        <a:p>
          <a:r>
            <a:rPr lang="en-US" dirty="0"/>
            <a:t>Targeted</a:t>
          </a:r>
        </a:p>
      </dgm:t>
    </dgm:pt>
    <dgm:pt modelId="{92F95B7A-1CE3-47FB-8366-827DDED61618}" type="parTrans" cxnId="{41624568-D3FF-4076-BEEE-13E2E3496A67}">
      <dgm:prSet/>
      <dgm:spPr/>
      <dgm:t>
        <a:bodyPr/>
        <a:lstStyle/>
        <a:p>
          <a:endParaRPr lang="en-US"/>
        </a:p>
      </dgm:t>
    </dgm:pt>
    <dgm:pt modelId="{381D2915-38A2-46FD-8290-FAC145C38694}" type="sibTrans" cxnId="{41624568-D3FF-4076-BEEE-13E2E3496A67}">
      <dgm:prSet/>
      <dgm:spPr/>
      <dgm:t>
        <a:bodyPr/>
        <a:lstStyle/>
        <a:p>
          <a:endParaRPr lang="en-US"/>
        </a:p>
      </dgm:t>
    </dgm:pt>
    <dgm:pt modelId="{8AA7603F-9CBA-467C-8C2B-A6EBD1F5A972}">
      <dgm:prSet phldrT="[Text]" phldr="1"/>
      <dgm:spPr>
        <a:solidFill>
          <a:schemeClr val="accent1"/>
        </a:solidFill>
      </dgm:spPr>
      <dgm:t>
        <a:bodyPr/>
        <a:lstStyle/>
        <a:p>
          <a:endParaRPr lang="en-US" dirty="0">
            <a:solidFill>
              <a:schemeClr val="tx1"/>
            </a:solidFill>
          </a:endParaRPr>
        </a:p>
      </dgm:t>
    </dgm:pt>
    <dgm:pt modelId="{FFD1A6CA-705C-4891-B759-D62058316518}" type="parTrans" cxnId="{2312FCFB-A9F6-4A2D-BAC8-93B6E9DD5104}">
      <dgm:prSet/>
      <dgm:spPr/>
      <dgm:t>
        <a:bodyPr/>
        <a:lstStyle/>
        <a:p>
          <a:endParaRPr lang="en-US"/>
        </a:p>
      </dgm:t>
    </dgm:pt>
    <dgm:pt modelId="{D628E8B4-EF3A-4181-944C-29C2776AA730}" type="sibTrans" cxnId="{2312FCFB-A9F6-4A2D-BAC8-93B6E9DD5104}">
      <dgm:prSet/>
      <dgm:spPr/>
      <dgm:t>
        <a:bodyPr/>
        <a:lstStyle/>
        <a:p>
          <a:endParaRPr lang="en-US"/>
        </a:p>
      </dgm:t>
    </dgm:pt>
    <dgm:pt modelId="{4281A2DC-8EE3-4D5A-A0A9-7B269A74F42F}">
      <dgm:prSet phldrT="[Text]" phldr="1"/>
      <dgm:spPr>
        <a:solidFill>
          <a:schemeClr val="accent1"/>
        </a:solidFill>
      </dgm:spPr>
      <dgm:t>
        <a:bodyPr/>
        <a:lstStyle/>
        <a:p>
          <a:endParaRPr lang="en-US" dirty="0">
            <a:solidFill>
              <a:schemeClr val="tx1"/>
            </a:solidFill>
          </a:endParaRPr>
        </a:p>
      </dgm:t>
    </dgm:pt>
    <dgm:pt modelId="{C7D52E15-61E1-4419-8F66-BBB7A5B5A507}" type="parTrans" cxnId="{ACEF4187-FB71-4C0C-B72A-C84564728AC3}">
      <dgm:prSet/>
      <dgm:spPr/>
      <dgm:t>
        <a:bodyPr/>
        <a:lstStyle/>
        <a:p>
          <a:endParaRPr lang="en-US"/>
        </a:p>
      </dgm:t>
    </dgm:pt>
    <dgm:pt modelId="{7C601042-BFB7-47D8-A05E-BE089320F20E}" type="sibTrans" cxnId="{ACEF4187-FB71-4C0C-B72A-C84564728AC3}">
      <dgm:prSet/>
      <dgm:spPr/>
      <dgm:t>
        <a:bodyPr/>
        <a:lstStyle/>
        <a:p>
          <a:endParaRPr lang="en-US"/>
        </a:p>
      </dgm:t>
    </dgm:pt>
    <dgm:pt modelId="{44BD061E-F3EF-4316-AF2B-1526F2D60337}">
      <dgm:prSet phldrT="[Text]"/>
      <dgm:spPr/>
      <dgm:t>
        <a:bodyPr/>
        <a:lstStyle/>
        <a:p>
          <a:r>
            <a:rPr lang="en-US" dirty="0"/>
            <a:t>Personalized</a:t>
          </a:r>
        </a:p>
      </dgm:t>
    </dgm:pt>
    <dgm:pt modelId="{33BF2A25-5836-476F-A9AE-66AAD2AA3F3F}" type="parTrans" cxnId="{A93805A9-AFFD-465E-895D-65E756E4393D}">
      <dgm:prSet/>
      <dgm:spPr/>
      <dgm:t>
        <a:bodyPr/>
        <a:lstStyle/>
        <a:p>
          <a:endParaRPr lang="en-US"/>
        </a:p>
      </dgm:t>
    </dgm:pt>
    <dgm:pt modelId="{11D83AE8-F4B7-4903-ACA7-C8A638CE7DCB}" type="sibTrans" cxnId="{A93805A9-AFFD-465E-895D-65E756E4393D}">
      <dgm:prSet/>
      <dgm:spPr/>
      <dgm:t>
        <a:bodyPr/>
        <a:lstStyle/>
        <a:p>
          <a:endParaRPr lang="en-US"/>
        </a:p>
      </dgm:t>
    </dgm:pt>
    <dgm:pt modelId="{71BB37ED-F189-4A1B-9B5E-D639E7886360}">
      <dgm:prSet phldrT="[Text]" phldr="1"/>
      <dgm:spPr>
        <a:solidFill>
          <a:srgbClr val="FFA7A7"/>
        </a:solidFill>
      </dgm:spPr>
      <dgm:t>
        <a:bodyPr/>
        <a:lstStyle/>
        <a:p>
          <a:endParaRPr lang="en-US"/>
        </a:p>
      </dgm:t>
    </dgm:pt>
    <dgm:pt modelId="{47B23E4A-6A42-4565-826D-74049999F8E2}" type="parTrans" cxnId="{FDF829AC-E64D-4926-8992-7523AAE0D63C}">
      <dgm:prSet/>
      <dgm:spPr/>
      <dgm:t>
        <a:bodyPr/>
        <a:lstStyle/>
        <a:p>
          <a:endParaRPr lang="en-US"/>
        </a:p>
      </dgm:t>
    </dgm:pt>
    <dgm:pt modelId="{36C199AE-E4AD-4611-88FB-EFEE74431B6F}" type="sibTrans" cxnId="{FDF829AC-E64D-4926-8992-7523AAE0D63C}">
      <dgm:prSet/>
      <dgm:spPr/>
      <dgm:t>
        <a:bodyPr/>
        <a:lstStyle/>
        <a:p>
          <a:endParaRPr lang="en-US"/>
        </a:p>
      </dgm:t>
    </dgm:pt>
    <dgm:pt modelId="{1BA2CB86-7D42-4049-B934-DB4286F7E844}">
      <dgm:prSet phldrT="[Text]" phldr="1"/>
      <dgm:spPr>
        <a:solidFill>
          <a:srgbClr val="FFA7A7"/>
        </a:solidFill>
      </dgm:spPr>
      <dgm:t>
        <a:bodyPr/>
        <a:lstStyle/>
        <a:p>
          <a:endParaRPr lang="en-US"/>
        </a:p>
      </dgm:t>
    </dgm:pt>
    <dgm:pt modelId="{F3B579DD-9630-481B-89DE-816AE4CF7AD2}" type="parTrans" cxnId="{D0BED67B-E0D2-4322-814F-21C0B27B0A95}">
      <dgm:prSet/>
      <dgm:spPr/>
      <dgm:t>
        <a:bodyPr/>
        <a:lstStyle/>
        <a:p>
          <a:endParaRPr lang="en-US"/>
        </a:p>
      </dgm:t>
    </dgm:pt>
    <dgm:pt modelId="{557B5B4C-82A9-46AA-8F87-2C2133E91D19}" type="sibTrans" cxnId="{D0BED67B-E0D2-4322-814F-21C0B27B0A95}">
      <dgm:prSet/>
      <dgm:spPr/>
      <dgm:t>
        <a:bodyPr/>
        <a:lstStyle/>
        <a:p>
          <a:endParaRPr lang="en-US"/>
        </a:p>
      </dgm:t>
    </dgm:pt>
    <dgm:pt modelId="{2C46FAA9-7689-4160-AF05-1A9F4B663128}" type="pres">
      <dgm:prSet presAssocID="{BE916FEC-0A73-46CB-898F-9A71F8D640CA}" presName="linearFlow" presStyleCnt="0">
        <dgm:presLayoutVars>
          <dgm:dir/>
          <dgm:animLvl val="lvl"/>
          <dgm:resizeHandles/>
        </dgm:presLayoutVars>
      </dgm:prSet>
      <dgm:spPr/>
    </dgm:pt>
    <dgm:pt modelId="{FFE42A0F-722A-4BC7-9C10-2927DC36DBC7}" type="pres">
      <dgm:prSet presAssocID="{39E75ACE-DA58-4CD7-AF19-A0E1DA7161FB}" presName="compositeNode" presStyleCnt="0">
        <dgm:presLayoutVars>
          <dgm:bulletEnabled val="1"/>
        </dgm:presLayoutVars>
      </dgm:prSet>
      <dgm:spPr/>
    </dgm:pt>
    <dgm:pt modelId="{67666E16-A87B-478B-81E8-7FFACDD4AF63}" type="pres">
      <dgm:prSet presAssocID="{39E75ACE-DA58-4CD7-AF19-A0E1DA7161FB}" presName="image" presStyleLbl="fgImgPlace1" presStyleIdx="0" presStyleCnt="3"/>
      <dgm:spPr>
        <a:prstGeom prst="triangle">
          <a:avLst/>
        </a:prstGeom>
        <a:solidFill>
          <a:schemeClr val="accent3"/>
        </a:solidFill>
      </dgm:spPr>
    </dgm:pt>
    <dgm:pt modelId="{8C435118-4316-483D-BD26-3A43D269FA47}" type="pres">
      <dgm:prSet presAssocID="{39E75ACE-DA58-4CD7-AF19-A0E1DA7161FB}" presName="childNode" presStyleLbl="node1" presStyleIdx="0" presStyleCnt="3">
        <dgm:presLayoutVars>
          <dgm:bulletEnabled val="1"/>
        </dgm:presLayoutVars>
      </dgm:prSet>
      <dgm:spPr/>
    </dgm:pt>
    <dgm:pt modelId="{BA310BB9-D440-4E1D-BA53-29CA633355D6}" type="pres">
      <dgm:prSet presAssocID="{39E75ACE-DA58-4CD7-AF19-A0E1DA7161FB}" presName="parentNode" presStyleLbl="revTx" presStyleIdx="0" presStyleCnt="3">
        <dgm:presLayoutVars>
          <dgm:chMax val="0"/>
          <dgm:bulletEnabled val="1"/>
        </dgm:presLayoutVars>
      </dgm:prSet>
      <dgm:spPr/>
    </dgm:pt>
    <dgm:pt modelId="{9100E389-C1EC-414B-9F3F-AE973A49CEB2}" type="pres">
      <dgm:prSet presAssocID="{313615B3-3ECE-4420-916B-38A1FDA68333}" presName="sibTrans" presStyleCnt="0"/>
      <dgm:spPr/>
    </dgm:pt>
    <dgm:pt modelId="{C59695D6-4420-425D-A10A-142B1E76AA63}" type="pres">
      <dgm:prSet presAssocID="{95942B07-252E-4A1C-84EC-643F98D4475E}" presName="compositeNode" presStyleCnt="0">
        <dgm:presLayoutVars>
          <dgm:bulletEnabled val="1"/>
        </dgm:presLayoutVars>
      </dgm:prSet>
      <dgm:spPr/>
    </dgm:pt>
    <dgm:pt modelId="{C706A54F-0068-4296-ACD1-854F27C9F00D}" type="pres">
      <dgm:prSet presAssocID="{95942B07-252E-4A1C-84EC-643F98D4475E}" presName="image" presStyleLbl="fgImgPlace1" presStyleIdx="1" presStyleCnt="3"/>
      <dgm:spPr>
        <a:prstGeom prst="triangle">
          <a:avLst/>
        </a:prstGeom>
        <a:solidFill>
          <a:schemeClr val="accent1">
            <a:lumMod val="60000"/>
            <a:lumOff val="40000"/>
          </a:schemeClr>
        </a:solidFill>
      </dgm:spPr>
    </dgm:pt>
    <dgm:pt modelId="{4A0D2296-618C-4A7F-9A35-81094248A8E5}" type="pres">
      <dgm:prSet presAssocID="{95942B07-252E-4A1C-84EC-643F98D4475E}" presName="childNode" presStyleLbl="node1" presStyleIdx="1" presStyleCnt="3">
        <dgm:presLayoutVars>
          <dgm:bulletEnabled val="1"/>
        </dgm:presLayoutVars>
      </dgm:prSet>
      <dgm:spPr/>
    </dgm:pt>
    <dgm:pt modelId="{B6A7534F-539D-4602-9923-80456E6075F8}" type="pres">
      <dgm:prSet presAssocID="{95942B07-252E-4A1C-84EC-643F98D4475E}" presName="parentNode" presStyleLbl="revTx" presStyleIdx="1" presStyleCnt="3">
        <dgm:presLayoutVars>
          <dgm:chMax val="0"/>
          <dgm:bulletEnabled val="1"/>
        </dgm:presLayoutVars>
      </dgm:prSet>
      <dgm:spPr/>
    </dgm:pt>
    <dgm:pt modelId="{F828469C-45A2-4599-8007-D93540680336}" type="pres">
      <dgm:prSet presAssocID="{381D2915-38A2-46FD-8290-FAC145C38694}" presName="sibTrans" presStyleCnt="0"/>
      <dgm:spPr/>
    </dgm:pt>
    <dgm:pt modelId="{BB4C5B47-69AC-4994-B2CF-0D2CE4E821B3}" type="pres">
      <dgm:prSet presAssocID="{44BD061E-F3EF-4316-AF2B-1526F2D60337}" presName="compositeNode" presStyleCnt="0">
        <dgm:presLayoutVars>
          <dgm:bulletEnabled val="1"/>
        </dgm:presLayoutVars>
      </dgm:prSet>
      <dgm:spPr/>
    </dgm:pt>
    <dgm:pt modelId="{52CE0C88-4434-464F-8704-7E2BE74FDD0B}" type="pres">
      <dgm:prSet presAssocID="{44BD061E-F3EF-4316-AF2B-1526F2D60337}" presName="image" presStyleLbl="fgImgPlace1" presStyleIdx="2" presStyleCnt="3"/>
      <dgm:spPr>
        <a:prstGeom prst="triangle">
          <a:avLst/>
        </a:prstGeom>
        <a:solidFill>
          <a:srgbClr val="F0D4D1"/>
        </a:solidFill>
      </dgm:spPr>
    </dgm:pt>
    <dgm:pt modelId="{573CC0E8-C50C-4A57-954C-0AC91665B99B}" type="pres">
      <dgm:prSet presAssocID="{44BD061E-F3EF-4316-AF2B-1526F2D60337}" presName="childNode" presStyleLbl="node1" presStyleIdx="2" presStyleCnt="3">
        <dgm:presLayoutVars>
          <dgm:bulletEnabled val="1"/>
        </dgm:presLayoutVars>
      </dgm:prSet>
      <dgm:spPr/>
    </dgm:pt>
    <dgm:pt modelId="{BCE068E7-F9CA-4550-A587-30B6A50F75A9}" type="pres">
      <dgm:prSet presAssocID="{44BD061E-F3EF-4316-AF2B-1526F2D60337}" presName="parentNode" presStyleLbl="revTx" presStyleIdx="2" presStyleCnt="3">
        <dgm:presLayoutVars>
          <dgm:chMax val="0"/>
          <dgm:bulletEnabled val="1"/>
        </dgm:presLayoutVars>
      </dgm:prSet>
      <dgm:spPr/>
    </dgm:pt>
  </dgm:ptLst>
  <dgm:cxnLst>
    <dgm:cxn modelId="{11451F0F-392D-4BD4-89C5-1D338A01F6A8}" type="presOf" srcId="{59D0C258-B508-434E-AE46-A73C12DD879B}" destId="{8C435118-4316-483D-BD26-3A43D269FA47}" srcOrd="0" destOrd="0" presId="urn:microsoft.com/office/officeart/2005/8/layout/hList2"/>
    <dgm:cxn modelId="{E730F026-5417-4BBF-8232-EB92CBF762C7}" type="presOf" srcId="{0163908B-0FE2-4198-800A-E1EB0E0AFA50}" destId="{8C435118-4316-483D-BD26-3A43D269FA47}" srcOrd="0" destOrd="1" presId="urn:microsoft.com/office/officeart/2005/8/layout/hList2"/>
    <dgm:cxn modelId="{5E391639-F189-444B-9542-055F210602FC}" type="presOf" srcId="{44BD061E-F3EF-4316-AF2B-1526F2D60337}" destId="{BCE068E7-F9CA-4550-A587-30B6A50F75A9}" srcOrd="0" destOrd="0" presId="urn:microsoft.com/office/officeart/2005/8/layout/hList2"/>
    <dgm:cxn modelId="{0B64B562-7256-4E29-BBAC-0A40C38BFAF0}" type="presOf" srcId="{1BA2CB86-7D42-4049-B934-DB4286F7E844}" destId="{573CC0E8-C50C-4A57-954C-0AC91665B99B}" srcOrd="0" destOrd="1" presId="urn:microsoft.com/office/officeart/2005/8/layout/hList2"/>
    <dgm:cxn modelId="{5A407B46-A434-420B-83A7-81BA757BB415}" type="presOf" srcId="{71BB37ED-F189-4A1B-9B5E-D639E7886360}" destId="{573CC0E8-C50C-4A57-954C-0AC91665B99B}" srcOrd="0" destOrd="0" presId="urn:microsoft.com/office/officeart/2005/8/layout/hList2"/>
    <dgm:cxn modelId="{41624568-D3FF-4076-BEEE-13E2E3496A67}" srcId="{BE916FEC-0A73-46CB-898F-9A71F8D640CA}" destId="{95942B07-252E-4A1C-84EC-643F98D4475E}" srcOrd="1" destOrd="0" parTransId="{92F95B7A-1CE3-47FB-8366-827DDED61618}" sibTransId="{381D2915-38A2-46FD-8290-FAC145C38694}"/>
    <dgm:cxn modelId="{8F63AC50-6132-4BD7-97F5-F0E5C1ED7754}" type="presOf" srcId="{39E75ACE-DA58-4CD7-AF19-A0E1DA7161FB}" destId="{BA310BB9-D440-4E1D-BA53-29CA633355D6}" srcOrd="0" destOrd="0" presId="urn:microsoft.com/office/officeart/2005/8/layout/hList2"/>
    <dgm:cxn modelId="{D0BED67B-E0D2-4322-814F-21C0B27B0A95}" srcId="{44BD061E-F3EF-4316-AF2B-1526F2D60337}" destId="{1BA2CB86-7D42-4049-B934-DB4286F7E844}" srcOrd="1" destOrd="0" parTransId="{F3B579DD-9630-481B-89DE-816AE4CF7AD2}" sibTransId="{557B5B4C-82A9-46AA-8F87-2C2133E91D19}"/>
    <dgm:cxn modelId="{ACEF4187-FB71-4C0C-B72A-C84564728AC3}" srcId="{95942B07-252E-4A1C-84EC-643F98D4475E}" destId="{4281A2DC-8EE3-4D5A-A0A9-7B269A74F42F}" srcOrd="1" destOrd="0" parTransId="{C7D52E15-61E1-4419-8F66-BBB7A5B5A507}" sibTransId="{7C601042-BFB7-47D8-A05E-BE089320F20E}"/>
    <dgm:cxn modelId="{440A2389-B3E1-4081-ADD3-F1C0DFFA6B10}" type="presOf" srcId="{8AA7603F-9CBA-467C-8C2B-A6EBD1F5A972}" destId="{4A0D2296-618C-4A7F-9A35-81094248A8E5}" srcOrd="0" destOrd="0" presId="urn:microsoft.com/office/officeart/2005/8/layout/hList2"/>
    <dgm:cxn modelId="{08EE3693-0813-42C6-A90C-DDCA461F8162}" type="presOf" srcId="{BE916FEC-0A73-46CB-898F-9A71F8D640CA}" destId="{2C46FAA9-7689-4160-AF05-1A9F4B663128}" srcOrd="0" destOrd="0" presId="urn:microsoft.com/office/officeart/2005/8/layout/hList2"/>
    <dgm:cxn modelId="{A93805A9-AFFD-465E-895D-65E756E4393D}" srcId="{BE916FEC-0A73-46CB-898F-9A71F8D640CA}" destId="{44BD061E-F3EF-4316-AF2B-1526F2D60337}" srcOrd="2" destOrd="0" parTransId="{33BF2A25-5836-476F-A9AE-66AAD2AA3F3F}" sibTransId="{11D83AE8-F4B7-4903-ACA7-C8A638CE7DCB}"/>
    <dgm:cxn modelId="{FDF829AC-E64D-4926-8992-7523AAE0D63C}" srcId="{44BD061E-F3EF-4316-AF2B-1526F2D60337}" destId="{71BB37ED-F189-4A1B-9B5E-D639E7886360}" srcOrd="0" destOrd="0" parTransId="{47B23E4A-6A42-4565-826D-74049999F8E2}" sibTransId="{36C199AE-E4AD-4611-88FB-EFEE74431B6F}"/>
    <dgm:cxn modelId="{3A58AAAE-EB63-430A-A01E-8E93C007CA50}" srcId="{BE916FEC-0A73-46CB-898F-9A71F8D640CA}" destId="{39E75ACE-DA58-4CD7-AF19-A0E1DA7161FB}" srcOrd="0" destOrd="0" parTransId="{F4756C23-7171-4135-8E26-E9BD86BDA3AC}" sibTransId="{313615B3-3ECE-4420-916B-38A1FDA68333}"/>
    <dgm:cxn modelId="{C78C62B8-FCBB-4766-BC3D-3C9AB1EC9AD8}" type="presOf" srcId="{95942B07-252E-4A1C-84EC-643F98D4475E}" destId="{B6A7534F-539D-4602-9923-80456E6075F8}" srcOrd="0" destOrd="0" presId="urn:microsoft.com/office/officeart/2005/8/layout/hList2"/>
    <dgm:cxn modelId="{8D8CEDE8-CB59-474A-8F80-B4C801B11203}" srcId="{39E75ACE-DA58-4CD7-AF19-A0E1DA7161FB}" destId="{0163908B-0FE2-4198-800A-E1EB0E0AFA50}" srcOrd="1" destOrd="0" parTransId="{1BF0D1E8-3EEB-40D4-A417-D5E57F51CF06}" sibTransId="{35A9471B-5362-45C9-BCDF-289A16B2BDCD}"/>
    <dgm:cxn modelId="{F8253FE9-57C3-4056-AF0E-A1311044AF5D}" type="presOf" srcId="{4281A2DC-8EE3-4D5A-A0A9-7B269A74F42F}" destId="{4A0D2296-618C-4A7F-9A35-81094248A8E5}" srcOrd="0" destOrd="1" presId="urn:microsoft.com/office/officeart/2005/8/layout/hList2"/>
    <dgm:cxn modelId="{CC112DEC-1E62-4EFF-BB83-BD9413CF553A}" srcId="{39E75ACE-DA58-4CD7-AF19-A0E1DA7161FB}" destId="{59D0C258-B508-434E-AE46-A73C12DD879B}" srcOrd="0" destOrd="0" parTransId="{B7CB992C-3899-42B3-91A0-04B22A1E5E82}" sibTransId="{230C9503-12B5-40CF-8022-BE6276799887}"/>
    <dgm:cxn modelId="{2312FCFB-A9F6-4A2D-BAC8-93B6E9DD5104}" srcId="{95942B07-252E-4A1C-84EC-643F98D4475E}" destId="{8AA7603F-9CBA-467C-8C2B-A6EBD1F5A972}" srcOrd="0" destOrd="0" parTransId="{FFD1A6CA-705C-4891-B759-D62058316518}" sibTransId="{D628E8B4-EF3A-4181-944C-29C2776AA730}"/>
    <dgm:cxn modelId="{93147337-EE5B-419A-BA9C-812B7BFB60B6}" type="presParOf" srcId="{2C46FAA9-7689-4160-AF05-1A9F4B663128}" destId="{FFE42A0F-722A-4BC7-9C10-2927DC36DBC7}" srcOrd="0" destOrd="0" presId="urn:microsoft.com/office/officeart/2005/8/layout/hList2"/>
    <dgm:cxn modelId="{20CF491A-887C-4221-B31E-5BB70399A63B}" type="presParOf" srcId="{FFE42A0F-722A-4BC7-9C10-2927DC36DBC7}" destId="{67666E16-A87B-478B-81E8-7FFACDD4AF63}" srcOrd="0" destOrd="0" presId="urn:microsoft.com/office/officeart/2005/8/layout/hList2"/>
    <dgm:cxn modelId="{966405E2-256F-48A6-90D2-B08232642C4E}" type="presParOf" srcId="{FFE42A0F-722A-4BC7-9C10-2927DC36DBC7}" destId="{8C435118-4316-483D-BD26-3A43D269FA47}" srcOrd="1" destOrd="0" presId="urn:microsoft.com/office/officeart/2005/8/layout/hList2"/>
    <dgm:cxn modelId="{EE2EFBD4-E81A-44CB-A2F4-3270CD307173}" type="presParOf" srcId="{FFE42A0F-722A-4BC7-9C10-2927DC36DBC7}" destId="{BA310BB9-D440-4E1D-BA53-29CA633355D6}" srcOrd="2" destOrd="0" presId="urn:microsoft.com/office/officeart/2005/8/layout/hList2"/>
    <dgm:cxn modelId="{67A5524E-1BD6-48F2-8887-777F08174338}" type="presParOf" srcId="{2C46FAA9-7689-4160-AF05-1A9F4B663128}" destId="{9100E389-C1EC-414B-9F3F-AE973A49CEB2}" srcOrd="1" destOrd="0" presId="urn:microsoft.com/office/officeart/2005/8/layout/hList2"/>
    <dgm:cxn modelId="{418B6FAD-D821-443C-882A-7818D8BC1962}" type="presParOf" srcId="{2C46FAA9-7689-4160-AF05-1A9F4B663128}" destId="{C59695D6-4420-425D-A10A-142B1E76AA63}" srcOrd="2" destOrd="0" presId="urn:microsoft.com/office/officeart/2005/8/layout/hList2"/>
    <dgm:cxn modelId="{9AE035B0-C25C-43D6-8F2B-49CD69A3CCA5}" type="presParOf" srcId="{C59695D6-4420-425D-A10A-142B1E76AA63}" destId="{C706A54F-0068-4296-ACD1-854F27C9F00D}" srcOrd="0" destOrd="0" presId="urn:microsoft.com/office/officeart/2005/8/layout/hList2"/>
    <dgm:cxn modelId="{4A16E0D7-C261-4B0D-B3F1-EFA9F639710E}" type="presParOf" srcId="{C59695D6-4420-425D-A10A-142B1E76AA63}" destId="{4A0D2296-618C-4A7F-9A35-81094248A8E5}" srcOrd="1" destOrd="0" presId="urn:microsoft.com/office/officeart/2005/8/layout/hList2"/>
    <dgm:cxn modelId="{E1BAF712-666A-4E61-8FD8-36011686205D}" type="presParOf" srcId="{C59695D6-4420-425D-A10A-142B1E76AA63}" destId="{B6A7534F-539D-4602-9923-80456E6075F8}" srcOrd="2" destOrd="0" presId="urn:microsoft.com/office/officeart/2005/8/layout/hList2"/>
    <dgm:cxn modelId="{C76E199B-04B1-4EFB-888C-D1DC2D007AC9}" type="presParOf" srcId="{2C46FAA9-7689-4160-AF05-1A9F4B663128}" destId="{F828469C-45A2-4599-8007-D93540680336}" srcOrd="3" destOrd="0" presId="urn:microsoft.com/office/officeart/2005/8/layout/hList2"/>
    <dgm:cxn modelId="{920F87CA-60BC-472A-BAF9-E4447BE2B4D6}" type="presParOf" srcId="{2C46FAA9-7689-4160-AF05-1A9F4B663128}" destId="{BB4C5B47-69AC-4994-B2CF-0D2CE4E821B3}" srcOrd="4" destOrd="0" presId="urn:microsoft.com/office/officeart/2005/8/layout/hList2"/>
    <dgm:cxn modelId="{E06B6316-55CF-4EF4-A790-20DEBF0F03C5}" type="presParOf" srcId="{BB4C5B47-69AC-4994-B2CF-0D2CE4E821B3}" destId="{52CE0C88-4434-464F-8704-7E2BE74FDD0B}" srcOrd="0" destOrd="0" presId="urn:microsoft.com/office/officeart/2005/8/layout/hList2"/>
    <dgm:cxn modelId="{967EB811-60AB-4A3F-8E5A-E80CC8FDA3A8}" type="presParOf" srcId="{BB4C5B47-69AC-4994-B2CF-0D2CE4E821B3}" destId="{573CC0E8-C50C-4A57-954C-0AC91665B99B}" srcOrd="1" destOrd="0" presId="urn:microsoft.com/office/officeart/2005/8/layout/hList2"/>
    <dgm:cxn modelId="{E48D23ED-E0EB-4942-B6FC-3BDD4809ED6A}" type="presParOf" srcId="{BB4C5B47-69AC-4994-B2CF-0D2CE4E821B3}" destId="{BCE068E7-F9CA-4550-A587-30B6A50F75A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A2B0B-131C-4C3B-8BE3-E087BAFBEF5E}" type="doc">
      <dgm:prSet loTypeId="urn:microsoft.com/office/officeart/2008/layout/PictureAccentBlocks" loCatId="picture" qsTypeId="urn:microsoft.com/office/officeart/2005/8/quickstyle/simple1" qsCatId="simple" csTypeId="urn:microsoft.com/office/officeart/2005/8/colors/colorful1" csCatId="colorful" phldr="0"/>
      <dgm:spPr/>
      <dgm:t>
        <a:bodyPr/>
        <a:lstStyle/>
        <a:p>
          <a:endParaRPr lang="en-US"/>
        </a:p>
      </dgm:t>
    </dgm:pt>
    <dgm:pt modelId="{F2547398-905B-49E3-BE4B-5CBCD3581854}">
      <dgm:prSet phldrT="[Text]" phldr="1"/>
      <dgm:spPr/>
      <dgm:t>
        <a:bodyPr/>
        <a:lstStyle/>
        <a:p>
          <a:endParaRPr lang="en-US"/>
        </a:p>
      </dgm:t>
    </dgm:pt>
    <dgm:pt modelId="{4072B4A6-57A4-40FE-969B-9C4653A799BA}" type="parTrans" cxnId="{8F458B7D-49AD-47D1-9C12-B4D377CB75E2}">
      <dgm:prSet/>
      <dgm:spPr/>
      <dgm:t>
        <a:bodyPr/>
        <a:lstStyle/>
        <a:p>
          <a:endParaRPr lang="en-US"/>
        </a:p>
      </dgm:t>
    </dgm:pt>
    <dgm:pt modelId="{ADE94D6B-6149-40B4-98CE-B69AC71BC644}" type="sibTrans" cxnId="{8F458B7D-49AD-47D1-9C12-B4D377CB75E2}">
      <dgm:prSet/>
      <dgm:spPr/>
      <dgm:t>
        <a:bodyPr/>
        <a:lstStyle/>
        <a:p>
          <a:endParaRPr lang="en-US"/>
        </a:p>
      </dgm:t>
    </dgm:pt>
    <dgm:pt modelId="{EABD1D36-3718-41FD-8F97-C07FB7256B93}">
      <dgm:prSet phldrT="[Text]" phldr="1"/>
      <dgm:spPr/>
      <dgm:t>
        <a:bodyPr/>
        <a:lstStyle/>
        <a:p>
          <a:endParaRPr lang="en-US"/>
        </a:p>
      </dgm:t>
    </dgm:pt>
    <dgm:pt modelId="{33B7F892-0787-4A41-9DD6-A4DCD6CDD7A5}" type="parTrans" cxnId="{8DC5983A-1BA3-4519-BCA3-11C8BD104BFE}">
      <dgm:prSet/>
      <dgm:spPr/>
      <dgm:t>
        <a:bodyPr/>
        <a:lstStyle/>
        <a:p>
          <a:endParaRPr lang="en-US"/>
        </a:p>
      </dgm:t>
    </dgm:pt>
    <dgm:pt modelId="{F827AA8B-7D27-4BB8-ACA7-824C87625057}" type="sibTrans" cxnId="{8DC5983A-1BA3-4519-BCA3-11C8BD104BFE}">
      <dgm:prSet/>
      <dgm:spPr/>
      <dgm:t>
        <a:bodyPr/>
        <a:lstStyle/>
        <a:p>
          <a:endParaRPr lang="en-US"/>
        </a:p>
      </dgm:t>
    </dgm:pt>
    <dgm:pt modelId="{6B978B2B-C113-4030-98EB-34765753825D}">
      <dgm:prSet phldrT="[Text]" phldr="1"/>
      <dgm:spPr/>
      <dgm:t>
        <a:bodyPr/>
        <a:lstStyle/>
        <a:p>
          <a:endParaRPr lang="en-US"/>
        </a:p>
      </dgm:t>
    </dgm:pt>
    <dgm:pt modelId="{5782B4E5-AC8E-4B52-95AD-8DEA1F1071D8}" type="parTrans" cxnId="{BEAAEC60-F6C9-4B1C-8580-5A2E4156AE16}">
      <dgm:prSet/>
      <dgm:spPr/>
      <dgm:t>
        <a:bodyPr/>
        <a:lstStyle/>
        <a:p>
          <a:endParaRPr lang="en-US"/>
        </a:p>
      </dgm:t>
    </dgm:pt>
    <dgm:pt modelId="{2FFEE1E2-BB14-471C-B40D-C6DB6BC19055}" type="sibTrans" cxnId="{BEAAEC60-F6C9-4B1C-8580-5A2E4156AE16}">
      <dgm:prSet/>
      <dgm:spPr/>
      <dgm:t>
        <a:bodyPr/>
        <a:lstStyle/>
        <a:p>
          <a:endParaRPr lang="en-US"/>
        </a:p>
      </dgm:t>
    </dgm:pt>
    <dgm:pt modelId="{A7691F0D-C65B-46E2-BD13-AD1A7C689366}" type="pres">
      <dgm:prSet presAssocID="{844A2B0B-131C-4C3B-8BE3-E087BAFBEF5E}" presName="Name0" presStyleCnt="0">
        <dgm:presLayoutVars>
          <dgm:dir/>
        </dgm:presLayoutVars>
      </dgm:prSet>
      <dgm:spPr/>
    </dgm:pt>
    <dgm:pt modelId="{83133CDF-8E96-414D-803F-F651BE53211A}" type="pres">
      <dgm:prSet presAssocID="{F2547398-905B-49E3-BE4B-5CBCD3581854}" presName="composite" presStyleCnt="0"/>
      <dgm:spPr/>
    </dgm:pt>
    <dgm:pt modelId="{1E3E8B95-0F07-4E3F-ADCB-A6D1445FF9F2}" type="pres">
      <dgm:prSet presAssocID="{F2547398-905B-49E3-BE4B-5CBCD3581854}" presName="Image" presStyleLbl="alignNode1" presStyleIdx="0" presStyleCnt="3"/>
      <dgm:spPr/>
    </dgm:pt>
    <dgm:pt modelId="{544AE365-0E7B-4888-A2FB-188E72B34DF4}" type="pres">
      <dgm:prSet presAssocID="{F2547398-905B-49E3-BE4B-5CBCD3581854}" presName="Parent" presStyleLbl="revTx" presStyleIdx="0" presStyleCnt="3">
        <dgm:presLayoutVars>
          <dgm:bulletEnabled val="1"/>
        </dgm:presLayoutVars>
      </dgm:prSet>
      <dgm:spPr/>
    </dgm:pt>
    <dgm:pt modelId="{9325C412-1658-4DCC-A18E-00E6EF908D88}" type="pres">
      <dgm:prSet presAssocID="{ADE94D6B-6149-40B4-98CE-B69AC71BC644}" presName="sibTrans" presStyleCnt="0"/>
      <dgm:spPr/>
    </dgm:pt>
    <dgm:pt modelId="{AD3ED797-D954-439B-A007-A1FFC7C3A598}" type="pres">
      <dgm:prSet presAssocID="{EABD1D36-3718-41FD-8F97-C07FB7256B93}" presName="composite" presStyleCnt="0"/>
      <dgm:spPr/>
    </dgm:pt>
    <dgm:pt modelId="{36AD8793-0609-4FE0-A1D9-92B3D584ABE1}" type="pres">
      <dgm:prSet presAssocID="{EABD1D36-3718-41FD-8F97-C07FB7256B93}" presName="Image" presStyleLbl="alignNode1" presStyleIdx="1" presStyleCnt="3"/>
      <dgm:spPr/>
    </dgm:pt>
    <dgm:pt modelId="{DAE8AF38-5888-4574-8842-BB2D05A5BB9E}" type="pres">
      <dgm:prSet presAssocID="{EABD1D36-3718-41FD-8F97-C07FB7256B93}" presName="Parent" presStyleLbl="revTx" presStyleIdx="1" presStyleCnt="3">
        <dgm:presLayoutVars>
          <dgm:bulletEnabled val="1"/>
        </dgm:presLayoutVars>
      </dgm:prSet>
      <dgm:spPr/>
    </dgm:pt>
    <dgm:pt modelId="{EBECBFDE-7364-4E1E-901F-89602ED70CEA}" type="pres">
      <dgm:prSet presAssocID="{F827AA8B-7D27-4BB8-ACA7-824C87625057}" presName="sibTrans" presStyleCnt="0"/>
      <dgm:spPr/>
    </dgm:pt>
    <dgm:pt modelId="{B614D355-26DA-498B-B91F-37DC711F761E}" type="pres">
      <dgm:prSet presAssocID="{6B978B2B-C113-4030-98EB-34765753825D}" presName="composite" presStyleCnt="0"/>
      <dgm:spPr/>
    </dgm:pt>
    <dgm:pt modelId="{E14C3016-ED23-43C2-AF67-F108C388F654}" type="pres">
      <dgm:prSet presAssocID="{6B978B2B-C113-4030-98EB-34765753825D}" presName="Image" presStyleLbl="alignNode1" presStyleIdx="2" presStyleCnt="3"/>
      <dgm:spPr/>
    </dgm:pt>
    <dgm:pt modelId="{9F068523-12B7-4C17-B26F-D47E3F52B95E}" type="pres">
      <dgm:prSet presAssocID="{6B978B2B-C113-4030-98EB-34765753825D}" presName="Parent" presStyleLbl="revTx" presStyleIdx="2" presStyleCnt="3">
        <dgm:presLayoutVars>
          <dgm:bulletEnabled val="1"/>
        </dgm:presLayoutVars>
      </dgm:prSet>
      <dgm:spPr/>
    </dgm:pt>
  </dgm:ptLst>
  <dgm:cxnLst>
    <dgm:cxn modelId="{4E863212-4E39-4892-BC67-335595E177A3}" type="presOf" srcId="{844A2B0B-131C-4C3B-8BE3-E087BAFBEF5E}" destId="{A7691F0D-C65B-46E2-BD13-AD1A7C689366}" srcOrd="0" destOrd="0" presId="urn:microsoft.com/office/officeart/2008/layout/PictureAccentBlocks"/>
    <dgm:cxn modelId="{D5648F2E-C0E6-4449-B48E-8BD53B370E9A}" type="presOf" srcId="{6B978B2B-C113-4030-98EB-34765753825D}" destId="{9F068523-12B7-4C17-B26F-D47E3F52B95E}" srcOrd="0" destOrd="0" presId="urn:microsoft.com/office/officeart/2008/layout/PictureAccentBlocks"/>
    <dgm:cxn modelId="{8DC5983A-1BA3-4519-BCA3-11C8BD104BFE}" srcId="{844A2B0B-131C-4C3B-8BE3-E087BAFBEF5E}" destId="{EABD1D36-3718-41FD-8F97-C07FB7256B93}" srcOrd="1" destOrd="0" parTransId="{33B7F892-0787-4A41-9DD6-A4DCD6CDD7A5}" sibTransId="{F827AA8B-7D27-4BB8-ACA7-824C87625057}"/>
    <dgm:cxn modelId="{BEAAEC60-F6C9-4B1C-8580-5A2E4156AE16}" srcId="{844A2B0B-131C-4C3B-8BE3-E087BAFBEF5E}" destId="{6B978B2B-C113-4030-98EB-34765753825D}" srcOrd="2" destOrd="0" parTransId="{5782B4E5-AC8E-4B52-95AD-8DEA1F1071D8}" sibTransId="{2FFEE1E2-BB14-471C-B40D-C6DB6BC19055}"/>
    <dgm:cxn modelId="{3DA81061-D681-4A14-976A-185AF8706B95}" type="presOf" srcId="{EABD1D36-3718-41FD-8F97-C07FB7256B93}" destId="{DAE8AF38-5888-4574-8842-BB2D05A5BB9E}" srcOrd="0" destOrd="0" presId="urn:microsoft.com/office/officeart/2008/layout/PictureAccentBlocks"/>
    <dgm:cxn modelId="{1089EE7C-7198-48B0-AD7B-B143AB3A5498}" type="presOf" srcId="{F2547398-905B-49E3-BE4B-5CBCD3581854}" destId="{544AE365-0E7B-4888-A2FB-188E72B34DF4}" srcOrd="0" destOrd="0" presId="urn:microsoft.com/office/officeart/2008/layout/PictureAccentBlocks"/>
    <dgm:cxn modelId="{8F458B7D-49AD-47D1-9C12-B4D377CB75E2}" srcId="{844A2B0B-131C-4C3B-8BE3-E087BAFBEF5E}" destId="{F2547398-905B-49E3-BE4B-5CBCD3581854}" srcOrd="0" destOrd="0" parTransId="{4072B4A6-57A4-40FE-969B-9C4653A799BA}" sibTransId="{ADE94D6B-6149-40B4-98CE-B69AC71BC644}"/>
    <dgm:cxn modelId="{A4E284D8-0283-4153-BE41-C0787C691067}" type="presParOf" srcId="{A7691F0D-C65B-46E2-BD13-AD1A7C689366}" destId="{83133CDF-8E96-414D-803F-F651BE53211A}" srcOrd="0" destOrd="0" presId="urn:microsoft.com/office/officeart/2008/layout/PictureAccentBlocks"/>
    <dgm:cxn modelId="{8D40E268-8395-425D-A05B-F17E43D14247}" type="presParOf" srcId="{83133CDF-8E96-414D-803F-F651BE53211A}" destId="{1E3E8B95-0F07-4E3F-ADCB-A6D1445FF9F2}" srcOrd="0" destOrd="0" presId="urn:microsoft.com/office/officeart/2008/layout/PictureAccentBlocks"/>
    <dgm:cxn modelId="{F34160AB-C03F-42A6-910B-AA0F775DB037}" type="presParOf" srcId="{83133CDF-8E96-414D-803F-F651BE53211A}" destId="{544AE365-0E7B-4888-A2FB-188E72B34DF4}" srcOrd="1" destOrd="0" presId="urn:microsoft.com/office/officeart/2008/layout/PictureAccentBlocks"/>
    <dgm:cxn modelId="{1481214F-BABF-4197-984B-D26990DF7CA9}" type="presParOf" srcId="{A7691F0D-C65B-46E2-BD13-AD1A7C689366}" destId="{9325C412-1658-4DCC-A18E-00E6EF908D88}" srcOrd="1" destOrd="0" presId="urn:microsoft.com/office/officeart/2008/layout/PictureAccentBlocks"/>
    <dgm:cxn modelId="{F2FA66AB-3F17-4489-BE2A-F5BDC5CA2C59}" type="presParOf" srcId="{A7691F0D-C65B-46E2-BD13-AD1A7C689366}" destId="{AD3ED797-D954-439B-A007-A1FFC7C3A598}" srcOrd="2" destOrd="0" presId="urn:microsoft.com/office/officeart/2008/layout/PictureAccentBlocks"/>
    <dgm:cxn modelId="{AF691F8D-6212-43D4-B6CC-FA2CF3547520}" type="presParOf" srcId="{AD3ED797-D954-439B-A007-A1FFC7C3A598}" destId="{36AD8793-0609-4FE0-A1D9-92B3D584ABE1}" srcOrd="0" destOrd="0" presId="urn:microsoft.com/office/officeart/2008/layout/PictureAccentBlocks"/>
    <dgm:cxn modelId="{EE621A92-D03B-406A-ABF9-1ED18746A100}" type="presParOf" srcId="{AD3ED797-D954-439B-A007-A1FFC7C3A598}" destId="{DAE8AF38-5888-4574-8842-BB2D05A5BB9E}" srcOrd="1" destOrd="0" presId="urn:microsoft.com/office/officeart/2008/layout/PictureAccentBlocks"/>
    <dgm:cxn modelId="{E6B100C7-6133-46B9-8D3F-FC0AFDAE4D0E}" type="presParOf" srcId="{A7691F0D-C65B-46E2-BD13-AD1A7C689366}" destId="{EBECBFDE-7364-4E1E-901F-89602ED70CEA}" srcOrd="3" destOrd="0" presId="urn:microsoft.com/office/officeart/2008/layout/PictureAccentBlocks"/>
    <dgm:cxn modelId="{9DE33C19-94E7-4FFA-98EA-BAA147193B5C}" type="presParOf" srcId="{A7691F0D-C65B-46E2-BD13-AD1A7C689366}" destId="{B614D355-26DA-498B-B91F-37DC711F761E}" srcOrd="4" destOrd="0" presId="urn:microsoft.com/office/officeart/2008/layout/PictureAccentBlocks"/>
    <dgm:cxn modelId="{48EC4B6E-0C27-48DF-AB26-F46E6E0BC328}" type="presParOf" srcId="{B614D355-26DA-498B-B91F-37DC711F761E}" destId="{E14C3016-ED23-43C2-AF67-F108C388F654}" srcOrd="0" destOrd="0" presId="urn:microsoft.com/office/officeart/2008/layout/PictureAccentBlocks"/>
    <dgm:cxn modelId="{3D856D66-E826-4F84-8B34-B2DBC2BA5BF2}" type="presParOf" srcId="{B614D355-26DA-498B-B91F-37DC711F761E}" destId="{9F068523-12B7-4C17-B26F-D47E3F52B95E}"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F42A5-160E-4AE6-BBF6-B076A4D3855B}">
      <dsp:nvSpPr>
        <dsp:cNvPr id="0" name=""/>
        <dsp:cNvSpPr/>
      </dsp:nvSpPr>
      <dsp:spPr>
        <a:xfrm>
          <a:off x="-4963726" y="-760565"/>
          <a:ext cx="5911625" cy="5911625"/>
        </a:xfrm>
        <a:prstGeom prst="blockArc">
          <a:avLst>
            <a:gd name="adj1" fmla="val 18900000"/>
            <a:gd name="adj2" fmla="val 2700000"/>
            <a:gd name="adj3" fmla="val 36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F1EF8-B284-4336-AC1D-820CD5AEA4AB}">
      <dsp:nvSpPr>
        <dsp:cNvPr id="0" name=""/>
        <dsp:cNvSpPr/>
      </dsp:nvSpPr>
      <dsp:spPr>
        <a:xfrm>
          <a:off x="609646" y="439049"/>
          <a:ext cx="7458010" cy="8780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6991"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Growth mindset</a:t>
          </a:r>
        </a:p>
      </dsp:txBody>
      <dsp:txXfrm>
        <a:off x="609646" y="439049"/>
        <a:ext cx="7458010" cy="878099"/>
      </dsp:txXfrm>
    </dsp:sp>
    <dsp:sp modelId="{1ADB0F7C-9A0E-43ED-991A-4D70D9627E2A}">
      <dsp:nvSpPr>
        <dsp:cNvPr id="0" name=""/>
        <dsp:cNvSpPr/>
      </dsp:nvSpPr>
      <dsp:spPr>
        <a:xfrm>
          <a:off x="60834" y="329287"/>
          <a:ext cx="1097623" cy="1097623"/>
        </a:xfrm>
        <a:prstGeom prst="ellipse">
          <a:avLst/>
        </a:prstGeom>
        <a:blipFill rotWithShape="0">
          <a:blip xmlns:r="http://schemas.openxmlformats.org/officeDocument/2006/relationships" r:embed="rId1">
            <a:duotone>
              <a:schemeClr val="accent3">
                <a:shade val="45000"/>
                <a:satMod val="135000"/>
              </a:schemeClr>
              <a:prstClr val="white"/>
            </a:duotone>
          </a:blip>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4FB886-9A87-4CBB-A609-F7CC52B4E27A}">
      <dsp:nvSpPr>
        <dsp:cNvPr id="0" name=""/>
        <dsp:cNvSpPr/>
      </dsp:nvSpPr>
      <dsp:spPr>
        <a:xfrm>
          <a:off x="928835" y="1756198"/>
          <a:ext cx="7138821" cy="8780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6991"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Focus on the topic, stay present</a:t>
          </a:r>
        </a:p>
      </dsp:txBody>
      <dsp:txXfrm>
        <a:off x="928835" y="1756198"/>
        <a:ext cx="7138821" cy="878099"/>
      </dsp:txXfrm>
    </dsp:sp>
    <dsp:sp modelId="{81B677A4-93FF-468A-9859-7CA5F4915185}">
      <dsp:nvSpPr>
        <dsp:cNvPr id="0" name=""/>
        <dsp:cNvSpPr/>
      </dsp:nvSpPr>
      <dsp:spPr>
        <a:xfrm>
          <a:off x="380023" y="1646435"/>
          <a:ext cx="1097623" cy="1097623"/>
        </a:xfrm>
        <a:prstGeom prst="ellipse">
          <a:avLst/>
        </a:prstGeom>
        <a:blipFill rotWithShape="0">
          <a:blip xmlns:r="http://schemas.openxmlformats.org/officeDocument/2006/relationships" r:embed="rId2">
            <a:duotone>
              <a:schemeClr val="accent4">
                <a:shade val="45000"/>
                <a:satMod val="135000"/>
              </a:schemeClr>
              <a:prstClr val="white"/>
            </a:duotone>
          </a:blip>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6655EF-386E-4E47-8AC4-38AB2D02EA93}">
      <dsp:nvSpPr>
        <dsp:cNvPr id="0" name=""/>
        <dsp:cNvSpPr/>
      </dsp:nvSpPr>
      <dsp:spPr>
        <a:xfrm>
          <a:off x="609646" y="3073346"/>
          <a:ext cx="7458010" cy="8780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6991"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Assume positive intent</a:t>
          </a:r>
        </a:p>
      </dsp:txBody>
      <dsp:txXfrm>
        <a:off x="609646" y="3073346"/>
        <a:ext cx="7458010" cy="878099"/>
      </dsp:txXfrm>
    </dsp:sp>
    <dsp:sp modelId="{65A13891-8559-47CA-8402-DF4E98A2E471}">
      <dsp:nvSpPr>
        <dsp:cNvPr id="0" name=""/>
        <dsp:cNvSpPr/>
      </dsp:nvSpPr>
      <dsp:spPr>
        <a:xfrm>
          <a:off x="32713" y="2963584"/>
          <a:ext cx="1097623" cy="1097623"/>
        </a:xfrm>
        <a:prstGeom prst="ellipse">
          <a:avLst/>
        </a:prstGeom>
        <a:blipFill rotWithShape="0">
          <a:blip xmlns:r="http://schemas.openxmlformats.org/officeDocument/2006/relationships" r:embed="rId3">
            <a:duotone>
              <a:schemeClr val="accent5">
                <a:shade val="45000"/>
                <a:satMod val="135000"/>
              </a:schemeClr>
              <a:prstClr val="white"/>
            </a:duotone>
          </a:blip>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E444A-F6AD-42D4-BA35-E42117B7C4EC}">
      <dsp:nvSpPr>
        <dsp:cNvPr id="0" name=""/>
        <dsp:cNvSpPr/>
      </dsp:nvSpPr>
      <dsp:spPr>
        <a:xfrm>
          <a:off x="4206240" y="0"/>
          <a:ext cx="6309360" cy="1227335"/>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endParaRPr lang="en-US" sz="2600" kern="1200"/>
        </a:p>
        <a:p>
          <a:pPr marL="228600" lvl="1" indent="-228600" algn="l" defTabSz="1155700">
            <a:lnSpc>
              <a:spcPct val="90000"/>
            </a:lnSpc>
            <a:spcBef>
              <a:spcPct val="0"/>
            </a:spcBef>
            <a:spcAft>
              <a:spcPct val="15000"/>
            </a:spcAft>
            <a:buChar char="•"/>
          </a:pPr>
          <a:endParaRPr lang="en-US" sz="2600" kern="1200"/>
        </a:p>
      </dsp:txBody>
      <dsp:txXfrm>
        <a:off x="4206240" y="153417"/>
        <a:ext cx="5849109" cy="920501"/>
      </dsp:txXfrm>
    </dsp:sp>
    <dsp:sp modelId="{223C0F52-CD3D-4424-9836-567CCACDC56C}">
      <dsp:nvSpPr>
        <dsp:cNvPr id="0" name=""/>
        <dsp:cNvSpPr/>
      </dsp:nvSpPr>
      <dsp:spPr>
        <a:xfrm>
          <a:off x="0" y="0"/>
          <a:ext cx="4206240" cy="12273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59914" y="59914"/>
        <a:ext cx="4086412" cy="1107507"/>
      </dsp:txXfrm>
    </dsp:sp>
    <dsp:sp modelId="{CDA84BB0-D124-4B00-9825-00B2AA8EFD41}">
      <dsp:nvSpPr>
        <dsp:cNvPr id="0" name=""/>
        <dsp:cNvSpPr/>
      </dsp:nvSpPr>
      <dsp:spPr>
        <a:xfrm>
          <a:off x="4206240" y="1350069"/>
          <a:ext cx="6309360" cy="1227335"/>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endParaRPr lang="en-US" sz="2600" kern="1200"/>
        </a:p>
        <a:p>
          <a:pPr marL="228600" lvl="1" indent="-228600" algn="l" defTabSz="1155700">
            <a:lnSpc>
              <a:spcPct val="90000"/>
            </a:lnSpc>
            <a:spcBef>
              <a:spcPct val="0"/>
            </a:spcBef>
            <a:spcAft>
              <a:spcPct val="15000"/>
            </a:spcAft>
            <a:buChar char="•"/>
          </a:pPr>
          <a:endParaRPr lang="en-US" sz="2600" kern="1200"/>
        </a:p>
      </dsp:txBody>
      <dsp:txXfrm>
        <a:off x="4206240" y="1503486"/>
        <a:ext cx="5849109" cy="920501"/>
      </dsp:txXfrm>
    </dsp:sp>
    <dsp:sp modelId="{525974CA-23C3-4174-8754-A5A0EBDD9AEB}">
      <dsp:nvSpPr>
        <dsp:cNvPr id="0" name=""/>
        <dsp:cNvSpPr/>
      </dsp:nvSpPr>
      <dsp:spPr>
        <a:xfrm>
          <a:off x="0" y="1350069"/>
          <a:ext cx="4206240" cy="12273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endParaRPr lang="en-US" sz="5800" kern="1200"/>
        </a:p>
      </dsp:txBody>
      <dsp:txXfrm>
        <a:off x="59914" y="1409983"/>
        <a:ext cx="4086412" cy="1107507"/>
      </dsp:txXfrm>
    </dsp:sp>
    <dsp:sp modelId="{356E6CE9-4664-4CF6-B546-D7987BDF0D6C}">
      <dsp:nvSpPr>
        <dsp:cNvPr id="0" name=""/>
        <dsp:cNvSpPr/>
      </dsp:nvSpPr>
      <dsp:spPr>
        <a:xfrm>
          <a:off x="4206240" y="2700139"/>
          <a:ext cx="6309360" cy="122733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Text</a:t>
          </a:r>
        </a:p>
        <a:p>
          <a:pPr marL="228600" lvl="1" indent="-228600" algn="l" defTabSz="1155700">
            <a:lnSpc>
              <a:spcPct val="90000"/>
            </a:lnSpc>
            <a:spcBef>
              <a:spcPct val="0"/>
            </a:spcBef>
            <a:spcAft>
              <a:spcPct val="15000"/>
            </a:spcAft>
            <a:buChar char="•"/>
          </a:pPr>
          <a:r>
            <a:rPr lang="en-US" sz="2600" kern="1200" dirty="0"/>
            <a:t>Text </a:t>
          </a:r>
        </a:p>
      </dsp:txBody>
      <dsp:txXfrm>
        <a:off x="4206240" y="2853556"/>
        <a:ext cx="5849109" cy="920501"/>
      </dsp:txXfrm>
    </dsp:sp>
    <dsp:sp modelId="{18694548-9792-4463-964E-5DA73D834736}">
      <dsp:nvSpPr>
        <dsp:cNvPr id="0" name=""/>
        <dsp:cNvSpPr/>
      </dsp:nvSpPr>
      <dsp:spPr>
        <a:xfrm>
          <a:off x="0" y="2700139"/>
          <a:ext cx="4206240" cy="12273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US" sz="5800" kern="1200" dirty="0"/>
            <a:t>Text</a:t>
          </a:r>
        </a:p>
      </dsp:txBody>
      <dsp:txXfrm>
        <a:off x="59914" y="2760053"/>
        <a:ext cx="4086412" cy="11075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ACC91-A757-4AF7-9FF9-2F43ECC06582}">
      <dsp:nvSpPr>
        <dsp:cNvPr id="0" name=""/>
        <dsp:cNvSpPr/>
      </dsp:nvSpPr>
      <dsp:spPr>
        <a:xfrm>
          <a:off x="2070" y="222822"/>
          <a:ext cx="3284744" cy="22631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E222C-45F2-4B89-A2B3-A4822F35F24D}">
      <dsp:nvSpPr>
        <dsp:cNvPr id="0" name=""/>
        <dsp:cNvSpPr/>
      </dsp:nvSpPr>
      <dsp:spPr>
        <a:xfrm>
          <a:off x="2070" y="2486011"/>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en-US" sz="3200" kern="1200" dirty="0"/>
            <a:t>Me</a:t>
          </a:r>
        </a:p>
      </dsp:txBody>
      <dsp:txXfrm>
        <a:off x="2070" y="2486011"/>
        <a:ext cx="3284744" cy="1218640"/>
      </dsp:txXfrm>
    </dsp:sp>
    <dsp:sp modelId="{CECC21C1-88A4-4735-8796-4F063BD31195}">
      <dsp:nvSpPr>
        <dsp:cNvPr id="0" name=""/>
        <dsp:cNvSpPr/>
      </dsp:nvSpPr>
      <dsp:spPr>
        <a:xfrm>
          <a:off x="3615427" y="222822"/>
          <a:ext cx="3284744" cy="22631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619D2-4F09-4E96-89C3-81E0D10833BA}">
      <dsp:nvSpPr>
        <dsp:cNvPr id="0" name=""/>
        <dsp:cNvSpPr/>
      </dsp:nvSpPr>
      <dsp:spPr>
        <a:xfrm>
          <a:off x="3615427" y="2486011"/>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en-US" sz="3200" kern="1200" dirty="0"/>
            <a:t>My School</a:t>
          </a:r>
        </a:p>
      </dsp:txBody>
      <dsp:txXfrm>
        <a:off x="3615427" y="2486011"/>
        <a:ext cx="3284744" cy="1218640"/>
      </dsp:txXfrm>
    </dsp:sp>
    <dsp:sp modelId="{61618202-5BE9-4020-863C-0A04698F943D}">
      <dsp:nvSpPr>
        <dsp:cNvPr id="0" name=""/>
        <dsp:cNvSpPr/>
      </dsp:nvSpPr>
      <dsp:spPr>
        <a:xfrm>
          <a:off x="7228784" y="222822"/>
          <a:ext cx="3284744" cy="22631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DCAA81-6A4B-4C05-8429-83A72C1C457A}">
      <dsp:nvSpPr>
        <dsp:cNvPr id="0" name=""/>
        <dsp:cNvSpPr/>
      </dsp:nvSpPr>
      <dsp:spPr>
        <a:xfrm>
          <a:off x="7228784" y="2486011"/>
          <a:ext cx="3284744" cy="12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marL="0" lvl="0" indent="0" algn="ctr" defTabSz="1422400">
            <a:lnSpc>
              <a:spcPct val="90000"/>
            </a:lnSpc>
            <a:spcBef>
              <a:spcPct val="0"/>
            </a:spcBef>
            <a:spcAft>
              <a:spcPct val="35000"/>
            </a:spcAft>
            <a:buNone/>
          </a:pPr>
          <a:r>
            <a:rPr lang="en-US" sz="3200" kern="1200" dirty="0"/>
            <a:t>My Past Experience</a:t>
          </a:r>
        </a:p>
      </dsp:txBody>
      <dsp:txXfrm>
        <a:off x="7228784" y="2486011"/>
        <a:ext cx="3284744" cy="1218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99230-1F99-4FB5-A04B-1C899D9ED860}">
      <dsp:nvSpPr>
        <dsp:cNvPr id="0" name=""/>
        <dsp:cNvSpPr/>
      </dsp:nvSpPr>
      <dsp:spPr>
        <a:xfrm>
          <a:off x="-4439873" y="-680925"/>
          <a:ext cx="5289326" cy="5289326"/>
        </a:xfrm>
        <a:prstGeom prst="blockArc">
          <a:avLst>
            <a:gd name="adj1" fmla="val 18900000"/>
            <a:gd name="adj2" fmla="val 2700000"/>
            <a:gd name="adj3" fmla="val 408"/>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AB1A1B-BCC4-496C-9192-58005EE5AC6E}">
      <dsp:nvSpPr>
        <dsp:cNvPr id="0" name=""/>
        <dsp:cNvSpPr/>
      </dsp:nvSpPr>
      <dsp:spPr>
        <a:xfrm>
          <a:off x="546302" y="392747"/>
          <a:ext cx="9916267" cy="7854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487"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Data </a:t>
          </a:r>
        </a:p>
      </dsp:txBody>
      <dsp:txXfrm>
        <a:off x="546302" y="392747"/>
        <a:ext cx="9916267" cy="785495"/>
      </dsp:txXfrm>
    </dsp:sp>
    <dsp:sp modelId="{AF57744A-7AC8-4DFD-A5A2-9F37E20B131A}">
      <dsp:nvSpPr>
        <dsp:cNvPr id="0" name=""/>
        <dsp:cNvSpPr/>
      </dsp:nvSpPr>
      <dsp:spPr>
        <a:xfrm>
          <a:off x="55368" y="294560"/>
          <a:ext cx="981868" cy="9818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D68624-8AAF-471C-8C0C-9BC8980D6ACD}">
      <dsp:nvSpPr>
        <dsp:cNvPr id="0" name=""/>
        <dsp:cNvSpPr/>
      </dsp:nvSpPr>
      <dsp:spPr>
        <a:xfrm>
          <a:off x="831829" y="1570990"/>
          <a:ext cx="9630739" cy="7854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487"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Who was effected </a:t>
          </a:r>
        </a:p>
      </dsp:txBody>
      <dsp:txXfrm>
        <a:off x="831829" y="1570990"/>
        <a:ext cx="9630739" cy="785495"/>
      </dsp:txXfrm>
    </dsp:sp>
    <dsp:sp modelId="{E3339996-5337-4536-AF3D-689D4B66E0D7}">
      <dsp:nvSpPr>
        <dsp:cNvPr id="0" name=""/>
        <dsp:cNvSpPr/>
      </dsp:nvSpPr>
      <dsp:spPr>
        <a:xfrm>
          <a:off x="340895" y="1472803"/>
          <a:ext cx="981868" cy="98186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5BE735-47CB-4344-90E8-0F898D53B725}">
      <dsp:nvSpPr>
        <dsp:cNvPr id="0" name=""/>
        <dsp:cNvSpPr/>
      </dsp:nvSpPr>
      <dsp:spPr>
        <a:xfrm>
          <a:off x="546302" y="2749232"/>
          <a:ext cx="9916267" cy="7854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487"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How did staff respond?</a:t>
          </a:r>
        </a:p>
      </dsp:txBody>
      <dsp:txXfrm>
        <a:off x="546302" y="2749232"/>
        <a:ext cx="9916267" cy="785495"/>
      </dsp:txXfrm>
    </dsp:sp>
    <dsp:sp modelId="{02F755D2-3477-4818-A26B-2E983F46E47D}">
      <dsp:nvSpPr>
        <dsp:cNvPr id="0" name=""/>
        <dsp:cNvSpPr/>
      </dsp:nvSpPr>
      <dsp:spPr>
        <a:xfrm>
          <a:off x="55368" y="2651045"/>
          <a:ext cx="981868" cy="98186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3C62D-1F8D-40F9-AC91-A7657650E733}">
      <dsp:nvSpPr>
        <dsp:cNvPr id="0" name=""/>
        <dsp:cNvSpPr/>
      </dsp:nvSpPr>
      <dsp:spPr>
        <a:xfrm>
          <a:off x="4362228" y="2136185"/>
          <a:ext cx="1791143" cy="17911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Results</a:t>
          </a:r>
        </a:p>
      </dsp:txBody>
      <dsp:txXfrm>
        <a:off x="4624535" y="2398492"/>
        <a:ext cx="1266529" cy="1266529"/>
      </dsp:txXfrm>
    </dsp:sp>
    <dsp:sp modelId="{092D42C3-679D-4A6A-8339-8D3FDCDCDAF4}">
      <dsp:nvSpPr>
        <dsp:cNvPr id="0" name=""/>
        <dsp:cNvSpPr/>
      </dsp:nvSpPr>
      <dsp:spPr>
        <a:xfrm rot="12900000">
          <a:off x="3207627" y="1822490"/>
          <a:ext cx="1375357" cy="51047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208538-9768-4F9C-BAF1-8F56C86B8A7A}">
      <dsp:nvSpPr>
        <dsp:cNvPr id="0" name=""/>
        <dsp:cNvSpPr/>
      </dsp:nvSpPr>
      <dsp:spPr>
        <a:xfrm>
          <a:off x="2481199" y="1002657"/>
          <a:ext cx="1701586" cy="13612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2521069" y="1042527"/>
        <a:ext cx="1621846" cy="1281529"/>
      </dsp:txXfrm>
    </dsp:sp>
    <dsp:sp modelId="{2FDB05D6-ECC9-4052-A7B4-138D59694178}">
      <dsp:nvSpPr>
        <dsp:cNvPr id="0" name=""/>
        <dsp:cNvSpPr/>
      </dsp:nvSpPr>
      <dsp:spPr>
        <a:xfrm rot="16200000">
          <a:off x="4570121" y="1113221"/>
          <a:ext cx="1375357" cy="51047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965C51-807B-4D8C-8591-C8F7CBB6320A}">
      <dsp:nvSpPr>
        <dsp:cNvPr id="0" name=""/>
        <dsp:cNvSpPr/>
      </dsp:nvSpPr>
      <dsp:spPr>
        <a:xfrm>
          <a:off x="4407006" y="146"/>
          <a:ext cx="1701586" cy="13612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4446876" y="40016"/>
        <a:ext cx="1621846" cy="1281529"/>
      </dsp:txXfrm>
    </dsp:sp>
    <dsp:sp modelId="{251C2A09-C1CC-4DC6-9CA3-E9B7638551B7}">
      <dsp:nvSpPr>
        <dsp:cNvPr id="0" name=""/>
        <dsp:cNvSpPr/>
      </dsp:nvSpPr>
      <dsp:spPr>
        <a:xfrm rot="19500000">
          <a:off x="5932615" y="1822490"/>
          <a:ext cx="1375357" cy="51047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4C1B42-2FF6-4AA1-B693-11B9627BAA38}">
      <dsp:nvSpPr>
        <dsp:cNvPr id="0" name=""/>
        <dsp:cNvSpPr/>
      </dsp:nvSpPr>
      <dsp:spPr>
        <a:xfrm>
          <a:off x="6332814" y="1002657"/>
          <a:ext cx="1701586" cy="136126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6372684" y="1042527"/>
        <a:ext cx="1621846" cy="12815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7B265-8195-4435-8A23-5BEB6BA9EB5F}">
      <dsp:nvSpPr>
        <dsp:cNvPr id="0" name=""/>
        <dsp:cNvSpPr/>
      </dsp:nvSpPr>
      <dsp:spPr>
        <a:xfrm rot="5400000">
          <a:off x="1419153" y="950396"/>
          <a:ext cx="1639947" cy="272883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683EB-BD0C-4129-878B-43A8A2C2914F}">
      <dsp:nvSpPr>
        <dsp:cNvPr id="0" name=""/>
        <dsp:cNvSpPr/>
      </dsp:nvSpPr>
      <dsp:spPr>
        <a:xfrm>
          <a:off x="1145405" y="1765730"/>
          <a:ext cx="2463608" cy="21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1145405" y="1765730"/>
        <a:ext cx="2463608" cy="2159497"/>
      </dsp:txXfrm>
    </dsp:sp>
    <dsp:sp modelId="{495606DB-3E53-4012-B832-99914F36A072}">
      <dsp:nvSpPr>
        <dsp:cNvPr id="0" name=""/>
        <dsp:cNvSpPr/>
      </dsp:nvSpPr>
      <dsp:spPr>
        <a:xfrm>
          <a:off x="3144182" y="749496"/>
          <a:ext cx="464831" cy="464831"/>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E062D-9659-4BA0-8660-444F8950A861}">
      <dsp:nvSpPr>
        <dsp:cNvPr id="0" name=""/>
        <dsp:cNvSpPr/>
      </dsp:nvSpPr>
      <dsp:spPr>
        <a:xfrm rot="5400000">
          <a:off x="4435091" y="204099"/>
          <a:ext cx="1639947" cy="272883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E1C49-3C02-40FC-AEA5-906701B344D3}">
      <dsp:nvSpPr>
        <dsp:cNvPr id="0" name=""/>
        <dsp:cNvSpPr/>
      </dsp:nvSpPr>
      <dsp:spPr>
        <a:xfrm>
          <a:off x="4161343" y="1019433"/>
          <a:ext cx="2463608" cy="21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4161343" y="1019433"/>
        <a:ext cx="2463608" cy="2159497"/>
      </dsp:txXfrm>
    </dsp:sp>
    <dsp:sp modelId="{600112A8-7B70-4218-A2A1-4B8123247556}">
      <dsp:nvSpPr>
        <dsp:cNvPr id="0" name=""/>
        <dsp:cNvSpPr/>
      </dsp:nvSpPr>
      <dsp:spPr>
        <a:xfrm>
          <a:off x="6160120" y="3199"/>
          <a:ext cx="464831" cy="464831"/>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BD3A9-8088-45C4-A142-8773D892D0BF}">
      <dsp:nvSpPr>
        <dsp:cNvPr id="0" name=""/>
        <dsp:cNvSpPr/>
      </dsp:nvSpPr>
      <dsp:spPr>
        <a:xfrm rot="5400000">
          <a:off x="7451030" y="-542197"/>
          <a:ext cx="1639947" cy="272883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44302-99D5-48F7-9B5B-284E3474C328}">
      <dsp:nvSpPr>
        <dsp:cNvPr id="0" name=""/>
        <dsp:cNvSpPr/>
      </dsp:nvSpPr>
      <dsp:spPr>
        <a:xfrm>
          <a:off x="7177282" y="273136"/>
          <a:ext cx="2463608" cy="2159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7177282" y="273136"/>
        <a:ext cx="2463608" cy="21594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84527-BDDA-4C82-9E96-09DA354FB998}">
      <dsp:nvSpPr>
        <dsp:cNvPr id="0" name=""/>
        <dsp:cNvSpPr/>
      </dsp:nvSpPr>
      <dsp:spPr>
        <a:xfrm>
          <a:off x="3529711" y="0"/>
          <a:ext cx="1413891" cy="785495"/>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552717" y="23006"/>
        <a:ext cx="1367879" cy="739483"/>
      </dsp:txXfrm>
    </dsp:sp>
    <dsp:sp modelId="{7F677521-9BE1-4DEF-B6D2-E6287C0EBCF5}">
      <dsp:nvSpPr>
        <dsp:cNvPr id="0" name=""/>
        <dsp:cNvSpPr/>
      </dsp:nvSpPr>
      <dsp:spPr>
        <a:xfrm>
          <a:off x="5571998" y="0"/>
          <a:ext cx="1413891" cy="785495"/>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595004" y="23006"/>
        <a:ext cx="1367879" cy="739483"/>
      </dsp:txXfrm>
    </dsp:sp>
    <dsp:sp modelId="{940196F9-4193-412C-A471-89975047828C}">
      <dsp:nvSpPr>
        <dsp:cNvPr id="0" name=""/>
        <dsp:cNvSpPr/>
      </dsp:nvSpPr>
      <dsp:spPr>
        <a:xfrm>
          <a:off x="4963239" y="3338353"/>
          <a:ext cx="589121" cy="589121"/>
        </a:xfrm>
        <a:prstGeom prst="triangl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6E244-019C-4E7D-A8E8-876EE7C802D5}">
      <dsp:nvSpPr>
        <dsp:cNvPr id="0" name=""/>
        <dsp:cNvSpPr/>
      </dsp:nvSpPr>
      <dsp:spPr>
        <a:xfrm rot="240000">
          <a:off x="3489896" y="3085908"/>
          <a:ext cx="3535807" cy="24724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1DD8D3-F80E-4FF2-9138-EF53B5B6E2D6}">
      <dsp:nvSpPr>
        <dsp:cNvPr id="0" name=""/>
        <dsp:cNvSpPr/>
      </dsp:nvSpPr>
      <dsp:spPr>
        <a:xfrm rot="240000">
          <a:off x="5612841" y="2467728"/>
          <a:ext cx="1410753" cy="65726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644926" y="2499813"/>
        <a:ext cx="1346583" cy="593097"/>
      </dsp:txXfrm>
    </dsp:sp>
    <dsp:sp modelId="{8C722216-55E6-46F9-8EBA-30957632EC78}">
      <dsp:nvSpPr>
        <dsp:cNvPr id="0" name=""/>
        <dsp:cNvSpPr/>
      </dsp:nvSpPr>
      <dsp:spPr>
        <a:xfrm rot="240000">
          <a:off x="5663898" y="1760783"/>
          <a:ext cx="1410753" cy="65726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695983" y="1792868"/>
        <a:ext cx="1346583" cy="593097"/>
      </dsp:txXfrm>
    </dsp:sp>
    <dsp:sp modelId="{0FBAD8F9-17C1-478A-B5D6-A132708C9535}">
      <dsp:nvSpPr>
        <dsp:cNvPr id="0" name=""/>
        <dsp:cNvSpPr/>
      </dsp:nvSpPr>
      <dsp:spPr>
        <a:xfrm rot="240000">
          <a:off x="5714955" y="1069547"/>
          <a:ext cx="1410753" cy="65726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747040" y="1101632"/>
        <a:ext cx="1346583" cy="593097"/>
      </dsp:txXfrm>
    </dsp:sp>
    <dsp:sp modelId="{06B34C1F-9765-44E1-80BE-45069B8201C6}">
      <dsp:nvSpPr>
        <dsp:cNvPr id="0" name=""/>
        <dsp:cNvSpPr/>
      </dsp:nvSpPr>
      <dsp:spPr>
        <a:xfrm rot="240000">
          <a:off x="3590191" y="2326339"/>
          <a:ext cx="1410753" cy="65726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622276" y="2358424"/>
        <a:ext cx="1346583" cy="593097"/>
      </dsp:txXfrm>
    </dsp:sp>
    <dsp:sp modelId="{329E0FB7-2420-4022-920D-45A5A5066084}">
      <dsp:nvSpPr>
        <dsp:cNvPr id="0" name=""/>
        <dsp:cNvSpPr/>
      </dsp:nvSpPr>
      <dsp:spPr>
        <a:xfrm rot="240000">
          <a:off x="3641248" y="1619394"/>
          <a:ext cx="1410753" cy="65726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673333" y="1651479"/>
        <a:ext cx="1346583" cy="5930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10BB9-D440-4E1D-BA53-29CA633355D6}">
      <dsp:nvSpPr>
        <dsp:cNvPr id="0" name=""/>
        <dsp:cNvSpPr/>
      </dsp:nvSpPr>
      <dsp:spPr>
        <a:xfrm rot="16200000">
          <a:off x="-1216997" y="2044430"/>
          <a:ext cx="3063430" cy="50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4794" bIns="0" numCol="1" spcCol="1270" anchor="t" anchorCtr="0">
          <a:noAutofit/>
        </a:bodyPr>
        <a:lstStyle/>
        <a:p>
          <a:pPr marL="0" lvl="0" indent="0" algn="r" defTabSz="1466850">
            <a:lnSpc>
              <a:spcPct val="90000"/>
            </a:lnSpc>
            <a:spcBef>
              <a:spcPct val="0"/>
            </a:spcBef>
            <a:spcAft>
              <a:spcPct val="35000"/>
            </a:spcAft>
            <a:buNone/>
          </a:pPr>
          <a:r>
            <a:rPr lang="en-US" sz="3300" kern="1200" dirty="0"/>
            <a:t>Universal</a:t>
          </a:r>
        </a:p>
      </dsp:txBody>
      <dsp:txXfrm>
        <a:off x="-1216997" y="2044430"/>
        <a:ext cx="3063430" cy="504333"/>
      </dsp:txXfrm>
    </dsp:sp>
    <dsp:sp modelId="{8C435118-4316-483D-BD26-3A43D269FA47}">
      <dsp:nvSpPr>
        <dsp:cNvPr id="0" name=""/>
        <dsp:cNvSpPr/>
      </dsp:nvSpPr>
      <dsp:spPr>
        <a:xfrm>
          <a:off x="566884" y="764882"/>
          <a:ext cx="2512116" cy="30634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44794" rIns="419608" bIns="419608" numCol="1" spcCol="1270" anchor="t" anchorCtr="0">
          <a:noAutofit/>
        </a:bodyPr>
        <a:lstStyle/>
        <a:p>
          <a:pPr marL="285750" lvl="1" indent="-285750" algn="l" defTabSz="2044700">
            <a:lnSpc>
              <a:spcPct val="90000"/>
            </a:lnSpc>
            <a:spcBef>
              <a:spcPct val="0"/>
            </a:spcBef>
            <a:spcAft>
              <a:spcPct val="15000"/>
            </a:spcAft>
            <a:buChar char="•"/>
          </a:pPr>
          <a:endParaRPr lang="en-US" sz="4600" kern="1200" dirty="0"/>
        </a:p>
        <a:p>
          <a:pPr marL="285750" lvl="1" indent="-285750" algn="l" defTabSz="2044700">
            <a:lnSpc>
              <a:spcPct val="90000"/>
            </a:lnSpc>
            <a:spcBef>
              <a:spcPct val="0"/>
            </a:spcBef>
            <a:spcAft>
              <a:spcPct val="15000"/>
            </a:spcAft>
            <a:buChar char="•"/>
          </a:pPr>
          <a:endParaRPr lang="en-US" sz="4600" kern="1200"/>
        </a:p>
      </dsp:txBody>
      <dsp:txXfrm>
        <a:off x="566884" y="764882"/>
        <a:ext cx="2512116" cy="3063430"/>
      </dsp:txXfrm>
    </dsp:sp>
    <dsp:sp modelId="{67666E16-A87B-478B-81E8-7FFACDD4AF63}">
      <dsp:nvSpPr>
        <dsp:cNvPr id="0" name=""/>
        <dsp:cNvSpPr/>
      </dsp:nvSpPr>
      <dsp:spPr>
        <a:xfrm>
          <a:off x="62550" y="99162"/>
          <a:ext cx="1008667" cy="1008667"/>
        </a:xfrm>
        <a:prstGeom prst="triangl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7534F-539D-4602-9923-80456E6075F8}">
      <dsp:nvSpPr>
        <dsp:cNvPr id="0" name=""/>
        <dsp:cNvSpPr/>
      </dsp:nvSpPr>
      <dsp:spPr>
        <a:xfrm rot="16200000">
          <a:off x="2470026" y="2044430"/>
          <a:ext cx="3063430" cy="50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4794" bIns="0" numCol="1" spcCol="1270" anchor="t" anchorCtr="0">
          <a:noAutofit/>
        </a:bodyPr>
        <a:lstStyle/>
        <a:p>
          <a:pPr marL="0" lvl="0" indent="0" algn="r" defTabSz="1466850">
            <a:lnSpc>
              <a:spcPct val="90000"/>
            </a:lnSpc>
            <a:spcBef>
              <a:spcPct val="0"/>
            </a:spcBef>
            <a:spcAft>
              <a:spcPct val="35000"/>
            </a:spcAft>
            <a:buNone/>
          </a:pPr>
          <a:r>
            <a:rPr lang="en-US" sz="3300" kern="1200" dirty="0"/>
            <a:t>Targeted</a:t>
          </a:r>
        </a:p>
      </dsp:txBody>
      <dsp:txXfrm>
        <a:off x="2470026" y="2044430"/>
        <a:ext cx="3063430" cy="504333"/>
      </dsp:txXfrm>
    </dsp:sp>
    <dsp:sp modelId="{4A0D2296-618C-4A7F-9A35-81094248A8E5}">
      <dsp:nvSpPr>
        <dsp:cNvPr id="0" name=""/>
        <dsp:cNvSpPr/>
      </dsp:nvSpPr>
      <dsp:spPr>
        <a:xfrm>
          <a:off x="4253908" y="764882"/>
          <a:ext cx="2512116" cy="306343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44794" rIns="419608" bIns="419608" numCol="1" spcCol="1270" anchor="t" anchorCtr="0">
          <a:noAutofit/>
        </a:bodyPr>
        <a:lstStyle/>
        <a:p>
          <a:pPr marL="285750" lvl="1" indent="-285750" algn="l" defTabSz="2044700">
            <a:lnSpc>
              <a:spcPct val="90000"/>
            </a:lnSpc>
            <a:spcBef>
              <a:spcPct val="0"/>
            </a:spcBef>
            <a:spcAft>
              <a:spcPct val="15000"/>
            </a:spcAft>
            <a:buChar char="•"/>
          </a:pPr>
          <a:endParaRPr lang="en-US" sz="4600" kern="1200" dirty="0">
            <a:solidFill>
              <a:schemeClr val="tx1"/>
            </a:solidFill>
          </a:endParaRPr>
        </a:p>
        <a:p>
          <a:pPr marL="285750" lvl="1" indent="-285750" algn="l" defTabSz="2044700">
            <a:lnSpc>
              <a:spcPct val="90000"/>
            </a:lnSpc>
            <a:spcBef>
              <a:spcPct val="0"/>
            </a:spcBef>
            <a:spcAft>
              <a:spcPct val="15000"/>
            </a:spcAft>
            <a:buChar char="•"/>
          </a:pPr>
          <a:endParaRPr lang="en-US" sz="4600" kern="1200" dirty="0">
            <a:solidFill>
              <a:schemeClr val="tx1"/>
            </a:solidFill>
          </a:endParaRPr>
        </a:p>
      </dsp:txBody>
      <dsp:txXfrm>
        <a:off x="4253908" y="764882"/>
        <a:ext cx="2512116" cy="3063430"/>
      </dsp:txXfrm>
    </dsp:sp>
    <dsp:sp modelId="{C706A54F-0068-4296-ACD1-854F27C9F00D}">
      <dsp:nvSpPr>
        <dsp:cNvPr id="0" name=""/>
        <dsp:cNvSpPr/>
      </dsp:nvSpPr>
      <dsp:spPr>
        <a:xfrm>
          <a:off x="3749575" y="99162"/>
          <a:ext cx="1008667" cy="1008667"/>
        </a:xfrm>
        <a:prstGeom prst="triangl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E068E7-F9CA-4550-A587-30B6A50F75A9}">
      <dsp:nvSpPr>
        <dsp:cNvPr id="0" name=""/>
        <dsp:cNvSpPr/>
      </dsp:nvSpPr>
      <dsp:spPr>
        <a:xfrm rot="16200000">
          <a:off x="6157051" y="2044430"/>
          <a:ext cx="3063430" cy="50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4794" bIns="0" numCol="1" spcCol="1270" anchor="t" anchorCtr="0">
          <a:noAutofit/>
        </a:bodyPr>
        <a:lstStyle/>
        <a:p>
          <a:pPr marL="0" lvl="0" indent="0" algn="r" defTabSz="1466850">
            <a:lnSpc>
              <a:spcPct val="90000"/>
            </a:lnSpc>
            <a:spcBef>
              <a:spcPct val="0"/>
            </a:spcBef>
            <a:spcAft>
              <a:spcPct val="35000"/>
            </a:spcAft>
            <a:buNone/>
          </a:pPr>
          <a:r>
            <a:rPr lang="en-US" sz="3300" kern="1200" dirty="0"/>
            <a:t>Personalized</a:t>
          </a:r>
        </a:p>
      </dsp:txBody>
      <dsp:txXfrm>
        <a:off x="6157051" y="2044430"/>
        <a:ext cx="3063430" cy="504333"/>
      </dsp:txXfrm>
    </dsp:sp>
    <dsp:sp modelId="{573CC0E8-C50C-4A57-954C-0AC91665B99B}">
      <dsp:nvSpPr>
        <dsp:cNvPr id="0" name=""/>
        <dsp:cNvSpPr/>
      </dsp:nvSpPr>
      <dsp:spPr>
        <a:xfrm>
          <a:off x="7940933" y="764882"/>
          <a:ext cx="2512116" cy="3063430"/>
        </a:xfrm>
        <a:prstGeom prst="rect">
          <a:avLst/>
        </a:prstGeom>
        <a:solidFill>
          <a:srgbClr val="FFA7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44794" rIns="419608" bIns="419608" numCol="1" spcCol="1270" anchor="t" anchorCtr="0">
          <a:noAutofit/>
        </a:bodyPr>
        <a:lstStyle/>
        <a:p>
          <a:pPr marL="285750" lvl="1" indent="-285750" algn="l" defTabSz="2044700">
            <a:lnSpc>
              <a:spcPct val="90000"/>
            </a:lnSpc>
            <a:spcBef>
              <a:spcPct val="0"/>
            </a:spcBef>
            <a:spcAft>
              <a:spcPct val="15000"/>
            </a:spcAft>
            <a:buChar char="•"/>
          </a:pPr>
          <a:endParaRPr lang="en-US" sz="4600" kern="1200"/>
        </a:p>
        <a:p>
          <a:pPr marL="285750" lvl="1" indent="-285750" algn="l" defTabSz="2044700">
            <a:lnSpc>
              <a:spcPct val="90000"/>
            </a:lnSpc>
            <a:spcBef>
              <a:spcPct val="0"/>
            </a:spcBef>
            <a:spcAft>
              <a:spcPct val="15000"/>
            </a:spcAft>
            <a:buChar char="•"/>
          </a:pPr>
          <a:endParaRPr lang="en-US" sz="4600" kern="1200"/>
        </a:p>
      </dsp:txBody>
      <dsp:txXfrm>
        <a:off x="7940933" y="764882"/>
        <a:ext cx="2512116" cy="3063430"/>
      </dsp:txXfrm>
    </dsp:sp>
    <dsp:sp modelId="{52CE0C88-4434-464F-8704-7E2BE74FDD0B}">
      <dsp:nvSpPr>
        <dsp:cNvPr id="0" name=""/>
        <dsp:cNvSpPr/>
      </dsp:nvSpPr>
      <dsp:spPr>
        <a:xfrm>
          <a:off x="7436599" y="99162"/>
          <a:ext cx="1008667" cy="1008667"/>
        </a:xfrm>
        <a:prstGeom prst="triangle">
          <a:avLst/>
        </a:prstGeom>
        <a:solidFill>
          <a:srgbClr val="F0D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A0881-0B71-4627-904D-D998DAB4BC2F}">
      <dsp:nvSpPr>
        <dsp:cNvPr id="0" name=""/>
        <dsp:cNvSpPr/>
      </dsp:nvSpPr>
      <dsp:spPr>
        <a:xfrm>
          <a:off x="3080" y="1213063"/>
          <a:ext cx="3753370" cy="150134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lang="en-US" sz="6400" kern="1200"/>
        </a:p>
      </dsp:txBody>
      <dsp:txXfrm>
        <a:off x="753754" y="1213063"/>
        <a:ext cx="2252022" cy="1501348"/>
      </dsp:txXfrm>
    </dsp:sp>
    <dsp:sp modelId="{3D4664AB-89D2-4F17-8EA8-A8A985EE3AAD}">
      <dsp:nvSpPr>
        <dsp:cNvPr id="0" name=""/>
        <dsp:cNvSpPr/>
      </dsp:nvSpPr>
      <dsp:spPr>
        <a:xfrm>
          <a:off x="3381114" y="1213063"/>
          <a:ext cx="3753370" cy="150134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lang="en-US" sz="6400" kern="1200"/>
        </a:p>
      </dsp:txBody>
      <dsp:txXfrm>
        <a:off x="4131788" y="1213063"/>
        <a:ext cx="2252022" cy="1501348"/>
      </dsp:txXfrm>
    </dsp:sp>
    <dsp:sp modelId="{570BE9F9-960F-41D9-BAF7-533E835A36B8}">
      <dsp:nvSpPr>
        <dsp:cNvPr id="0" name=""/>
        <dsp:cNvSpPr/>
      </dsp:nvSpPr>
      <dsp:spPr>
        <a:xfrm>
          <a:off x="6759148" y="1213063"/>
          <a:ext cx="3753370" cy="150134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85344" rIns="85344" bIns="85344" numCol="1" spcCol="1270" anchor="ctr" anchorCtr="0">
          <a:noAutofit/>
        </a:bodyPr>
        <a:lstStyle/>
        <a:p>
          <a:pPr marL="0" lvl="0" indent="0" algn="ctr" defTabSz="2844800">
            <a:lnSpc>
              <a:spcPct val="90000"/>
            </a:lnSpc>
            <a:spcBef>
              <a:spcPct val="0"/>
            </a:spcBef>
            <a:spcAft>
              <a:spcPct val="35000"/>
            </a:spcAft>
            <a:buNone/>
          </a:pPr>
          <a:endParaRPr lang="en-US" sz="6400" kern="1200"/>
        </a:p>
      </dsp:txBody>
      <dsp:txXfrm>
        <a:off x="7509822" y="1213063"/>
        <a:ext cx="2252022" cy="15013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E444A-F6AD-42D4-BA35-E42117B7C4EC}">
      <dsp:nvSpPr>
        <dsp:cNvPr id="0" name=""/>
        <dsp:cNvSpPr/>
      </dsp:nvSpPr>
      <dsp:spPr>
        <a:xfrm>
          <a:off x="4206240" y="0"/>
          <a:ext cx="6309360" cy="1227335"/>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endParaRPr lang="en-US" sz="2600" kern="1200"/>
        </a:p>
        <a:p>
          <a:pPr marL="228600" lvl="1" indent="-228600" algn="l" defTabSz="1155700">
            <a:lnSpc>
              <a:spcPct val="90000"/>
            </a:lnSpc>
            <a:spcBef>
              <a:spcPct val="0"/>
            </a:spcBef>
            <a:spcAft>
              <a:spcPct val="15000"/>
            </a:spcAft>
            <a:buChar char="•"/>
          </a:pPr>
          <a:endParaRPr lang="en-US" sz="2600" kern="1200"/>
        </a:p>
      </dsp:txBody>
      <dsp:txXfrm>
        <a:off x="4206240" y="153417"/>
        <a:ext cx="5849109" cy="920501"/>
      </dsp:txXfrm>
    </dsp:sp>
    <dsp:sp modelId="{223C0F52-CD3D-4424-9836-567CCACDC56C}">
      <dsp:nvSpPr>
        <dsp:cNvPr id="0" name=""/>
        <dsp:cNvSpPr/>
      </dsp:nvSpPr>
      <dsp:spPr>
        <a:xfrm>
          <a:off x="0" y="0"/>
          <a:ext cx="4206240" cy="12273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endParaRPr lang="en-US" sz="5800" kern="1200" dirty="0"/>
        </a:p>
      </dsp:txBody>
      <dsp:txXfrm>
        <a:off x="59914" y="59914"/>
        <a:ext cx="4086412" cy="1107507"/>
      </dsp:txXfrm>
    </dsp:sp>
    <dsp:sp modelId="{CDA84BB0-D124-4B00-9825-00B2AA8EFD41}">
      <dsp:nvSpPr>
        <dsp:cNvPr id="0" name=""/>
        <dsp:cNvSpPr/>
      </dsp:nvSpPr>
      <dsp:spPr>
        <a:xfrm>
          <a:off x="4206240" y="1350069"/>
          <a:ext cx="6309360" cy="1227335"/>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endParaRPr lang="en-US" sz="2600" kern="1200"/>
        </a:p>
        <a:p>
          <a:pPr marL="228600" lvl="1" indent="-228600" algn="l" defTabSz="1155700">
            <a:lnSpc>
              <a:spcPct val="90000"/>
            </a:lnSpc>
            <a:spcBef>
              <a:spcPct val="0"/>
            </a:spcBef>
            <a:spcAft>
              <a:spcPct val="15000"/>
            </a:spcAft>
            <a:buChar char="•"/>
          </a:pPr>
          <a:endParaRPr lang="en-US" sz="2600" kern="1200"/>
        </a:p>
      </dsp:txBody>
      <dsp:txXfrm>
        <a:off x="4206240" y="1503486"/>
        <a:ext cx="5849109" cy="920501"/>
      </dsp:txXfrm>
    </dsp:sp>
    <dsp:sp modelId="{525974CA-23C3-4174-8754-A5A0EBDD9AEB}">
      <dsp:nvSpPr>
        <dsp:cNvPr id="0" name=""/>
        <dsp:cNvSpPr/>
      </dsp:nvSpPr>
      <dsp:spPr>
        <a:xfrm>
          <a:off x="0" y="1350069"/>
          <a:ext cx="4206240" cy="12273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endParaRPr lang="en-US" sz="5800" kern="1200"/>
        </a:p>
      </dsp:txBody>
      <dsp:txXfrm>
        <a:off x="59914" y="1409983"/>
        <a:ext cx="4086412" cy="1107507"/>
      </dsp:txXfrm>
    </dsp:sp>
    <dsp:sp modelId="{356E6CE9-4664-4CF6-B546-D7987BDF0D6C}">
      <dsp:nvSpPr>
        <dsp:cNvPr id="0" name=""/>
        <dsp:cNvSpPr/>
      </dsp:nvSpPr>
      <dsp:spPr>
        <a:xfrm>
          <a:off x="4206240" y="2700139"/>
          <a:ext cx="6309360" cy="122733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Text</a:t>
          </a:r>
        </a:p>
        <a:p>
          <a:pPr marL="228600" lvl="1" indent="-228600" algn="l" defTabSz="1155700">
            <a:lnSpc>
              <a:spcPct val="90000"/>
            </a:lnSpc>
            <a:spcBef>
              <a:spcPct val="0"/>
            </a:spcBef>
            <a:spcAft>
              <a:spcPct val="15000"/>
            </a:spcAft>
            <a:buChar char="•"/>
          </a:pPr>
          <a:endParaRPr lang="en-US" sz="2600" kern="1200" dirty="0"/>
        </a:p>
      </dsp:txBody>
      <dsp:txXfrm>
        <a:off x="4206240" y="2853556"/>
        <a:ext cx="5849109" cy="920501"/>
      </dsp:txXfrm>
    </dsp:sp>
    <dsp:sp modelId="{18694548-9792-4463-964E-5DA73D834736}">
      <dsp:nvSpPr>
        <dsp:cNvPr id="0" name=""/>
        <dsp:cNvSpPr/>
      </dsp:nvSpPr>
      <dsp:spPr>
        <a:xfrm>
          <a:off x="0" y="2700139"/>
          <a:ext cx="4206240" cy="12273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US" sz="5800" kern="1200" dirty="0"/>
            <a:t>Text</a:t>
          </a:r>
        </a:p>
      </dsp:txBody>
      <dsp:txXfrm>
        <a:off x="59914" y="2760053"/>
        <a:ext cx="4086412" cy="110750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5F66E-9F67-45C0-AB73-78E05472201D}">
      <dsp:nvSpPr>
        <dsp:cNvPr id="0" name=""/>
        <dsp:cNvSpPr/>
      </dsp:nvSpPr>
      <dsp:spPr>
        <a:xfrm>
          <a:off x="3286" y="598263"/>
          <a:ext cx="3203971" cy="128158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Funding</a:t>
          </a:r>
        </a:p>
      </dsp:txBody>
      <dsp:txXfrm>
        <a:off x="3286" y="598263"/>
        <a:ext cx="3203971" cy="1281588"/>
      </dsp:txXfrm>
    </dsp:sp>
    <dsp:sp modelId="{0C846FBC-7437-43B1-AB41-D26871F632DD}">
      <dsp:nvSpPr>
        <dsp:cNvPr id="0" name=""/>
        <dsp:cNvSpPr/>
      </dsp:nvSpPr>
      <dsp:spPr>
        <a:xfrm>
          <a:off x="3286" y="1879851"/>
          <a:ext cx="3203971" cy="14493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endParaRPr lang="en-US" sz="3100" kern="1200"/>
        </a:p>
        <a:p>
          <a:pPr marL="285750" lvl="1" indent="-285750" algn="l" defTabSz="1377950">
            <a:lnSpc>
              <a:spcPct val="90000"/>
            </a:lnSpc>
            <a:spcBef>
              <a:spcPct val="0"/>
            </a:spcBef>
            <a:spcAft>
              <a:spcPct val="15000"/>
            </a:spcAft>
            <a:buChar char="•"/>
          </a:pPr>
          <a:endParaRPr lang="en-US" sz="3100" kern="1200"/>
        </a:p>
      </dsp:txBody>
      <dsp:txXfrm>
        <a:off x="3286" y="1879851"/>
        <a:ext cx="3203971" cy="1449360"/>
      </dsp:txXfrm>
    </dsp:sp>
    <dsp:sp modelId="{5A1DAC72-1E09-4DE0-A7C8-592F74FDB5D4}">
      <dsp:nvSpPr>
        <dsp:cNvPr id="0" name=""/>
        <dsp:cNvSpPr/>
      </dsp:nvSpPr>
      <dsp:spPr>
        <a:xfrm>
          <a:off x="3655814" y="598263"/>
          <a:ext cx="3203971" cy="1281588"/>
        </a:xfrm>
        <a:prstGeom prst="rect">
          <a:avLst/>
        </a:prstGeom>
        <a:solidFill>
          <a:schemeClr val="accent3">
            <a:hueOff val="1372332"/>
            <a:satOff val="40"/>
            <a:lumOff val="-5785"/>
            <a:alphaOff val="0"/>
          </a:schemeClr>
        </a:solidFill>
        <a:ln w="12700" cap="flat" cmpd="sng" algn="ctr">
          <a:solidFill>
            <a:schemeClr val="accent3">
              <a:hueOff val="1372332"/>
              <a:satOff val="40"/>
              <a:lumOff val="-57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Tools &amp; Videos </a:t>
          </a:r>
        </a:p>
      </dsp:txBody>
      <dsp:txXfrm>
        <a:off x="3655814" y="598263"/>
        <a:ext cx="3203971" cy="1281588"/>
      </dsp:txXfrm>
    </dsp:sp>
    <dsp:sp modelId="{8C231383-9B5A-478D-87E8-2AED124A73AB}">
      <dsp:nvSpPr>
        <dsp:cNvPr id="0" name=""/>
        <dsp:cNvSpPr/>
      </dsp:nvSpPr>
      <dsp:spPr>
        <a:xfrm>
          <a:off x="3655814" y="1879851"/>
          <a:ext cx="3203971" cy="1449360"/>
        </a:xfrm>
        <a:prstGeom prst="rect">
          <a:avLst/>
        </a:prstGeom>
        <a:solidFill>
          <a:schemeClr val="accent3">
            <a:tint val="40000"/>
            <a:alpha val="90000"/>
            <a:hueOff val="1517602"/>
            <a:satOff val="-1082"/>
            <a:lumOff val="-1301"/>
            <a:alphaOff val="0"/>
          </a:schemeClr>
        </a:solidFill>
        <a:ln w="12700" cap="flat" cmpd="sng" algn="ctr">
          <a:solidFill>
            <a:schemeClr val="accent3">
              <a:tint val="40000"/>
              <a:alpha val="90000"/>
              <a:hueOff val="1517602"/>
              <a:satOff val="-1082"/>
              <a:lumOff val="-1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endParaRPr lang="en-US" sz="3100" kern="1200"/>
        </a:p>
        <a:p>
          <a:pPr marL="285750" lvl="1" indent="-285750" algn="l" defTabSz="1377950">
            <a:lnSpc>
              <a:spcPct val="90000"/>
            </a:lnSpc>
            <a:spcBef>
              <a:spcPct val="0"/>
            </a:spcBef>
            <a:spcAft>
              <a:spcPct val="15000"/>
            </a:spcAft>
            <a:buChar char="•"/>
          </a:pPr>
          <a:endParaRPr lang="en-US" sz="3100" kern="1200"/>
        </a:p>
      </dsp:txBody>
      <dsp:txXfrm>
        <a:off x="3655814" y="1879851"/>
        <a:ext cx="3203971" cy="1449360"/>
      </dsp:txXfrm>
    </dsp:sp>
    <dsp:sp modelId="{C3661ADE-B9B8-49BA-9A39-A7735A80D792}">
      <dsp:nvSpPr>
        <dsp:cNvPr id="0" name=""/>
        <dsp:cNvSpPr/>
      </dsp:nvSpPr>
      <dsp:spPr>
        <a:xfrm>
          <a:off x="7308342" y="598263"/>
          <a:ext cx="3203971" cy="1281588"/>
        </a:xfrm>
        <a:prstGeom prst="rect">
          <a:avLst/>
        </a:prstGeom>
        <a:solidFill>
          <a:schemeClr val="accent3">
            <a:hueOff val="2744663"/>
            <a:satOff val="80"/>
            <a:lumOff val="-11569"/>
            <a:alphaOff val="0"/>
          </a:schemeClr>
        </a:solidFill>
        <a:ln w="12700" cap="flat" cmpd="sng" algn="ctr">
          <a:solidFill>
            <a:schemeClr val="accent3">
              <a:hueOff val="2744663"/>
              <a:satOff val="80"/>
              <a:lumOff val="-1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Websites</a:t>
          </a:r>
        </a:p>
      </dsp:txBody>
      <dsp:txXfrm>
        <a:off x="7308342" y="598263"/>
        <a:ext cx="3203971" cy="1281588"/>
      </dsp:txXfrm>
    </dsp:sp>
    <dsp:sp modelId="{3C810FDF-E254-46C4-AC08-ACE3A403DCF2}">
      <dsp:nvSpPr>
        <dsp:cNvPr id="0" name=""/>
        <dsp:cNvSpPr/>
      </dsp:nvSpPr>
      <dsp:spPr>
        <a:xfrm>
          <a:off x="7308342" y="1879851"/>
          <a:ext cx="3203971" cy="1449360"/>
        </a:xfrm>
        <a:prstGeom prst="rect">
          <a:avLst/>
        </a:prstGeom>
        <a:solidFill>
          <a:schemeClr val="accent3">
            <a:tint val="40000"/>
            <a:alpha val="90000"/>
            <a:hueOff val="3035204"/>
            <a:satOff val="-2163"/>
            <a:lumOff val="-2602"/>
            <a:alphaOff val="0"/>
          </a:schemeClr>
        </a:solidFill>
        <a:ln w="12700" cap="flat" cmpd="sng" algn="ctr">
          <a:solidFill>
            <a:schemeClr val="accent3">
              <a:tint val="40000"/>
              <a:alpha val="90000"/>
              <a:hueOff val="3035204"/>
              <a:satOff val="-2163"/>
              <a:lumOff val="-26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endParaRPr lang="en-US" sz="3100" kern="1200"/>
        </a:p>
        <a:p>
          <a:pPr marL="285750" lvl="1" indent="-285750" algn="l" defTabSz="1377950">
            <a:lnSpc>
              <a:spcPct val="90000"/>
            </a:lnSpc>
            <a:spcBef>
              <a:spcPct val="0"/>
            </a:spcBef>
            <a:spcAft>
              <a:spcPct val="15000"/>
            </a:spcAft>
            <a:buChar char="•"/>
          </a:pPr>
          <a:endParaRPr lang="en-US" sz="3100" kern="1200"/>
        </a:p>
      </dsp:txBody>
      <dsp:txXfrm>
        <a:off x="7308342" y="1879851"/>
        <a:ext cx="3203971" cy="1449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68E64-3946-4226-9767-2456CF0FFE11}">
      <dsp:nvSpPr>
        <dsp:cNvPr id="0" name=""/>
        <dsp:cNvSpPr/>
      </dsp:nvSpPr>
      <dsp:spPr>
        <a:xfrm>
          <a:off x="484390" y="1232050"/>
          <a:ext cx="3368344" cy="3361787"/>
        </a:xfrm>
        <a:prstGeom prst="ellipse">
          <a:avLst/>
        </a:prstGeom>
        <a:solidFill>
          <a:srgbClr val="244A5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solidFill>
            </a:rPr>
            <a:t>We believe we are more likely to see school improvement across multiple measures if we:</a:t>
          </a:r>
          <a:endParaRPr lang="en-US" sz="2400" kern="1200" dirty="0">
            <a:solidFill>
              <a:schemeClr val="accent6"/>
            </a:solidFill>
          </a:endParaRPr>
        </a:p>
      </dsp:txBody>
      <dsp:txXfrm>
        <a:off x="977673" y="1724372"/>
        <a:ext cx="2381778" cy="2377143"/>
      </dsp:txXfrm>
    </dsp:sp>
    <dsp:sp modelId="{41CA8662-4BC9-417C-B580-F3D9030CA73A}">
      <dsp:nvSpPr>
        <dsp:cNvPr id="0" name=""/>
        <dsp:cNvSpPr/>
      </dsp:nvSpPr>
      <dsp:spPr>
        <a:xfrm>
          <a:off x="554690" y="213188"/>
          <a:ext cx="5210362" cy="5431288"/>
        </a:xfrm>
        <a:prstGeom prst="blockArc">
          <a:avLst>
            <a:gd name="adj1" fmla="val 16509444"/>
            <a:gd name="adj2" fmla="val 5088054"/>
            <a:gd name="adj3" fmla="val 5240"/>
          </a:avLst>
        </a:prstGeom>
        <a:solidFill>
          <a:srgbClr val="3A69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BBAEF9-6741-43ED-A8CF-34A245226C5D}">
      <dsp:nvSpPr>
        <dsp:cNvPr id="0" name=""/>
        <dsp:cNvSpPr/>
      </dsp:nvSpPr>
      <dsp:spPr>
        <a:xfrm>
          <a:off x="3800508" y="20523"/>
          <a:ext cx="1385129" cy="1384839"/>
        </a:xfrm>
        <a:prstGeom prst="ellipse">
          <a:avLst/>
        </a:prstGeom>
        <a:solidFill>
          <a:srgbClr val="688E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1CF6A7-0CB5-43C8-8FAF-3DC83AB22BB9}">
      <dsp:nvSpPr>
        <dsp:cNvPr id="0" name=""/>
        <dsp:cNvSpPr/>
      </dsp:nvSpPr>
      <dsp:spPr>
        <a:xfrm>
          <a:off x="5240618" y="0"/>
          <a:ext cx="3900406" cy="134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b="1" kern="1200" dirty="0">
              <a:latin typeface="Arial" panose="020B0604020202020204" pitchFamily="34" charset="0"/>
              <a:cs typeface="Arial" panose="020B0604020202020204" pitchFamily="34" charset="0"/>
            </a:rPr>
            <a:t>Study</a:t>
          </a:r>
          <a:endParaRPr lang="en-US" sz="1800" b="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10000"/>
            </a:spcAft>
            <a:buNone/>
          </a:pPr>
          <a:r>
            <a:rPr lang="en-US" sz="1800" kern="1200" dirty="0"/>
            <a:t>Focus on schools identified for supports</a:t>
          </a:r>
          <a:endParaRPr lang="en-US" sz="900" kern="1200" dirty="0"/>
        </a:p>
      </dsp:txBody>
      <dsp:txXfrm>
        <a:off x="5240618" y="0"/>
        <a:ext cx="3900406" cy="1340548"/>
      </dsp:txXfrm>
    </dsp:sp>
    <dsp:sp modelId="{26C245AC-BBB0-4F67-A5E4-D58706356524}">
      <dsp:nvSpPr>
        <dsp:cNvPr id="0" name=""/>
        <dsp:cNvSpPr/>
      </dsp:nvSpPr>
      <dsp:spPr>
        <a:xfrm>
          <a:off x="4823606" y="1310284"/>
          <a:ext cx="1385129" cy="1384839"/>
        </a:xfrm>
        <a:prstGeom prst="ellipse">
          <a:avLst/>
        </a:prstGeom>
        <a:solidFill>
          <a:srgbClr val="688E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6D5C8-30D6-4470-93A7-5958A70976B7}">
      <dsp:nvSpPr>
        <dsp:cNvPr id="0" name=""/>
        <dsp:cNvSpPr/>
      </dsp:nvSpPr>
      <dsp:spPr>
        <a:xfrm>
          <a:off x="6242640" y="1486998"/>
          <a:ext cx="3974351" cy="134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b="1" kern="1200" dirty="0">
              <a:latin typeface="Arial" panose="020B0604020202020204" pitchFamily="34" charset="0"/>
              <a:cs typeface="Arial" panose="020B0604020202020204" pitchFamily="34" charset="0"/>
            </a:rPr>
            <a:t>Support</a:t>
          </a:r>
          <a:endParaRPr lang="en-US" sz="180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10000"/>
            </a:spcAft>
            <a:buNone/>
          </a:pPr>
          <a:r>
            <a:rPr lang="en-US" sz="1800" kern="1200" dirty="0"/>
            <a:t>Connect programming to specific needs</a:t>
          </a:r>
          <a:endParaRPr lang="en-US" sz="1400" b="0" kern="1200" dirty="0">
            <a:latin typeface="Arial" panose="020B0604020202020204" pitchFamily="34" charset="0"/>
            <a:cs typeface="Arial" panose="020B0604020202020204" pitchFamily="34" charset="0"/>
          </a:endParaRPr>
        </a:p>
      </dsp:txBody>
      <dsp:txXfrm>
        <a:off x="6242640" y="1486998"/>
        <a:ext cx="3974351" cy="1340548"/>
      </dsp:txXfrm>
    </dsp:sp>
    <dsp:sp modelId="{DBB0EF0C-B32A-441B-B5A7-89A65DB7E20C}">
      <dsp:nvSpPr>
        <dsp:cNvPr id="0" name=""/>
        <dsp:cNvSpPr/>
      </dsp:nvSpPr>
      <dsp:spPr>
        <a:xfrm>
          <a:off x="4823280" y="3101181"/>
          <a:ext cx="1385129" cy="1384839"/>
        </a:xfrm>
        <a:prstGeom prst="ellipse">
          <a:avLst/>
        </a:prstGeom>
        <a:solidFill>
          <a:srgbClr val="688E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8B0682-9FB9-40BB-87D3-A96CA5516CAB}">
      <dsp:nvSpPr>
        <dsp:cNvPr id="0" name=""/>
        <dsp:cNvSpPr/>
      </dsp:nvSpPr>
      <dsp:spPr>
        <a:xfrm>
          <a:off x="6244754" y="3223693"/>
          <a:ext cx="4142042" cy="140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b="1" kern="1200" dirty="0">
              <a:latin typeface="Arial" panose="020B0604020202020204" pitchFamily="34" charset="0"/>
              <a:cs typeface="Arial" panose="020B0604020202020204" pitchFamily="34" charset="0"/>
            </a:rPr>
            <a:t>Serve</a:t>
          </a:r>
          <a:endParaRPr lang="en-US" sz="1800" kern="1200" dirty="0">
            <a:latin typeface="Arial" panose="020B0604020202020204" pitchFamily="34" charset="0"/>
            <a:cs typeface="Arial" panose="020B0604020202020204" pitchFamily="34" charset="0"/>
          </a:endParaRPr>
        </a:p>
        <a:p>
          <a:pPr marL="0" lvl="0" indent="0" algn="l" defTabSz="1244600">
            <a:lnSpc>
              <a:spcPct val="90000"/>
            </a:lnSpc>
            <a:spcBef>
              <a:spcPct val="0"/>
            </a:spcBef>
            <a:spcAft>
              <a:spcPct val="10000"/>
            </a:spcAft>
            <a:buNone/>
          </a:pPr>
          <a:r>
            <a:rPr lang="en-US" sz="1800" kern="1200" dirty="0"/>
            <a:t>Build the health of systems</a:t>
          </a:r>
          <a:r>
            <a:rPr lang="en-US" sz="1400" kern="1200" dirty="0">
              <a:latin typeface="Arial" panose="020B0604020202020204" pitchFamily="34" charset="0"/>
              <a:cs typeface="Arial" panose="020B0604020202020204" pitchFamily="34" charset="0"/>
            </a:rPr>
            <a:t>		</a:t>
          </a:r>
        </a:p>
      </dsp:txBody>
      <dsp:txXfrm>
        <a:off x="6244754" y="3223693"/>
        <a:ext cx="4142042" cy="1402280"/>
      </dsp:txXfrm>
    </dsp:sp>
    <dsp:sp modelId="{63C1263A-E857-46CD-B2C4-53D68231FD4C}">
      <dsp:nvSpPr>
        <dsp:cNvPr id="0" name=""/>
        <dsp:cNvSpPr/>
      </dsp:nvSpPr>
      <dsp:spPr>
        <a:xfrm>
          <a:off x="3777266" y="4457954"/>
          <a:ext cx="1385129" cy="1384839"/>
        </a:xfrm>
        <a:prstGeom prst="ellipse">
          <a:avLst/>
        </a:prstGeom>
        <a:solidFill>
          <a:srgbClr val="688E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BA706B-9712-42F3-8334-80A236BAACB0}">
      <dsp:nvSpPr>
        <dsp:cNvPr id="0" name=""/>
        <dsp:cNvSpPr/>
      </dsp:nvSpPr>
      <dsp:spPr>
        <a:xfrm>
          <a:off x="5181572" y="4684804"/>
          <a:ext cx="4508965" cy="1121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10000"/>
            </a:spcAft>
            <a:buNone/>
          </a:pPr>
          <a:r>
            <a:rPr lang="en-US" sz="2800" b="1" kern="1200" dirty="0">
              <a:latin typeface="Arial" panose="020B0604020202020204" pitchFamily="34" charset="0"/>
              <a:cs typeface="Arial" panose="020B0604020202020204" pitchFamily="34" charset="0"/>
            </a:rPr>
            <a:t>Elevate</a:t>
          </a:r>
          <a:br>
            <a:rPr lang="en-US" sz="2800" b="1" kern="1200" dirty="0">
              <a:latin typeface="Arial" panose="020B0604020202020204" pitchFamily="34" charset="0"/>
              <a:cs typeface="Arial" panose="020B0604020202020204" pitchFamily="34" charset="0"/>
            </a:rPr>
          </a:br>
          <a:r>
            <a:rPr lang="en-US" sz="1800" kern="1200" dirty="0"/>
            <a:t>Provide professional learning on data inquiry and supportive resources and tools</a:t>
          </a:r>
          <a:endParaRPr lang="en-US" sz="1050" b="0" kern="1200" dirty="0">
            <a:latin typeface="Arial" panose="020B0604020202020204" pitchFamily="34" charset="0"/>
            <a:cs typeface="Arial" panose="020B0604020202020204" pitchFamily="34" charset="0"/>
          </a:endParaRPr>
        </a:p>
      </dsp:txBody>
      <dsp:txXfrm>
        <a:off x="5181572" y="4684804"/>
        <a:ext cx="4508965" cy="11212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CCC67-94E8-4BC2-A923-7D92FFECE074}">
      <dsp:nvSpPr>
        <dsp:cNvPr id="0" name=""/>
        <dsp:cNvSpPr/>
      </dsp:nvSpPr>
      <dsp:spPr>
        <a:xfrm>
          <a:off x="567090" y="710337"/>
          <a:ext cx="1625379" cy="1653188"/>
        </a:xfrm>
        <a:prstGeom prst="roundRect">
          <a:avLst/>
        </a:prstGeom>
        <a:blipFill dpi="0" rotWithShape="1">
          <a:blip xmlns:r="http://schemas.openxmlformats.org/officeDocument/2006/relationships" r:embed="rId1"/>
          <a:srcRect/>
          <a:stretch>
            <a:fillRect l="-37051" t="-1607" r="-14949" b="-1607"/>
          </a:stretch>
        </a:blipFill>
        <a:ln w="12700" cap="flat" cmpd="sng" algn="ctr">
          <a:solidFill>
            <a:schemeClr val="lt1">
              <a:hueOff val="0"/>
              <a:satOff val="0"/>
              <a:lumOff val="0"/>
              <a:alphaOff val="0"/>
            </a:schemeClr>
          </a:solidFill>
          <a:prstDash val="solid"/>
          <a:miter lim="800000"/>
        </a:ln>
        <a:effectLst>
          <a:softEdge rad="0"/>
        </a:effectLst>
      </dsp:spPr>
      <dsp:style>
        <a:lnRef idx="2">
          <a:scrgbClr r="0" g="0" b="0"/>
        </a:lnRef>
        <a:fillRef idx="1">
          <a:scrgbClr r="0" g="0" b="0"/>
        </a:fillRef>
        <a:effectRef idx="0">
          <a:scrgbClr r="0" g="0" b="0"/>
        </a:effectRef>
        <a:fontRef idx="minor">
          <a:schemeClr val="lt1"/>
        </a:fontRef>
      </dsp:style>
    </dsp:sp>
    <dsp:sp modelId="{D2947FAA-3CD9-47D1-B894-9CB876FE583C}">
      <dsp:nvSpPr>
        <dsp:cNvPr id="0" name=""/>
        <dsp:cNvSpPr/>
      </dsp:nvSpPr>
      <dsp:spPr>
        <a:xfrm>
          <a:off x="0" y="2345242"/>
          <a:ext cx="2595506"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Bonnie Zimmerman</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Tiered Supports Program Specialist</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OSPI</a:t>
          </a:r>
        </a:p>
        <a:p>
          <a:pPr marL="0" lvl="0" indent="0" algn="ctr" defTabSz="6223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hlinkClick xmlns:r="http://schemas.openxmlformats.org/officeDocument/2006/relationships" r:id="rId2"/>
            </a:rPr>
            <a:t>Bonnie.Zimmerman@k12.wa.us</a:t>
          </a:r>
          <a:r>
            <a:rPr lang="en-US" sz="1200" kern="1200" dirty="0">
              <a:latin typeface="Segoe UI" panose="020B0502040204020203" pitchFamily="34" charset="0"/>
              <a:cs typeface="Segoe UI" panose="020B0502040204020203" pitchFamily="34" charset="0"/>
            </a:rPr>
            <a:t> </a:t>
          </a:r>
        </a:p>
      </dsp:txBody>
      <dsp:txXfrm>
        <a:off x="0" y="2345242"/>
        <a:ext cx="2595506" cy="890178"/>
      </dsp:txXfrm>
    </dsp:sp>
    <dsp:sp modelId="{79B6C63D-EFFA-4471-9E3E-748DDCB460FF}">
      <dsp:nvSpPr>
        <dsp:cNvPr id="0" name=""/>
        <dsp:cNvSpPr/>
      </dsp:nvSpPr>
      <dsp:spPr>
        <a:xfrm>
          <a:off x="2836427" y="692053"/>
          <a:ext cx="2399403" cy="1653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89590-1278-4DE6-BD42-2F4CBB1ED1D2}">
      <dsp:nvSpPr>
        <dsp:cNvPr id="0" name=""/>
        <dsp:cNvSpPr/>
      </dsp:nvSpPr>
      <dsp:spPr>
        <a:xfrm>
          <a:off x="2836427" y="2345242"/>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Alexandra Toney</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Special Education </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Program Supervisor</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OSPI</a:t>
          </a:r>
        </a:p>
        <a:p>
          <a:pPr marL="0" lvl="0" indent="0" algn="ctr" defTabSz="6223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hlinkClick xmlns:r="http://schemas.openxmlformats.org/officeDocument/2006/relationships" r:id="rId3"/>
            </a:rPr>
            <a:t>Alexandra.Toney@k12.wa.us</a:t>
          </a:r>
          <a:r>
            <a:rPr lang="en-US" sz="1200" kern="1200" dirty="0">
              <a:latin typeface="Segoe UI" panose="020B0502040204020203" pitchFamily="34" charset="0"/>
              <a:cs typeface="Segoe UI" panose="020B0502040204020203" pitchFamily="34" charset="0"/>
            </a:rPr>
            <a:t> </a:t>
          </a:r>
        </a:p>
      </dsp:txBody>
      <dsp:txXfrm>
        <a:off x="2836427" y="2345242"/>
        <a:ext cx="2399403" cy="890178"/>
      </dsp:txXfrm>
    </dsp:sp>
    <dsp:sp modelId="{E053ED88-53CB-46CD-9F84-178F8B424B66}">
      <dsp:nvSpPr>
        <dsp:cNvPr id="0" name=""/>
        <dsp:cNvSpPr/>
      </dsp:nvSpPr>
      <dsp:spPr>
        <a:xfrm>
          <a:off x="5611294" y="642152"/>
          <a:ext cx="2157927" cy="1739452"/>
        </a:xfrm>
        <a:prstGeom prst="roundRect">
          <a:avLst/>
        </a:prstGeom>
        <a:blipFill dpi="0" rotWithShape="1">
          <a:blip xmlns:r="http://schemas.openxmlformats.org/officeDocument/2006/relationships" r:embed="rId4">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val="0"/>
              </a:ext>
            </a:extLst>
          </a:blip>
          <a:srcRect/>
          <a:stretch>
            <a:fillRect l="-4344" t="-45066" r="4344" b="-5593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084F3-1592-42EE-A33A-9F1563C87CC3}">
      <dsp:nvSpPr>
        <dsp:cNvPr id="0" name=""/>
        <dsp:cNvSpPr/>
      </dsp:nvSpPr>
      <dsp:spPr>
        <a:xfrm>
          <a:off x="5475872" y="2366808"/>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Kris </a:t>
          </a:r>
          <a:r>
            <a:rPr lang="en-US" sz="1400" b="1" kern="1200" dirty="0" err="1">
              <a:latin typeface="Segoe UI" panose="020B0502040204020203" pitchFamily="34" charset="0"/>
              <a:cs typeface="Segoe UI" panose="020B0502040204020203" pitchFamily="34" charset="0"/>
            </a:rPr>
            <a:t>Hirschmann</a:t>
          </a:r>
          <a:endParaRPr lang="en-US" sz="1400" b="1" kern="1200" dirty="0">
            <a:latin typeface="Segoe UI" panose="020B0502040204020203" pitchFamily="34" charset="0"/>
            <a:cs typeface="Segoe UI" panose="020B0502040204020203" pitchFamily="34" charset="0"/>
          </a:endParaRP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Director of Transition Services</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Center for Change and Transition </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Seattle University</a:t>
          </a:r>
        </a:p>
        <a:p>
          <a:pPr marL="0" lvl="0" indent="0" algn="ctr" defTabSz="622300">
            <a:lnSpc>
              <a:spcPct val="90000"/>
            </a:lnSpc>
            <a:spcBef>
              <a:spcPct val="0"/>
            </a:spcBef>
            <a:spcAft>
              <a:spcPct val="35000"/>
            </a:spcAft>
            <a:buNone/>
          </a:pPr>
          <a:r>
            <a:rPr lang="en-US" sz="1200" kern="1200" dirty="0">
              <a:latin typeface="Segoe UI" panose="020B0502040204020203" pitchFamily="34" charset="0"/>
              <a:cs typeface="Segoe UI" panose="020B0502040204020203" pitchFamily="34" charset="0"/>
              <a:hlinkClick xmlns:r="http://schemas.openxmlformats.org/officeDocument/2006/relationships" r:id="rId6"/>
            </a:rPr>
            <a:t>hirschmk@seattleu.edu</a:t>
          </a:r>
          <a:r>
            <a:rPr lang="en-US" sz="1200" kern="1200" dirty="0">
              <a:latin typeface="Segoe UI" panose="020B0502040204020203" pitchFamily="34" charset="0"/>
              <a:cs typeface="Segoe UI" panose="020B0502040204020203" pitchFamily="34" charset="0"/>
            </a:rPr>
            <a:t> </a:t>
          </a:r>
        </a:p>
      </dsp:txBody>
      <dsp:txXfrm>
        <a:off x="5475872" y="2366808"/>
        <a:ext cx="2399403" cy="890178"/>
      </dsp:txXfrm>
    </dsp:sp>
    <dsp:sp modelId="{E1A8CCCF-F8B7-4F0B-AE26-670127F33A74}">
      <dsp:nvSpPr>
        <dsp:cNvPr id="0" name=""/>
        <dsp:cNvSpPr/>
      </dsp:nvSpPr>
      <dsp:spPr>
        <a:xfrm>
          <a:off x="8115316" y="692053"/>
          <a:ext cx="2399403" cy="1653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DC8BB-B983-423C-B6D7-1840A8246CF9}">
      <dsp:nvSpPr>
        <dsp:cNvPr id="0" name=""/>
        <dsp:cNvSpPr/>
      </dsp:nvSpPr>
      <dsp:spPr>
        <a:xfrm>
          <a:off x="8115316" y="2345242"/>
          <a:ext cx="2399403" cy="89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endParaRPr lang="en-US" sz="1400" kern="1200" dirty="0">
            <a:latin typeface="Segoe UI" panose="020B0502040204020203" pitchFamily="34" charset="0"/>
            <a:cs typeface="Segoe UI" panose="020B0502040204020203" pitchFamily="34" charset="0"/>
          </a:endParaRPr>
        </a:p>
        <a:p>
          <a:pPr marL="0" lvl="0" indent="0" algn="ctr" defTabSz="622300">
            <a:lnSpc>
              <a:spcPct val="90000"/>
            </a:lnSpc>
            <a:spcBef>
              <a:spcPct val="0"/>
            </a:spcBef>
            <a:spcAft>
              <a:spcPct val="35000"/>
            </a:spcAft>
            <a:buNone/>
          </a:pPr>
          <a:endParaRPr lang="en-US" sz="1400" kern="1200" dirty="0">
            <a:latin typeface="Segoe UI" panose="020B0502040204020203" pitchFamily="34" charset="0"/>
            <a:cs typeface="Segoe UI" panose="020B0502040204020203" pitchFamily="34" charset="0"/>
          </a:endParaRPr>
        </a:p>
        <a:p>
          <a:pPr marL="0" lvl="0" indent="0" algn="ctr" defTabSz="622300">
            <a:lnSpc>
              <a:spcPct val="90000"/>
            </a:lnSpc>
            <a:spcBef>
              <a:spcPct val="0"/>
            </a:spcBef>
            <a:spcAft>
              <a:spcPct val="35000"/>
            </a:spcAft>
            <a:buNone/>
          </a:pPr>
          <a:endParaRPr lang="en-US" sz="1400" kern="1200" dirty="0">
            <a:latin typeface="Segoe UI" panose="020B0502040204020203" pitchFamily="34" charset="0"/>
            <a:cs typeface="Segoe UI" panose="020B0502040204020203" pitchFamily="34" charset="0"/>
          </a:endParaRPr>
        </a:p>
      </dsp:txBody>
      <dsp:txXfrm>
        <a:off x="8115316" y="2345242"/>
        <a:ext cx="2399403" cy="8901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AA112-8AD6-4114-9B3E-D1F0256DBC35}">
      <dsp:nvSpPr>
        <dsp:cNvPr id="0" name=""/>
        <dsp:cNvSpPr/>
      </dsp:nvSpPr>
      <dsp:spPr>
        <a:xfrm>
          <a:off x="0" y="10737"/>
          <a:ext cx="10515600" cy="90089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What were the big ideas you got from today?</a:t>
          </a:r>
        </a:p>
      </dsp:txBody>
      <dsp:txXfrm>
        <a:off x="43978" y="54715"/>
        <a:ext cx="10427644" cy="812943"/>
      </dsp:txXfrm>
    </dsp:sp>
    <dsp:sp modelId="{B3FB5B45-EC93-4954-927F-F887A75136CB}">
      <dsp:nvSpPr>
        <dsp:cNvPr id="0" name=""/>
        <dsp:cNvSpPr/>
      </dsp:nvSpPr>
      <dsp:spPr>
        <a:xfrm>
          <a:off x="0" y="1012437"/>
          <a:ext cx="10515600" cy="90089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What are your next leadership moves?</a:t>
          </a:r>
        </a:p>
      </dsp:txBody>
      <dsp:txXfrm>
        <a:off x="43978" y="1056415"/>
        <a:ext cx="10427644" cy="812943"/>
      </dsp:txXfrm>
    </dsp:sp>
    <dsp:sp modelId="{80454256-9E67-48A2-B7B0-598695B97B5F}">
      <dsp:nvSpPr>
        <dsp:cNvPr id="0" name=""/>
        <dsp:cNvSpPr/>
      </dsp:nvSpPr>
      <dsp:spPr>
        <a:xfrm>
          <a:off x="0" y="2014137"/>
          <a:ext cx="10515600" cy="90089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What did you value in the presentation? </a:t>
          </a:r>
        </a:p>
      </dsp:txBody>
      <dsp:txXfrm>
        <a:off x="43978" y="2058115"/>
        <a:ext cx="10427644" cy="812943"/>
      </dsp:txXfrm>
    </dsp:sp>
    <dsp:sp modelId="{3D27B109-E8E3-44BC-81FD-D0A7B851BB9B}">
      <dsp:nvSpPr>
        <dsp:cNvPr id="0" name=""/>
        <dsp:cNvSpPr/>
      </dsp:nvSpPr>
      <dsp:spPr>
        <a:xfrm>
          <a:off x="0" y="3015837"/>
          <a:ext cx="10515600" cy="900899"/>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What questions do you still have?</a:t>
          </a:r>
        </a:p>
      </dsp:txBody>
      <dsp:txXfrm>
        <a:off x="43978" y="3059815"/>
        <a:ext cx="10427644" cy="812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CCC67-94E8-4BC2-A923-7D92FFECE074}">
      <dsp:nvSpPr>
        <dsp:cNvPr id="0" name=""/>
        <dsp:cNvSpPr/>
      </dsp:nvSpPr>
      <dsp:spPr>
        <a:xfrm>
          <a:off x="481805" y="687548"/>
          <a:ext cx="1654932" cy="1683246"/>
        </a:xfrm>
        <a:prstGeom prst="roundRect">
          <a:avLst/>
        </a:prstGeom>
        <a:blipFill dpi="0" rotWithShape="1">
          <a:blip xmlns:r="http://schemas.openxmlformats.org/officeDocument/2006/relationships" r:embed="rId1"/>
          <a:srcRect/>
          <a:stretch>
            <a:fillRect l="-37051" t="-1607" r="-14949" b="-1607"/>
          </a:stretch>
        </a:blipFill>
        <a:ln w="12700" cap="flat" cmpd="sng" algn="ctr">
          <a:solidFill>
            <a:schemeClr val="lt1">
              <a:hueOff val="0"/>
              <a:satOff val="0"/>
              <a:lumOff val="0"/>
              <a:alphaOff val="0"/>
            </a:schemeClr>
          </a:solidFill>
          <a:prstDash val="solid"/>
          <a:miter lim="800000"/>
        </a:ln>
        <a:effectLst>
          <a:softEdge rad="0"/>
        </a:effectLst>
      </dsp:spPr>
      <dsp:style>
        <a:lnRef idx="2">
          <a:scrgbClr r="0" g="0" b="0"/>
        </a:lnRef>
        <a:fillRef idx="1">
          <a:scrgbClr r="0" g="0" b="0"/>
        </a:fillRef>
        <a:effectRef idx="0">
          <a:scrgbClr r="0" g="0" b="0"/>
        </a:effectRef>
        <a:fontRef idx="minor">
          <a:schemeClr val="lt1"/>
        </a:fontRef>
      </dsp:style>
    </dsp:sp>
    <dsp:sp modelId="{D2947FAA-3CD9-47D1-B894-9CB876FE583C}">
      <dsp:nvSpPr>
        <dsp:cNvPr id="0" name=""/>
        <dsp:cNvSpPr/>
      </dsp:nvSpPr>
      <dsp:spPr>
        <a:xfrm>
          <a:off x="3594" y="2352179"/>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Bonnie Zimmerman</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Tiered Supports Program Specialist</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OSPI</a:t>
          </a:r>
        </a:p>
      </dsp:txBody>
      <dsp:txXfrm>
        <a:off x="3594" y="2352179"/>
        <a:ext cx="2443028" cy="906363"/>
      </dsp:txXfrm>
    </dsp:sp>
    <dsp:sp modelId="{79B6C63D-EFFA-4471-9E3E-748DDCB460FF}">
      <dsp:nvSpPr>
        <dsp:cNvPr id="0" name=""/>
        <dsp:cNvSpPr/>
      </dsp:nvSpPr>
      <dsp:spPr>
        <a:xfrm>
          <a:off x="2692568" y="668932"/>
          <a:ext cx="2443028" cy="16832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89590-1278-4DE6-BD42-2F4CBB1ED1D2}">
      <dsp:nvSpPr>
        <dsp:cNvPr id="0" name=""/>
        <dsp:cNvSpPr/>
      </dsp:nvSpPr>
      <dsp:spPr>
        <a:xfrm>
          <a:off x="2692568" y="2352179"/>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Alexandra Toney</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Special Education </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Program Supervisor</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OSPI</a:t>
          </a:r>
        </a:p>
      </dsp:txBody>
      <dsp:txXfrm>
        <a:off x="2692568" y="2352179"/>
        <a:ext cx="2443028" cy="906363"/>
      </dsp:txXfrm>
    </dsp:sp>
    <dsp:sp modelId="{E053ED88-53CB-46CD-9F84-178F8B424B66}">
      <dsp:nvSpPr>
        <dsp:cNvPr id="0" name=""/>
        <dsp:cNvSpPr/>
      </dsp:nvSpPr>
      <dsp:spPr>
        <a:xfrm>
          <a:off x="5517887" y="618123"/>
          <a:ext cx="2197162" cy="1771078"/>
        </a:xfrm>
        <a:prstGeom prst="roundRect">
          <a:avLst/>
        </a:prstGeom>
        <a:blipFill dpi="0" rotWithShape="1">
          <a:blip xmlns:r="http://schemas.openxmlformats.org/officeDocument/2006/relationships"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rcRect/>
          <a:stretch>
            <a:fillRect l="-4344" t="-45066" r="4344" b="-5593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084F3-1592-42EE-A33A-9F1563C87CC3}">
      <dsp:nvSpPr>
        <dsp:cNvPr id="0" name=""/>
        <dsp:cNvSpPr/>
      </dsp:nvSpPr>
      <dsp:spPr>
        <a:xfrm>
          <a:off x="5380002" y="2374137"/>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b="1" kern="1200" dirty="0">
              <a:latin typeface="Segoe UI" panose="020B0502040204020203" pitchFamily="34" charset="0"/>
              <a:cs typeface="Segoe UI" panose="020B0502040204020203" pitchFamily="34" charset="0"/>
            </a:rPr>
            <a:t>Kris </a:t>
          </a:r>
          <a:r>
            <a:rPr lang="en-US" sz="1400" b="1" kern="1200" dirty="0" err="1">
              <a:latin typeface="Segoe UI" panose="020B0502040204020203" pitchFamily="34" charset="0"/>
              <a:cs typeface="Segoe UI" panose="020B0502040204020203" pitchFamily="34" charset="0"/>
            </a:rPr>
            <a:t>Hirschmann</a:t>
          </a:r>
          <a:endParaRPr lang="en-US" sz="1400" b="1" kern="1200" dirty="0">
            <a:latin typeface="Segoe UI" panose="020B0502040204020203" pitchFamily="34" charset="0"/>
            <a:cs typeface="Segoe UI" panose="020B0502040204020203" pitchFamily="34" charset="0"/>
          </a:endParaRP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Director of Transition Services</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Center for Change and Transition </a:t>
          </a:r>
        </a:p>
        <a:p>
          <a:pPr marL="0" lvl="0" indent="0" algn="ctr" defTabSz="622300">
            <a:lnSpc>
              <a:spcPct val="90000"/>
            </a:lnSpc>
            <a:spcBef>
              <a:spcPct val="0"/>
            </a:spcBef>
            <a:spcAft>
              <a:spcPct val="35000"/>
            </a:spcAft>
            <a:buNone/>
          </a:pPr>
          <a:r>
            <a:rPr lang="en-US" sz="1400" kern="1200" dirty="0">
              <a:latin typeface="Segoe UI" panose="020B0502040204020203" pitchFamily="34" charset="0"/>
              <a:cs typeface="Segoe UI" panose="020B0502040204020203" pitchFamily="34" charset="0"/>
            </a:rPr>
            <a:t>Seattle University</a:t>
          </a:r>
        </a:p>
      </dsp:txBody>
      <dsp:txXfrm>
        <a:off x="5380002" y="2374137"/>
        <a:ext cx="2443028" cy="906363"/>
      </dsp:txXfrm>
    </dsp:sp>
    <dsp:sp modelId="{E1A8CCCF-F8B7-4F0B-AE26-670127F33A74}">
      <dsp:nvSpPr>
        <dsp:cNvPr id="0" name=""/>
        <dsp:cNvSpPr/>
      </dsp:nvSpPr>
      <dsp:spPr>
        <a:xfrm>
          <a:off x="8067437" y="668932"/>
          <a:ext cx="2443028" cy="16832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DC8BB-B983-423C-B6D7-1840A8246CF9}">
      <dsp:nvSpPr>
        <dsp:cNvPr id="0" name=""/>
        <dsp:cNvSpPr/>
      </dsp:nvSpPr>
      <dsp:spPr>
        <a:xfrm>
          <a:off x="8067437" y="2352179"/>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endParaRPr lang="en-US" sz="1400" kern="1200" dirty="0">
            <a:latin typeface="Segoe UI" panose="020B0502040204020203" pitchFamily="34" charset="0"/>
            <a:cs typeface="Segoe UI" panose="020B0502040204020203" pitchFamily="34" charset="0"/>
          </a:endParaRPr>
        </a:p>
        <a:p>
          <a:pPr marL="0" lvl="0" indent="0" algn="ctr" defTabSz="622300">
            <a:lnSpc>
              <a:spcPct val="90000"/>
            </a:lnSpc>
            <a:spcBef>
              <a:spcPct val="0"/>
            </a:spcBef>
            <a:spcAft>
              <a:spcPct val="35000"/>
            </a:spcAft>
            <a:buNone/>
          </a:pPr>
          <a:endParaRPr lang="en-US" sz="1400" kern="1200" dirty="0">
            <a:latin typeface="Segoe UI" panose="020B0502040204020203" pitchFamily="34" charset="0"/>
            <a:cs typeface="Segoe UI" panose="020B0502040204020203" pitchFamily="34" charset="0"/>
          </a:endParaRPr>
        </a:p>
        <a:p>
          <a:pPr marL="0" lvl="0" indent="0" algn="ctr" defTabSz="622300">
            <a:lnSpc>
              <a:spcPct val="90000"/>
            </a:lnSpc>
            <a:spcBef>
              <a:spcPct val="0"/>
            </a:spcBef>
            <a:spcAft>
              <a:spcPct val="35000"/>
            </a:spcAft>
            <a:buNone/>
          </a:pPr>
          <a:endParaRPr lang="en-US" sz="1400" kern="1200" dirty="0">
            <a:latin typeface="Segoe UI" panose="020B0502040204020203" pitchFamily="34" charset="0"/>
            <a:cs typeface="Segoe UI" panose="020B0502040204020203" pitchFamily="34" charset="0"/>
          </a:endParaRPr>
        </a:p>
      </dsp:txBody>
      <dsp:txXfrm>
        <a:off x="8067437" y="2352179"/>
        <a:ext cx="2443028" cy="906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51130-9665-4202-95C0-1F5B95E5B14A}">
      <dsp:nvSpPr>
        <dsp:cNvPr id="0" name=""/>
        <dsp:cNvSpPr/>
      </dsp:nvSpPr>
      <dsp:spPr>
        <a:xfrm>
          <a:off x="25" y="252547"/>
          <a:ext cx="2455889"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panose="020B0502040204020203" pitchFamily="34" charset="0"/>
              <a:cs typeface="Segoe UI" panose="020B0502040204020203" pitchFamily="34" charset="0"/>
            </a:rPr>
            <a:t>April 10</a:t>
          </a:r>
        </a:p>
      </dsp:txBody>
      <dsp:txXfrm>
        <a:off x="25" y="252547"/>
        <a:ext cx="2455889" cy="806400"/>
      </dsp:txXfrm>
    </dsp:sp>
    <dsp:sp modelId="{BFCCFFA3-DBB0-4FFE-8D90-D827736CA46F}">
      <dsp:nvSpPr>
        <dsp:cNvPr id="0" name=""/>
        <dsp:cNvSpPr/>
      </dsp:nvSpPr>
      <dsp:spPr>
        <a:xfrm>
          <a:off x="25" y="1058947"/>
          <a:ext cx="2455889" cy="30743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Segoe UI" panose="020B0502040204020203" pitchFamily="34" charset="0"/>
              <a:cs typeface="Segoe UI" panose="020B0502040204020203" pitchFamily="34" charset="0"/>
              <a:hlinkClick xmlns:r="http://schemas.openxmlformats.org/officeDocument/2006/relationships" r:id="rId1"/>
            </a:rPr>
            <a:t>Rhonda </a:t>
          </a:r>
          <a:r>
            <a:rPr lang="en-US" sz="2800" kern="1200" dirty="0" err="1">
              <a:latin typeface="Segoe UI" panose="020B0502040204020203" pitchFamily="34" charset="0"/>
              <a:cs typeface="Segoe UI" panose="020B0502040204020203" pitchFamily="34" charset="0"/>
              <a:hlinkClick xmlns:r="http://schemas.openxmlformats.org/officeDocument/2006/relationships" r:id="rId1"/>
            </a:rPr>
            <a:t>Nese</a:t>
          </a:r>
          <a:endParaRPr lang="en-US" sz="2800" kern="1200" dirty="0">
            <a:latin typeface="Segoe UI" panose="020B0502040204020203" pitchFamily="34" charset="0"/>
            <a:cs typeface="Segoe UI" panose="020B0502040204020203" pitchFamily="34" charset="0"/>
          </a:endParaRPr>
        </a:p>
        <a:p>
          <a:pPr marL="285750" lvl="1" indent="-285750" algn="l" defTabSz="1244600">
            <a:lnSpc>
              <a:spcPct val="90000"/>
            </a:lnSpc>
            <a:spcBef>
              <a:spcPct val="0"/>
            </a:spcBef>
            <a:spcAft>
              <a:spcPct val="15000"/>
            </a:spcAft>
            <a:buChar char="•"/>
          </a:pPr>
          <a:r>
            <a:rPr lang="en-US" sz="2800" kern="1200" dirty="0">
              <a:latin typeface="Segoe UI" panose="020B0502040204020203" pitchFamily="34" charset="0"/>
              <a:cs typeface="Segoe UI" panose="020B0502040204020203" pitchFamily="34" charset="0"/>
            </a:rPr>
            <a:t>Providing alternatives to exclusion</a:t>
          </a:r>
        </a:p>
      </dsp:txBody>
      <dsp:txXfrm>
        <a:off x="25" y="1058947"/>
        <a:ext cx="2455889" cy="3074399"/>
      </dsp:txXfrm>
    </dsp:sp>
    <dsp:sp modelId="{ED989A41-2264-4B88-871B-33C8AEB95C98}">
      <dsp:nvSpPr>
        <dsp:cNvPr id="0" name=""/>
        <dsp:cNvSpPr/>
      </dsp:nvSpPr>
      <dsp:spPr>
        <a:xfrm>
          <a:off x="2799739" y="252547"/>
          <a:ext cx="2455889" cy="806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panose="020B0502040204020203" pitchFamily="34" charset="0"/>
              <a:cs typeface="Segoe UI" panose="020B0502040204020203" pitchFamily="34" charset="0"/>
            </a:rPr>
            <a:t>May 8</a:t>
          </a:r>
        </a:p>
      </dsp:txBody>
      <dsp:txXfrm>
        <a:off x="2799739" y="252547"/>
        <a:ext cx="2455889" cy="806400"/>
      </dsp:txXfrm>
    </dsp:sp>
    <dsp:sp modelId="{5FF2F02A-F2FF-4B53-9A0E-8C6ED1E9630C}">
      <dsp:nvSpPr>
        <dsp:cNvPr id="0" name=""/>
        <dsp:cNvSpPr/>
      </dsp:nvSpPr>
      <dsp:spPr>
        <a:xfrm>
          <a:off x="2799739" y="1058947"/>
          <a:ext cx="2455889" cy="30743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Segoe UI" panose="020B0502040204020203" pitchFamily="34" charset="0"/>
              <a:cs typeface="Segoe UI" panose="020B0502040204020203" pitchFamily="34" charset="0"/>
              <a:hlinkClick xmlns:r="http://schemas.openxmlformats.org/officeDocument/2006/relationships" r:id="rId2"/>
            </a:rPr>
            <a:t>Devon Minch</a:t>
          </a:r>
          <a:endParaRPr lang="en-US" sz="2800" kern="1200" dirty="0">
            <a:latin typeface="Segoe UI" panose="020B0502040204020203" pitchFamily="34" charset="0"/>
            <a:cs typeface="Segoe UI" panose="020B0502040204020203" pitchFamily="34" charset="0"/>
          </a:endParaRPr>
        </a:p>
        <a:p>
          <a:pPr marL="285750" lvl="1" indent="-285750" algn="l" defTabSz="1244600">
            <a:lnSpc>
              <a:spcPct val="90000"/>
            </a:lnSpc>
            <a:spcBef>
              <a:spcPct val="0"/>
            </a:spcBef>
            <a:spcAft>
              <a:spcPct val="15000"/>
            </a:spcAft>
            <a:buChar char="•"/>
          </a:pPr>
          <a:r>
            <a:rPr lang="en-US" sz="2800" kern="1200" dirty="0">
              <a:latin typeface="Segoe UI" panose="020B0502040204020203" pitchFamily="34" charset="0"/>
              <a:cs typeface="Segoe UI" panose="020B0502040204020203" pitchFamily="34" charset="0"/>
            </a:rPr>
            <a:t>Engaging Families in MTSS</a:t>
          </a:r>
        </a:p>
      </dsp:txBody>
      <dsp:txXfrm>
        <a:off x="2799739" y="1058947"/>
        <a:ext cx="2455889" cy="3074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9C7EB-02C0-404D-95FC-468F27EB15AD}">
      <dsp:nvSpPr>
        <dsp:cNvPr id="0" name=""/>
        <dsp:cNvSpPr/>
      </dsp:nvSpPr>
      <dsp:spPr>
        <a:xfrm>
          <a:off x="0" y="48908"/>
          <a:ext cx="6345526"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baseline="0" dirty="0"/>
            <a:t>Graduation Rate %</a:t>
          </a:r>
          <a:endParaRPr lang="en-US" sz="3400" b="0" kern="1200" dirty="0"/>
        </a:p>
      </dsp:txBody>
      <dsp:txXfrm>
        <a:off x="42722" y="91630"/>
        <a:ext cx="6260082" cy="789716"/>
      </dsp:txXfrm>
    </dsp:sp>
    <dsp:sp modelId="{F0AFC013-9126-4858-B0CC-5EA4BFFDD990}">
      <dsp:nvSpPr>
        <dsp:cNvPr id="0" name=""/>
        <dsp:cNvSpPr/>
      </dsp:nvSpPr>
      <dsp:spPr>
        <a:xfrm>
          <a:off x="0" y="1021988"/>
          <a:ext cx="6345526" cy="875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kern="1200" baseline="0" dirty="0"/>
            <a:t>Engagement Qs from HYS</a:t>
          </a:r>
          <a:endParaRPr lang="en-US" sz="3400" b="0" kern="1200" dirty="0"/>
        </a:p>
      </dsp:txBody>
      <dsp:txXfrm>
        <a:off x="42722" y="1064710"/>
        <a:ext cx="6260082" cy="789716"/>
      </dsp:txXfrm>
    </dsp:sp>
    <dsp:sp modelId="{97562FBC-7D2C-40BC-B269-CA092BE9822C}">
      <dsp:nvSpPr>
        <dsp:cNvPr id="0" name=""/>
        <dsp:cNvSpPr/>
      </dsp:nvSpPr>
      <dsp:spPr>
        <a:xfrm>
          <a:off x="0" y="1995068"/>
          <a:ext cx="6345526" cy="875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Engagement Qs from HYS </a:t>
          </a:r>
        </a:p>
      </dsp:txBody>
      <dsp:txXfrm>
        <a:off x="42722" y="2037790"/>
        <a:ext cx="6260082" cy="789716"/>
      </dsp:txXfrm>
    </dsp:sp>
    <dsp:sp modelId="{8C04AFAE-FE8C-4A72-B612-CA2E641F9794}">
      <dsp:nvSpPr>
        <dsp:cNvPr id="0" name=""/>
        <dsp:cNvSpPr/>
      </dsp:nvSpPr>
      <dsp:spPr>
        <a:xfrm>
          <a:off x="0" y="2968148"/>
          <a:ext cx="6345526"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Engagement Qs from HYS</a:t>
          </a:r>
        </a:p>
      </dsp:txBody>
      <dsp:txXfrm>
        <a:off x="42722" y="3010870"/>
        <a:ext cx="6260082" cy="7897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B9BAA-65DE-463C-A653-9990947EEECD}">
      <dsp:nvSpPr>
        <dsp:cNvPr id="0" name=""/>
        <dsp:cNvSpPr/>
      </dsp:nvSpPr>
      <dsp:spPr>
        <a:xfrm>
          <a:off x="2180366" y="2451922"/>
          <a:ext cx="1718696" cy="1475552"/>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9530" rIns="0" bIns="4953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2446553" y="2680452"/>
        <a:ext cx="1186322" cy="1018492"/>
      </dsp:txXfrm>
    </dsp:sp>
    <dsp:sp modelId="{7CDA0E50-5B19-46BC-B8A8-043FBAEEE53C}">
      <dsp:nvSpPr>
        <dsp:cNvPr id="0" name=""/>
        <dsp:cNvSpPr/>
      </dsp:nvSpPr>
      <dsp:spPr>
        <a:xfrm>
          <a:off x="2221374" y="3111738"/>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1B6C9C-ED05-4495-BF9B-8CA08F29AA5B}">
      <dsp:nvSpPr>
        <dsp:cNvPr id="0" name=""/>
        <dsp:cNvSpPr/>
      </dsp:nvSpPr>
      <dsp:spPr>
        <a:xfrm>
          <a:off x="701339" y="1636186"/>
          <a:ext cx="1718696" cy="1475552"/>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C71C5-FA5B-4D52-BF78-0DBDD5EF2B63}">
      <dsp:nvSpPr>
        <dsp:cNvPr id="0" name=""/>
        <dsp:cNvSpPr/>
      </dsp:nvSpPr>
      <dsp:spPr>
        <a:xfrm>
          <a:off x="1878729" y="2915757"/>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18E14C-B410-4B76-B191-5263D348476A}">
      <dsp:nvSpPr>
        <dsp:cNvPr id="0" name=""/>
        <dsp:cNvSpPr/>
      </dsp:nvSpPr>
      <dsp:spPr>
        <a:xfrm>
          <a:off x="3659393" y="1631473"/>
          <a:ext cx="1718696" cy="1475552"/>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9530" rIns="0" bIns="4953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3925580" y="1860003"/>
        <a:ext cx="1186322" cy="1018492"/>
      </dsp:txXfrm>
    </dsp:sp>
    <dsp:sp modelId="{CBE70663-A763-446F-BFF5-1C73D6C4B0C2}">
      <dsp:nvSpPr>
        <dsp:cNvPr id="0" name=""/>
        <dsp:cNvSpPr/>
      </dsp:nvSpPr>
      <dsp:spPr>
        <a:xfrm>
          <a:off x="4842250" y="2907902"/>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78B60-29BC-43D8-A323-9C127A6CDB36}">
      <dsp:nvSpPr>
        <dsp:cNvPr id="0" name=""/>
        <dsp:cNvSpPr/>
      </dsp:nvSpPr>
      <dsp:spPr>
        <a:xfrm>
          <a:off x="5137509" y="2448780"/>
          <a:ext cx="1718696" cy="1475552"/>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05889F-D391-49E2-873B-58F63224E6D5}">
      <dsp:nvSpPr>
        <dsp:cNvPr id="0" name=""/>
        <dsp:cNvSpPr/>
      </dsp:nvSpPr>
      <dsp:spPr>
        <a:xfrm>
          <a:off x="5179428" y="3105454"/>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52FBE8-B48B-4026-B78E-E2668FC8BE5A}">
      <dsp:nvSpPr>
        <dsp:cNvPr id="0" name=""/>
        <dsp:cNvSpPr/>
      </dsp:nvSpPr>
      <dsp:spPr>
        <a:xfrm>
          <a:off x="2180366" y="820449"/>
          <a:ext cx="1718696" cy="1475552"/>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text</a:t>
          </a:r>
        </a:p>
      </dsp:txBody>
      <dsp:txXfrm>
        <a:off x="2446553" y="1048979"/>
        <a:ext cx="1186322" cy="1018492"/>
      </dsp:txXfrm>
    </dsp:sp>
    <dsp:sp modelId="{A8DBBF4E-8E02-4C94-BC83-EFC0AE780A4B}">
      <dsp:nvSpPr>
        <dsp:cNvPr id="0" name=""/>
        <dsp:cNvSpPr/>
      </dsp:nvSpPr>
      <dsp:spPr>
        <a:xfrm>
          <a:off x="3357756" y="848334"/>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FDC62D-F304-49D0-BA85-422A1F479389}">
      <dsp:nvSpPr>
        <dsp:cNvPr id="0" name=""/>
        <dsp:cNvSpPr/>
      </dsp:nvSpPr>
      <dsp:spPr>
        <a:xfrm>
          <a:off x="3659393" y="0"/>
          <a:ext cx="1718696" cy="1475552"/>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650F9E-C7CA-411A-B939-8F3FD97FC87C}">
      <dsp:nvSpPr>
        <dsp:cNvPr id="0" name=""/>
        <dsp:cNvSpPr/>
      </dsp:nvSpPr>
      <dsp:spPr>
        <a:xfrm>
          <a:off x="3707692" y="653924"/>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65967C-B441-4A84-8041-CCC4064463A5}">
      <dsp:nvSpPr>
        <dsp:cNvPr id="0" name=""/>
        <dsp:cNvSpPr/>
      </dsp:nvSpPr>
      <dsp:spPr>
        <a:xfrm>
          <a:off x="5137509" y="817307"/>
          <a:ext cx="1718696" cy="1475552"/>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9530" rIns="0" bIns="49530"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5403696" y="1045837"/>
        <a:ext cx="1186322" cy="1018492"/>
      </dsp:txXfrm>
    </dsp:sp>
    <dsp:sp modelId="{276C0056-8B97-4A39-B39D-5EFE4AB5E95C}">
      <dsp:nvSpPr>
        <dsp:cNvPr id="0" name=""/>
        <dsp:cNvSpPr/>
      </dsp:nvSpPr>
      <dsp:spPr>
        <a:xfrm>
          <a:off x="6624738" y="1471232"/>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55D05B-651F-43B1-810A-D10F1692D338}">
      <dsp:nvSpPr>
        <dsp:cNvPr id="0" name=""/>
        <dsp:cNvSpPr/>
      </dsp:nvSpPr>
      <dsp:spPr>
        <a:xfrm>
          <a:off x="6616536" y="1646790"/>
          <a:ext cx="1718696" cy="1475552"/>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BFFE5-1139-472D-9BBF-E759D81EFCF3}">
      <dsp:nvSpPr>
        <dsp:cNvPr id="0" name=""/>
        <dsp:cNvSpPr/>
      </dsp:nvSpPr>
      <dsp:spPr>
        <a:xfrm>
          <a:off x="6951891" y="1673497"/>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7F6E15-587D-404A-AF57-F023B35CE692}">
      <dsp:nvSpPr>
        <dsp:cNvPr id="0" name=""/>
        <dsp:cNvSpPr/>
      </dsp:nvSpPr>
      <dsp:spPr>
        <a:xfrm>
          <a:off x="6616536" y="15709"/>
          <a:ext cx="1718696" cy="1475552"/>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text</a:t>
          </a:r>
        </a:p>
      </dsp:txBody>
      <dsp:txXfrm>
        <a:off x="6882723" y="244239"/>
        <a:ext cx="1186322" cy="1018492"/>
      </dsp:txXfrm>
    </dsp:sp>
    <dsp:sp modelId="{1CDA6A4A-3B3C-4FFF-96A2-034C2B8B797C}">
      <dsp:nvSpPr>
        <dsp:cNvPr id="0" name=""/>
        <dsp:cNvSpPr/>
      </dsp:nvSpPr>
      <dsp:spPr>
        <a:xfrm>
          <a:off x="8103764" y="677096"/>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40816-E074-4EAF-ACF7-ED2FC1FEA877}">
      <dsp:nvSpPr>
        <dsp:cNvPr id="0" name=""/>
        <dsp:cNvSpPr/>
      </dsp:nvSpPr>
      <dsp:spPr>
        <a:xfrm>
          <a:off x="8095563" y="838908"/>
          <a:ext cx="1718696" cy="1475552"/>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86D758-7BA0-40B4-9814-13CC0799DFA7}">
      <dsp:nvSpPr>
        <dsp:cNvPr id="0" name=""/>
        <dsp:cNvSpPr/>
      </dsp:nvSpPr>
      <dsp:spPr>
        <a:xfrm>
          <a:off x="8438209" y="871899"/>
          <a:ext cx="200484" cy="172808"/>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70F3E-23C1-431B-A5F9-7103DE120E86}">
      <dsp:nvSpPr>
        <dsp:cNvPr id="0" name=""/>
        <dsp:cNvSpPr/>
      </dsp:nvSpPr>
      <dsp:spPr>
        <a:xfrm>
          <a:off x="7107" y="202541"/>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C91D6B-5C5C-458E-A4F7-16B35CAC9814}">
      <dsp:nvSpPr>
        <dsp:cNvPr id="0" name=""/>
        <dsp:cNvSpPr/>
      </dsp:nvSpPr>
      <dsp:spPr>
        <a:xfrm>
          <a:off x="7107" y="2494020"/>
          <a:ext cx="3069717" cy="9853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0" rIns="78740" bIns="0" numCol="1" spcCol="1270" anchor="ctr" anchorCtr="0">
          <a:noAutofit/>
        </a:bodyPr>
        <a:lstStyle/>
        <a:p>
          <a:pPr marL="0" lvl="0" indent="0" algn="l" defTabSz="2755900">
            <a:lnSpc>
              <a:spcPct val="90000"/>
            </a:lnSpc>
            <a:spcBef>
              <a:spcPct val="0"/>
            </a:spcBef>
            <a:spcAft>
              <a:spcPct val="35000"/>
            </a:spcAft>
            <a:buNone/>
          </a:pPr>
          <a:endParaRPr lang="en-US" sz="6200" kern="1200"/>
        </a:p>
      </dsp:txBody>
      <dsp:txXfrm>
        <a:off x="7107" y="2494020"/>
        <a:ext cx="2161772" cy="985335"/>
      </dsp:txXfrm>
    </dsp:sp>
    <dsp:sp modelId="{0085F458-E521-4C72-9EAC-637BFB76B43C}">
      <dsp:nvSpPr>
        <dsp:cNvPr id="0" name=""/>
        <dsp:cNvSpPr/>
      </dsp:nvSpPr>
      <dsp:spPr>
        <a:xfrm>
          <a:off x="2255717" y="2650532"/>
          <a:ext cx="1074401" cy="1074401"/>
        </a:xfrm>
        <a:prstGeom prst="ellips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D2D83A-E7B1-4271-9677-83DA091B7C76}">
      <dsp:nvSpPr>
        <dsp:cNvPr id="0" name=""/>
        <dsp:cNvSpPr/>
      </dsp:nvSpPr>
      <dsp:spPr>
        <a:xfrm>
          <a:off x="3596294" y="202541"/>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24FC7-6C85-4B89-914F-CBB4DAD653D5}">
      <dsp:nvSpPr>
        <dsp:cNvPr id="0" name=""/>
        <dsp:cNvSpPr/>
      </dsp:nvSpPr>
      <dsp:spPr>
        <a:xfrm>
          <a:off x="3596294" y="2494020"/>
          <a:ext cx="3069717" cy="98533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0" rIns="78740" bIns="0" numCol="1" spcCol="1270" anchor="ctr" anchorCtr="0">
          <a:noAutofit/>
        </a:bodyPr>
        <a:lstStyle/>
        <a:p>
          <a:pPr marL="0" lvl="0" indent="0" algn="l" defTabSz="2755900">
            <a:lnSpc>
              <a:spcPct val="90000"/>
            </a:lnSpc>
            <a:spcBef>
              <a:spcPct val="0"/>
            </a:spcBef>
            <a:spcAft>
              <a:spcPct val="35000"/>
            </a:spcAft>
            <a:buNone/>
          </a:pPr>
          <a:endParaRPr lang="en-US" sz="6200" kern="1200"/>
        </a:p>
      </dsp:txBody>
      <dsp:txXfrm>
        <a:off x="3596294" y="2494020"/>
        <a:ext cx="2161772" cy="985335"/>
      </dsp:txXfrm>
    </dsp:sp>
    <dsp:sp modelId="{ECDFE392-84EE-443C-BBB5-D2AB7739EF7D}">
      <dsp:nvSpPr>
        <dsp:cNvPr id="0" name=""/>
        <dsp:cNvSpPr/>
      </dsp:nvSpPr>
      <dsp:spPr>
        <a:xfrm>
          <a:off x="5844904" y="2650532"/>
          <a:ext cx="1074401" cy="1074401"/>
        </a:xfrm>
        <a:prstGeom prst="ellipse">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8ED96-9349-42BF-A09D-B0782AB10515}">
      <dsp:nvSpPr>
        <dsp:cNvPr id="0" name=""/>
        <dsp:cNvSpPr/>
      </dsp:nvSpPr>
      <dsp:spPr>
        <a:xfrm>
          <a:off x="7185481" y="202541"/>
          <a:ext cx="3069717" cy="229147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172ABE-EDBB-4FC8-8501-51AE446DCB32}">
      <dsp:nvSpPr>
        <dsp:cNvPr id="0" name=""/>
        <dsp:cNvSpPr/>
      </dsp:nvSpPr>
      <dsp:spPr>
        <a:xfrm>
          <a:off x="7185481" y="2494020"/>
          <a:ext cx="3069717" cy="98533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0" rIns="78740" bIns="0" numCol="1" spcCol="1270" anchor="ctr" anchorCtr="0">
          <a:noAutofit/>
        </a:bodyPr>
        <a:lstStyle/>
        <a:p>
          <a:pPr marL="0" lvl="0" indent="0" algn="l" defTabSz="2755900">
            <a:lnSpc>
              <a:spcPct val="90000"/>
            </a:lnSpc>
            <a:spcBef>
              <a:spcPct val="0"/>
            </a:spcBef>
            <a:spcAft>
              <a:spcPct val="35000"/>
            </a:spcAft>
            <a:buNone/>
          </a:pPr>
          <a:endParaRPr lang="en-US" sz="6200" kern="1200"/>
        </a:p>
      </dsp:txBody>
      <dsp:txXfrm>
        <a:off x="7185481" y="2494020"/>
        <a:ext cx="2161772" cy="985335"/>
      </dsp:txXfrm>
    </dsp:sp>
    <dsp:sp modelId="{CF786AD8-839B-40C1-8AC4-C4502ACC5896}">
      <dsp:nvSpPr>
        <dsp:cNvPr id="0" name=""/>
        <dsp:cNvSpPr/>
      </dsp:nvSpPr>
      <dsp:spPr>
        <a:xfrm>
          <a:off x="9434091" y="2650532"/>
          <a:ext cx="1074401" cy="1074401"/>
        </a:xfrm>
        <a:prstGeom prst="ellips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10BB9-D440-4E1D-BA53-29CA633355D6}">
      <dsp:nvSpPr>
        <dsp:cNvPr id="0" name=""/>
        <dsp:cNvSpPr/>
      </dsp:nvSpPr>
      <dsp:spPr>
        <a:xfrm rot="16200000">
          <a:off x="-1216997" y="2044430"/>
          <a:ext cx="3063430" cy="50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4794" bIns="0" numCol="1" spcCol="1270" anchor="t" anchorCtr="0">
          <a:noAutofit/>
        </a:bodyPr>
        <a:lstStyle/>
        <a:p>
          <a:pPr marL="0" lvl="0" indent="0" algn="r" defTabSz="1466850">
            <a:lnSpc>
              <a:spcPct val="90000"/>
            </a:lnSpc>
            <a:spcBef>
              <a:spcPct val="0"/>
            </a:spcBef>
            <a:spcAft>
              <a:spcPct val="35000"/>
            </a:spcAft>
            <a:buNone/>
          </a:pPr>
          <a:r>
            <a:rPr lang="en-US" sz="3300" kern="1200" dirty="0"/>
            <a:t>Universal</a:t>
          </a:r>
        </a:p>
      </dsp:txBody>
      <dsp:txXfrm>
        <a:off x="-1216997" y="2044430"/>
        <a:ext cx="3063430" cy="504333"/>
      </dsp:txXfrm>
    </dsp:sp>
    <dsp:sp modelId="{8C435118-4316-483D-BD26-3A43D269FA47}">
      <dsp:nvSpPr>
        <dsp:cNvPr id="0" name=""/>
        <dsp:cNvSpPr/>
      </dsp:nvSpPr>
      <dsp:spPr>
        <a:xfrm>
          <a:off x="566884" y="764882"/>
          <a:ext cx="2512116" cy="30634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44794" rIns="419608" bIns="419608" numCol="1" spcCol="1270" anchor="t" anchorCtr="0">
          <a:noAutofit/>
        </a:bodyPr>
        <a:lstStyle/>
        <a:p>
          <a:pPr marL="285750" lvl="1" indent="-285750" algn="l" defTabSz="2044700">
            <a:lnSpc>
              <a:spcPct val="90000"/>
            </a:lnSpc>
            <a:spcBef>
              <a:spcPct val="0"/>
            </a:spcBef>
            <a:spcAft>
              <a:spcPct val="15000"/>
            </a:spcAft>
            <a:buChar char="•"/>
          </a:pPr>
          <a:endParaRPr lang="en-US" sz="4600" kern="1200" dirty="0"/>
        </a:p>
        <a:p>
          <a:pPr marL="285750" lvl="1" indent="-285750" algn="l" defTabSz="2044700">
            <a:lnSpc>
              <a:spcPct val="90000"/>
            </a:lnSpc>
            <a:spcBef>
              <a:spcPct val="0"/>
            </a:spcBef>
            <a:spcAft>
              <a:spcPct val="15000"/>
            </a:spcAft>
            <a:buChar char="•"/>
          </a:pPr>
          <a:endParaRPr lang="en-US" sz="4600" kern="1200"/>
        </a:p>
      </dsp:txBody>
      <dsp:txXfrm>
        <a:off x="566884" y="764882"/>
        <a:ext cx="2512116" cy="3063430"/>
      </dsp:txXfrm>
    </dsp:sp>
    <dsp:sp modelId="{67666E16-A87B-478B-81E8-7FFACDD4AF63}">
      <dsp:nvSpPr>
        <dsp:cNvPr id="0" name=""/>
        <dsp:cNvSpPr/>
      </dsp:nvSpPr>
      <dsp:spPr>
        <a:xfrm>
          <a:off x="62550" y="99162"/>
          <a:ext cx="1008667" cy="1008667"/>
        </a:xfrm>
        <a:prstGeom prst="triangl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A7534F-539D-4602-9923-80456E6075F8}">
      <dsp:nvSpPr>
        <dsp:cNvPr id="0" name=""/>
        <dsp:cNvSpPr/>
      </dsp:nvSpPr>
      <dsp:spPr>
        <a:xfrm rot="16200000">
          <a:off x="2470026" y="2044430"/>
          <a:ext cx="3063430" cy="50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4794" bIns="0" numCol="1" spcCol="1270" anchor="t" anchorCtr="0">
          <a:noAutofit/>
        </a:bodyPr>
        <a:lstStyle/>
        <a:p>
          <a:pPr marL="0" lvl="0" indent="0" algn="r" defTabSz="1466850">
            <a:lnSpc>
              <a:spcPct val="90000"/>
            </a:lnSpc>
            <a:spcBef>
              <a:spcPct val="0"/>
            </a:spcBef>
            <a:spcAft>
              <a:spcPct val="35000"/>
            </a:spcAft>
            <a:buNone/>
          </a:pPr>
          <a:r>
            <a:rPr lang="en-US" sz="3300" kern="1200" dirty="0"/>
            <a:t>Targeted</a:t>
          </a:r>
        </a:p>
      </dsp:txBody>
      <dsp:txXfrm>
        <a:off x="2470026" y="2044430"/>
        <a:ext cx="3063430" cy="504333"/>
      </dsp:txXfrm>
    </dsp:sp>
    <dsp:sp modelId="{4A0D2296-618C-4A7F-9A35-81094248A8E5}">
      <dsp:nvSpPr>
        <dsp:cNvPr id="0" name=""/>
        <dsp:cNvSpPr/>
      </dsp:nvSpPr>
      <dsp:spPr>
        <a:xfrm>
          <a:off x="4253908" y="764882"/>
          <a:ext cx="2512116" cy="306343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44794" rIns="419608" bIns="419608" numCol="1" spcCol="1270" anchor="t" anchorCtr="0">
          <a:noAutofit/>
        </a:bodyPr>
        <a:lstStyle/>
        <a:p>
          <a:pPr marL="285750" lvl="1" indent="-285750" algn="l" defTabSz="2044700">
            <a:lnSpc>
              <a:spcPct val="90000"/>
            </a:lnSpc>
            <a:spcBef>
              <a:spcPct val="0"/>
            </a:spcBef>
            <a:spcAft>
              <a:spcPct val="15000"/>
            </a:spcAft>
            <a:buChar char="•"/>
          </a:pPr>
          <a:endParaRPr lang="en-US" sz="4600" kern="1200" dirty="0">
            <a:solidFill>
              <a:schemeClr val="tx1"/>
            </a:solidFill>
          </a:endParaRPr>
        </a:p>
        <a:p>
          <a:pPr marL="285750" lvl="1" indent="-285750" algn="l" defTabSz="2044700">
            <a:lnSpc>
              <a:spcPct val="90000"/>
            </a:lnSpc>
            <a:spcBef>
              <a:spcPct val="0"/>
            </a:spcBef>
            <a:spcAft>
              <a:spcPct val="15000"/>
            </a:spcAft>
            <a:buChar char="•"/>
          </a:pPr>
          <a:endParaRPr lang="en-US" sz="4600" kern="1200" dirty="0">
            <a:solidFill>
              <a:schemeClr val="tx1"/>
            </a:solidFill>
          </a:endParaRPr>
        </a:p>
      </dsp:txBody>
      <dsp:txXfrm>
        <a:off x="4253908" y="764882"/>
        <a:ext cx="2512116" cy="3063430"/>
      </dsp:txXfrm>
    </dsp:sp>
    <dsp:sp modelId="{C706A54F-0068-4296-ACD1-854F27C9F00D}">
      <dsp:nvSpPr>
        <dsp:cNvPr id="0" name=""/>
        <dsp:cNvSpPr/>
      </dsp:nvSpPr>
      <dsp:spPr>
        <a:xfrm>
          <a:off x="3749575" y="99162"/>
          <a:ext cx="1008667" cy="1008667"/>
        </a:xfrm>
        <a:prstGeom prst="triangl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E068E7-F9CA-4550-A587-30B6A50F75A9}">
      <dsp:nvSpPr>
        <dsp:cNvPr id="0" name=""/>
        <dsp:cNvSpPr/>
      </dsp:nvSpPr>
      <dsp:spPr>
        <a:xfrm rot="16200000">
          <a:off x="6157051" y="2044430"/>
          <a:ext cx="3063430" cy="50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4794" bIns="0" numCol="1" spcCol="1270" anchor="t" anchorCtr="0">
          <a:noAutofit/>
        </a:bodyPr>
        <a:lstStyle/>
        <a:p>
          <a:pPr marL="0" lvl="0" indent="0" algn="r" defTabSz="1466850">
            <a:lnSpc>
              <a:spcPct val="90000"/>
            </a:lnSpc>
            <a:spcBef>
              <a:spcPct val="0"/>
            </a:spcBef>
            <a:spcAft>
              <a:spcPct val="35000"/>
            </a:spcAft>
            <a:buNone/>
          </a:pPr>
          <a:r>
            <a:rPr lang="en-US" sz="3300" kern="1200" dirty="0"/>
            <a:t>Personalized</a:t>
          </a:r>
        </a:p>
      </dsp:txBody>
      <dsp:txXfrm>
        <a:off x="6157051" y="2044430"/>
        <a:ext cx="3063430" cy="504333"/>
      </dsp:txXfrm>
    </dsp:sp>
    <dsp:sp modelId="{573CC0E8-C50C-4A57-954C-0AC91665B99B}">
      <dsp:nvSpPr>
        <dsp:cNvPr id="0" name=""/>
        <dsp:cNvSpPr/>
      </dsp:nvSpPr>
      <dsp:spPr>
        <a:xfrm>
          <a:off x="7940933" y="764882"/>
          <a:ext cx="2512116" cy="3063430"/>
        </a:xfrm>
        <a:prstGeom prst="rect">
          <a:avLst/>
        </a:prstGeom>
        <a:solidFill>
          <a:srgbClr val="FFA7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44794" rIns="419608" bIns="419608" numCol="1" spcCol="1270" anchor="t" anchorCtr="0">
          <a:noAutofit/>
        </a:bodyPr>
        <a:lstStyle/>
        <a:p>
          <a:pPr marL="285750" lvl="1" indent="-285750" algn="l" defTabSz="2044700">
            <a:lnSpc>
              <a:spcPct val="90000"/>
            </a:lnSpc>
            <a:spcBef>
              <a:spcPct val="0"/>
            </a:spcBef>
            <a:spcAft>
              <a:spcPct val="15000"/>
            </a:spcAft>
            <a:buChar char="•"/>
          </a:pPr>
          <a:endParaRPr lang="en-US" sz="4600" kern="1200"/>
        </a:p>
        <a:p>
          <a:pPr marL="285750" lvl="1" indent="-285750" algn="l" defTabSz="2044700">
            <a:lnSpc>
              <a:spcPct val="90000"/>
            </a:lnSpc>
            <a:spcBef>
              <a:spcPct val="0"/>
            </a:spcBef>
            <a:spcAft>
              <a:spcPct val="15000"/>
            </a:spcAft>
            <a:buChar char="•"/>
          </a:pPr>
          <a:endParaRPr lang="en-US" sz="4600" kern="1200"/>
        </a:p>
      </dsp:txBody>
      <dsp:txXfrm>
        <a:off x="7940933" y="764882"/>
        <a:ext cx="2512116" cy="3063430"/>
      </dsp:txXfrm>
    </dsp:sp>
    <dsp:sp modelId="{52CE0C88-4434-464F-8704-7E2BE74FDD0B}">
      <dsp:nvSpPr>
        <dsp:cNvPr id="0" name=""/>
        <dsp:cNvSpPr/>
      </dsp:nvSpPr>
      <dsp:spPr>
        <a:xfrm>
          <a:off x="7436599" y="99162"/>
          <a:ext cx="1008667" cy="1008667"/>
        </a:xfrm>
        <a:prstGeom prst="triangle">
          <a:avLst/>
        </a:prstGeom>
        <a:solidFill>
          <a:srgbClr val="F0D4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E8B95-0F07-4E3F-ADCB-A6D1445FF9F2}">
      <dsp:nvSpPr>
        <dsp:cNvPr id="0" name=""/>
        <dsp:cNvSpPr/>
      </dsp:nvSpPr>
      <dsp:spPr>
        <a:xfrm>
          <a:off x="6764481" y="2222628"/>
          <a:ext cx="1704846" cy="170484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AE365-0E7B-4888-A2FB-188E72B34DF4}">
      <dsp:nvSpPr>
        <dsp:cNvPr id="0" name=""/>
        <dsp:cNvSpPr/>
      </dsp:nvSpPr>
      <dsp:spPr>
        <a:xfrm rot="16200000">
          <a:off x="5741573" y="2904567"/>
          <a:ext cx="1704846" cy="34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endParaRPr lang="en-US" sz="2000" kern="1200"/>
        </a:p>
      </dsp:txBody>
      <dsp:txXfrm>
        <a:off x="5741573" y="2904567"/>
        <a:ext cx="1704846" cy="340969"/>
      </dsp:txXfrm>
    </dsp:sp>
    <dsp:sp modelId="{36AD8793-0609-4FE0-A1D9-92B3D584ABE1}">
      <dsp:nvSpPr>
        <dsp:cNvPr id="0" name=""/>
        <dsp:cNvSpPr/>
      </dsp:nvSpPr>
      <dsp:spPr>
        <a:xfrm>
          <a:off x="8810753" y="2222628"/>
          <a:ext cx="1704846" cy="170484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E8AF38-5888-4574-8842-BB2D05A5BB9E}">
      <dsp:nvSpPr>
        <dsp:cNvPr id="0" name=""/>
        <dsp:cNvSpPr/>
      </dsp:nvSpPr>
      <dsp:spPr>
        <a:xfrm rot="16200000">
          <a:off x="7787845" y="2904567"/>
          <a:ext cx="1704846" cy="34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endParaRPr lang="en-US" sz="2000" kern="1200"/>
        </a:p>
      </dsp:txBody>
      <dsp:txXfrm>
        <a:off x="7787845" y="2904567"/>
        <a:ext cx="1704846" cy="340969"/>
      </dsp:txXfrm>
    </dsp:sp>
    <dsp:sp modelId="{E14C3016-ED23-43C2-AF67-F108C388F654}">
      <dsp:nvSpPr>
        <dsp:cNvPr id="0" name=""/>
        <dsp:cNvSpPr/>
      </dsp:nvSpPr>
      <dsp:spPr>
        <a:xfrm>
          <a:off x="8810753" y="286605"/>
          <a:ext cx="1704846" cy="170484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068523-12B7-4C17-B26F-D47E3F52B95E}">
      <dsp:nvSpPr>
        <dsp:cNvPr id="0" name=""/>
        <dsp:cNvSpPr/>
      </dsp:nvSpPr>
      <dsp:spPr>
        <a:xfrm rot="16200000">
          <a:off x="7787845" y="968543"/>
          <a:ext cx="1704846" cy="34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b" anchorCtr="0">
          <a:noAutofit/>
        </a:bodyPr>
        <a:lstStyle/>
        <a:p>
          <a:pPr marL="0" lvl="0" indent="0" algn="l" defTabSz="889000">
            <a:lnSpc>
              <a:spcPct val="90000"/>
            </a:lnSpc>
            <a:spcBef>
              <a:spcPct val="0"/>
            </a:spcBef>
            <a:spcAft>
              <a:spcPct val="35000"/>
            </a:spcAft>
            <a:buNone/>
          </a:pPr>
          <a:endParaRPr lang="en-US" sz="2000" kern="1200"/>
        </a:p>
      </dsp:txBody>
      <dsp:txXfrm>
        <a:off x="7787845" y="968543"/>
        <a:ext cx="1704846" cy="3409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a:t>
            </a:r>
            <a:r>
              <a:rPr lang="en-US" baseline="0" dirty="0"/>
              <a:t> us for th</a:t>
            </a:r>
            <a:r>
              <a:rPr lang="en-US" dirty="0"/>
              <a:t>e February</a:t>
            </a:r>
            <a:r>
              <a:rPr lang="en-US" baseline="0" dirty="0"/>
              <a:t> GATE Equity Webinar! </a:t>
            </a:r>
          </a:p>
          <a:p>
            <a:endParaRPr lang="en-US" baseline="0" dirty="0"/>
          </a:p>
          <a:p>
            <a:r>
              <a:rPr lang="en-US" dirty="0"/>
              <a:t>This webinar will be recorded and</a:t>
            </a:r>
            <a:r>
              <a:rPr lang="en-US" baseline="0" dirty="0"/>
              <a:t> will be posted in the next couple of weeks.</a:t>
            </a:r>
            <a:endParaRPr lang="en-US" dirty="0"/>
          </a:p>
          <a:p>
            <a:r>
              <a:rPr lang="en-US" dirty="0"/>
              <a:t>The</a:t>
            </a:r>
            <a:r>
              <a:rPr lang="en-US" baseline="0" dirty="0"/>
              <a:t> PowerPoint is posted on OSPI on the GATE Equity Webinar page if you want to follow along. </a:t>
            </a:r>
          </a:p>
          <a:p>
            <a:endParaRPr lang="en-US" baseline="0" dirty="0"/>
          </a:p>
          <a:p>
            <a:r>
              <a:rPr lang="en-US" baseline="0" dirty="0"/>
              <a:t>I’m Kefi Andersen, OSPI Graduation Equity Program Supervisor.  </a:t>
            </a:r>
          </a:p>
          <a:p>
            <a:r>
              <a:rPr lang="en-US" baseline="0" dirty="0"/>
              <a:t>Today’s topic is </a:t>
            </a:r>
            <a:r>
              <a:rPr lang="en-US" dirty="0"/>
              <a:t>Language</a:t>
            </a:r>
            <a:r>
              <a:rPr lang="en-US" baseline="0" dirty="0"/>
              <a:t> Learners 101: Supporting Best Practices </a:t>
            </a:r>
          </a:p>
          <a:p>
            <a:endParaRPr lang="en-US" baseline="0" dirty="0"/>
          </a:p>
          <a:p>
            <a:r>
              <a:rPr lang="en-US" baseline="0" dirty="0"/>
              <a:t>We chose this topic because Washington has one of the highest Language Learner populations in the United States and many of our Language Learner students aren’t making to graduation. We are committed to providing access to education for all students. So today we are providing you with some of the Best Practices for language learners. </a:t>
            </a:r>
            <a:endParaRPr lang="en-US" dirty="0"/>
          </a:p>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39202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a:t>
            </a:r>
            <a:r>
              <a:rPr lang="en-US" baseline="0" dirty="0"/>
              <a:t> you know our webinars are all posted on our YouTube channel? If you want great ideas from Washington schools you should definitely subscribe!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49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joined today</a:t>
            </a:r>
            <a:r>
              <a:rPr lang="en-US" baseline="0" dirty="0"/>
              <a:t> by Veronica Gallardo, OSPI’s Director of Migrant and Bilingual Services.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she’s brought with her ESD 105’s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a:t>
            </a:r>
            <a:r>
              <a:rPr lang="en-US" baseline="0" dirty="0"/>
              <a:t> for all the work you’ve done to share your experiences with our audience!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13</a:t>
            </a:fld>
            <a:endParaRPr lang="en-US"/>
          </a:p>
        </p:txBody>
      </p:sp>
    </p:spTree>
    <p:extLst>
      <p:ext uri="{BB962C8B-B14F-4D97-AF65-F5344CB8AC3E}">
        <p14:creationId xmlns:p14="http://schemas.microsoft.com/office/powerpoint/2010/main" val="136844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7518" rtl="0" eaLnBrk="1" fontAlgn="auto" latinLnBrk="0" hangingPunct="1">
              <a:lnSpc>
                <a:spcPct val="100000"/>
              </a:lnSpc>
              <a:spcBef>
                <a:spcPts val="0"/>
              </a:spcBef>
              <a:spcAft>
                <a:spcPts val="0"/>
              </a:spcAft>
              <a:buClrTx/>
              <a:buSzTx/>
              <a:buFontTx/>
              <a:buNone/>
              <a:tabLst/>
              <a:defRPr/>
            </a:pPr>
            <a:r>
              <a:rPr lang="en-US" dirty="0"/>
              <a:t>Next</a:t>
            </a:r>
            <a:r>
              <a:rPr lang="en-US" baseline="0" dirty="0"/>
              <a:t> month we’re going to be talking about how to support Students with Disabilities. </a:t>
            </a:r>
          </a:p>
          <a:p>
            <a:pPr marL="0" marR="0" lvl="0" indent="0" algn="l" defTabSz="967518" rtl="0" eaLnBrk="1" fontAlgn="auto" latinLnBrk="0" hangingPunct="1">
              <a:lnSpc>
                <a:spcPct val="100000"/>
              </a:lnSpc>
              <a:spcBef>
                <a:spcPts val="0"/>
              </a:spcBef>
              <a:spcAft>
                <a:spcPts val="0"/>
              </a:spcAft>
              <a:buClrTx/>
              <a:buSzTx/>
              <a:buFontTx/>
              <a:buNone/>
              <a:tabLst/>
              <a:defRPr/>
            </a:pPr>
            <a:endParaRPr lang="en-US" baseline="0" dirty="0"/>
          </a:p>
          <a:p>
            <a:pPr defTabSz="967518">
              <a:defRPr/>
            </a:pPr>
            <a:r>
              <a:rPr lang="en-US" baseline="0" dirty="0"/>
              <a:t>These links will be in the chat if you want to register now. Please share this link with friends who may be interested! </a:t>
            </a:r>
          </a:p>
          <a:p>
            <a:pPr defTabSz="967518">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33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7518" rtl="0" eaLnBrk="1" fontAlgn="auto" latinLnBrk="0" hangingPunct="1">
              <a:lnSpc>
                <a:spcPct val="100000"/>
              </a:lnSpc>
              <a:spcBef>
                <a:spcPts val="0"/>
              </a:spcBef>
              <a:spcAft>
                <a:spcPts val="0"/>
              </a:spcAft>
              <a:buClrTx/>
              <a:buSzTx/>
              <a:buFontTx/>
              <a:buNone/>
              <a:tabLst/>
              <a:defRPr/>
            </a:pPr>
            <a:r>
              <a:rPr lang="en-US" dirty="0"/>
              <a:t>We have a sister webinar series, the MTSS PLC Webinar Series.</a:t>
            </a:r>
            <a:r>
              <a:rPr lang="en-US" baseline="0" dirty="0"/>
              <a:t> They have a great line up of presenters and topics! This webinar would be useful for any school that wants to think more deeply about MTSS implementation. It was created to support early MTSS adopters in Washington and provides a great place to network and learn from other schools as well as nationally recognized experts in MTSS, we are linking to their bios, If you grab the slides. I know I’ll be there to soak up some knowledge, and hope you check it out too! 11-noon, usually second Friday of the month</a:t>
            </a:r>
          </a:p>
          <a:p>
            <a:pPr defTabSz="967518">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70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like to get to know our audience</a:t>
            </a:r>
            <a:r>
              <a:rPr lang="en-US" baseline="0" dirty="0"/>
              <a:t> so that we can tailor our content to your needs. </a:t>
            </a:r>
          </a:p>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16</a:t>
            </a:fld>
            <a:endParaRPr lang="en-US"/>
          </a:p>
        </p:txBody>
      </p:sp>
    </p:spTree>
    <p:extLst>
      <p:ext uri="{BB962C8B-B14F-4D97-AF65-F5344CB8AC3E}">
        <p14:creationId xmlns:p14="http://schemas.microsoft.com/office/powerpoint/2010/main" val="112679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18</a:t>
            </a:fld>
            <a:endParaRPr lang="en-US"/>
          </a:p>
        </p:txBody>
      </p:sp>
    </p:spTree>
    <p:extLst>
      <p:ext uri="{BB962C8B-B14F-4D97-AF65-F5344CB8AC3E}">
        <p14:creationId xmlns:p14="http://schemas.microsoft.com/office/powerpoint/2010/main" val="344711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Rules?</a:t>
            </a:r>
            <a:r>
              <a:rPr lang="en-US" baseline="0" dirty="0"/>
              <a:t> Trends? Etc.</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19</a:t>
            </a:fld>
            <a:endParaRPr lang="en-US"/>
          </a:p>
        </p:txBody>
      </p:sp>
    </p:spTree>
    <p:extLst>
      <p:ext uri="{BB962C8B-B14F-4D97-AF65-F5344CB8AC3E}">
        <p14:creationId xmlns:p14="http://schemas.microsoft.com/office/powerpoint/2010/main" val="110083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23</a:t>
            </a:fld>
            <a:endParaRPr lang="en-US"/>
          </a:p>
        </p:txBody>
      </p:sp>
    </p:spTree>
    <p:extLst>
      <p:ext uri="{BB962C8B-B14F-4D97-AF65-F5344CB8AC3E}">
        <p14:creationId xmlns:p14="http://schemas.microsoft.com/office/powerpoint/2010/main" val="381407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72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root causes did you find? How did you address those?</a:t>
            </a:r>
          </a:p>
          <a:p>
            <a:r>
              <a:rPr lang="en-US" dirty="0"/>
              <a:t>What were some Themes you found for why students were absent?(team, intervention, system) </a:t>
            </a:r>
          </a:p>
          <a:p>
            <a:endParaRPr lang="en-US" dirty="0"/>
          </a:p>
          <a:p>
            <a:r>
              <a:rPr lang="en-US" dirty="0"/>
              <a:t>Root cause – kids with Fs aren’t involved, they’re isolated</a:t>
            </a:r>
            <a:r>
              <a:rPr lang="en-US" baseline="0" dirty="0"/>
              <a:t>, mentor helps them with life too. The relationship helps them deal with their traumatic effects </a:t>
            </a:r>
          </a:p>
          <a:p>
            <a:endParaRPr lang="en-US" baseline="0" dirty="0"/>
          </a:p>
          <a:p>
            <a:r>
              <a:rPr lang="en-US" baseline="0" dirty="0"/>
              <a:t>RN/ 3 </a:t>
            </a:r>
            <a:r>
              <a:rPr lang="en-US" baseline="0" dirty="0" err="1"/>
              <a:t>visitng</a:t>
            </a:r>
            <a:r>
              <a:rPr lang="en-US" baseline="0" dirty="0"/>
              <a:t> counselors 1 day a week – seen right there at school </a:t>
            </a:r>
          </a:p>
          <a:p>
            <a:r>
              <a:rPr lang="en-US" baseline="0" dirty="0"/>
              <a:t>SAGE domestic violence agency comes once a week</a:t>
            </a:r>
          </a:p>
          <a:p>
            <a:r>
              <a:rPr lang="en-US" baseline="0" dirty="0"/>
              <a:t>Local agency 1 a week for mental health counseling </a:t>
            </a:r>
          </a:p>
          <a:p>
            <a:r>
              <a:rPr lang="en-US" baseline="0" dirty="0"/>
              <a:t>Drug alcohol counseling </a:t>
            </a:r>
          </a:p>
          <a:p>
            <a:endParaRPr lang="en-US" baseline="0" dirty="0"/>
          </a:p>
          <a:p>
            <a:r>
              <a:rPr lang="en-US" baseline="0" dirty="0"/>
              <a:t>School counselors setup a visiting office for them to use </a:t>
            </a:r>
          </a:p>
          <a:p>
            <a:endParaRPr lang="en-US" baseline="0" dirty="0"/>
          </a:p>
          <a:p>
            <a:r>
              <a:rPr lang="en-US" baseline="0" dirty="0"/>
              <a:t>1</a:t>
            </a:r>
            <a:r>
              <a:rPr lang="en-US" baseline="30000" dirty="0"/>
              <a:t>st</a:t>
            </a:r>
            <a:r>
              <a:rPr lang="en-US" baseline="0" dirty="0"/>
              <a:t> period freshmen rotate classes health, food/nutrition, comp programming (TEALS), intro to technology wood class CTE gives them a well rounded education and gives them a hands on success rate – high engagement in a block (85 minute period) </a:t>
            </a:r>
          </a:p>
          <a:p>
            <a:r>
              <a:rPr lang="en-US" baseline="0" dirty="0"/>
              <a:t>Absenteeism? Well below the state average in district. 3% lower than the state 2015-2016 </a:t>
            </a:r>
          </a:p>
          <a:p>
            <a:r>
              <a:rPr lang="en-US" baseline="0" dirty="0"/>
              <a:t>Get student services department. No punishment, family community liaisons do home visits, get away from punishment. Spanish speaking. Resource officer goes to pick up kids we think are AWOL </a:t>
            </a:r>
          </a:p>
          <a:p>
            <a:endParaRPr lang="en-US" baseline="0" dirty="0"/>
          </a:p>
          <a:p>
            <a:r>
              <a:rPr lang="en-US" baseline="0" dirty="0"/>
              <a:t>Let out 5 early for lunch – kids with fewest </a:t>
            </a:r>
            <a:r>
              <a:rPr lang="en-US" baseline="0" dirty="0" err="1"/>
              <a:t>tardies</a:t>
            </a:r>
            <a:endParaRPr lang="en-US" baseline="0" dirty="0"/>
          </a:p>
          <a:p>
            <a:r>
              <a:rPr lang="en-US" baseline="0" dirty="0"/>
              <a:t>Ice cream social for them in advisory classes </a:t>
            </a:r>
          </a:p>
          <a:p>
            <a:r>
              <a:rPr lang="en-US" baseline="0" dirty="0"/>
              <a:t>Attendance takes a team effort </a:t>
            </a:r>
          </a:p>
        </p:txBody>
      </p:sp>
      <p:sp>
        <p:nvSpPr>
          <p:cNvPr id="4" name="Slide Number Placeholder 3"/>
          <p:cNvSpPr>
            <a:spLocks noGrp="1"/>
          </p:cNvSpPr>
          <p:nvPr>
            <p:ph type="sldNum" sz="quarter" idx="10"/>
          </p:nvPr>
        </p:nvSpPr>
        <p:spPr/>
        <p:txBody>
          <a:bodyPr/>
          <a:lstStyle/>
          <a:p>
            <a:fld id="{E881032E-8435-4810-B872-D429860A9133}" type="slidenum">
              <a:rPr lang="en-US" smtClean="0"/>
              <a:t>30</a:t>
            </a:fld>
            <a:endParaRPr lang="en-US"/>
          </a:p>
        </p:txBody>
      </p:sp>
    </p:spTree>
    <p:extLst>
      <p:ext uri="{BB962C8B-B14F-4D97-AF65-F5344CB8AC3E}">
        <p14:creationId xmlns:p14="http://schemas.microsoft.com/office/powerpoint/2010/main" val="367549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get started in a few minutes. You</a:t>
            </a:r>
            <a:r>
              <a:rPr lang="en-US" baseline="0" dirty="0"/>
              <a:t> can test your audio in the bottom left hand corner of the menu. </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a:t>
            </a:fld>
            <a:endParaRPr lang="en-US"/>
          </a:p>
        </p:txBody>
      </p:sp>
    </p:spTree>
    <p:extLst>
      <p:ext uri="{BB962C8B-B14F-4D97-AF65-F5344CB8AC3E}">
        <p14:creationId xmlns:p14="http://schemas.microsoft.com/office/powerpoint/2010/main" val="33551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33</a:t>
            </a:fld>
            <a:endParaRPr lang="en-US"/>
          </a:p>
        </p:txBody>
      </p:sp>
    </p:spTree>
    <p:extLst>
      <p:ext uri="{BB962C8B-B14F-4D97-AF65-F5344CB8AC3E}">
        <p14:creationId xmlns:p14="http://schemas.microsoft.com/office/powerpoint/2010/main" val="3132665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get more information from our audience about our</a:t>
            </a:r>
            <a:r>
              <a:rPr lang="en-US" baseline="0" dirty="0"/>
              <a:t> webinars, so we’re going to try something new this month and run our evaluation as a poll. </a:t>
            </a:r>
          </a:p>
          <a:p>
            <a:endParaRPr lang="en-US" baseline="0" dirty="0"/>
          </a:p>
          <a:p>
            <a:r>
              <a:rPr lang="en-US" baseline="0" dirty="0"/>
              <a:t>Thank you for letting us know what you think! If something comes to you later, you also always have the option to share your thoughts through our web evaluation, which is linked on our webinar reminders. </a:t>
            </a:r>
          </a:p>
        </p:txBody>
      </p:sp>
      <p:sp>
        <p:nvSpPr>
          <p:cNvPr id="4" name="Slide Number Placeholder 3"/>
          <p:cNvSpPr>
            <a:spLocks noGrp="1"/>
          </p:cNvSpPr>
          <p:nvPr>
            <p:ph type="sldNum" sz="quarter" idx="10"/>
          </p:nvPr>
        </p:nvSpPr>
        <p:spPr/>
        <p:txBody>
          <a:bodyPr/>
          <a:lstStyle/>
          <a:p>
            <a:fld id="{E881032E-8435-4810-B872-D429860A9133}" type="slidenum">
              <a:rPr lang="en-US" smtClean="0"/>
              <a:t>34</a:t>
            </a:fld>
            <a:endParaRPr lang="en-US"/>
          </a:p>
        </p:txBody>
      </p:sp>
    </p:spTree>
    <p:extLst>
      <p:ext uri="{BB962C8B-B14F-4D97-AF65-F5344CB8AC3E}">
        <p14:creationId xmlns:p14="http://schemas.microsoft.com/office/powerpoint/2010/main" val="3165640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1032E-8435-4810-B872-D429860A9133}" type="slidenum">
              <a:rPr lang="en-US" smtClean="0"/>
              <a:t>35</a:t>
            </a:fld>
            <a:endParaRPr lang="en-US"/>
          </a:p>
        </p:txBody>
      </p:sp>
    </p:spTree>
    <p:extLst>
      <p:ext uri="{BB962C8B-B14F-4D97-AF65-F5344CB8AC3E}">
        <p14:creationId xmlns:p14="http://schemas.microsoft.com/office/powerpoint/2010/main" val="302880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joined today</a:t>
            </a:r>
            <a:r>
              <a:rPr lang="en-US" baseline="0" dirty="0"/>
              <a:t> by Veronica Gallardo, OSPI’s Director of Migrant and Bilingual Services.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she’s brought with her ESD 105’s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a:t>
            </a:r>
            <a:r>
              <a:rPr lang="en-US" baseline="0" dirty="0"/>
              <a:t> for all the work you’ve done to share your experiences with our audience!</a:t>
            </a:r>
          </a:p>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858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resource we’ve developed is a green button. We want you to be able to contact a real live person to help answer any questions you have. If you want to learn more, connect to a program or get some fresh ideas, we are here for you! Just click on the button and an OSSI staffer will help you get whatever you need. </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38</a:t>
            </a:fld>
            <a:endParaRPr lang="en-US"/>
          </a:p>
        </p:txBody>
      </p:sp>
    </p:spTree>
    <p:extLst>
      <p:ext uri="{BB962C8B-B14F-4D97-AF65-F5344CB8AC3E}">
        <p14:creationId xmlns:p14="http://schemas.microsoft.com/office/powerpoint/2010/main" val="1432798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40</a:t>
            </a:fld>
            <a:endParaRPr lang="en-US"/>
          </a:p>
        </p:txBody>
      </p:sp>
    </p:spTree>
    <p:extLst>
      <p:ext uri="{BB962C8B-B14F-4D97-AF65-F5344CB8AC3E}">
        <p14:creationId xmlns:p14="http://schemas.microsoft.com/office/powerpoint/2010/main" val="2580732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today, we want to encourage you to take a moment</a:t>
            </a:r>
            <a:r>
              <a:rPr lang="en-US" baseline="0" dirty="0"/>
              <a:t> to reflect on the webinar and discuss these questions. You can use the chat, the people around you, or just jot down some thoughts on a sticky note. </a:t>
            </a:r>
          </a:p>
          <a:p>
            <a:endParaRPr lang="en-US" baseline="0" dirty="0"/>
          </a:p>
          <a:p>
            <a:r>
              <a:rPr lang="en-US" baseline="0" dirty="0"/>
              <a:t>What were the big ideas for you? </a:t>
            </a:r>
          </a:p>
          <a:p>
            <a:r>
              <a:rPr lang="en-US" baseline="0" dirty="0"/>
              <a:t>What are your next leadership moves?</a:t>
            </a:r>
          </a:p>
          <a:p>
            <a:r>
              <a:rPr lang="en-US" baseline="0" dirty="0"/>
              <a:t>What did you value?</a:t>
            </a:r>
          </a:p>
          <a:p>
            <a:r>
              <a:rPr lang="en-US" baseline="0" dirty="0"/>
              <a:t>What questions are you still wondering about?</a:t>
            </a:r>
          </a:p>
          <a:p>
            <a:endParaRPr lang="en-US" baseline="0" dirty="0"/>
          </a:p>
          <a:p>
            <a:r>
              <a:rPr lang="en-US" baseline="0" dirty="0"/>
              <a:t>We’ll be here to answer questions for a little while, so take advantage of the opportunity to talk to our presenters with the Q&amp;A. Thank you for joining us for GATE Equity Webinar. </a:t>
            </a:r>
          </a:p>
          <a:p>
            <a:endParaRPr lang="en-US" baseline="0" dirty="0"/>
          </a:p>
          <a:p>
            <a:r>
              <a:rPr lang="en-US" baseline="0" dirty="0"/>
              <a:t>We’ll see you next month as we explore social emotional learning!</a:t>
            </a:r>
          </a:p>
          <a:p>
            <a:endParaRPr lang="en-US" baseline="0" dirty="0"/>
          </a:p>
          <a:p>
            <a:r>
              <a:rPr lang="en-US" baseline="0" dirty="0"/>
              <a:t>&lt;mute&gt;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26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get started in a few minutes. You</a:t>
            </a:r>
            <a:r>
              <a:rPr lang="en-US" baseline="0" dirty="0"/>
              <a:t> can test your audio in the bottom left hand corner of the menu. </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a:t>
            </a:fld>
            <a:endParaRPr lang="en-US"/>
          </a:p>
        </p:txBody>
      </p:sp>
    </p:spTree>
    <p:extLst>
      <p:ext uri="{BB962C8B-B14F-4D97-AF65-F5344CB8AC3E}">
        <p14:creationId xmlns:p14="http://schemas.microsoft.com/office/powerpoint/2010/main" val="365646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sharing comments and ideas in the chat. </a:t>
            </a:r>
          </a:p>
          <a:p>
            <a:endParaRPr lang="en-US" dirty="0"/>
          </a:p>
          <a:p>
            <a:r>
              <a:rPr lang="en-US" dirty="0"/>
              <a:t>If you’d like our presenters</a:t>
            </a:r>
            <a:r>
              <a:rPr lang="en-US" baseline="0" dirty="0"/>
              <a:t> to answer a question, please use the Q&amp;A instead. </a:t>
            </a:r>
          </a:p>
          <a:p>
            <a:endParaRPr lang="en-US" baseline="0" dirty="0"/>
          </a:p>
          <a:p>
            <a:r>
              <a:rPr lang="en-US" baseline="0" dirty="0"/>
              <a:t>Our slides are available on the GATE Equity Webinar page now if you would like a copy. </a:t>
            </a:r>
          </a:p>
          <a:p>
            <a:endParaRPr lang="en-US" baseline="0" dirty="0"/>
          </a:p>
          <a:p>
            <a:r>
              <a:rPr lang="en-US" baseline="0" dirty="0"/>
              <a:t>We do record our webinars and they’re also on our page in the archive section. The recording from today should be available by the end of the month. </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a:t>
            </a:fld>
            <a:endParaRPr lang="en-US"/>
          </a:p>
        </p:txBody>
      </p:sp>
    </p:spTree>
    <p:extLst>
      <p:ext uri="{BB962C8B-B14F-4D97-AF65-F5344CB8AC3E}">
        <p14:creationId xmlns:p14="http://schemas.microsoft.com/office/powerpoint/2010/main" val="212350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go through the webinar, please keep this webinar etiquette in mind. </a:t>
            </a:r>
          </a:p>
          <a:p>
            <a:r>
              <a:rPr lang="en-US" baseline="0" dirty="0"/>
              <a:t>We encourage a growth mindset, where you are open to thinking about new ideas and willing to push yourself to grow. </a:t>
            </a:r>
          </a:p>
          <a:p>
            <a:r>
              <a:rPr lang="en-US" baseline="0" dirty="0"/>
              <a:t>As with any professional development you’ll get out of it what you put into it. So thank you for staying present, focused, and positive!</a:t>
            </a:r>
          </a:p>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379258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a:t>
            </a:r>
            <a:r>
              <a:rPr lang="en-US" baseline="0" dirty="0"/>
              <a:t> us for th</a:t>
            </a:r>
            <a:r>
              <a:rPr lang="en-US" dirty="0"/>
              <a:t>e February</a:t>
            </a:r>
            <a:r>
              <a:rPr lang="en-US" baseline="0" dirty="0"/>
              <a:t> GATE Equity Webinar! </a:t>
            </a:r>
          </a:p>
          <a:p>
            <a:endParaRPr lang="en-US" baseline="0" dirty="0"/>
          </a:p>
          <a:p>
            <a:r>
              <a:rPr lang="en-US" dirty="0"/>
              <a:t>This webinar will be recorded and</a:t>
            </a:r>
            <a:r>
              <a:rPr lang="en-US" baseline="0" dirty="0"/>
              <a:t> will be posted in the next couple of weeks.</a:t>
            </a:r>
            <a:endParaRPr lang="en-US" dirty="0"/>
          </a:p>
          <a:p>
            <a:r>
              <a:rPr lang="en-US" dirty="0"/>
              <a:t>The</a:t>
            </a:r>
            <a:r>
              <a:rPr lang="en-US" baseline="0" dirty="0"/>
              <a:t> PowerPoint is posted on OSPI on the GATE Equity Webinar page if you want to follow along. </a:t>
            </a:r>
          </a:p>
          <a:p>
            <a:endParaRPr lang="en-US" baseline="0" dirty="0"/>
          </a:p>
          <a:p>
            <a:r>
              <a:rPr lang="en-US" baseline="0" dirty="0"/>
              <a:t>I’m Kefi Andersen, OSPI Graduation Equity Program Supervisor.  </a:t>
            </a:r>
          </a:p>
          <a:p>
            <a:r>
              <a:rPr lang="en-US" baseline="0" dirty="0"/>
              <a:t>Today’s topic is </a:t>
            </a:r>
            <a:r>
              <a:rPr lang="en-US" dirty="0"/>
              <a:t>Language</a:t>
            </a:r>
            <a:r>
              <a:rPr lang="en-US" baseline="0" dirty="0"/>
              <a:t> Learners 101: Supporting Best Practices </a:t>
            </a:r>
          </a:p>
          <a:p>
            <a:endParaRPr lang="en-US" baseline="0" dirty="0"/>
          </a:p>
          <a:p>
            <a:r>
              <a:rPr lang="en-US" baseline="0" dirty="0"/>
              <a:t>We chose this topic because Washington has one of the highest Language Learner populations in the United States and many of our Language Learner students aren’t making to graduation. We are committed to providing access to education for all students. So today we are providing you with some of the Best Practices for language learners. </a:t>
            </a:r>
            <a:endParaRPr lang="en-US" dirty="0"/>
          </a:p>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344416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We’d love to see our</a:t>
            </a:r>
            <a:r>
              <a:rPr lang="en-US" baseline="0" dirty="0"/>
              <a:t> listeners get clock hours for joining us, so if you are planning to watch both webinars live today you can use this link in the chat to get into </a:t>
            </a:r>
            <a:r>
              <a:rPr lang="en-US" baseline="0" dirty="0" err="1"/>
              <a:t>PDEnroller</a:t>
            </a:r>
            <a:r>
              <a:rPr lang="en-US" baseline="0" dirty="0"/>
              <a:t> and collect your hours. </a:t>
            </a:r>
          </a:p>
          <a:p>
            <a:pPr defTabSz="931774">
              <a:defRPr/>
            </a:pPr>
            <a:endParaRPr lang="en-US" baseline="0" dirty="0"/>
          </a:p>
          <a:p>
            <a:pPr defTabSz="931774">
              <a:defRPr/>
            </a:pPr>
            <a:r>
              <a:rPr lang="en-US" baseline="0" dirty="0"/>
              <a:t>This month’s pre-reading assignment was______________.  If you’ve done that, and registered with </a:t>
            </a:r>
            <a:r>
              <a:rPr lang="en-US" baseline="0" dirty="0" err="1"/>
              <a:t>PDEnroller</a:t>
            </a:r>
            <a:r>
              <a:rPr lang="en-US" baseline="0" dirty="0"/>
              <a:t>, all you have left to do is complete the </a:t>
            </a:r>
            <a:r>
              <a:rPr lang="en-US" baseline="0" dirty="0" err="1"/>
              <a:t>PDEnroller</a:t>
            </a:r>
            <a:r>
              <a:rPr lang="en-US" baseline="0" dirty="0"/>
              <a:t> evaluation, print, sign, and send back to Ronnie Larson. </a:t>
            </a:r>
          </a:p>
          <a:p>
            <a:pPr defTabSz="931774">
              <a:defRPr/>
            </a:pPr>
            <a:endParaRPr lang="en-US" baseline="0" dirty="0"/>
          </a:p>
          <a:p>
            <a:pPr defTabSz="931774">
              <a:defRPr/>
            </a:pPr>
            <a:r>
              <a:rPr lang="en-US" baseline="0" dirty="0"/>
              <a:t>We assigned this because___________</a:t>
            </a:r>
          </a:p>
          <a:p>
            <a:pPr defTabSz="931774">
              <a:defRPr/>
            </a:pPr>
            <a:endParaRPr lang="en-US" baseline="0" dirty="0"/>
          </a:p>
          <a:p>
            <a:pPr defTabSz="931774">
              <a:defRPr/>
            </a:pPr>
            <a:r>
              <a:rPr lang="en-US" baseline="0" dirty="0"/>
              <a:t>We should have a confirmation to you by early next week. </a:t>
            </a:r>
          </a:p>
          <a:p>
            <a:pPr defTabSz="931774">
              <a:defRPr/>
            </a:pPr>
            <a:endParaRPr lang="en-US" baseline="0" dirty="0"/>
          </a:p>
          <a:p>
            <a:pPr defTabSz="931774">
              <a:defRPr/>
            </a:pPr>
            <a:r>
              <a:rPr lang="en-US" baseline="0" dirty="0"/>
              <a:t>We hope you can take advantage of this free offering! </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a:t>
            </a:fld>
            <a:endParaRPr lang="en-US"/>
          </a:p>
        </p:txBody>
      </p:sp>
    </p:spTree>
    <p:extLst>
      <p:ext uri="{BB962C8B-B14F-4D97-AF65-F5344CB8AC3E}">
        <p14:creationId xmlns:p14="http://schemas.microsoft.com/office/powerpoint/2010/main" val="2145331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OSPI</a:t>
            </a:r>
            <a:r>
              <a:rPr lang="en-US" baseline="0" dirty="0"/>
              <a:t> has developed an Equity Statement that we think helps frame our webinars. We believe each student family and community possesses strengths and cultural knowledge that benefit their peers, educators and schools. </a:t>
            </a:r>
          </a:p>
          <a:p>
            <a:endParaRPr lang="en-US" baseline="0" dirty="0"/>
          </a:p>
          <a:p>
            <a:r>
              <a:rPr lang="en-US" baseline="0" dirty="0"/>
              <a:t>In our leadership role, we examine the ways current policies and practices result in disparate outcomes for our students and work to intentionally consider historical contexts, ways to partner in decision making, and ways to dismantle systemic barriers so that the students in our schools can access instruction and support in our schools. </a:t>
            </a:r>
          </a:p>
        </p:txBody>
      </p:sp>
      <p:sp>
        <p:nvSpPr>
          <p:cNvPr id="4" name="Slide Number Placeholder 3"/>
          <p:cNvSpPr>
            <a:spLocks noGrp="1"/>
          </p:cNvSpPr>
          <p:nvPr>
            <p:ph type="sldNum" sz="quarter" idx="10"/>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184831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is brought</a:t>
            </a:r>
            <a:r>
              <a:rPr lang="en-US" baseline="0" dirty="0"/>
              <a:t> to you through the Office of System and School Improvement. </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3603291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1"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2"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140381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202203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5"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321912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0"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1" name="Slide Number Placeholder 7"/>
          <p:cNvSpPr>
            <a:spLocks noGrp="1"/>
          </p:cNvSpPr>
          <p:nvPr>
            <p:ph type="sldNum" sz="quarter" idx="12"/>
          </p:nvPr>
        </p:nvSpPr>
        <p:spPr>
          <a:xfrm>
            <a:off x="8610600" y="6234543"/>
            <a:ext cx="2743200" cy="365125"/>
          </a:xfrm>
          <a:prstGeom prst="rect">
            <a:avLst/>
          </a:prstGeom>
        </p:spPr>
        <p:txBody>
          <a:bodyPr/>
          <a:lstStyle/>
          <a:p>
            <a:pPr algn="r"/>
            <a:fld id="{37BE888B-438C-4896-AE45-D605BA6EAF48}" type="slidenum">
              <a:rPr lang="en-US" smtClean="0"/>
              <a:pPr algn="r"/>
              <a:t>‹#›</a:t>
            </a:fld>
            <a:endParaRPr lang="en-US" dirty="0"/>
          </a:p>
        </p:txBody>
      </p:sp>
    </p:spTree>
    <p:extLst>
      <p:ext uri="{BB962C8B-B14F-4D97-AF65-F5344CB8AC3E}">
        <p14:creationId xmlns:p14="http://schemas.microsoft.com/office/powerpoint/2010/main" val="1203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9"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0"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dirty="0"/>
          </a:p>
        </p:txBody>
      </p:sp>
    </p:spTree>
    <p:extLst>
      <p:ext uri="{BB962C8B-B14F-4D97-AF65-F5344CB8AC3E}">
        <p14:creationId xmlns:p14="http://schemas.microsoft.com/office/powerpoint/2010/main" val="60670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reativeCommonsNotic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9"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0"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dirty="0"/>
          </a:p>
        </p:txBody>
      </p:sp>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2707" y="2402615"/>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84709" y="2276110"/>
            <a:ext cx="9205823" cy="646331"/>
          </a:xfrm>
          <a:prstGeom prst="rect">
            <a:avLst/>
          </a:prstGeom>
          <a:noFill/>
        </p:spPr>
        <p:txBody>
          <a:bodyPr wrap="square" rtlCol="0">
            <a:spAutoFit/>
          </a:bodyPr>
          <a:lstStyle/>
          <a:p>
            <a:pPr marL="0" indent="0">
              <a:buNone/>
            </a:pPr>
            <a:r>
              <a:rPr lang="en-US" dirty="0"/>
              <a:t>Except where otherwise noted, this work by the </a:t>
            </a:r>
            <a:r>
              <a:rPr lang="en-US" dirty="0">
                <a:hlinkClick r:id="rId4"/>
              </a:rPr>
              <a:t>Office of Superintendent of Public Instruction </a:t>
            </a:r>
            <a:r>
              <a:rPr lang="en-US" dirty="0"/>
              <a:t>is licensed under a </a:t>
            </a:r>
            <a:r>
              <a:rPr lang="en-US" dirty="0">
                <a:hlinkClick r:id="rId5"/>
              </a:rPr>
              <a:t>Creative Commons 4.0 International License</a:t>
            </a:r>
            <a:r>
              <a:rPr lang="en-US" dirty="0"/>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r>
              <a:rPr lang="en-US" sz="4400" dirty="0"/>
              <a:t>Creative Commons</a:t>
            </a:r>
          </a:p>
        </p:txBody>
      </p:sp>
    </p:spTree>
    <p:extLst>
      <p:ext uri="{BB962C8B-B14F-4D97-AF65-F5344CB8AC3E}">
        <p14:creationId xmlns:p14="http://schemas.microsoft.com/office/powerpoint/2010/main" val="158365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ocialMedi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5893" y="5733118"/>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1608" y="5629554"/>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dirty="0"/>
          </a:p>
        </p:txBody>
      </p:sp>
    </p:spTree>
    <p:extLst>
      <p:ext uri="{BB962C8B-B14F-4D97-AF65-F5344CB8AC3E}">
        <p14:creationId xmlns:p14="http://schemas.microsoft.com/office/powerpoint/2010/main" val="229451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dirty="0"/>
          </a:p>
        </p:txBody>
      </p:sp>
    </p:spTree>
    <p:extLst>
      <p:ext uri="{BB962C8B-B14F-4D97-AF65-F5344CB8AC3E}">
        <p14:creationId xmlns:p14="http://schemas.microsoft.com/office/powerpoint/2010/main" val="135082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4005830" y="-1400027"/>
            <a:ext cx="4188236" cy="1054165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7"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8" name="Slide Number Placeholder 7"/>
          <p:cNvSpPr>
            <a:spLocks noGrp="1"/>
          </p:cNvSpPr>
          <p:nvPr>
            <p:ph type="sldNum" sz="quarter" idx="12"/>
          </p:nvPr>
        </p:nvSpPr>
        <p:spPr>
          <a:xfrm>
            <a:off x="8610600" y="6234543"/>
            <a:ext cx="2743200" cy="365125"/>
          </a:xfrm>
          <a:prstGeom prst="rect">
            <a:avLst/>
          </a:prstGeom>
        </p:spPr>
        <p:txBody>
          <a:bodyPr/>
          <a:lstStyle>
            <a:lvl1pPr algn="r">
              <a:defRPr/>
            </a:lvl1pPr>
          </a:lstStyle>
          <a:p>
            <a:fld id="{37BE888B-438C-4896-AE45-D605BA6EAF48}" type="slidenum">
              <a:rPr lang="en-US" smtClean="0"/>
              <a:pPr/>
              <a:t>‹#›</a:t>
            </a:fld>
            <a:endParaRPr lang="en-US" dirty="0"/>
          </a:p>
        </p:txBody>
      </p:sp>
    </p:spTree>
    <p:extLst>
      <p:ext uri="{BB962C8B-B14F-4D97-AF65-F5344CB8AC3E}">
        <p14:creationId xmlns:p14="http://schemas.microsoft.com/office/powerpoint/2010/main" val="188752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6488" r="27543"/>
          <a:stretch/>
        </p:blipFill>
        <p:spPr>
          <a:xfrm>
            <a:off x="0" y="0"/>
            <a:ext cx="4728754" cy="6858000"/>
          </a:xfrm>
          <a:prstGeom prst="rect">
            <a:avLst/>
          </a:prstGeom>
        </p:spPr>
      </p:pic>
      <p:sp>
        <p:nvSpPr>
          <p:cNvPr id="7" name="Rectangle 6"/>
          <p:cNvSpPr/>
          <p:nvPr userDrawn="1"/>
        </p:nvSpPr>
        <p:spPr>
          <a:xfrm>
            <a:off x="-2721" y="0"/>
            <a:ext cx="4730569" cy="6858000"/>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477672" y="504967"/>
            <a:ext cx="3875964" cy="584775"/>
          </a:xfrm>
          <a:prstGeom prst="rect">
            <a:avLst/>
          </a:prstGeom>
          <a:noFill/>
        </p:spPr>
        <p:txBody>
          <a:bodyPr wrap="square" rtlCol="0">
            <a:spAutoFit/>
          </a:bodyPr>
          <a:lstStyle/>
          <a:p>
            <a:pPr algn="r"/>
            <a:r>
              <a:rPr lang="en-US" sz="3200" b="1" dirty="0">
                <a:solidFill>
                  <a:schemeClr val="tx1"/>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4967785" y="504967"/>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477672" y="150406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4967785" y="1504061"/>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477672" y="3334152"/>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4967785" y="3334152"/>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213491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6488" r="27543"/>
          <a:stretch/>
        </p:blipFill>
        <p:spPr>
          <a:xfrm>
            <a:off x="0" y="0"/>
            <a:ext cx="4728754" cy="6858000"/>
          </a:xfrm>
          <a:prstGeom prst="rect">
            <a:avLst/>
          </a:prstGeom>
        </p:spPr>
      </p:pic>
      <p:sp>
        <p:nvSpPr>
          <p:cNvPr id="12" name="Rectangle 11"/>
          <p:cNvSpPr/>
          <p:nvPr userDrawn="1"/>
        </p:nvSpPr>
        <p:spPr>
          <a:xfrm>
            <a:off x="-2721" y="0"/>
            <a:ext cx="4730569" cy="6858000"/>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477672" y="504967"/>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4967785" y="504967"/>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19" t="6339" r="119" b="44733"/>
          <a:stretch/>
        </p:blipFill>
        <p:spPr>
          <a:xfrm>
            <a:off x="0" y="-29029"/>
            <a:ext cx="12192000" cy="3976914"/>
          </a:xfrm>
          <a:prstGeom prst="rect">
            <a:avLst/>
          </a:prstGeom>
        </p:spPr>
      </p:pic>
      <p:sp>
        <p:nvSpPr>
          <p:cNvPr id="6" name="Rectangle 5"/>
          <p:cNvSpPr/>
          <p:nvPr userDrawn="1"/>
        </p:nvSpPr>
        <p:spPr>
          <a:xfrm>
            <a:off x="0" y="-29029"/>
            <a:ext cx="12192000" cy="4005943"/>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3553" b="37518"/>
          <a:stretch/>
        </p:blipFill>
        <p:spPr>
          <a:xfrm>
            <a:off x="-35170" y="-55790"/>
            <a:ext cx="12227169" cy="3976915"/>
          </a:xfrm>
          <a:prstGeom prst="rect">
            <a:avLst/>
          </a:prstGeom>
        </p:spPr>
      </p:pic>
      <p:sp>
        <p:nvSpPr>
          <p:cNvPr id="6" name="Rectangle 5"/>
          <p:cNvSpPr/>
          <p:nvPr userDrawn="1"/>
        </p:nvSpPr>
        <p:spPr>
          <a:xfrm>
            <a:off x="-35170" y="-55790"/>
            <a:ext cx="12262339" cy="3976914"/>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9727" b="13875"/>
          <a:stretch/>
        </p:blipFill>
        <p:spPr>
          <a:xfrm>
            <a:off x="0" y="0"/>
            <a:ext cx="12192000" cy="3949019"/>
          </a:xfrm>
          <a:prstGeom prst="rect">
            <a:avLst/>
          </a:prstGeom>
        </p:spPr>
      </p:pic>
      <p:sp>
        <p:nvSpPr>
          <p:cNvPr id="6" name="Rectangle 5"/>
          <p:cNvSpPr/>
          <p:nvPr userDrawn="1"/>
        </p:nvSpPr>
        <p:spPr>
          <a:xfrm>
            <a:off x="0" y="-27895"/>
            <a:ext cx="12192000" cy="3976914"/>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sp>
        <p:nvSpPr>
          <p:cNvPr id="5" name="Picture Placeholder 4"/>
          <p:cNvSpPr>
            <a:spLocks noGrp="1"/>
          </p:cNvSpPr>
          <p:nvPr>
            <p:ph type="pic" sz="quarter" idx="10"/>
          </p:nvPr>
        </p:nvSpPr>
        <p:spPr>
          <a:xfrm>
            <a:off x="0" y="0"/>
            <a:ext cx="12192000" cy="3921125"/>
          </a:xfrm>
        </p:spPr>
        <p:txBody>
          <a:bodyPr/>
          <a:lstStyle>
            <a:lvl1pPr marL="0" indent="0">
              <a:buNone/>
              <a:defRPr/>
            </a:lvl1pPr>
          </a:lstStyle>
          <a:p>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28183" r="-283" b="23686"/>
          <a:stretch/>
        </p:blipFill>
        <p:spPr>
          <a:xfrm>
            <a:off x="-1" y="18854"/>
            <a:ext cx="12226565" cy="3912123"/>
          </a:xfrm>
          <a:prstGeom prst="rect">
            <a:avLst/>
          </a:prstGeom>
        </p:spPr>
      </p:pic>
      <p:sp>
        <p:nvSpPr>
          <p:cNvPr id="6" name="Rectangle 5"/>
          <p:cNvSpPr/>
          <p:nvPr userDrawn="1"/>
        </p:nvSpPr>
        <p:spPr>
          <a:xfrm>
            <a:off x="-2" y="0"/>
            <a:ext cx="12226566" cy="3945874"/>
          </a:xfrm>
          <a:prstGeom prst="rect">
            <a:avLst/>
          </a:prstGeom>
          <a:solidFill>
            <a:srgbClr val="FBC63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6" name="Rectangle 5"/>
          <p:cNvSpPr/>
          <p:nvPr userDrawn="1"/>
        </p:nvSpPr>
        <p:spPr>
          <a:xfrm>
            <a:off x="-188686" y="-203200"/>
            <a:ext cx="6299200" cy="72644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5"/>
          <p:cNvSpPr>
            <a:spLocks noGrp="1"/>
          </p:cNvSpPr>
          <p:nvPr>
            <p:ph type="dt" sz="half" idx="10"/>
          </p:nvPr>
        </p:nvSpPr>
        <p:spPr>
          <a:xfrm>
            <a:off x="4633988" y="6234543"/>
            <a:ext cx="2743200" cy="365125"/>
          </a:xfrm>
          <a:prstGeom prst="rect">
            <a:avLst/>
          </a:prstGeom>
        </p:spPr>
        <p:txBody>
          <a:bodyPr/>
          <a:lstStyle>
            <a:lvl1pPr algn="ctr">
              <a:defRPr/>
            </a:lvl1pPr>
          </a:lstStyle>
          <a:p>
            <a:endParaRPr lang="en-US" dirty="0"/>
          </a:p>
        </p:txBody>
      </p:sp>
      <p:sp>
        <p:nvSpPr>
          <p:cNvPr id="13" name="Slide Number Placeholder 7"/>
          <p:cNvSpPr>
            <a:spLocks noGrp="1"/>
          </p:cNvSpPr>
          <p:nvPr>
            <p:ph type="sldNum" sz="quarter" idx="12"/>
          </p:nvPr>
        </p:nvSpPr>
        <p:spPr>
          <a:xfrm>
            <a:off x="8610600" y="6234543"/>
            <a:ext cx="2743200" cy="365125"/>
          </a:xfrm>
          <a:prstGeom prst="rect">
            <a:avLst/>
          </a:prstGeom>
        </p:spPr>
        <p:txBody>
          <a:bodyPr/>
          <a:lstStyle/>
          <a:p>
            <a:fld id="{37BE888B-438C-4896-AE45-D605BA6EAF48}" type="slidenum">
              <a:rPr lang="en-US" smtClean="0"/>
              <a:t>‹#›</a:t>
            </a:fld>
            <a:endParaRPr lang="en-US"/>
          </a:p>
        </p:txBody>
      </p:sp>
    </p:spTree>
    <p:extLst>
      <p:ext uri="{BB962C8B-B14F-4D97-AF65-F5344CB8AC3E}">
        <p14:creationId xmlns:p14="http://schemas.microsoft.com/office/powerpoint/2010/main" val="216546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620342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67" r:id="rId5"/>
    <p:sldLayoutId id="2147483668" r:id="rId6"/>
    <p:sldLayoutId id="2147483669" r:id="rId7"/>
    <p:sldLayoutId id="2147483666" r:id="rId8"/>
    <p:sldLayoutId id="2147483650" r:id="rId9"/>
    <p:sldLayoutId id="2147483651" r:id="rId10"/>
    <p:sldLayoutId id="2147483652" r:id="rId11"/>
    <p:sldLayoutId id="2147483653" r:id="rId12"/>
    <p:sldLayoutId id="2147483654" r:id="rId13"/>
    <p:sldLayoutId id="2147483655" r:id="rId14"/>
    <p:sldLayoutId id="2147483670" r:id="rId15"/>
    <p:sldLayoutId id="2147483671" r:id="rId16"/>
    <p:sldLayoutId id="2147483656" r:id="rId17"/>
    <p:sldLayoutId id="2147483657" r:id="rId18"/>
    <p:sldLayoutId id="2147483658" r:id="rId19"/>
    <p:sldLayoutId id="2147483659"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25.png"/><Relationship Id="rId5" Type="http://schemas.openxmlformats.org/officeDocument/2006/relationships/diagramQuickStyle" Target="../diagrams/quickStyle2.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ospi"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zoom.us/webinar/register/WN_e3uYkrZHS_qyeXrg2mfsJg"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hyperlink" Target="https://zoom.us/webinar/register/WN_7LxdtgEYSQCoANKvEigSjA"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mailto:robin.howe@k12.wa.us" TargetMode="External"/><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2.png"/><Relationship Id="rId7" Type="http://schemas.openxmlformats.org/officeDocument/2006/relationships/diagramQuickStyle" Target="../diagrams/quickStyle5.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Layout" Target="../diagrams/layout5.xml"/><Relationship Id="rId11" Type="http://schemas.openxmlformats.org/officeDocument/2006/relationships/hyperlink" Target="https://www.askhys.net/Analyzer" TargetMode="External"/><Relationship Id="rId5" Type="http://schemas.openxmlformats.org/officeDocument/2006/relationships/diagramData" Target="../diagrams/data5.xml"/><Relationship Id="rId10" Type="http://schemas.openxmlformats.org/officeDocument/2006/relationships/hyperlink" Target="https://washingtonstatereportcard.ospi.k12.wa.us/ReportCard" TargetMode="External"/><Relationship Id="rId4" Type="http://schemas.openxmlformats.org/officeDocument/2006/relationships/image" Target="../media/image33.pn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www.surveygizmo.com/s3/5183713/GATE-Feedback"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8" Type="http://schemas.openxmlformats.org/officeDocument/2006/relationships/hyperlink" Target="mailto:asmith@psesd.org" TargetMode="Externa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hyperlink" Target="http://www.surveygizmo.com/s3/3975267/Request-Assistance-Button"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k12.wa.us/GATE/WebinarWorkshops.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www.pdenroller.org/ospi/Admin/EventWizard/86593" TargetMode="External"/><Relationship Id="rId4" Type="http://schemas.openxmlformats.org/officeDocument/2006/relationships/hyperlink" Target="mailto:Ronnie.Larson@k12.wa.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t>April GATE Equity Webinar </a:t>
            </a:r>
            <a:br>
              <a:rPr lang="en-US" sz="4400" dirty="0"/>
            </a:br>
            <a:r>
              <a:rPr lang="en-US" sz="4400" dirty="0"/>
              <a:t>Collaborating for Student Success: </a:t>
            </a:r>
            <a:br>
              <a:rPr lang="en-US" sz="4400" dirty="0"/>
            </a:br>
            <a:r>
              <a:rPr lang="en-US" sz="4400" dirty="0"/>
              <a:t>Alignment of High School and Beyond Planning and IEP’s</a:t>
            </a:r>
          </a:p>
        </p:txBody>
      </p:sp>
      <p:sp>
        <p:nvSpPr>
          <p:cNvPr id="3" name="Subtitle 2"/>
          <p:cNvSpPr>
            <a:spLocks noGrp="1"/>
          </p:cNvSpPr>
          <p:nvPr>
            <p:ph type="subTitle" idx="1"/>
          </p:nvPr>
        </p:nvSpPr>
        <p:spPr/>
        <p:txBody>
          <a:bodyPr/>
          <a:lstStyle/>
          <a:p>
            <a:r>
              <a:rPr lang="en-US" dirty="0"/>
              <a:t>Exploring topics related to equity in graduation success</a:t>
            </a:r>
          </a:p>
        </p:txBody>
      </p:sp>
      <p:sp>
        <p:nvSpPr>
          <p:cNvPr id="4" name="Rounded Rectangular Callout 3"/>
          <p:cNvSpPr/>
          <p:nvPr/>
        </p:nvSpPr>
        <p:spPr>
          <a:xfrm>
            <a:off x="5204460" y="4344758"/>
            <a:ext cx="6639540" cy="1729131"/>
          </a:xfrm>
          <a:prstGeom prst="wedgeRoundRectCallout">
            <a:avLst>
              <a:gd name="adj1" fmla="val 49184"/>
              <a:gd name="adj2" fmla="val 87085"/>
              <a:gd name="adj3" fmla="val 16667"/>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The webinar will begin soon. </a:t>
            </a:r>
          </a:p>
          <a:p>
            <a:pPr algn="ctr"/>
            <a:r>
              <a:rPr lang="en-US" i="1" dirty="0"/>
              <a:t>While you wait, please share in the chat panel: </a:t>
            </a:r>
          </a:p>
          <a:p>
            <a:pPr algn="ctr"/>
            <a:r>
              <a:rPr lang="en-US" sz="2800" dirty="0"/>
              <a:t>Use 6 words to describe your connection to the HSBP.</a:t>
            </a:r>
          </a:p>
        </p:txBody>
      </p:sp>
    </p:spTree>
    <p:extLst>
      <p:ext uri="{BB962C8B-B14F-4D97-AF65-F5344CB8AC3E}">
        <p14:creationId xmlns:p14="http://schemas.microsoft.com/office/powerpoint/2010/main" val="299511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920584" y="123486"/>
            <a:ext cx="10515600" cy="1325563"/>
          </a:xfrm>
        </p:spPr>
        <p:txBody>
          <a:bodyPr>
            <a:normAutofit/>
          </a:bodyPr>
          <a:lstStyle/>
          <a:p>
            <a:r>
              <a:rPr lang="en-US" dirty="0"/>
              <a:t>Office of System &amp; School Improvement</a:t>
            </a:r>
            <a:br>
              <a:rPr lang="en-US" dirty="0"/>
            </a:br>
            <a:endParaRPr lang="en-US" dirty="0"/>
          </a:p>
        </p:txBody>
      </p:sp>
      <p:grpSp>
        <p:nvGrpSpPr>
          <p:cNvPr id="2" name="Group 1" descr="Study Support Serve Elevate" title="Study Support Serve Elevate"/>
          <p:cNvGrpSpPr/>
          <p:nvPr/>
        </p:nvGrpSpPr>
        <p:grpSpPr>
          <a:xfrm>
            <a:off x="76200" y="876301"/>
            <a:ext cx="11908971" cy="5905500"/>
            <a:chOff x="1045679" y="-74077"/>
            <a:chExt cx="9794021" cy="5926239"/>
          </a:xfrm>
        </p:grpSpPr>
        <p:grpSp>
          <p:nvGrpSpPr>
            <p:cNvPr id="3" name="Group 2"/>
            <p:cNvGrpSpPr/>
            <p:nvPr/>
          </p:nvGrpSpPr>
          <p:grpSpPr>
            <a:xfrm>
              <a:off x="1045679" y="-74077"/>
              <a:ext cx="9794021" cy="5926239"/>
              <a:chOff x="1236968" y="-74076"/>
              <a:chExt cx="9794021" cy="5926239"/>
            </a:xfrm>
          </p:grpSpPr>
          <p:graphicFrame>
            <p:nvGraphicFramePr>
              <p:cNvPr id="5" name="Diagram 4"/>
              <p:cNvGraphicFramePr/>
              <p:nvPr/>
            </p:nvGraphicFramePr>
            <p:xfrm>
              <a:off x="1236968" y="-74076"/>
              <a:ext cx="9794021" cy="5926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title="Book"/>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1482" y="120669"/>
                <a:ext cx="836015" cy="1090786"/>
              </a:xfrm>
              <a:prstGeom prst="rect">
                <a:avLst/>
              </a:prstGeom>
            </p:spPr>
          </p:pic>
          <p:pic>
            <p:nvPicPr>
              <p:cNvPr id="7" name="Picture 6" title="Handshak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0389" y="1401218"/>
                <a:ext cx="955058" cy="955058"/>
              </a:xfrm>
              <a:prstGeom prst="rect">
                <a:avLst/>
              </a:prstGeom>
            </p:spPr>
          </p:pic>
          <p:pic>
            <p:nvPicPr>
              <p:cNvPr id="8" name="Picture 7" title="School"/>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7856" y="3197953"/>
                <a:ext cx="900124" cy="900124"/>
              </a:xfrm>
              <a:prstGeom prst="rect">
                <a:avLst/>
              </a:prstGeom>
            </p:spPr>
          </p:pic>
        </p:grpSp>
        <p:pic>
          <p:nvPicPr>
            <p:cNvPr id="4" name="Picture 3" title="Graphic"/>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90983" y="4632635"/>
              <a:ext cx="934433" cy="934433"/>
            </a:xfrm>
            <a:prstGeom prst="rect">
              <a:avLst/>
            </a:prstGeom>
          </p:spPr>
        </p:pic>
      </p:grpSp>
      <p:sp>
        <p:nvSpPr>
          <p:cNvPr id="12" name="TextBox 11"/>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10</a:t>
            </a:fld>
            <a:endParaRPr lang="en-US" sz="1400" dirty="0"/>
          </a:p>
        </p:txBody>
      </p:sp>
    </p:spTree>
    <p:extLst>
      <p:ext uri="{BB962C8B-B14F-4D97-AF65-F5344CB8AC3E}">
        <p14:creationId xmlns:p14="http://schemas.microsoft.com/office/powerpoint/2010/main" val="270396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OSPI YouTube Channel</a:t>
            </a:r>
          </a:p>
        </p:txBody>
      </p:sp>
      <p:sp>
        <p:nvSpPr>
          <p:cNvPr id="3" name="Content Placeholder 2"/>
          <p:cNvSpPr>
            <a:spLocks noGrp="1"/>
          </p:cNvSpPr>
          <p:nvPr>
            <p:ph idx="1"/>
          </p:nvPr>
        </p:nvSpPr>
        <p:spPr>
          <a:xfrm>
            <a:off x="838200" y="1882775"/>
            <a:ext cx="4269828" cy="3927475"/>
          </a:xfrm>
        </p:spPr>
        <p:txBody>
          <a:bodyPr/>
          <a:lstStyle/>
          <a:p>
            <a:pPr marL="0" indent="0">
              <a:buNone/>
            </a:pPr>
            <a:r>
              <a:rPr lang="en-US" dirty="0"/>
              <a:t>Did you know you can </a:t>
            </a:r>
            <a:r>
              <a:rPr lang="en-US" b="1" dirty="0"/>
              <a:t>subscribe</a:t>
            </a:r>
            <a:r>
              <a:rPr lang="en-US" dirty="0"/>
              <a:t> to the OSPI YouTube Channel?</a:t>
            </a:r>
          </a:p>
          <a:p>
            <a:pPr marL="0" indent="0">
              <a:buNone/>
            </a:pPr>
            <a:endParaRPr lang="en-US" dirty="0"/>
          </a:p>
          <a:p>
            <a:pPr marL="0" indent="0">
              <a:buNone/>
            </a:pPr>
            <a:r>
              <a:rPr lang="en-US" dirty="0">
                <a:hlinkClick r:id="rId3"/>
              </a:rPr>
              <a:t>Watch our past webinars!</a:t>
            </a:r>
            <a:endParaRPr lang="en-US" dirty="0"/>
          </a:p>
          <a:p>
            <a:pPr marL="0" indent="0">
              <a:buNone/>
            </a:pPr>
            <a:endParaRPr lang="en-US" dirty="0"/>
          </a:p>
          <a:p>
            <a:pPr marL="0" indent="0">
              <a:buNone/>
            </a:pPr>
            <a:r>
              <a:rPr lang="en-US" dirty="0"/>
              <a:t>Youtube.com/</a:t>
            </a:r>
            <a:r>
              <a:rPr lang="en-US" dirty="0" err="1"/>
              <a:t>waOSPI</a:t>
            </a:r>
            <a:endParaRPr lang="en-US" dirty="0"/>
          </a:p>
        </p:txBody>
      </p:sp>
      <p:pic>
        <p:nvPicPr>
          <p:cNvPr id="5" name="Picture 4" title="OSPI YouTube"/>
          <p:cNvPicPr>
            <a:picLocks noChangeAspect="1"/>
          </p:cNvPicPr>
          <p:nvPr/>
        </p:nvPicPr>
        <p:blipFill>
          <a:blip r:embed="rId4"/>
          <a:stretch>
            <a:fillRect/>
          </a:stretch>
        </p:blipFill>
        <p:spPr>
          <a:xfrm>
            <a:off x="5631820" y="1660236"/>
            <a:ext cx="5485056" cy="4530891"/>
          </a:xfrm>
          <a:prstGeom prst="rect">
            <a:avLst/>
          </a:prstGeom>
        </p:spPr>
      </p:pic>
      <p:sp>
        <p:nvSpPr>
          <p:cNvPr id="8" name="TextBox 7"/>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11</a:t>
            </a:fld>
            <a:endParaRPr lang="en-US" sz="1400" dirty="0"/>
          </a:p>
        </p:txBody>
      </p:sp>
    </p:spTree>
    <p:extLst>
      <p:ext uri="{BB962C8B-B14F-4D97-AF65-F5344CB8AC3E}">
        <p14:creationId xmlns:p14="http://schemas.microsoft.com/office/powerpoint/2010/main" val="150898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6" name="Text Placeholder 5"/>
          <p:cNvSpPr txBox="1">
            <a:spLocks/>
          </p:cNvSpPr>
          <p:nvPr/>
        </p:nvSpPr>
        <p:spPr>
          <a:xfrm>
            <a:off x="873146" y="1992837"/>
            <a:ext cx="4790612" cy="375218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Understand systems level approach for </a:t>
            </a:r>
            <a:r>
              <a:rPr lang="en-US" sz="3200" b="1" dirty="0"/>
              <a:t>designing Language Learner services</a:t>
            </a:r>
          </a:p>
          <a:p>
            <a:r>
              <a:rPr lang="en-US" sz="3200" b="1" dirty="0"/>
              <a:t>Learn from an Educational Service District </a:t>
            </a:r>
            <a:r>
              <a:rPr lang="en-US" sz="3200" dirty="0"/>
              <a:t>how they are implementing these supports</a:t>
            </a:r>
          </a:p>
          <a:p>
            <a:r>
              <a:rPr lang="en-US" sz="3200" dirty="0"/>
              <a:t>Get </a:t>
            </a:r>
            <a:r>
              <a:rPr lang="en-US" sz="3200" b="1" dirty="0"/>
              <a:t>resources</a:t>
            </a:r>
            <a:r>
              <a:rPr lang="en-US" sz="3200" dirty="0"/>
              <a:t> to get started! </a:t>
            </a:r>
          </a:p>
          <a:p>
            <a:endParaRPr lang="en-US" dirty="0"/>
          </a:p>
        </p:txBody>
      </p:sp>
      <p:pic>
        <p:nvPicPr>
          <p:cNvPr id="5" name="Picture Placeholder 2" title="heart with beat "/>
          <p:cNvPicPr>
            <a:picLocks noChangeAspect="1"/>
          </p:cNvPicPr>
          <p:nvPr/>
        </p:nvPicPr>
        <p:blipFill>
          <a:blip r:embed="rId2">
            <a:duotone>
              <a:schemeClr val="accent2">
                <a:shade val="45000"/>
                <a:satMod val="135000"/>
              </a:schemeClr>
              <a:prstClr val="white"/>
            </a:duotone>
          </a:blip>
          <a:srcRect t="1620" b="1620"/>
          <a:stretch>
            <a:fillRect/>
          </a:stretch>
        </p:blipFill>
        <p:spPr>
          <a:xfrm>
            <a:off x="6440863" y="2083689"/>
            <a:ext cx="4644274" cy="3667160"/>
          </a:xfrm>
          <a:prstGeom prst="rect">
            <a:avLst/>
          </a:prstGeom>
        </p:spPr>
      </p:pic>
      <p:sp>
        <p:nvSpPr>
          <p:cNvPr id="9" name="TextBox 8"/>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12</a:t>
            </a:fld>
            <a:endParaRPr lang="en-US" sz="1400" dirty="0"/>
          </a:p>
        </p:txBody>
      </p:sp>
    </p:spTree>
    <p:extLst>
      <p:ext uri="{BB962C8B-B14F-4D97-AF65-F5344CB8AC3E}">
        <p14:creationId xmlns:p14="http://schemas.microsoft.com/office/powerpoint/2010/main" val="119190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We?</a:t>
            </a:r>
          </a:p>
        </p:txBody>
      </p:sp>
      <p:graphicFrame>
        <p:nvGraphicFramePr>
          <p:cNvPr id="10" name="Content Placeholder 9" descr="Kefi Andersen, Amber Havens, Kristi Dominguez" title="Photos of presenters"/>
          <p:cNvGraphicFramePr>
            <a:graphicFrameLocks noGrp="1"/>
          </p:cNvGraphicFramePr>
          <p:nvPr>
            <p:ph idx="1"/>
            <p:extLst>
              <p:ext uri="{D42A27DB-BD31-4B8C-83A1-F6EECF244321}">
                <p14:modId xmlns:p14="http://schemas.microsoft.com/office/powerpoint/2010/main" val="295806765"/>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13</a:t>
            </a:fld>
            <a:endParaRPr lang="en-US" sz="1400" dirty="0"/>
          </a:p>
        </p:txBody>
      </p:sp>
      <p:sp>
        <p:nvSpPr>
          <p:cNvPr id="3" name="TextBox 2">
            <a:extLst>
              <a:ext uri="{FF2B5EF4-FFF2-40B4-BE49-F238E27FC236}">
                <a16:creationId xmlns:a16="http://schemas.microsoft.com/office/drawing/2014/main" id="{9AAC4221-910C-4D61-A3FA-5A37F990F320}"/>
              </a:ext>
            </a:extLst>
          </p:cNvPr>
          <p:cNvSpPr txBox="1"/>
          <p:nvPr/>
        </p:nvSpPr>
        <p:spPr>
          <a:xfrm>
            <a:off x="8832028" y="4313817"/>
            <a:ext cx="2521772" cy="979755"/>
          </a:xfrm>
          <a:prstGeom prst="rect">
            <a:avLst/>
          </a:prstGeom>
          <a:noFill/>
        </p:spPr>
        <p:txBody>
          <a:bodyPr wrap="square" rtlCol="0">
            <a:spAutoFit/>
          </a:bodyPr>
          <a:lstStyle/>
          <a:p>
            <a:pPr algn="ctr">
              <a:spcAft>
                <a:spcPts val="56"/>
              </a:spcAft>
            </a:pPr>
            <a:r>
              <a:rPr lang="en-US" sz="1400" b="1" dirty="0"/>
              <a:t>Abby Smith</a:t>
            </a:r>
          </a:p>
          <a:p>
            <a:pPr algn="ctr">
              <a:spcAft>
                <a:spcPts val="56"/>
              </a:spcAft>
            </a:pPr>
            <a:r>
              <a:rPr lang="en-US" sz="1400" dirty="0"/>
              <a:t>Program Manager Special Services</a:t>
            </a:r>
          </a:p>
          <a:p>
            <a:pPr algn="ctr">
              <a:spcAft>
                <a:spcPts val="56"/>
              </a:spcAft>
            </a:pPr>
            <a:r>
              <a:rPr lang="en-US" sz="1400" dirty="0"/>
              <a:t>PSESD</a:t>
            </a:r>
          </a:p>
        </p:txBody>
      </p:sp>
    </p:spTree>
    <p:extLst>
      <p:ext uri="{BB962C8B-B14F-4D97-AF65-F5344CB8AC3E}">
        <p14:creationId xmlns:p14="http://schemas.microsoft.com/office/powerpoint/2010/main" val="290914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Month</a:t>
            </a:r>
          </a:p>
        </p:txBody>
      </p:sp>
      <p:sp>
        <p:nvSpPr>
          <p:cNvPr id="3" name="Content Placeholder 2"/>
          <p:cNvSpPr>
            <a:spLocks noGrp="1"/>
          </p:cNvSpPr>
          <p:nvPr>
            <p:ph idx="1"/>
          </p:nvPr>
        </p:nvSpPr>
        <p:spPr>
          <a:xfrm>
            <a:off x="838199" y="1747839"/>
            <a:ext cx="5813885" cy="4062412"/>
          </a:xfrm>
        </p:spPr>
        <p:txBody>
          <a:bodyPr>
            <a:normAutofit/>
          </a:bodyPr>
          <a:lstStyle/>
          <a:p>
            <a:pPr marL="0" indent="0" algn="ctr">
              <a:buNone/>
            </a:pPr>
            <a:r>
              <a:rPr lang="en-US" b="1" dirty="0"/>
              <a:t>May 13, 2020</a:t>
            </a:r>
          </a:p>
          <a:p>
            <a:pPr marL="0" indent="0" algn="ctr">
              <a:buNone/>
            </a:pPr>
            <a:r>
              <a:rPr lang="en-US" b="1" dirty="0">
                <a:hlinkClick r:id="rId3"/>
              </a:rPr>
              <a:t>Dual Credit 101:</a:t>
            </a:r>
            <a:r>
              <a:rPr lang="en-US" b="1" dirty="0"/>
              <a:t> </a:t>
            </a:r>
          </a:p>
          <a:p>
            <a:pPr marL="0" indent="0" algn="ctr">
              <a:buNone/>
            </a:pPr>
            <a:r>
              <a:rPr lang="en-US" dirty="0"/>
              <a:t> Model Program Recommendations</a:t>
            </a:r>
          </a:p>
          <a:p>
            <a:pPr marL="0" indent="0" algn="ctr">
              <a:buNone/>
            </a:pPr>
            <a:r>
              <a:rPr lang="en-US" dirty="0"/>
              <a:t>10</a:t>
            </a:r>
            <a:r>
              <a:rPr lang="en-US" b="1" dirty="0"/>
              <a:t> </a:t>
            </a:r>
            <a:r>
              <a:rPr lang="en-US" dirty="0"/>
              <a:t>a.m. – 11 a.m.</a:t>
            </a:r>
          </a:p>
          <a:p>
            <a:pPr marL="0" indent="0" algn="ctr">
              <a:buNone/>
            </a:pPr>
            <a:endParaRPr lang="en-US" dirty="0"/>
          </a:p>
          <a:p>
            <a:pPr marL="0" indent="0" algn="ctr">
              <a:buNone/>
            </a:pPr>
            <a:r>
              <a:rPr lang="en-US" b="1" dirty="0">
                <a:hlinkClick r:id="rId4"/>
              </a:rPr>
              <a:t>Dual Credit 201:</a:t>
            </a:r>
            <a:r>
              <a:rPr lang="en-US" b="1" dirty="0"/>
              <a:t> </a:t>
            </a:r>
          </a:p>
          <a:p>
            <a:pPr marL="0" indent="0" algn="ctr">
              <a:buNone/>
            </a:pPr>
            <a:r>
              <a:rPr lang="en-US" dirty="0"/>
              <a:t>A Strategy Worth Sharing in Depth</a:t>
            </a:r>
          </a:p>
          <a:p>
            <a:pPr marL="0" indent="0" algn="ctr">
              <a:buNone/>
            </a:pPr>
            <a:r>
              <a:rPr lang="en-US" dirty="0"/>
              <a:t>3 p.m. – 4 p.m.</a:t>
            </a:r>
          </a:p>
          <a:p>
            <a:pPr marL="0" indent="0" algn="ctr">
              <a:buNone/>
            </a:pPr>
            <a:endParaRPr lang="en-US" dirty="0"/>
          </a:p>
        </p:txBody>
      </p:sp>
      <p:pic>
        <p:nvPicPr>
          <p:cNvPr id="5" name="Picture 4" descr="Created by Saeful Muslim&#10;from the Noun Project" title="grad cap icon"/>
          <p:cNvPicPr>
            <a:picLocks noChangeAspect="1"/>
          </p:cNvPicPr>
          <p:nvPr/>
        </p:nvPicPr>
        <p:blipFill>
          <a:blip r:embed="rId5">
            <a:duotone>
              <a:schemeClr val="accent2">
                <a:shade val="45000"/>
                <a:satMod val="135000"/>
              </a:schemeClr>
              <a:prstClr val="white"/>
            </a:duotone>
          </a:blip>
          <a:stretch>
            <a:fillRect/>
          </a:stretch>
        </p:blipFill>
        <p:spPr>
          <a:xfrm>
            <a:off x="6912514" y="1394833"/>
            <a:ext cx="3774085" cy="4126413"/>
          </a:xfrm>
          <a:prstGeom prst="rect">
            <a:avLst/>
          </a:prstGeom>
        </p:spPr>
      </p:pic>
      <p:sp>
        <p:nvSpPr>
          <p:cNvPr id="7" name="TextBox 6"/>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14</a:t>
            </a:fld>
            <a:endParaRPr lang="en-US" sz="1400" dirty="0"/>
          </a:p>
        </p:txBody>
      </p:sp>
    </p:spTree>
    <p:extLst>
      <p:ext uri="{BB962C8B-B14F-4D97-AF65-F5344CB8AC3E}">
        <p14:creationId xmlns:p14="http://schemas.microsoft.com/office/powerpoint/2010/main" val="79410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6"/>
            <a:ext cx="10515600" cy="987962"/>
          </a:xfrm>
        </p:spPr>
        <p:txBody>
          <a:bodyPr/>
          <a:lstStyle/>
          <a:p>
            <a:r>
              <a:rPr lang="en-US" dirty="0">
                <a:hlinkClick r:id="rId3"/>
              </a:rPr>
              <a:t>MTSS PLC Webinar Series </a:t>
            </a:r>
            <a:endParaRPr lang="en-US" dirty="0"/>
          </a:p>
        </p:txBody>
      </p:sp>
      <p:graphicFrame>
        <p:nvGraphicFramePr>
          <p:cNvPr id="6" name="Content Placeholder 5" title="Color Blocks"/>
          <p:cNvGraphicFramePr>
            <a:graphicFrameLocks noGrp="1"/>
          </p:cNvGraphicFramePr>
          <p:nvPr>
            <p:ph idx="1"/>
            <p:extLst>
              <p:ext uri="{D42A27DB-BD31-4B8C-83A1-F6EECF244321}">
                <p14:modId xmlns:p14="http://schemas.microsoft.com/office/powerpoint/2010/main" val="2802916732"/>
              </p:ext>
            </p:extLst>
          </p:nvPr>
        </p:nvGraphicFramePr>
        <p:xfrm>
          <a:off x="990600" y="1501630"/>
          <a:ext cx="5255654" cy="4385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title="MTSS triangle"/>
          <p:cNvGrpSpPr/>
          <p:nvPr/>
        </p:nvGrpSpPr>
        <p:grpSpPr>
          <a:xfrm>
            <a:off x="6849264" y="1333743"/>
            <a:ext cx="4525406" cy="4507933"/>
            <a:chOff x="6849264" y="1333743"/>
            <a:chExt cx="4525406" cy="4507933"/>
          </a:xfrm>
        </p:grpSpPr>
        <p:sp>
          <p:nvSpPr>
            <p:cNvPr id="3" name="Isosceles Triangle 2" title="MTSS Triangle "/>
            <p:cNvSpPr/>
            <p:nvPr/>
          </p:nvSpPr>
          <p:spPr>
            <a:xfrm>
              <a:off x="6849264" y="1333743"/>
              <a:ext cx="4525406" cy="450793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title="MTSS Triangle "/>
            <p:cNvSpPr/>
            <p:nvPr/>
          </p:nvSpPr>
          <p:spPr>
            <a:xfrm>
              <a:off x="8178154" y="1916162"/>
              <a:ext cx="1862774" cy="20103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title="MTSS Triangle "/>
            <p:cNvSpPr/>
            <p:nvPr/>
          </p:nvSpPr>
          <p:spPr>
            <a:xfrm>
              <a:off x="8586819" y="2383071"/>
              <a:ext cx="1028942" cy="1111452"/>
            </a:xfrm>
            <a:prstGeom prst="triangle">
              <a:avLst/>
            </a:prstGeom>
            <a:solidFill>
              <a:srgbClr val="F0D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15</a:t>
            </a:fld>
            <a:endParaRPr lang="en-US" sz="1400" dirty="0"/>
          </a:p>
        </p:txBody>
      </p:sp>
    </p:spTree>
    <p:extLst>
      <p:ext uri="{BB962C8B-B14F-4D97-AF65-F5344CB8AC3E}">
        <p14:creationId xmlns:p14="http://schemas.microsoft.com/office/powerpoint/2010/main" val="13922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5"/>
            <a:ext cx="10515600" cy="774065"/>
          </a:xfrm>
        </p:spPr>
        <p:txBody>
          <a:bodyPr/>
          <a:lstStyle/>
          <a:p>
            <a:r>
              <a:rPr lang="en-US" dirty="0"/>
              <a:t>Questions &amp; Polling 1</a:t>
            </a:r>
          </a:p>
        </p:txBody>
      </p:sp>
      <p:pic>
        <p:nvPicPr>
          <p:cNvPr id="4" name="Picture 3" title="Question Mark "/>
          <p:cNvPicPr>
            <a:picLocks noChangeAspect="1"/>
          </p:cNvPicPr>
          <p:nvPr/>
        </p:nvPicPr>
        <p:blipFill>
          <a:blip r:embed="rId3">
            <a:duotone>
              <a:schemeClr val="accent2">
                <a:shade val="45000"/>
                <a:satMod val="135000"/>
              </a:schemeClr>
              <a:prstClr val="white"/>
            </a:duotone>
          </a:blip>
          <a:stretch>
            <a:fillRect/>
          </a:stretch>
        </p:blipFill>
        <p:spPr>
          <a:xfrm>
            <a:off x="9471660" y="3983993"/>
            <a:ext cx="2110740" cy="2043321"/>
          </a:xfrm>
          <a:prstGeom prst="rect">
            <a:avLst/>
          </a:prstGeom>
        </p:spPr>
      </p:pic>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838200" y="1333501"/>
            <a:ext cx="10744200" cy="4476750"/>
          </a:xfrm>
        </p:spPr>
        <p:txBody>
          <a:bodyPr numCol="2">
            <a:noAutofit/>
          </a:bodyPr>
          <a:lstStyle/>
          <a:p>
            <a:pPr marL="0" indent="0">
              <a:buNone/>
            </a:pPr>
            <a:r>
              <a:rPr lang="en-US" sz="1800" b="1" dirty="0"/>
              <a:t>Who’s here?</a:t>
            </a:r>
          </a:p>
          <a:p>
            <a:pPr>
              <a:buFont typeface="Wingdings" panose="05000000000000000000" pitchFamily="2" charset="2"/>
              <a:buChar char="q"/>
            </a:pPr>
            <a:r>
              <a:rPr lang="en-US" sz="1800" dirty="0"/>
              <a:t>Administrator </a:t>
            </a:r>
          </a:p>
          <a:p>
            <a:pPr>
              <a:buFont typeface="Wingdings" panose="05000000000000000000" pitchFamily="2" charset="2"/>
              <a:buChar char="q"/>
            </a:pPr>
            <a:r>
              <a:rPr lang="en-US" sz="1800" dirty="0"/>
              <a:t>Counselor</a:t>
            </a:r>
          </a:p>
          <a:p>
            <a:pPr>
              <a:buFont typeface="Wingdings" panose="05000000000000000000" pitchFamily="2" charset="2"/>
              <a:buChar char="q"/>
            </a:pPr>
            <a:r>
              <a:rPr lang="en-US" sz="1800" dirty="0"/>
              <a:t>Teacher</a:t>
            </a:r>
          </a:p>
          <a:p>
            <a:pPr>
              <a:buFont typeface="Wingdings" panose="05000000000000000000" pitchFamily="2" charset="2"/>
              <a:buChar char="q"/>
            </a:pPr>
            <a:r>
              <a:rPr lang="en-US" sz="1800" dirty="0"/>
              <a:t>Parent</a:t>
            </a:r>
          </a:p>
          <a:p>
            <a:pPr>
              <a:buFont typeface="Wingdings" panose="05000000000000000000" pitchFamily="2" charset="2"/>
              <a:buChar char="q"/>
            </a:pPr>
            <a:r>
              <a:rPr lang="en-US" sz="1800" dirty="0"/>
              <a:t>ESD</a:t>
            </a:r>
          </a:p>
          <a:p>
            <a:pPr>
              <a:buFont typeface="Wingdings" panose="05000000000000000000" pitchFamily="2" charset="2"/>
              <a:buChar char="q"/>
            </a:pPr>
            <a:r>
              <a:rPr lang="en-US" sz="1800" dirty="0"/>
              <a:t>District</a:t>
            </a:r>
          </a:p>
          <a:p>
            <a:pPr>
              <a:buFont typeface="Wingdings" panose="05000000000000000000" pitchFamily="2" charset="2"/>
              <a:buChar char="q"/>
            </a:pPr>
            <a:r>
              <a:rPr lang="en-US" sz="1800" dirty="0"/>
              <a:t>Continuous Improvement Partner or Coach</a:t>
            </a:r>
          </a:p>
          <a:p>
            <a:pPr>
              <a:buFont typeface="Wingdings" panose="05000000000000000000" pitchFamily="2" charset="2"/>
              <a:buChar char="q"/>
            </a:pPr>
            <a:r>
              <a:rPr lang="en-US" sz="1800" dirty="0"/>
              <a:t>Grad Specialist</a:t>
            </a:r>
          </a:p>
          <a:p>
            <a:pPr>
              <a:buFont typeface="Wingdings" panose="05000000000000000000" pitchFamily="2" charset="2"/>
              <a:buChar char="q"/>
            </a:pPr>
            <a:r>
              <a:rPr lang="en-US" sz="1800" dirty="0"/>
              <a:t>Community Based Organization</a:t>
            </a:r>
          </a:p>
          <a:p>
            <a:pPr>
              <a:buFont typeface="Wingdings" panose="05000000000000000000" pitchFamily="2" charset="2"/>
              <a:buChar char="q"/>
            </a:pPr>
            <a:r>
              <a:rPr lang="en-US" sz="1800" dirty="0"/>
              <a:t>Paraprofessional </a:t>
            </a:r>
          </a:p>
          <a:p>
            <a:pPr>
              <a:buFont typeface="Wingdings" panose="05000000000000000000" pitchFamily="2" charset="2"/>
              <a:buChar char="q"/>
            </a:pPr>
            <a:r>
              <a:rPr lang="en-US" sz="1800" dirty="0"/>
              <a:t>Other</a:t>
            </a:r>
          </a:p>
          <a:p>
            <a:pPr marL="0" indent="0">
              <a:buNone/>
            </a:pPr>
            <a:r>
              <a:rPr lang="en-US" sz="1800" b="1" dirty="0"/>
              <a:t>Has your school been identified for Comprehensive or Targeted Supports by OSPI?</a:t>
            </a:r>
          </a:p>
          <a:p>
            <a:pPr>
              <a:buFont typeface="Wingdings" panose="05000000000000000000" pitchFamily="2" charset="2"/>
              <a:buChar char="q"/>
            </a:pPr>
            <a:r>
              <a:rPr lang="en-US" sz="1800" dirty="0"/>
              <a:t>Yes</a:t>
            </a:r>
          </a:p>
          <a:p>
            <a:pPr>
              <a:buFont typeface="Wingdings" panose="05000000000000000000" pitchFamily="2" charset="2"/>
              <a:buChar char="q"/>
            </a:pPr>
            <a:r>
              <a:rPr lang="en-US" sz="1800" dirty="0"/>
              <a:t>No</a:t>
            </a:r>
          </a:p>
          <a:p>
            <a:pPr>
              <a:buFont typeface="Wingdings" panose="05000000000000000000" pitchFamily="2" charset="2"/>
              <a:buChar char="q"/>
            </a:pPr>
            <a:r>
              <a:rPr lang="en-US" sz="1800" dirty="0"/>
              <a:t>Not Sure</a:t>
            </a:r>
          </a:p>
          <a:p>
            <a:pPr>
              <a:buFont typeface="Wingdings" panose="05000000000000000000" pitchFamily="2" charset="2"/>
              <a:buChar char="q"/>
            </a:pPr>
            <a:endParaRPr lang="en-US" sz="1800" dirty="0"/>
          </a:p>
          <a:p>
            <a:pPr marL="0" indent="0">
              <a:buNone/>
            </a:pPr>
            <a:r>
              <a:rPr lang="en-US" sz="1800" b="1" dirty="0"/>
              <a:t>How familiar are you with our topic?</a:t>
            </a:r>
          </a:p>
          <a:p>
            <a:pPr marL="514350" indent="-514350">
              <a:buFont typeface="+mj-lt"/>
              <a:buAutoNum type="alphaUcPeriod"/>
            </a:pPr>
            <a:r>
              <a:rPr lang="en-US" sz="1800" dirty="0"/>
              <a:t>Very</a:t>
            </a:r>
          </a:p>
          <a:p>
            <a:pPr marL="514350" indent="-514350">
              <a:buFont typeface="+mj-lt"/>
              <a:buAutoNum type="alphaUcPeriod"/>
            </a:pPr>
            <a:r>
              <a:rPr lang="en-US" sz="1800" dirty="0"/>
              <a:t>Somewhat</a:t>
            </a:r>
          </a:p>
          <a:p>
            <a:pPr marL="514350" indent="-514350">
              <a:buFont typeface="+mj-lt"/>
              <a:buAutoNum type="alphaUcPeriod"/>
            </a:pPr>
            <a:r>
              <a:rPr lang="en-US" sz="1800" dirty="0"/>
              <a:t>It’s new!</a:t>
            </a:r>
          </a:p>
        </p:txBody>
      </p:sp>
      <p:sp>
        <p:nvSpPr>
          <p:cNvPr id="7" name="TextBox 6"/>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16</a:t>
            </a:fld>
            <a:endParaRPr lang="en-US" sz="1400" dirty="0"/>
          </a:p>
        </p:txBody>
      </p:sp>
    </p:spTree>
    <p:extLst>
      <p:ext uri="{BB962C8B-B14F-4D97-AF65-F5344CB8AC3E}">
        <p14:creationId xmlns:p14="http://schemas.microsoft.com/office/powerpoint/2010/main" val="2297116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t>
            </a:r>
          </a:p>
        </p:txBody>
      </p:sp>
    </p:spTree>
    <p:extLst>
      <p:ext uri="{BB962C8B-B14F-4D97-AF65-F5344CB8AC3E}">
        <p14:creationId xmlns:p14="http://schemas.microsoft.com/office/powerpoint/2010/main" val="204618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600" dirty="0"/>
              <a:t>Statewide Trends from Washington Report Card &amp; the Healthy Youth Survey</a:t>
            </a:r>
          </a:p>
        </p:txBody>
      </p:sp>
      <p:pic>
        <p:nvPicPr>
          <p:cNvPr id="7" name="Picture 6" descr="Created by Dolly Holmes&#10;from the Noun Project" title="Washington State"/>
          <p:cNvPicPr>
            <a:picLocks noChangeAspect="1"/>
          </p:cNvPicPr>
          <p:nvPr/>
        </p:nvPicPr>
        <p:blipFill>
          <a:blip r:embed="rId3">
            <a:duotone>
              <a:schemeClr val="accent3">
                <a:shade val="45000"/>
                <a:satMod val="135000"/>
              </a:schemeClr>
              <a:prstClr val="white"/>
            </a:duotone>
          </a:blip>
          <a:stretch>
            <a:fillRect/>
          </a:stretch>
        </p:blipFill>
        <p:spPr>
          <a:xfrm>
            <a:off x="715005" y="1615993"/>
            <a:ext cx="4111211" cy="2610853"/>
          </a:xfrm>
          <a:prstGeom prst="rect">
            <a:avLst/>
          </a:prstGeom>
        </p:spPr>
      </p:pic>
      <p:sp>
        <p:nvSpPr>
          <p:cNvPr id="13" name="Rectangle 12"/>
          <p:cNvSpPr/>
          <p:nvPr/>
        </p:nvSpPr>
        <p:spPr>
          <a:xfrm>
            <a:off x="1976018" y="2008628"/>
            <a:ext cx="2512489"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Graduated</a:t>
            </a:r>
            <a:r>
              <a:rPr kumimoji="0" lang="en-US" b="0" i="0" u="none" strike="noStrike" kern="1200" cap="none" spc="0" normalizeH="0" noProof="0" dirty="0">
                <a:ln>
                  <a:noFill/>
                </a:ln>
                <a:solidFill>
                  <a:schemeClr val="bg1"/>
                </a:solidFill>
                <a:effectLst/>
                <a:uLnTx/>
                <a:uFillTx/>
                <a:latin typeface="Segoe UI" panose="020B0502040204020203" pitchFamily="34" charset="0"/>
                <a:ea typeface="+mn-ea"/>
                <a:cs typeface="Segoe UI" panose="020B0502040204020203" pitchFamily="34" charset="0"/>
              </a:rPr>
              <a:t> in 4 years Class of </a:t>
            </a:r>
            <a:r>
              <a:rPr kumimoji="0" lang="en-US"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2019</a:t>
            </a:r>
          </a:p>
        </p:txBody>
      </p:sp>
      <p:grpSp>
        <p:nvGrpSpPr>
          <p:cNvPr id="9" name="Group 8" title="Students "/>
          <p:cNvGrpSpPr/>
          <p:nvPr/>
        </p:nvGrpSpPr>
        <p:grpSpPr>
          <a:xfrm>
            <a:off x="1682941" y="4226846"/>
            <a:ext cx="2446122" cy="1157286"/>
            <a:chOff x="255547" y="5089072"/>
            <a:chExt cx="2446122" cy="1157286"/>
          </a:xfrm>
        </p:grpSpPr>
        <p:pic>
          <p:nvPicPr>
            <p:cNvPr id="10" name="Picture 9" title="Students"/>
            <p:cNvPicPr>
              <a:picLocks noChangeAspect="1"/>
            </p:cNvPicPr>
            <p:nvPr/>
          </p:nvPicPr>
          <p:blipFill>
            <a:blip r:embed="rId4">
              <a:duotone>
                <a:schemeClr val="accent1">
                  <a:shade val="45000"/>
                  <a:satMod val="135000"/>
                </a:schemeClr>
                <a:prstClr val="white"/>
              </a:duotone>
            </a:blip>
            <a:stretch>
              <a:fillRect/>
            </a:stretch>
          </p:blipFill>
          <p:spPr>
            <a:xfrm>
              <a:off x="255547" y="5089072"/>
              <a:ext cx="1223061" cy="1157286"/>
            </a:xfrm>
            <a:prstGeom prst="rect">
              <a:avLst/>
            </a:prstGeom>
          </p:spPr>
        </p:pic>
        <p:pic>
          <p:nvPicPr>
            <p:cNvPr id="11" name="Picture 10" title="Students"/>
            <p:cNvPicPr>
              <a:picLocks noChangeAspect="1"/>
            </p:cNvPicPr>
            <p:nvPr/>
          </p:nvPicPr>
          <p:blipFill>
            <a:blip r:embed="rId4">
              <a:duotone>
                <a:schemeClr val="accent2">
                  <a:shade val="45000"/>
                  <a:satMod val="135000"/>
                </a:schemeClr>
                <a:prstClr val="white"/>
              </a:duotone>
            </a:blip>
            <a:stretch>
              <a:fillRect/>
            </a:stretch>
          </p:blipFill>
          <p:spPr>
            <a:xfrm>
              <a:off x="1478608" y="5089072"/>
              <a:ext cx="1223061" cy="1157286"/>
            </a:xfrm>
            <a:prstGeom prst="rect">
              <a:avLst/>
            </a:prstGeom>
          </p:spPr>
        </p:pic>
        <p:pic>
          <p:nvPicPr>
            <p:cNvPr id="12" name="Picture 11" title="Students"/>
            <p:cNvPicPr>
              <a:picLocks noChangeAspect="1"/>
            </p:cNvPicPr>
            <p:nvPr/>
          </p:nvPicPr>
          <p:blipFill rotWithShape="1">
            <a:blip r:embed="rId4">
              <a:duotone>
                <a:schemeClr val="accent2">
                  <a:shade val="45000"/>
                  <a:satMod val="135000"/>
                </a:schemeClr>
                <a:prstClr val="white"/>
              </a:duotone>
            </a:blip>
            <a:srcRect l="49864"/>
            <a:stretch/>
          </p:blipFill>
          <p:spPr>
            <a:xfrm>
              <a:off x="865414" y="5089072"/>
              <a:ext cx="613194" cy="1157286"/>
            </a:xfrm>
            <a:prstGeom prst="rect">
              <a:avLst/>
            </a:prstGeom>
          </p:spPr>
        </p:pic>
      </p:grpSp>
      <p:graphicFrame>
        <p:nvGraphicFramePr>
          <p:cNvPr id="4" name="Content Placeholder 3" title="color blocks "/>
          <p:cNvGraphicFramePr>
            <a:graphicFrameLocks/>
          </p:cNvGraphicFramePr>
          <p:nvPr>
            <p:extLst>
              <p:ext uri="{D42A27DB-BD31-4B8C-83A1-F6EECF244321}">
                <p14:modId xmlns:p14="http://schemas.microsoft.com/office/powerpoint/2010/main" val="554291341"/>
              </p:ext>
            </p:extLst>
          </p:nvPr>
        </p:nvGraphicFramePr>
        <p:xfrm>
          <a:off x="5166414" y="1742356"/>
          <a:ext cx="6345526" cy="38922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8071357" y="5831124"/>
            <a:ext cx="364862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4A5F"/>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srgbClr val="244A5F"/>
                </a:solidFill>
                <a:effectLst/>
                <a:uLnTx/>
                <a:uFillTx/>
                <a:latin typeface="Calibri" panose="020F0502020204030204"/>
                <a:ea typeface="+mn-ea"/>
                <a:cs typeface="+mn-cs"/>
                <a:hlinkClick r:id="rId10"/>
              </a:rPr>
              <a:t>OSPI Report Card </a:t>
            </a:r>
            <a:r>
              <a:rPr kumimoji="0" lang="en-US" sz="1400" b="0" i="0" u="none" strike="noStrike" kern="1200" cap="none" spc="0" normalizeH="0" baseline="0" noProof="0" dirty="0">
                <a:ln>
                  <a:noFill/>
                </a:ln>
                <a:solidFill>
                  <a:srgbClr val="244A5F"/>
                </a:solidFill>
                <a:effectLst/>
                <a:uLnTx/>
                <a:uFillTx/>
                <a:latin typeface="Calibri" panose="020F0502020204030204"/>
                <a:ea typeface="+mn-ea"/>
                <a:cs typeface="+mn-cs"/>
              </a:rPr>
              <a:t>&amp; </a:t>
            </a:r>
            <a:r>
              <a:rPr kumimoji="0" lang="en-US" sz="1400" b="0" i="0" u="none" strike="noStrike" kern="1200" cap="none" spc="0" normalizeH="0" baseline="0" noProof="0" dirty="0">
                <a:ln>
                  <a:noFill/>
                </a:ln>
                <a:solidFill>
                  <a:srgbClr val="244A5F"/>
                </a:solidFill>
                <a:effectLst/>
                <a:uLnTx/>
                <a:uFillTx/>
                <a:latin typeface="Calibri" panose="020F0502020204030204"/>
                <a:ea typeface="+mn-ea"/>
                <a:cs typeface="+mn-cs"/>
                <a:hlinkClick r:id="rId11"/>
              </a:rPr>
              <a:t>Healthy Youth Survey data</a:t>
            </a:r>
            <a:endParaRPr kumimoji="0" lang="en-US" sz="1400" b="0" i="0" u="none" strike="noStrike" kern="1200" cap="none" spc="0" normalizeH="0" baseline="0" noProof="0" dirty="0">
              <a:ln>
                <a:noFill/>
              </a:ln>
              <a:solidFill>
                <a:srgbClr val="244A5F"/>
              </a:solidFill>
              <a:effectLst/>
              <a:uLnTx/>
              <a:uFillTx/>
              <a:latin typeface="Calibri" panose="020F0502020204030204"/>
              <a:ea typeface="+mn-ea"/>
              <a:cs typeface="+mn-cs"/>
            </a:endParaRPr>
          </a:p>
        </p:txBody>
      </p:sp>
      <p:sp>
        <p:nvSpPr>
          <p:cNvPr id="14" name="TextBox 13"/>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18</a:t>
            </a:fld>
            <a:endParaRPr lang="en-US" sz="1400" dirty="0"/>
          </a:p>
        </p:txBody>
      </p:sp>
    </p:spTree>
    <p:extLst>
      <p:ext uri="{BB962C8B-B14F-4D97-AF65-F5344CB8AC3E}">
        <p14:creationId xmlns:p14="http://schemas.microsoft.com/office/powerpoint/2010/main" val="399012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Level Supports </a:t>
            </a:r>
            <a:endParaRPr lang="en-US" b="1" dirty="0"/>
          </a:p>
        </p:txBody>
      </p:sp>
      <p:graphicFrame>
        <p:nvGraphicFramePr>
          <p:cNvPr id="4" name="Content Placeholder 6" title="hexagons with icons"/>
          <p:cNvGraphicFramePr>
            <a:graphicFrameLocks noGrp="1"/>
          </p:cNvGraphicFramePr>
          <p:nvPr>
            <p:ph idx="1"/>
            <p:extLst>
              <p:ext uri="{D42A27DB-BD31-4B8C-83A1-F6EECF244321}">
                <p14:modId xmlns:p14="http://schemas.microsoft.com/office/powerpoint/2010/main" val="3558025297"/>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19</a:t>
            </a:fld>
            <a:endParaRPr lang="en-US" sz="1400" dirty="0"/>
          </a:p>
        </p:txBody>
      </p:sp>
    </p:spTree>
    <p:extLst>
      <p:ext uri="{BB962C8B-B14F-4D97-AF65-F5344CB8AC3E}">
        <p14:creationId xmlns:p14="http://schemas.microsoft.com/office/powerpoint/2010/main" val="184294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09246"/>
          </a:xfrm>
        </p:spPr>
        <p:txBody>
          <a:bodyPr/>
          <a:lstStyle/>
          <a:p>
            <a:r>
              <a:rPr lang="en-US" dirty="0"/>
              <a:t>Connect to Audio</a:t>
            </a:r>
          </a:p>
        </p:txBody>
      </p:sp>
      <p:sp>
        <p:nvSpPr>
          <p:cNvPr id="7" name="Text Placeholder 6"/>
          <p:cNvSpPr>
            <a:spLocks noGrp="1"/>
          </p:cNvSpPr>
          <p:nvPr>
            <p:ph type="body" sz="half" idx="2"/>
          </p:nvPr>
        </p:nvSpPr>
        <p:spPr>
          <a:xfrm>
            <a:off x="833927" y="1506415"/>
            <a:ext cx="3932237" cy="3811588"/>
          </a:xfrm>
        </p:spPr>
        <p:txBody>
          <a:bodyPr>
            <a:normAutofit/>
          </a:bodyPr>
          <a:lstStyle/>
          <a:p>
            <a:r>
              <a:rPr lang="en-US" sz="2400" dirty="0"/>
              <a:t>You can </a:t>
            </a:r>
            <a:r>
              <a:rPr lang="en-US" sz="2400" b="1" dirty="0"/>
              <a:t>join</a:t>
            </a:r>
            <a:r>
              <a:rPr lang="en-US" sz="2400" dirty="0"/>
              <a:t> by computer audio or call in.</a:t>
            </a:r>
          </a:p>
          <a:p>
            <a:endParaRPr lang="en-US" sz="1400" dirty="0"/>
          </a:p>
          <a:p>
            <a:r>
              <a:rPr lang="en-US" sz="2400" dirty="0"/>
              <a:t>Dial +1 669 900 6833 or </a:t>
            </a:r>
          </a:p>
          <a:p>
            <a:r>
              <a:rPr lang="en-US" sz="2400" dirty="0"/>
              <a:t>+1 646 558 8656 </a:t>
            </a:r>
          </a:p>
          <a:p>
            <a:endParaRPr lang="en-US" sz="1400" dirty="0"/>
          </a:p>
          <a:p>
            <a:r>
              <a:rPr lang="en-US" sz="2400" dirty="0"/>
              <a:t>Webinar ID: 122-657-497</a:t>
            </a:r>
          </a:p>
          <a:p>
            <a:endParaRPr lang="en-US" sz="2400" dirty="0"/>
          </a:p>
          <a:p>
            <a:r>
              <a:rPr lang="en-US" sz="2400" dirty="0"/>
              <a:t>Test Audio</a:t>
            </a:r>
          </a:p>
        </p:txBody>
      </p:sp>
      <p:pic>
        <p:nvPicPr>
          <p:cNvPr id="8" name="Picture 7" title="Screenshot of Zoom Platform"/>
          <p:cNvPicPr>
            <a:picLocks noChangeAspect="1"/>
          </p:cNvPicPr>
          <p:nvPr/>
        </p:nvPicPr>
        <p:blipFill>
          <a:blip r:embed="rId3"/>
          <a:stretch>
            <a:fillRect/>
          </a:stretch>
        </p:blipFill>
        <p:spPr>
          <a:xfrm>
            <a:off x="4630615" y="1166483"/>
            <a:ext cx="7011260" cy="4832105"/>
          </a:xfrm>
          <a:prstGeom prst="rect">
            <a:avLst/>
          </a:prstGeom>
          <a:ln>
            <a:solidFill>
              <a:schemeClr val="accent6"/>
            </a:solidFill>
          </a:ln>
          <a:effectLst>
            <a:outerShdw blurRad="50800" dist="38100" dir="5400000" algn="t" rotWithShape="0">
              <a:prstClr val="black">
                <a:alpha val="40000"/>
              </a:prstClr>
            </a:outerShdw>
          </a:effectLst>
        </p:spPr>
      </p:pic>
      <p:sp>
        <p:nvSpPr>
          <p:cNvPr id="6" name="Rectangular Callout 5"/>
          <p:cNvSpPr/>
          <p:nvPr/>
        </p:nvSpPr>
        <p:spPr>
          <a:xfrm>
            <a:off x="9595338" y="568569"/>
            <a:ext cx="2168770" cy="1565031"/>
          </a:xfrm>
          <a:prstGeom prst="wedgeRectCallout">
            <a:avLst>
              <a:gd name="adj1" fmla="val 46194"/>
              <a:gd name="adj2" fmla="val 8422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Welcome to the GATE Equity Webinar!</a:t>
            </a:r>
          </a:p>
          <a:p>
            <a:pPr algn="ctr"/>
            <a:r>
              <a:rPr lang="en-US" dirty="0"/>
              <a:t>We’ll be starting in a few minutes. </a:t>
            </a:r>
          </a:p>
        </p:txBody>
      </p:sp>
      <p:sp>
        <p:nvSpPr>
          <p:cNvPr id="10" name="Oval 9" title="Oval over the expand sound menu arrow"/>
          <p:cNvSpPr/>
          <p:nvPr/>
        </p:nvSpPr>
        <p:spPr>
          <a:xfrm>
            <a:off x="4905452" y="5402848"/>
            <a:ext cx="479913" cy="845650"/>
          </a:xfrm>
          <a:prstGeom prst="ellipse">
            <a:avLst/>
          </a:prstGeom>
          <a:noFill/>
          <a:ln w="5715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9" name="Elbow Connector 8" descr="pointing to test speaker &amp; microphone" title="Arrow from test audio to sound menu"/>
          <p:cNvCxnSpPr/>
          <p:nvPr/>
        </p:nvCxnSpPr>
        <p:spPr>
          <a:xfrm>
            <a:off x="2532185" y="4988169"/>
            <a:ext cx="2437377" cy="1432"/>
          </a:xfrm>
          <a:prstGeom prst="bentConnector3">
            <a:avLst/>
          </a:prstGeom>
          <a:ln w="57150">
            <a:solidFill>
              <a:schemeClr val="accent3"/>
            </a:solidFill>
            <a:tailEnd type="triangle"/>
          </a:ln>
        </p:spPr>
        <p:style>
          <a:lnRef idx="1">
            <a:schemeClr val="accent4"/>
          </a:lnRef>
          <a:fillRef idx="0">
            <a:schemeClr val="accent4"/>
          </a:fillRef>
          <a:effectRef idx="0">
            <a:schemeClr val="accent4"/>
          </a:effectRef>
          <a:fontRef idx="minor">
            <a:schemeClr val="tx1"/>
          </a:fontRef>
        </p:style>
      </p:cxnSp>
      <p:sp>
        <p:nvSpPr>
          <p:cNvPr id="5" name="TextBox 4"/>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a:t>
            </a:fld>
            <a:endParaRPr lang="en-US" sz="1400" dirty="0"/>
          </a:p>
        </p:txBody>
      </p:sp>
    </p:spTree>
    <p:extLst>
      <p:ext uri="{BB962C8B-B14F-4D97-AF65-F5344CB8AC3E}">
        <p14:creationId xmlns:p14="http://schemas.microsoft.com/office/powerpoint/2010/main" val="244768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graphicFrame>
        <p:nvGraphicFramePr>
          <p:cNvPr id="4" name="Content Placeholder 6" title="color block with icons "/>
          <p:cNvGraphicFramePr>
            <a:graphicFrameLocks noGrp="1"/>
          </p:cNvGraphicFramePr>
          <p:nvPr>
            <p:ph idx="1"/>
            <p:extLst>
              <p:ext uri="{D42A27DB-BD31-4B8C-83A1-F6EECF244321}">
                <p14:modId xmlns:p14="http://schemas.microsoft.com/office/powerpoint/2010/main" val="2756451534"/>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20</a:t>
            </a:fld>
            <a:endParaRPr lang="en-US" sz="1400" dirty="0"/>
          </a:p>
        </p:txBody>
      </p:sp>
    </p:spTree>
    <p:extLst>
      <p:ext uri="{BB962C8B-B14F-4D97-AF65-F5344CB8AC3E}">
        <p14:creationId xmlns:p14="http://schemas.microsoft.com/office/powerpoint/2010/main" val="69125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Leverage Supports Examples </a:t>
            </a:r>
          </a:p>
        </p:txBody>
      </p:sp>
      <p:graphicFrame>
        <p:nvGraphicFramePr>
          <p:cNvPr id="4" name="Content Placeholder 6" title="color block with triangles"/>
          <p:cNvGraphicFramePr>
            <a:graphicFrameLocks noGrp="1"/>
          </p:cNvGraphicFramePr>
          <p:nvPr>
            <p:ph idx="1"/>
            <p:extLst>
              <p:ext uri="{D42A27DB-BD31-4B8C-83A1-F6EECF244321}">
                <p14:modId xmlns:p14="http://schemas.microsoft.com/office/powerpoint/2010/main" val="2703216057"/>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21</a:t>
            </a:fld>
            <a:endParaRPr lang="en-US" sz="1400" dirty="0"/>
          </a:p>
        </p:txBody>
      </p:sp>
    </p:spTree>
    <p:extLst>
      <p:ext uri="{BB962C8B-B14F-4D97-AF65-F5344CB8AC3E}">
        <p14:creationId xmlns:p14="http://schemas.microsoft.com/office/powerpoint/2010/main" val="2644110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Rural Districts</a:t>
            </a:r>
          </a:p>
        </p:txBody>
      </p:sp>
      <p:graphicFrame>
        <p:nvGraphicFramePr>
          <p:cNvPr id="4" name="Content Placeholder 3" title="icons"/>
          <p:cNvGraphicFramePr>
            <a:graphicFrameLocks noGrp="1"/>
          </p:cNvGraphicFramePr>
          <p:nvPr>
            <p:ph idx="1"/>
            <p:extLst>
              <p:ext uri="{D42A27DB-BD31-4B8C-83A1-F6EECF244321}">
                <p14:modId xmlns:p14="http://schemas.microsoft.com/office/powerpoint/2010/main" val="3125682555"/>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22</a:t>
            </a:fld>
            <a:endParaRPr lang="en-US" sz="1400" dirty="0"/>
          </a:p>
        </p:txBody>
      </p:sp>
    </p:spTree>
    <p:extLst>
      <p:ext uri="{BB962C8B-B14F-4D97-AF65-F5344CB8AC3E}">
        <p14:creationId xmlns:p14="http://schemas.microsoft.com/office/powerpoint/2010/main" val="420770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Advice Would You Give To Schools Starting This Work?</a:t>
            </a:r>
          </a:p>
        </p:txBody>
      </p:sp>
      <p:graphicFrame>
        <p:nvGraphicFramePr>
          <p:cNvPr id="4" name="Content Placeholder 1" title="color block with arrows"/>
          <p:cNvGraphicFramePr>
            <a:graphicFrameLocks noGrp="1"/>
          </p:cNvGraphicFramePr>
          <p:nvPr>
            <p:ph idx="1"/>
            <p:extLst>
              <p:ext uri="{D42A27DB-BD31-4B8C-83A1-F6EECF244321}">
                <p14:modId xmlns:p14="http://schemas.microsoft.com/office/powerpoint/2010/main" val="1260916639"/>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23</a:t>
            </a:fld>
            <a:endParaRPr lang="en-US" sz="1400" dirty="0"/>
          </a:p>
        </p:txBody>
      </p:sp>
    </p:spTree>
    <p:extLst>
      <p:ext uri="{BB962C8B-B14F-4D97-AF65-F5344CB8AC3E}">
        <p14:creationId xmlns:p14="http://schemas.microsoft.com/office/powerpoint/2010/main" val="25741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Polling 2</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838200" y="1882775"/>
            <a:ext cx="5278821" cy="3927475"/>
          </a:xfrm>
        </p:spPr>
        <p:txBody>
          <a:bodyPr>
            <a:normAutofit/>
          </a:bodyPr>
          <a:lstStyle/>
          <a:p>
            <a:pPr marL="0" indent="0">
              <a:buNone/>
            </a:pPr>
            <a:r>
              <a:rPr lang="en-US" b="1" dirty="0"/>
              <a:t>What systems level supports are you currently implementing?</a:t>
            </a:r>
          </a:p>
          <a:p>
            <a:pPr marL="514350" indent="-514350">
              <a:buFont typeface="+mj-lt"/>
              <a:buAutoNum type="alphaUcPeriod"/>
            </a:pPr>
            <a:r>
              <a:rPr lang="en-US" dirty="0"/>
              <a:t>List…</a:t>
            </a:r>
          </a:p>
        </p:txBody>
      </p:sp>
      <p:pic>
        <p:nvPicPr>
          <p:cNvPr id="4" name="Picture 3" title="Question Mark "/>
          <p:cNvPicPr>
            <a:picLocks noChangeAspect="1"/>
          </p:cNvPicPr>
          <p:nvPr/>
        </p:nvPicPr>
        <p:blipFill>
          <a:blip r:embed="rId3">
            <a:duotone>
              <a:schemeClr val="accent2">
                <a:shade val="45000"/>
                <a:satMod val="135000"/>
              </a:schemeClr>
              <a:prstClr val="white"/>
            </a:duotone>
          </a:blip>
          <a:stretch>
            <a:fillRect/>
          </a:stretch>
        </p:blipFill>
        <p:spPr>
          <a:xfrm>
            <a:off x="6520704" y="1587061"/>
            <a:ext cx="3563474" cy="3449653"/>
          </a:xfrm>
          <a:prstGeom prst="rect">
            <a:avLst/>
          </a:prstGeom>
        </p:spPr>
      </p:pic>
      <p:sp>
        <p:nvSpPr>
          <p:cNvPr id="7" name="TextBox 6"/>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24</a:t>
            </a:fld>
            <a:endParaRPr lang="en-US" sz="1400" dirty="0"/>
          </a:p>
        </p:txBody>
      </p:sp>
    </p:spTree>
    <p:extLst>
      <p:ext uri="{BB962C8B-B14F-4D97-AF65-F5344CB8AC3E}">
        <p14:creationId xmlns:p14="http://schemas.microsoft.com/office/powerpoint/2010/main" val="733743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What does alignment look like in best practice?</a:t>
            </a:r>
          </a:p>
        </p:txBody>
      </p:sp>
    </p:spTree>
    <p:extLst>
      <p:ext uri="{BB962C8B-B14F-4D97-AF65-F5344CB8AC3E}">
        <p14:creationId xmlns:p14="http://schemas.microsoft.com/office/powerpoint/2010/main" val="1398603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 Where Am I From?</a:t>
            </a:r>
          </a:p>
        </p:txBody>
      </p:sp>
      <p:graphicFrame>
        <p:nvGraphicFramePr>
          <p:cNvPr id="4" name="Content Placeholder 1" title="presenters"/>
          <p:cNvGraphicFramePr>
            <a:graphicFrameLocks noGrp="1"/>
          </p:cNvGraphicFramePr>
          <p:nvPr>
            <p:ph idx="1"/>
            <p:extLst>
              <p:ext uri="{D42A27DB-BD31-4B8C-83A1-F6EECF244321}">
                <p14:modId xmlns:p14="http://schemas.microsoft.com/office/powerpoint/2010/main" val="2612869015"/>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26</a:t>
            </a:fld>
            <a:endParaRPr lang="en-US" sz="1400" dirty="0"/>
          </a:p>
        </p:txBody>
      </p:sp>
    </p:spTree>
    <p:extLst>
      <p:ext uri="{BB962C8B-B14F-4D97-AF65-F5344CB8AC3E}">
        <p14:creationId xmlns:p14="http://schemas.microsoft.com/office/powerpoint/2010/main" val="604589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Why did you start looking at High School &amp; Beyond Planning?</a:t>
            </a:r>
          </a:p>
        </p:txBody>
      </p:sp>
      <p:graphicFrame>
        <p:nvGraphicFramePr>
          <p:cNvPr id="8" name="Content Placeholder 7" title="color block with icons "/>
          <p:cNvGraphicFramePr>
            <a:graphicFrameLocks noGrp="1"/>
          </p:cNvGraphicFramePr>
          <p:nvPr>
            <p:ph idx="1"/>
            <p:extLst>
              <p:ext uri="{D42A27DB-BD31-4B8C-83A1-F6EECF244321}">
                <p14:modId xmlns:p14="http://schemas.microsoft.com/office/powerpoint/2010/main" val="2996213907"/>
              </p:ext>
            </p:extLst>
          </p:nvPr>
        </p:nvGraphicFramePr>
        <p:xfrm>
          <a:off x="838200" y="1871663"/>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27</a:t>
            </a:fld>
            <a:endParaRPr lang="en-US" sz="1400" dirty="0"/>
          </a:p>
        </p:txBody>
      </p:sp>
    </p:spTree>
    <p:extLst>
      <p:ext uri="{BB962C8B-B14F-4D97-AF65-F5344CB8AC3E}">
        <p14:creationId xmlns:p14="http://schemas.microsoft.com/office/powerpoint/2010/main" val="16845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Causes: What did you find?</a:t>
            </a:r>
          </a:p>
        </p:txBody>
      </p:sp>
      <p:graphicFrame>
        <p:nvGraphicFramePr>
          <p:cNvPr id="4" name="Content Placeholder 3" title="color block with arrows to a circle"/>
          <p:cNvGraphicFramePr>
            <a:graphicFrameLocks noGrp="1"/>
          </p:cNvGraphicFramePr>
          <p:nvPr>
            <p:ph idx="1"/>
            <p:extLst>
              <p:ext uri="{D42A27DB-BD31-4B8C-83A1-F6EECF244321}">
                <p14:modId xmlns:p14="http://schemas.microsoft.com/office/powerpoint/2010/main" val="165015833"/>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28</a:t>
            </a:fld>
            <a:endParaRPr lang="en-US" sz="1400" dirty="0"/>
          </a:p>
        </p:txBody>
      </p:sp>
    </p:spTree>
    <p:extLst>
      <p:ext uri="{BB962C8B-B14F-4D97-AF65-F5344CB8AC3E}">
        <p14:creationId xmlns:p14="http://schemas.microsoft.com/office/powerpoint/2010/main" val="1175523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you do as a result?</a:t>
            </a:r>
          </a:p>
        </p:txBody>
      </p:sp>
      <p:graphicFrame>
        <p:nvGraphicFramePr>
          <p:cNvPr id="4" name="Content Placeholder 3" title="steps up"/>
          <p:cNvGraphicFramePr>
            <a:graphicFrameLocks noGrp="1"/>
          </p:cNvGraphicFramePr>
          <p:nvPr>
            <p:ph idx="1"/>
            <p:extLst>
              <p:ext uri="{D42A27DB-BD31-4B8C-83A1-F6EECF244321}">
                <p14:modId xmlns:p14="http://schemas.microsoft.com/office/powerpoint/2010/main" val="2821897379"/>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29</a:t>
            </a:fld>
            <a:endParaRPr lang="en-US" sz="1400" dirty="0"/>
          </a:p>
        </p:txBody>
      </p:sp>
    </p:spTree>
    <p:extLst>
      <p:ext uri="{BB962C8B-B14F-4D97-AF65-F5344CB8AC3E}">
        <p14:creationId xmlns:p14="http://schemas.microsoft.com/office/powerpoint/2010/main" val="41650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74077"/>
          </a:xfrm>
        </p:spPr>
        <p:txBody>
          <a:bodyPr/>
          <a:lstStyle/>
          <a:p>
            <a:r>
              <a:rPr lang="en-US" dirty="0"/>
              <a:t>Sound Check </a:t>
            </a:r>
          </a:p>
        </p:txBody>
      </p:sp>
      <p:sp>
        <p:nvSpPr>
          <p:cNvPr id="7" name="Text Placeholder 6"/>
          <p:cNvSpPr>
            <a:spLocks noGrp="1"/>
          </p:cNvSpPr>
          <p:nvPr>
            <p:ph type="body" sz="half" idx="2"/>
          </p:nvPr>
        </p:nvSpPr>
        <p:spPr>
          <a:xfrm>
            <a:off x="839788" y="2057400"/>
            <a:ext cx="3558791" cy="3811588"/>
          </a:xfrm>
        </p:spPr>
        <p:txBody>
          <a:bodyPr>
            <a:normAutofit lnSpcReduction="10000"/>
          </a:bodyPr>
          <a:lstStyle/>
          <a:p>
            <a:r>
              <a:rPr lang="en-US" sz="2400" dirty="0"/>
              <a:t>We’re going to get started in a few minutes.</a:t>
            </a:r>
          </a:p>
          <a:p>
            <a:endParaRPr lang="en-US" sz="2400" dirty="0"/>
          </a:p>
          <a:p>
            <a:r>
              <a:rPr lang="en-US" sz="2400" b="1" dirty="0"/>
              <a:t>Can you hear us?</a:t>
            </a:r>
          </a:p>
          <a:p>
            <a:r>
              <a:rPr lang="en-US" sz="2400" dirty="0"/>
              <a:t>Please let us know in the </a:t>
            </a:r>
            <a:r>
              <a:rPr lang="en-US" sz="2400" b="1" dirty="0"/>
              <a:t>chat</a:t>
            </a:r>
            <a:r>
              <a:rPr lang="en-US" sz="2400" dirty="0"/>
              <a:t>!</a:t>
            </a:r>
          </a:p>
          <a:p>
            <a:endParaRPr lang="en-US" sz="2400" dirty="0"/>
          </a:p>
          <a:p>
            <a:endParaRPr lang="en-US" sz="2400" dirty="0"/>
          </a:p>
          <a:p>
            <a:r>
              <a:rPr lang="en-US" sz="2400" dirty="0"/>
              <a:t>Test Audio</a:t>
            </a:r>
          </a:p>
        </p:txBody>
      </p:sp>
      <p:pic>
        <p:nvPicPr>
          <p:cNvPr id="8" name="Picture 7" title="Screenshot of Zoom Platform"/>
          <p:cNvPicPr>
            <a:picLocks noChangeAspect="1"/>
          </p:cNvPicPr>
          <p:nvPr/>
        </p:nvPicPr>
        <p:blipFill>
          <a:blip r:embed="rId3"/>
          <a:stretch>
            <a:fillRect/>
          </a:stretch>
        </p:blipFill>
        <p:spPr>
          <a:xfrm>
            <a:off x="4438817" y="1166483"/>
            <a:ext cx="7203058" cy="4832105"/>
          </a:xfrm>
          <a:prstGeom prst="rect">
            <a:avLst/>
          </a:prstGeom>
          <a:ln>
            <a:solidFill>
              <a:schemeClr val="accent6"/>
            </a:solidFill>
          </a:ln>
          <a:effectLst>
            <a:outerShdw blurRad="50800" dist="38100" dir="5400000" algn="t" rotWithShape="0">
              <a:prstClr val="black">
                <a:alpha val="40000"/>
              </a:prstClr>
            </a:outerShdw>
          </a:effectLst>
        </p:spPr>
      </p:pic>
      <p:sp>
        <p:nvSpPr>
          <p:cNvPr id="11" name="Rectangular Callout 10"/>
          <p:cNvSpPr/>
          <p:nvPr/>
        </p:nvSpPr>
        <p:spPr>
          <a:xfrm>
            <a:off x="9595338" y="568569"/>
            <a:ext cx="2168770" cy="1565031"/>
          </a:xfrm>
          <a:prstGeom prst="wedgeRectCallout">
            <a:avLst>
              <a:gd name="adj1" fmla="val 46194"/>
              <a:gd name="adj2" fmla="val 8422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Welcome to the GATE Equity Webinar!</a:t>
            </a:r>
          </a:p>
          <a:p>
            <a:pPr algn="ctr"/>
            <a:r>
              <a:rPr lang="en-US" dirty="0"/>
              <a:t>We’ll be starting in a few minutes. </a:t>
            </a:r>
          </a:p>
        </p:txBody>
      </p:sp>
      <p:sp>
        <p:nvSpPr>
          <p:cNvPr id="10" name="Oval 9" title="Oval over the expand sound menu arrow"/>
          <p:cNvSpPr/>
          <p:nvPr/>
        </p:nvSpPr>
        <p:spPr>
          <a:xfrm>
            <a:off x="4729606" y="5361817"/>
            <a:ext cx="479913" cy="845650"/>
          </a:xfrm>
          <a:prstGeom prst="ellipse">
            <a:avLst/>
          </a:prstGeom>
          <a:noFill/>
          <a:ln w="5715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9" name="Elbow Connector 8" descr="pointing to test speaker &amp; microphone" title="Arrow from test audio to sound menu"/>
          <p:cNvCxnSpPr/>
          <p:nvPr/>
        </p:nvCxnSpPr>
        <p:spPr>
          <a:xfrm flipV="1">
            <a:off x="2475186" y="4989601"/>
            <a:ext cx="2494376" cy="372216"/>
          </a:xfrm>
          <a:prstGeom prst="bentConnector3">
            <a:avLst/>
          </a:prstGeom>
          <a:ln w="57150">
            <a:solidFill>
              <a:schemeClr val="accent3"/>
            </a:solidFill>
            <a:tailEnd type="triangle"/>
          </a:ln>
        </p:spPr>
        <p:style>
          <a:lnRef idx="1">
            <a:schemeClr val="accent4"/>
          </a:lnRef>
          <a:fillRef idx="0">
            <a:schemeClr val="accent4"/>
          </a:fillRef>
          <a:effectRef idx="0">
            <a:schemeClr val="accent4"/>
          </a:effectRef>
          <a:fontRef idx="minor">
            <a:schemeClr val="tx1"/>
          </a:fontRef>
        </p:style>
      </p:cxnSp>
      <p:sp>
        <p:nvSpPr>
          <p:cNvPr id="12" name="TextBox 11"/>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3</a:t>
            </a:fld>
            <a:endParaRPr lang="en-US" sz="1400" dirty="0"/>
          </a:p>
        </p:txBody>
      </p:sp>
    </p:spTree>
    <p:extLst>
      <p:ext uri="{BB962C8B-B14F-4D97-AF65-F5344CB8AC3E}">
        <p14:creationId xmlns:p14="http://schemas.microsoft.com/office/powerpoint/2010/main" val="2512419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Some Themes You Noticed?</a:t>
            </a:r>
          </a:p>
        </p:txBody>
      </p:sp>
      <p:graphicFrame>
        <p:nvGraphicFramePr>
          <p:cNvPr id="4" name="Content Placeholder 1" title="balance color blocks"/>
          <p:cNvGraphicFramePr>
            <a:graphicFrameLocks noGrp="1"/>
          </p:cNvGraphicFramePr>
          <p:nvPr>
            <p:ph idx="1"/>
            <p:extLst>
              <p:ext uri="{D42A27DB-BD31-4B8C-83A1-F6EECF244321}">
                <p14:modId xmlns:p14="http://schemas.microsoft.com/office/powerpoint/2010/main" val="2451079063"/>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30</a:t>
            </a:fld>
            <a:endParaRPr lang="en-US" sz="1400" dirty="0"/>
          </a:p>
        </p:txBody>
      </p:sp>
    </p:spTree>
    <p:extLst>
      <p:ext uri="{BB962C8B-B14F-4D97-AF65-F5344CB8AC3E}">
        <p14:creationId xmlns:p14="http://schemas.microsoft.com/office/powerpoint/2010/main" val="2804677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Supports Related to HSBP</a:t>
            </a:r>
          </a:p>
        </p:txBody>
      </p:sp>
      <p:graphicFrame>
        <p:nvGraphicFramePr>
          <p:cNvPr id="4" name="Content Placeholder 6" title="color block with triangles"/>
          <p:cNvGraphicFramePr>
            <a:graphicFrameLocks noGrp="1"/>
          </p:cNvGraphicFramePr>
          <p:nvPr>
            <p:ph idx="1"/>
            <p:extLst>
              <p:ext uri="{D42A27DB-BD31-4B8C-83A1-F6EECF244321}">
                <p14:modId xmlns:p14="http://schemas.microsoft.com/office/powerpoint/2010/main" val="75540503"/>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31</a:t>
            </a:fld>
            <a:endParaRPr lang="en-US" sz="1400" dirty="0"/>
          </a:p>
        </p:txBody>
      </p:sp>
    </p:spTree>
    <p:extLst>
      <p:ext uri="{BB962C8B-B14F-4D97-AF65-F5344CB8AC3E}">
        <p14:creationId xmlns:p14="http://schemas.microsoft.com/office/powerpoint/2010/main" val="288875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p:txBody>
          <a:bodyPr>
            <a:normAutofit/>
          </a:bodyPr>
          <a:lstStyle/>
          <a:p>
            <a:pPr lvl="0"/>
            <a:r>
              <a:rPr lang="en-US" dirty="0"/>
              <a:t>Process For Building A System </a:t>
            </a:r>
          </a:p>
        </p:txBody>
      </p:sp>
      <p:sp>
        <p:nvSpPr>
          <p:cNvPr id="6" name="Rectangle 5"/>
          <p:cNvSpPr/>
          <p:nvPr/>
        </p:nvSpPr>
        <p:spPr>
          <a:xfrm>
            <a:off x="838200" y="1595735"/>
            <a:ext cx="9209690" cy="1569660"/>
          </a:xfrm>
          <a:prstGeom prst="rect">
            <a:avLst/>
          </a:prstGeom>
        </p:spPr>
        <p:txBody>
          <a:bodyPr wrap="square">
            <a:spAutoFit/>
          </a:bodyPr>
          <a:lstStyle/>
          <a:p>
            <a:pPr marL="457200" indent="-457200">
              <a:buFont typeface="Arial" panose="020B0604020202020204" pitchFamily="34" charset="0"/>
              <a:buChar char="•"/>
            </a:pPr>
            <a:r>
              <a:rPr lang="en-US" sz="3200" dirty="0"/>
              <a:t>How did the work spread in your district?</a:t>
            </a:r>
          </a:p>
          <a:p>
            <a:pPr marL="457200" indent="-457200">
              <a:buFont typeface="Arial" panose="020B0604020202020204" pitchFamily="34" charset="0"/>
              <a:buChar char="•"/>
            </a:pPr>
            <a:r>
              <a:rPr lang="en-US" sz="3200" dirty="0"/>
              <a:t>How do you know the work will continue after you leave your building?</a:t>
            </a:r>
          </a:p>
        </p:txBody>
      </p:sp>
      <p:graphicFrame>
        <p:nvGraphicFramePr>
          <p:cNvPr id="5" name="Content Placeholder 4" title="arrows"/>
          <p:cNvGraphicFramePr>
            <a:graphicFrameLocks noGrp="1"/>
          </p:cNvGraphicFramePr>
          <p:nvPr>
            <p:ph idx="1"/>
            <p:extLst>
              <p:ext uri="{D42A27DB-BD31-4B8C-83A1-F6EECF244321}">
                <p14:modId xmlns:p14="http://schemas.microsoft.com/office/powerpoint/2010/main" val="3585891740"/>
              </p:ext>
            </p:extLst>
          </p:nvPr>
        </p:nvGraphicFramePr>
        <p:xfrm>
          <a:off x="838200" y="2650030"/>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32</a:t>
            </a:fld>
            <a:endParaRPr lang="en-US" sz="1400" dirty="0"/>
          </a:p>
        </p:txBody>
      </p:sp>
    </p:spTree>
    <p:extLst>
      <p:ext uri="{BB962C8B-B14F-4D97-AF65-F5344CB8AC3E}">
        <p14:creationId xmlns:p14="http://schemas.microsoft.com/office/powerpoint/2010/main" val="3985088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Advice Would You Give To People Starting This Work?</a:t>
            </a:r>
          </a:p>
        </p:txBody>
      </p:sp>
      <p:graphicFrame>
        <p:nvGraphicFramePr>
          <p:cNvPr id="4" name="Content Placeholder 1" title="color block with arrows"/>
          <p:cNvGraphicFramePr>
            <a:graphicFrameLocks noGrp="1"/>
          </p:cNvGraphicFramePr>
          <p:nvPr>
            <p:ph idx="1"/>
            <p:extLst>
              <p:ext uri="{D42A27DB-BD31-4B8C-83A1-F6EECF244321}">
                <p14:modId xmlns:p14="http://schemas.microsoft.com/office/powerpoint/2010/main" val="2460562025"/>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33</a:t>
            </a:fld>
            <a:endParaRPr lang="en-US" sz="1400" dirty="0"/>
          </a:p>
        </p:txBody>
      </p:sp>
    </p:spTree>
    <p:extLst>
      <p:ext uri="{BB962C8B-B14F-4D97-AF65-F5344CB8AC3E}">
        <p14:creationId xmlns:p14="http://schemas.microsoft.com/office/powerpoint/2010/main" val="2097443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GATE Evaluation </a:t>
            </a:r>
          </a:p>
        </p:txBody>
      </p:sp>
      <p:pic>
        <p:nvPicPr>
          <p:cNvPr id="4" name="Picture 3" title="Question Mark "/>
          <p:cNvPicPr>
            <a:picLocks noChangeAspect="1"/>
          </p:cNvPicPr>
          <p:nvPr/>
        </p:nvPicPr>
        <p:blipFill>
          <a:blip r:embed="rId3">
            <a:duotone>
              <a:schemeClr val="accent2">
                <a:shade val="45000"/>
                <a:satMod val="135000"/>
              </a:schemeClr>
              <a:prstClr val="white"/>
            </a:duotone>
          </a:blip>
          <a:stretch>
            <a:fillRect/>
          </a:stretch>
        </p:blipFill>
        <p:spPr>
          <a:xfrm>
            <a:off x="9391336" y="3776728"/>
            <a:ext cx="2424205" cy="2346773"/>
          </a:xfrm>
          <a:prstGeom prst="rect">
            <a:avLst/>
          </a:prstGeom>
        </p:spPr>
      </p:pic>
      <p:sp>
        <p:nvSpPr>
          <p:cNvPr id="3" name="Content Placeholder 2"/>
          <p:cNvSpPr>
            <a:spLocks noGrp="1"/>
          </p:cNvSpPr>
          <p:nvPr>
            <p:ph idx="1"/>
          </p:nvPr>
        </p:nvSpPr>
        <p:spPr>
          <a:xfrm>
            <a:off x="838199" y="1882775"/>
            <a:ext cx="9464817" cy="3927475"/>
          </a:xfrm>
        </p:spPr>
        <p:txBody>
          <a:bodyPr numCol="2">
            <a:normAutofit fontScale="62500" lnSpcReduction="20000"/>
          </a:bodyPr>
          <a:lstStyle/>
          <a:p>
            <a:pPr marL="0" indent="0">
              <a:buNone/>
            </a:pPr>
            <a:r>
              <a:rPr lang="en-US" b="1" dirty="0"/>
              <a:t>This presentation will change my practice in the future:</a:t>
            </a:r>
            <a:endParaRPr lang="en-US" dirty="0"/>
          </a:p>
          <a:p>
            <a:r>
              <a:rPr lang="en-US" dirty="0"/>
              <a:t>Definitely</a:t>
            </a:r>
          </a:p>
          <a:p>
            <a:r>
              <a:rPr lang="en-US" dirty="0"/>
              <a:t>Probably </a:t>
            </a:r>
          </a:p>
          <a:p>
            <a:r>
              <a:rPr lang="en-US" dirty="0"/>
              <a:t>Not Sure</a:t>
            </a:r>
          </a:p>
          <a:p>
            <a:r>
              <a:rPr lang="en-US" dirty="0"/>
              <a:t>No – not helpful</a:t>
            </a:r>
          </a:p>
          <a:p>
            <a:pPr marL="0" indent="0">
              <a:buNone/>
            </a:pPr>
            <a:endParaRPr lang="en-US" dirty="0"/>
          </a:p>
          <a:p>
            <a:pPr marL="0" indent="0">
              <a:buNone/>
            </a:pPr>
            <a:r>
              <a:rPr lang="en-US" b="1" dirty="0"/>
              <a:t>This presentation was well organized with a variety of participant involvement:</a:t>
            </a:r>
            <a:endParaRPr lang="en-US" dirty="0"/>
          </a:p>
          <a:p>
            <a:r>
              <a:rPr lang="en-US" dirty="0"/>
              <a:t>Strongly agree</a:t>
            </a:r>
          </a:p>
          <a:p>
            <a:r>
              <a:rPr lang="en-US" dirty="0"/>
              <a:t>Agree </a:t>
            </a:r>
          </a:p>
          <a:p>
            <a:r>
              <a:rPr lang="en-US" dirty="0"/>
              <a:t>Disagree</a:t>
            </a:r>
          </a:p>
          <a:p>
            <a:r>
              <a:rPr lang="en-US" dirty="0"/>
              <a:t>Strongly Disagree</a:t>
            </a:r>
          </a:p>
          <a:p>
            <a:pPr marL="0" indent="0">
              <a:buNone/>
            </a:pPr>
            <a:r>
              <a:rPr lang="en-US" b="1" dirty="0"/>
              <a:t>The presenters were content experts:</a:t>
            </a:r>
            <a:endParaRPr lang="en-US" dirty="0"/>
          </a:p>
          <a:p>
            <a:r>
              <a:rPr lang="en-US" dirty="0"/>
              <a:t>Strongly agree</a:t>
            </a:r>
          </a:p>
          <a:p>
            <a:r>
              <a:rPr lang="en-US" dirty="0"/>
              <a:t>Agree</a:t>
            </a:r>
          </a:p>
          <a:p>
            <a:r>
              <a:rPr lang="en-US" dirty="0"/>
              <a:t>Disagree</a:t>
            </a:r>
          </a:p>
          <a:p>
            <a:r>
              <a:rPr lang="en-US" dirty="0"/>
              <a:t>Strongly Disagree</a:t>
            </a:r>
          </a:p>
          <a:p>
            <a:pPr marL="0" indent="0">
              <a:buNone/>
            </a:pPr>
            <a:endParaRPr lang="en-US" b="1" dirty="0"/>
          </a:p>
          <a:p>
            <a:pPr marL="0" indent="0">
              <a:buNone/>
            </a:pPr>
            <a:r>
              <a:rPr lang="en-US" b="1" dirty="0"/>
              <a:t>The presentation met the stated learning objectives:</a:t>
            </a:r>
            <a:endParaRPr lang="en-US" dirty="0"/>
          </a:p>
          <a:p>
            <a:r>
              <a:rPr lang="en-US" dirty="0"/>
              <a:t>Strongly agree</a:t>
            </a:r>
          </a:p>
          <a:p>
            <a:r>
              <a:rPr lang="en-US" dirty="0"/>
              <a:t>Agree</a:t>
            </a:r>
          </a:p>
          <a:p>
            <a:r>
              <a:rPr lang="en-US" dirty="0"/>
              <a:t>Disagree</a:t>
            </a:r>
          </a:p>
          <a:p>
            <a:r>
              <a:rPr lang="en-US" dirty="0"/>
              <a:t>Strongly Disagree</a:t>
            </a:r>
          </a:p>
        </p:txBody>
      </p:sp>
      <p:sp>
        <p:nvSpPr>
          <p:cNvPr id="5" name="Rectangle 4"/>
          <p:cNvSpPr/>
          <p:nvPr/>
        </p:nvSpPr>
        <p:spPr>
          <a:xfrm>
            <a:off x="8293305" y="6212516"/>
            <a:ext cx="2484526" cy="369332"/>
          </a:xfrm>
          <a:prstGeom prst="rect">
            <a:avLst/>
          </a:prstGeom>
        </p:spPr>
        <p:txBody>
          <a:bodyPr wrap="none">
            <a:spAutoFit/>
          </a:bodyPr>
          <a:lstStyle/>
          <a:p>
            <a:pPr algn="ctr"/>
            <a:r>
              <a:rPr lang="en-US" u="sng" dirty="0">
                <a:hlinkClick r:id="rId4"/>
              </a:rPr>
              <a:t>GATE Feedback Survey</a:t>
            </a:r>
            <a:endParaRPr lang="en-US" dirty="0"/>
          </a:p>
        </p:txBody>
      </p:sp>
      <p:sp>
        <p:nvSpPr>
          <p:cNvPr id="8" name="TextBox 7"/>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34</a:t>
            </a:fld>
            <a:endParaRPr lang="en-US" sz="1400" dirty="0"/>
          </a:p>
        </p:txBody>
      </p:sp>
    </p:spTree>
    <p:extLst>
      <p:ext uri="{BB962C8B-B14F-4D97-AF65-F5344CB8AC3E}">
        <p14:creationId xmlns:p14="http://schemas.microsoft.com/office/powerpoint/2010/main" val="2237772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999574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a:t>
            </a:r>
            <a:endParaRPr lang="en-US" dirty="0"/>
          </a:p>
        </p:txBody>
      </p:sp>
      <p:graphicFrame>
        <p:nvGraphicFramePr>
          <p:cNvPr id="4" name="Content Placeholder 6" title="color blocks"/>
          <p:cNvGraphicFramePr>
            <a:graphicFrameLocks noGrp="1"/>
          </p:cNvGraphicFramePr>
          <p:nvPr>
            <p:ph idx="1"/>
            <p:extLst>
              <p:ext uri="{D42A27DB-BD31-4B8C-83A1-F6EECF244321}">
                <p14:modId xmlns:p14="http://schemas.microsoft.com/office/powerpoint/2010/main" val="4209278535"/>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36</a:t>
            </a:fld>
            <a:endParaRPr lang="en-US" sz="1400" dirty="0"/>
          </a:p>
        </p:txBody>
      </p:sp>
    </p:spTree>
    <p:extLst>
      <p:ext uri="{BB962C8B-B14F-4D97-AF65-F5344CB8AC3E}">
        <p14:creationId xmlns:p14="http://schemas.microsoft.com/office/powerpoint/2010/main" val="54871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graphicFrame>
        <p:nvGraphicFramePr>
          <p:cNvPr id="10" name="Content Placeholder 9" descr="Kefi Andersen, Amber Havens, Kristi Dominguez" title="Photos of presenters"/>
          <p:cNvGraphicFramePr>
            <a:graphicFrameLocks noGrp="1"/>
          </p:cNvGraphicFramePr>
          <p:nvPr>
            <p:ph idx="1"/>
            <p:extLst>
              <p:ext uri="{D42A27DB-BD31-4B8C-83A1-F6EECF244321}">
                <p14:modId xmlns:p14="http://schemas.microsoft.com/office/powerpoint/2010/main" val="3435726781"/>
              </p:ext>
            </p:extLst>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05FBB-89F4-4632-BA24-0505E72AE67A}" type="datetime1">
              <a:rPr kumimoji="0" lang="en-US" sz="1400" b="0" i="0" u="none" strike="noStrike" kern="1200" cap="none" spc="0" normalizeH="0" baseline="0" noProof="0" smtClean="0">
                <a:ln>
                  <a:noFill/>
                </a:ln>
                <a:solidFill>
                  <a:srgbClr val="40403D"/>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3/26/2020</a:t>
            </a:fld>
            <a:r>
              <a:rPr kumimoji="0" lang="en-US" sz="1400" b="0" i="0" u="none" strike="noStrike" kern="1200" cap="none" spc="0" normalizeH="0" baseline="0" noProof="0" dirty="0">
                <a:ln>
                  <a:noFill/>
                </a:ln>
                <a:solidFill>
                  <a:srgbClr val="40403D"/>
                </a:solidFill>
                <a:effectLst/>
                <a:uLnTx/>
                <a:uFillTx/>
                <a:latin typeface="Segoe UI"/>
                <a:ea typeface="+mn-ea"/>
                <a:cs typeface="+mn-cs"/>
              </a:rPr>
              <a:t>  |  </a:t>
            </a:r>
            <a:fld id="{F1B50846-C5CC-4F37-A96F-6F914AFF4F68}" type="slidenum">
              <a:rPr kumimoji="0" lang="en-US" sz="1400" b="0" i="0" u="none" strike="noStrike" kern="1200" cap="none" spc="0" normalizeH="0" baseline="0" noProof="0" smtClean="0">
                <a:ln>
                  <a:noFill/>
                </a:ln>
                <a:solidFill>
                  <a:srgbClr val="40403D"/>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TextBox 2">
            <a:extLst>
              <a:ext uri="{FF2B5EF4-FFF2-40B4-BE49-F238E27FC236}">
                <a16:creationId xmlns:a16="http://schemas.microsoft.com/office/drawing/2014/main" id="{9AAC4221-910C-4D61-A3FA-5A37F990F320}"/>
              </a:ext>
            </a:extLst>
          </p:cNvPr>
          <p:cNvSpPr txBox="1"/>
          <p:nvPr/>
        </p:nvSpPr>
        <p:spPr>
          <a:xfrm>
            <a:off x="8888654" y="4271384"/>
            <a:ext cx="2521772" cy="11772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56"/>
              </a:spcAft>
              <a:buClrTx/>
              <a:buSzTx/>
              <a:buFontTx/>
              <a:buNone/>
              <a:tabLst/>
              <a:defRPr/>
            </a:pPr>
            <a:r>
              <a:rPr kumimoji="0" lang="en-US" sz="1400" b="1" i="0" u="none" strike="noStrike" kern="1200" cap="none" spc="0" normalizeH="0" baseline="0" noProof="0" dirty="0">
                <a:ln>
                  <a:noFill/>
                </a:ln>
                <a:solidFill>
                  <a:srgbClr val="40403D"/>
                </a:solidFill>
                <a:effectLst/>
                <a:uLnTx/>
                <a:uFillTx/>
                <a:latin typeface="Segoe UI"/>
                <a:ea typeface="+mn-ea"/>
                <a:cs typeface="+mn-cs"/>
              </a:rPr>
              <a:t>Abby Smith</a:t>
            </a:r>
          </a:p>
          <a:p>
            <a:pPr marL="0" marR="0" lvl="0" indent="0" algn="ctr" defTabSz="914400" rtl="0" eaLnBrk="1" fontAlgn="auto" latinLnBrk="0" hangingPunct="1">
              <a:lnSpc>
                <a:spcPct val="100000"/>
              </a:lnSpc>
              <a:spcBef>
                <a:spcPts val="0"/>
              </a:spcBef>
              <a:spcAft>
                <a:spcPts val="56"/>
              </a:spcAft>
              <a:buClrTx/>
              <a:buSzTx/>
              <a:buFontTx/>
              <a:buNone/>
              <a:tabLst/>
              <a:defRPr/>
            </a:pPr>
            <a:r>
              <a:rPr kumimoji="0" lang="en-US" sz="1400" b="0" i="0" u="none" strike="noStrike" kern="1200" cap="none" spc="0" normalizeH="0" baseline="0" noProof="0" dirty="0">
                <a:ln>
                  <a:noFill/>
                </a:ln>
                <a:solidFill>
                  <a:srgbClr val="40403D"/>
                </a:solidFill>
                <a:effectLst/>
                <a:uLnTx/>
                <a:uFillTx/>
                <a:latin typeface="Segoe UI"/>
                <a:ea typeface="+mn-ea"/>
                <a:cs typeface="+mn-cs"/>
              </a:rPr>
              <a:t>Program Manager Special Services</a:t>
            </a:r>
          </a:p>
          <a:p>
            <a:pPr marL="0" marR="0" lvl="0" indent="0" algn="ctr" defTabSz="914400" rtl="0" eaLnBrk="1" fontAlgn="auto" latinLnBrk="0" hangingPunct="1">
              <a:lnSpc>
                <a:spcPct val="100000"/>
              </a:lnSpc>
              <a:spcBef>
                <a:spcPts val="0"/>
              </a:spcBef>
              <a:spcAft>
                <a:spcPts val="56"/>
              </a:spcAft>
              <a:buClrTx/>
              <a:buSzTx/>
              <a:buFontTx/>
              <a:buNone/>
              <a:tabLst/>
              <a:defRPr/>
            </a:pPr>
            <a:r>
              <a:rPr kumimoji="0" lang="en-US" sz="1400" b="0" i="0" u="none" strike="noStrike" kern="1200" cap="none" spc="0" normalizeH="0" baseline="0" noProof="0" dirty="0">
                <a:ln>
                  <a:noFill/>
                </a:ln>
                <a:solidFill>
                  <a:srgbClr val="40403D"/>
                </a:solidFill>
                <a:effectLst/>
                <a:uLnTx/>
                <a:uFillTx/>
                <a:latin typeface="Segoe UI"/>
                <a:ea typeface="+mn-ea"/>
                <a:cs typeface="+mn-cs"/>
              </a:rPr>
              <a:t>PSESD</a:t>
            </a:r>
          </a:p>
          <a:p>
            <a:pPr lvl="0" algn="ctr">
              <a:spcAft>
                <a:spcPts val="56"/>
              </a:spcAft>
            </a:pPr>
            <a:r>
              <a:rPr lang="en-US" sz="1200" dirty="0">
                <a:solidFill>
                  <a:srgbClr val="40403D"/>
                </a:solidFill>
                <a:hlinkClick r:id="rId8"/>
              </a:rPr>
              <a:t>asmith@psesd.org</a:t>
            </a:r>
            <a:r>
              <a:rPr lang="en-US" sz="1200" dirty="0">
                <a:solidFill>
                  <a:srgbClr val="40403D"/>
                </a:solidFill>
              </a:rPr>
              <a:t> </a:t>
            </a:r>
            <a:endParaRPr kumimoji="0" lang="en-US" sz="12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679119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Personalized Assistance</a:t>
            </a:r>
          </a:p>
        </p:txBody>
      </p:sp>
      <p:sp>
        <p:nvSpPr>
          <p:cNvPr id="3" name="Content Placeholder 2"/>
          <p:cNvSpPr>
            <a:spLocks noGrp="1"/>
          </p:cNvSpPr>
          <p:nvPr>
            <p:ph idx="1"/>
          </p:nvPr>
        </p:nvSpPr>
        <p:spPr>
          <a:xfrm>
            <a:off x="838201" y="1882775"/>
            <a:ext cx="4972396" cy="3927475"/>
          </a:xfrm>
        </p:spPr>
        <p:txBody>
          <a:bodyPr/>
          <a:lstStyle/>
          <a:p>
            <a:r>
              <a:rPr lang="en-US" dirty="0"/>
              <a:t>Do you want personalized support? </a:t>
            </a:r>
          </a:p>
          <a:p>
            <a:endParaRPr lang="en-US" dirty="0"/>
          </a:p>
          <a:p>
            <a:r>
              <a:rPr lang="en-US" dirty="0"/>
              <a:t>We want to help connect you to the right people! </a:t>
            </a:r>
          </a:p>
          <a:p>
            <a:endParaRPr lang="en-US" dirty="0"/>
          </a:p>
          <a:p>
            <a:r>
              <a:rPr lang="en-US" dirty="0"/>
              <a:t>Use the </a:t>
            </a:r>
            <a:r>
              <a:rPr lang="en-US" dirty="0">
                <a:hlinkClick r:id="rId3"/>
              </a:rPr>
              <a:t>Green Button</a:t>
            </a:r>
            <a:r>
              <a:rPr lang="en-US" dirty="0"/>
              <a:t>!</a:t>
            </a:r>
          </a:p>
        </p:txBody>
      </p:sp>
      <p:pic>
        <p:nvPicPr>
          <p:cNvPr id="4" name="Picture 3" title="Get Personalized support from our team button">
            <a:hlinkClick r:id="rId3"/>
          </p:cNvPr>
          <p:cNvPicPr>
            <a:picLocks noChangeAspect="1"/>
          </p:cNvPicPr>
          <p:nvPr/>
        </p:nvPicPr>
        <p:blipFill>
          <a:blip r:embed="rId4">
            <a:duotone>
              <a:schemeClr val="accent2">
                <a:shade val="45000"/>
                <a:satMod val="135000"/>
              </a:schemeClr>
              <a:prstClr val="white"/>
            </a:duotone>
          </a:blip>
          <a:stretch>
            <a:fillRect/>
          </a:stretch>
        </p:blipFill>
        <p:spPr>
          <a:xfrm>
            <a:off x="7494966" y="1430434"/>
            <a:ext cx="2472500" cy="4231779"/>
          </a:xfrm>
          <a:prstGeom prst="rect">
            <a:avLst/>
          </a:prstGeom>
        </p:spPr>
      </p:pic>
      <p:sp>
        <p:nvSpPr>
          <p:cNvPr id="7" name="TextBox 6"/>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38</a:t>
            </a:fld>
            <a:endParaRPr lang="en-US" sz="1400" dirty="0"/>
          </a:p>
        </p:txBody>
      </p:sp>
    </p:spTree>
    <p:extLst>
      <p:ext uri="{BB962C8B-B14F-4D97-AF65-F5344CB8AC3E}">
        <p14:creationId xmlns:p14="http://schemas.microsoft.com/office/powerpoint/2010/main" val="150484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2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892" y="195141"/>
            <a:ext cx="4976446" cy="1325563"/>
          </a:xfrm>
        </p:spPr>
        <p:txBody>
          <a:bodyPr/>
          <a:lstStyle/>
          <a:p>
            <a:r>
              <a:rPr lang="en-US" dirty="0"/>
              <a:t>Tips for Participating </a:t>
            </a:r>
          </a:p>
        </p:txBody>
      </p:sp>
      <p:sp>
        <p:nvSpPr>
          <p:cNvPr id="4" name="Content Placeholder 3"/>
          <p:cNvSpPr>
            <a:spLocks noGrp="1"/>
          </p:cNvSpPr>
          <p:nvPr>
            <p:ph sz="half" idx="1"/>
          </p:nvPr>
        </p:nvSpPr>
        <p:spPr>
          <a:xfrm>
            <a:off x="767862" y="1702071"/>
            <a:ext cx="5181600" cy="4351338"/>
          </a:xfrm>
        </p:spPr>
        <p:txBody>
          <a:bodyPr>
            <a:normAutofit/>
          </a:bodyPr>
          <a:lstStyle/>
          <a:p>
            <a:pPr>
              <a:spcAft>
                <a:spcPts val="1200"/>
              </a:spcAft>
            </a:pPr>
            <a:r>
              <a:rPr lang="en-US" sz="2400" dirty="0"/>
              <a:t>Share comments and ideas in the </a:t>
            </a:r>
            <a:r>
              <a:rPr lang="en-US" sz="2400" b="1" dirty="0"/>
              <a:t>Chat</a:t>
            </a:r>
            <a:r>
              <a:rPr lang="en-US" sz="2400" dirty="0"/>
              <a:t> panel (send to “All”) </a:t>
            </a:r>
          </a:p>
          <a:p>
            <a:pPr>
              <a:spcAft>
                <a:spcPts val="1200"/>
              </a:spcAft>
            </a:pPr>
            <a:r>
              <a:rPr lang="en-US" sz="2400" dirty="0"/>
              <a:t>Ask presenters questions in the </a:t>
            </a:r>
            <a:r>
              <a:rPr lang="en-US" sz="2400" b="1" dirty="0"/>
              <a:t>Q&amp;A</a:t>
            </a:r>
            <a:r>
              <a:rPr lang="en-US" sz="2400" dirty="0"/>
              <a:t> panel </a:t>
            </a:r>
          </a:p>
          <a:p>
            <a:pPr>
              <a:spcAft>
                <a:spcPts val="1200"/>
              </a:spcAft>
            </a:pPr>
            <a:r>
              <a:rPr lang="en-US" sz="2400" b="1" dirty="0"/>
              <a:t>Slides</a:t>
            </a:r>
            <a:r>
              <a:rPr lang="en-US" sz="2400" dirty="0"/>
              <a:t> are available on the </a:t>
            </a:r>
            <a:r>
              <a:rPr lang="en-US" sz="2400" dirty="0">
                <a:hlinkClick r:id="rId3"/>
              </a:rPr>
              <a:t>GATE Equity Webinar page </a:t>
            </a:r>
            <a:r>
              <a:rPr lang="en-US" sz="2400" dirty="0"/>
              <a:t>in the Archive now.</a:t>
            </a:r>
          </a:p>
          <a:p>
            <a:pPr>
              <a:spcAft>
                <a:spcPts val="1200"/>
              </a:spcAft>
            </a:pPr>
            <a:r>
              <a:rPr lang="en-US" sz="2400" b="1" dirty="0"/>
              <a:t>Recording</a:t>
            </a:r>
            <a:r>
              <a:rPr lang="en-US" sz="2400" dirty="0"/>
              <a:t> will be available at the end of the month. </a:t>
            </a:r>
          </a:p>
        </p:txBody>
      </p:sp>
      <p:pic>
        <p:nvPicPr>
          <p:cNvPr id="7" name="Picture 6" title="screenshot of zoom platform "/>
          <p:cNvPicPr>
            <a:picLocks noChangeAspect="1"/>
          </p:cNvPicPr>
          <p:nvPr/>
        </p:nvPicPr>
        <p:blipFill>
          <a:blip r:embed="rId4"/>
          <a:stretch>
            <a:fillRect/>
          </a:stretch>
        </p:blipFill>
        <p:spPr>
          <a:xfrm>
            <a:off x="6019800" y="467875"/>
            <a:ext cx="5571750" cy="5590200"/>
          </a:xfrm>
          <a:prstGeom prst="rect">
            <a:avLst/>
          </a:prstGeom>
          <a:ln>
            <a:solidFill>
              <a:schemeClr val="accent6"/>
            </a:solidFill>
          </a:ln>
          <a:effectLst>
            <a:outerShdw blurRad="50800" dist="38100" dir="18900000" algn="bl" rotWithShape="0">
              <a:prstClr val="black">
                <a:alpha val="40000"/>
              </a:prstClr>
            </a:outerShdw>
          </a:effectLst>
        </p:spPr>
      </p:pic>
      <p:sp>
        <p:nvSpPr>
          <p:cNvPr id="10" name="Oval 9" descr="around chat icon" title="Circle "/>
          <p:cNvSpPr/>
          <p:nvPr/>
        </p:nvSpPr>
        <p:spPr>
          <a:xfrm>
            <a:off x="10656652" y="5200068"/>
            <a:ext cx="1192695" cy="1152940"/>
          </a:xfrm>
          <a:prstGeom prst="ellipse">
            <a:avLst/>
          </a:prstGeom>
          <a:noFill/>
          <a:ln w="76200">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TextBox 7"/>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4</a:t>
            </a:fld>
            <a:endParaRPr lang="en-US" sz="1400" dirty="0"/>
          </a:p>
        </p:txBody>
      </p:sp>
    </p:spTree>
    <p:extLst>
      <p:ext uri="{BB962C8B-B14F-4D97-AF65-F5344CB8AC3E}">
        <p14:creationId xmlns:p14="http://schemas.microsoft.com/office/powerpoint/2010/main" val="1087436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Creative Commons</a:t>
            </a:r>
          </a:p>
        </p:txBody>
      </p:sp>
      <p:pic>
        <p:nvPicPr>
          <p:cNvPr id="8" name="Picture 2" descr="CreativeCommons logo&#10;&#10;http://mirrors.creativecommons.org/presskit/buttons/88x31/png/by.png" title="CC Log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707" y="2402615"/>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2147977" y="1946394"/>
            <a:ext cx="9592573" cy="1357523"/>
          </a:xfrm>
        </p:spPr>
        <p:txBody>
          <a:bodyPr/>
          <a:lstStyle/>
          <a:p>
            <a:pPr marL="0" indent="0">
              <a:buNone/>
            </a:pPr>
            <a:r>
              <a:rPr lang="en-US" dirty="0"/>
              <a:t>Except where otherwise noted, this work by the </a:t>
            </a:r>
            <a:r>
              <a:rPr lang="en-US" dirty="0">
                <a:hlinkClick r:id="rId4"/>
              </a:rPr>
              <a:t>Office of Superintendent of Public Instruction </a:t>
            </a:r>
            <a:r>
              <a:rPr lang="en-US" dirty="0"/>
              <a:t>is licensed under a </a:t>
            </a:r>
            <a:r>
              <a:rPr lang="en-US" dirty="0">
                <a:hlinkClick r:id="rId5"/>
              </a:rPr>
              <a:t>Creative Commons 4.0 International License</a:t>
            </a:r>
            <a:r>
              <a:rPr lang="en-US" dirty="0"/>
              <a:t>.</a:t>
            </a:r>
          </a:p>
        </p:txBody>
      </p:sp>
      <p:sp>
        <p:nvSpPr>
          <p:cNvPr id="7" name="TextBox 6"/>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40</a:t>
            </a:fld>
            <a:endParaRPr lang="en-US" sz="1400" dirty="0"/>
          </a:p>
        </p:txBody>
      </p:sp>
    </p:spTree>
    <p:extLst>
      <p:ext uri="{BB962C8B-B14F-4D97-AF65-F5344CB8AC3E}">
        <p14:creationId xmlns:p14="http://schemas.microsoft.com/office/powerpoint/2010/main" val="4012646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for the Chat </a:t>
            </a:r>
          </a:p>
        </p:txBody>
      </p:sp>
      <p:graphicFrame>
        <p:nvGraphicFramePr>
          <p:cNvPr id="4" name="Content Placeholder 3" title="color blocks "/>
          <p:cNvGraphicFramePr>
            <a:graphicFrameLocks noGrp="1"/>
          </p:cNvGraphicFramePr>
          <p:nvPr>
            <p:ph idx="1"/>
          </p:nvPr>
        </p:nvGraphicFramePr>
        <p:xfrm>
          <a:off x="838200" y="1882775"/>
          <a:ext cx="10515600" cy="392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41</a:t>
            </a:fld>
            <a:endParaRPr lang="en-US" sz="1400" dirty="0"/>
          </a:p>
        </p:txBody>
      </p:sp>
    </p:spTree>
    <p:extLst>
      <p:ext uri="{BB962C8B-B14F-4D97-AF65-F5344CB8AC3E}">
        <p14:creationId xmlns:p14="http://schemas.microsoft.com/office/powerpoint/2010/main" val="2175482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Webinar Etiquette</a:t>
            </a:r>
          </a:p>
        </p:txBody>
      </p:sp>
      <p:graphicFrame>
        <p:nvGraphicFramePr>
          <p:cNvPr id="4" name="Diagram 3" title="icons and color blocks graphic "/>
          <p:cNvGraphicFramePr/>
          <p:nvPr>
            <p:extLst>
              <p:ext uri="{D42A27DB-BD31-4B8C-83A1-F6EECF244321}">
                <p14:modId xmlns:p14="http://schemas.microsoft.com/office/powerpoint/2010/main" val="1573582430"/>
              </p:ext>
            </p:extLst>
          </p:nvPr>
        </p:nvGraphicFramePr>
        <p:xfrm>
          <a:off x="1997159" y="1317950"/>
          <a:ext cx="8128000" cy="4390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5</a:t>
            </a:fld>
            <a:endParaRPr lang="en-US" sz="1400" dirty="0"/>
          </a:p>
        </p:txBody>
      </p:sp>
    </p:spTree>
    <p:extLst>
      <p:ext uri="{BB962C8B-B14F-4D97-AF65-F5344CB8AC3E}">
        <p14:creationId xmlns:p14="http://schemas.microsoft.com/office/powerpoint/2010/main" val="194105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t>April GATE Equity Webinar </a:t>
            </a:r>
            <a:br>
              <a:rPr lang="en-US" sz="4400" dirty="0"/>
            </a:br>
            <a:r>
              <a:rPr lang="en-US" sz="4400" dirty="0"/>
              <a:t>Collaborating for Student Success: </a:t>
            </a:r>
            <a:br>
              <a:rPr lang="en-US" sz="4400" dirty="0"/>
            </a:br>
            <a:r>
              <a:rPr lang="en-US" sz="4400" dirty="0"/>
              <a:t>Alignment of High School and Beyond Planning and IEP’s</a:t>
            </a:r>
          </a:p>
        </p:txBody>
      </p:sp>
      <p:sp>
        <p:nvSpPr>
          <p:cNvPr id="3" name="Subtitle 2"/>
          <p:cNvSpPr>
            <a:spLocks noGrp="1"/>
          </p:cNvSpPr>
          <p:nvPr>
            <p:ph type="subTitle" idx="1"/>
          </p:nvPr>
        </p:nvSpPr>
        <p:spPr/>
        <p:txBody>
          <a:bodyPr/>
          <a:lstStyle/>
          <a:p>
            <a:r>
              <a:rPr lang="en-US" dirty="0"/>
              <a:t>Exploring topics related to equity in graduation success</a:t>
            </a:r>
          </a:p>
        </p:txBody>
      </p:sp>
      <p:sp>
        <p:nvSpPr>
          <p:cNvPr id="4" name="Rounded Rectangular Callout 3"/>
          <p:cNvSpPr/>
          <p:nvPr/>
        </p:nvSpPr>
        <p:spPr>
          <a:xfrm>
            <a:off x="5204460" y="4344758"/>
            <a:ext cx="6639540" cy="1729131"/>
          </a:xfrm>
          <a:prstGeom prst="wedgeRoundRectCallout">
            <a:avLst>
              <a:gd name="adj1" fmla="val 49184"/>
              <a:gd name="adj2" fmla="val 87085"/>
              <a:gd name="adj3" fmla="val 16667"/>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The webinar will begin soon. </a:t>
            </a:r>
          </a:p>
          <a:p>
            <a:pPr algn="ctr"/>
            <a:r>
              <a:rPr lang="en-US" i="1" dirty="0"/>
              <a:t>While you wait, please share in the chat panel: </a:t>
            </a:r>
          </a:p>
          <a:p>
            <a:pPr algn="ctr"/>
            <a:r>
              <a:rPr lang="en-US" sz="2800" dirty="0"/>
              <a:t>Use 6 words to describe your connection to HSBP.</a:t>
            </a:r>
          </a:p>
        </p:txBody>
      </p:sp>
    </p:spTree>
    <p:extLst>
      <p:ext uri="{BB962C8B-B14F-4D97-AF65-F5344CB8AC3E}">
        <p14:creationId xmlns:p14="http://schemas.microsoft.com/office/powerpoint/2010/main" val="140282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Need Clock Hours?  </a:t>
            </a:r>
          </a:p>
        </p:txBody>
      </p:sp>
      <p:pic>
        <p:nvPicPr>
          <p:cNvPr id="4" name="Picture 3" descr="Created by Vectplus&#10;from the Noun Project" title="clock"/>
          <p:cNvPicPr>
            <a:picLocks noChangeAspect="1"/>
          </p:cNvPicPr>
          <p:nvPr/>
        </p:nvPicPr>
        <p:blipFill>
          <a:blip r:embed="rId3">
            <a:duotone>
              <a:schemeClr val="accent2">
                <a:shade val="45000"/>
                <a:satMod val="135000"/>
              </a:schemeClr>
              <a:prstClr val="white"/>
            </a:duotone>
          </a:blip>
          <a:stretch>
            <a:fillRect/>
          </a:stretch>
        </p:blipFill>
        <p:spPr>
          <a:xfrm>
            <a:off x="908920" y="2016691"/>
            <a:ext cx="3332867" cy="3105008"/>
          </a:xfrm>
          <a:prstGeom prst="rect">
            <a:avLst/>
          </a:prstGeom>
        </p:spPr>
      </p:pic>
      <p:sp>
        <p:nvSpPr>
          <p:cNvPr id="3" name="Content Placeholder 2"/>
          <p:cNvSpPr>
            <a:spLocks noGrp="1"/>
          </p:cNvSpPr>
          <p:nvPr>
            <p:ph idx="1"/>
          </p:nvPr>
        </p:nvSpPr>
        <p:spPr>
          <a:xfrm>
            <a:off x="4659682" y="1559491"/>
            <a:ext cx="6694118" cy="4250760"/>
          </a:xfrm>
        </p:spPr>
        <p:txBody>
          <a:bodyPr>
            <a:normAutofit fontScale="70000" lnSpcReduction="20000"/>
          </a:bodyPr>
          <a:lstStyle/>
          <a:p>
            <a:pPr marL="0" indent="0">
              <a:buNone/>
            </a:pPr>
            <a:r>
              <a:rPr lang="en-US" dirty="0"/>
              <a:t>We are offering 3 free Clock Hours for attending both of today’s webinars.  </a:t>
            </a:r>
          </a:p>
          <a:p>
            <a:endParaRPr lang="en-US" dirty="0"/>
          </a:p>
          <a:p>
            <a:pPr marL="514350" indent="-514350">
              <a:buFont typeface="+mj-lt"/>
              <a:buAutoNum type="arabicPeriod"/>
            </a:pPr>
            <a:r>
              <a:rPr lang="en-US" dirty="0"/>
              <a:t>Register for clock hours.</a:t>
            </a:r>
          </a:p>
          <a:p>
            <a:pPr marL="514350" indent="-514350">
              <a:buFont typeface="+mj-lt"/>
              <a:buAutoNum type="arabicPeriod"/>
            </a:pPr>
            <a:r>
              <a:rPr lang="en-US" dirty="0"/>
              <a:t>Complete the pre-reading assignment.</a:t>
            </a:r>
          </a:p>
          <a:p>
            <a:pPr marL="514350" indent="-514350">
              <a:buFont typeface="+mj-lt"/>
              <a:buAutoNum type="arabicPeriod"/>
            </a:pPr>
            <a:r>
              <a:rPr lang="en-US" dirty="0"/>
              <a:t>Attend both the morning and afternoon live GATE Equity Webinars. </a:t>
            </a:r>
          </a:p>
          <a:p>
            <a:pPr marL="514350" indent="-514350">
              <a:buFont typeface="+mj-lt"/>
              <a:buAutoNum type="arabicPeriod"/>
            </a:pPr>
            <a:r>
              <a:rPr lang="en-US" dirty="0"/>
              <a:t>Complete the PDEnroller Evaluation.</a:t>
            </a:r>
          </a:p>
          <a:p>
            <a:pPr marL="514350" indent="-514350">
              <a:buFont typeface="+mj-lt"/>
              <a:buAutoNum type="arabicPeriod"/>
            </a:pPr>
            <a:r>
              <a:rPr lang="en-US" dirty="0"/>
              <a:t>Clock Hours will be released when attendance is verified, usually within a week. </a:t>
            </a:r>
          </a:p>
          <a:p>
            <a:pPr marL="514350" indent="-514350">
              <a:buFont typeface="+mj-lt"/>
              <a:buAutoNum type="arabicPeriod"/>
            </a:pPr>
            <a:r>
              <a:rPr lang="en-US" dirty="0"/>
              <a:t>Questions? Contact </a:t>
            </a:r>
            <a:r>
              <a:rPr lang="en-US" u="sng" dirty="0">
                <a:hlinkClick r:id="rId4"/>
              </a:rPr>
              <a:t>Ronnie.Larson@k12.wa.us</a:t>
            </a:r>
            <a:endParaRPr lang="en-US" dirty="0"/>
          </a:p>
          <a:p>
            <a:pPr marL="0" indent="0">
              <a:buNone/>
            </a:pPr>
            <a:r>
              <a:rPr lang="en-US" dirty="0"/>
              <a:t> </a:t>
            </a:r>
          </a:p>
          <a:p>
            <a:pPr marL="0" indent="0">
              <a:buNone/>
            </a:pPr>
            <a:r>
              <a:rPr lang="en-US" u="sng" dirty="0">
                <a:hlinkClick r:id="rId5"/>
              </a:rPr>
              <a:t>Clock Hour Instructions and Registration Here!</a:t>
            </a:r>
            <a:r>
              <a:rPr lang="en-US" dirty="0"/>
              <a:t> </a:t>
            </a:r>
          </a:p>
        </p:txBody>
      </p:sp>
      <p:sp>
        <p:nvSpPr>
          <p:cNvPr id="7" name="TextBox 6"/>
          <p:cNvSpPr txBox="1"/>
          <p:nvPr/>
        </p:nvSpPr>
        <p:spPr>
          <a:xfrm>
            <a:off x="10628852" y="6550223"/>
            <a:ext cx="1563148" cy="307777"/>
          </a:xfrm>
          <a:prstGeom prst="rect">
            <a:avLst/>
          </a:prstGeom>
          <a:noFill/>
        </p:spPr>
        <p:txBody>
          <a:bodyPr wrap="square" rtlCol="0">
            <a:spAutoFit/>
          </a:bodyPr>
          <a:lstStyle/>
          <a:p>
            <a:pPr algn="r"/>
            <a:fld id="{96E05FBB-89F4-4632-BA24-0505E72AE67A}" type="datetime1">
              <a:rPr lang="en-US" sz="1400" smtClean="0"/>
              <a:pPr algn="r"/>
              <a:t>3/26/2020</a:t>
            </a:fld>
            <a:r>
              <a:rPr lang="en-US" sz="1400" dirty="0"/>
              <a:t>  |  </a:t>
            </a:r>
            <a:fld id="{F1B50846-C5CC-4F37-A96F-6F914AFF4F68}" type="slidenum">
              <a:rPr lang="en-US" sz="1400" smtClean="0"/>
              <a:pPr algn="r"/>
              <a:t>7</a:t>
            </a:fld>
            <a:endParaRPr lang="en-US" sz="1400" dirty="0"/>
          </a:p>
        </p:txBody>
      </p:sp>
    </p:spTree>
    <p:extLst>
      <p:ext uri="{BB962C8B-B14F-4D97-AF65-F5344CB8AC3E}">
        <p14:creationId xmlns:p14="http://schemas.microsoft.com/office/powerpoint/2010/main" val="250331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25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827406"/>
      </p:ext>
    </p:extLst>
  </p:cSld>
  <p:clrMapOvr>
    <a:masterClrMapping/>
  </p:clrMapOvr>
</p:sld>
</file>

<file path=ppt/theme/theme1.xml><?xml version="1.0" encoding="utf-8"?>
<a:theme xmlns:a="http://schemas.openxmlformats.org/drawingml/2006/main" name="Office Theme">
  <a:themeElements>
    <a:clrScheme name="OSPI New Palette">
      <a:dk1>
        <a:srgbClr val="40403D"/>
      </a:dk1>
      <a:lt1>
        <a:srgbClr val="F7F5EB"/>
      </a:lt1>
      <a:dk2>
        <a:srgbClr val="40403D"/>
      </a:dk2>
      <a:lt2>
        <a:srgbClr val="F7F5EB"/>
      </a:lt2>
      <a:accent1>
        <a:srgbClr val="FBC639"/>
      </a:accent1>
      <a:accent2>
        <a:srgbClr val="0D5761"/>
      </a:accent2>
      <a:accent3>
        <a:srgbClr val="8CB5AB"/>
      </a:accent3>
      <a:accent4>
        <a:srgbClr val="68829E"/>
      </a:accent4>
      <a:accent5>
        <a:srgbClr val="6FB5BF"/>
      </a:accent5>
      <a:accent6>
        <a:srgbClr val="626D71"/>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7269</TotalTime>
  <Words>2555</Words>
  <Application>Microsoft Office PowerPoint</Application>
  <PresentationFormat>Widescreen</PresentationFormat>
  <Paragraphs>392</Paragraphs>
  <Slides>41</Slides>
  <Notes>26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Segoe UI</vt:lpstr>
      <vt:lpstr>Wingdings</vt:lpstr>
      <vt:lpstr>Office Theme</vt:lpstr>
      <vt:lpstr>April GATE Equity Webinar  Collaborating for Student Success:  Alignment of High School and Beyond Planning and IEP’s</vt:lpstr>
      <vt:lpstr>Connect to Audio</vt:lpstr>
      <vt:lpstr>Sound Check </vt:lpstr>
      <vt:lpstr>Tips for Participating </vt:lpstr>
      <vt:lpstr>Webinar Etiquette</vt:lpstr>
      <vt:lpstr>April GATE Equity Webinar  Collaborating for Student Success:  Alignment of High School and Beyond Planning and IEP’s</vt:lpstr>
      <vt:lpstr>Do You Need Clock Hours?  </vt:lpstr>
      <vt:lpstr>PowerPoint Presentation</vt:lpstr>
      <vt:lpstr>PowerPoint Presentation</vt:lpstr>
      <vt:lpstr>Office of System &amp; School Improvement </vt:lpstr>
      <vt:lpstr>OSPI YouTube Channel</vt:lpstr>
      <vt:lpstr>Objectives</vt:lpstr>
      <vt:lpstr>Who Are We?</vt:lpstr>
      <vt:lpstr>Next Month</vt:lpstr>
      <vt:lpstr>MTSS PLC Webinar Series </vt:lpstr>
      <vt:lpstr>Questions &amp; Polling 1</vt:lpstr>
      <vt:lpstr>????</vt:lpstr>
      <vt:lpstr>Statewide Trends from Washington Report Card &amp; the Healthy Youth Survey</vt:lpstr>
      <vt:lpstr>Systems Level Supports </vt:lpstr>
      <vt:lpstr>Big Ideas</vt:lpstr>
      <vt:lpstr>High Leverage Supports Examples </vt:lpstr>
      <vt:lpstr>Implications for Rural Districts</vt:lpstr>
      <vt:lpstr>What Advice Would You Give To Schools Starting This Work?</vt:lpstr>
      <vt:lpstr>Questions &amp; Polling 2</vt:lpstr>
      <vt:lpstr>What does alignment look like in best practice?</vt:lpstr>
      <vt:lpstr>Who Am I? Where Am I From?</vt:lpstr>
      <vt:lpstr>Why did you start looking at High School &amp; Beyond Planning?</vt:lpstr>
      <vt:lpstr>Root Causes: What did you find?</vt:lpstr>
      <vt:lpstr>What did you do as a result?</vt:lpstr>
      <vt:lpstr>What Were Some Themes You Noticed?</vt:lpstr>
      <vt:lpstr>Our Supports Related to HSBP</vt:lpstr>
      <vt:lpstr>Process For Building A System </vt:lpstr>
      <vt:lpstr>What Advice Would You Give To People Starting This Work?</vt:lpstr>
      <vt:lpstr>GATE Evaluation </vt:lpstr>
      <vt:lpstr>Resources</vt:lpstr>
      <vt:lpstr>Resources </vt:lpstr>
      <vt:lpstr>Contact Us….</vt:lpstr>
      <vt:lpstr>Get Personalized Assistance</vt:lpstr>
      <vt:lpstr>PowerPoint Presentation</vt:lpstr>
      <vt:lpstr>Creative Commons</vt:lpstr>
      <vt:lpstr>Discussion Questions for the Chat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King</dc:creator>
  <cp:lastModifiedBy>Bonnie Zimmerman</cp:lastModifiedBy>
  <cp:revision>48</cp:revision>
  <dcterms:created xsi:type="dcterms:W3CDTF">2019-11-24T05:28:55Z</dcterms:created>
  <dcterms:modified xsi:type="dcterms:W3CDTF">2020-03-27T15:13:31Z</dcterms:modified>
</cp:coreProperties>
</file>