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4" r:id="rId5"/>
  </p:sldMasterIdLst>
  <p:notesMasterIdLst>
    <p:notesMasterId r:id="rId50"/>
  </p:notesMasterIdLst>
  <p:handoutMasterIdLst>
    <p:handoutMasterId r:id="rId51"/>
  </p:handoutMasterIdLst>
  <p:sldIdLst>
    <p:sldId id="260" r:id="rId6"/>
    <p:sldId id="365" r:id="rId7"/>
    <p:sldId id="313" r:id="rId8"/>
    <p:sldId id="310" r:id="rId9"/>
    <p:sldId id="311" r:id="rId10"/>
    <p:sldId id="312" r:id="rId11"/>
    <p:sldId id="314" r:id="rId12"/>
    <p:sldId id="317" r:id="rId13"/>
    <p:sldId id="272" r:id="rId14"/>
    <p:sldId id="318" r:id="rId15"/>
    <p:sldId id="319" r:id="rId16"/>
    <p:sldId id="323" r:id="rId17"/>
    <p:sldId id="324" r:id="rId18"/>
    <p:sldId id="326" r:id="rId19"/>
    <p:sldId id="325" r:id="rId20"/>
    <p:sldId id="327" r:id="rId21"/>
    <p:sldId id="328" r:id="rId22"/>
    <p:sldId id="329" r:id="rId23"/>
    <p:sldId id="330" r:id="rId24"/>
    <p:sldId id="332" r:id="rId25"/>
    <p:sldId id="333" r:id="rId26"/>
    <p:sldId id="334" r:id="rId27"/>
    <p:sldId id="335" r:id="rId28"/>
    <p:sldId id="337" r:id="rId29"/>
    <p:sldId id="340" r:id="rId30"/>
    <p:sldId id="341" r:id="rId31"/>
    <p:sldId id="342" r:id="rId32"/>
    <p:sldId id="344" r:id="rId33"/>
    <p:sldId id="343" r:id="rId34"/>
    <p:sldId id="345" r:id="rId35"/>
    <p:sldId id="346" r:id="rId36"/>
    <p:sldId id="347" r:id="rId37"/>
    <p:sldId id="348" r:id="rId38"/>
    <p:sldId id="349" r:id="rId39"/>
    <p:sldId id="351" r:id="rId40"/>
    <p:sldId id="352" r:id="rId41"/>
    <p:sldId id="353" r:id="rId42"/>
    <p:sldId id="350" r:id="rId43"/>
    <p:sldId id="354" r:id="rId44"/>
    <p:sldId id="355" r:id="rId45"/>
    <p:sldId id="360" r:id="rId46"/>
    <p:sldId id="356" r:id="rId47"/>
    <p:sldId id="364" r:id="rId48"/>
    <p:sldId id="31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0403D"/>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CF9FEC-FBD5-4C2F-ABB9-A946D2CD6497}" v="47" dt="2023-10-04T21:45:49.863"/>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70153" autoAdjust="0"/>
  </p:normalViewPr>
  <p:slideViewPr>
    <p:cSldViewPr snapToGrid="0">
      <p:cViewPr varScale="1">
        <p:scale>
          <a:sx n="80" d="100"/>
          <a:sy n="80" d="100"/>
        </p:scale>
        <p:origin x="1812" y="84"/>
      </p:cViewPr>
      <p:guideLst/>
    </p:cSldViewPr>
  </p:slideViewPr>
  <p:outlineViewPr>
    <p:cViewPr>
      <p:scale>
        <a:sx n="33" d="100"/>
        <a:sy n="33" d="100"/>
      </p:scale>
      <p:origin x="0" y="-894"/>
    </p:cViewPr>
  </p:outlin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Boylan" userId="7a2c099b-a43d-4d5b-8b95-c13b04368c9d" providerId="ADAL" clId="{A9CF9FEC-FBD5-4C2F-ABB9-A946D2CD6497}"/>
    <pc:docChg chg="undo redo custSel addSld delSld modSld sldOrd delMainMaster">
      <pc:chgData name="Ross Boylan" userId="7a2c099b-a43d-4d5b-8b95-c13b04368c9d" providerId="ADAL" clId="{A9CF9FEC-FBD5-4C2F-ABB9-A946D2CD6497}" dt="2023-10-12T18:41:41.856" v="19579" actId="20577"/>
      <pc:docMkLst>
        <pc:docMk/>
      </pc:docMkLst>
      <pc:sldChg chg="del">
        <pc:chgData name="Ross Boylan" userId="7a2c099b-a43d-4d5b-8b95-c13b04368c9d" providerId="ADAL" clId="{A9CF9FEC-FBD5-4C2F-ABB9-A946D2CD6497}" dt="2023-09-27T21:26:34.486" v="6" actId="2696"/>
        <pc:sldMkLst>
          <pc:docMk/>
          <pc:sldMk cId="2577427765" sldId="256"/>
        </pc:sldMkLst>
      </pc:sldChg>
      <pc:sldChg chg="del">
        <pc:chgData name="Ross Boylan" userId="7a2c099b-a43d-4d5b-8b95-c13b04368c9d" providerId="ADAL" clId="{A9CF9FEC-FBD5-4C2F-ABB9-A946D2CD6497}" dt="2023-09-27T21:26:34.486" v="6" actId="2696"/>
        <pc:sldMkLst>
          <pc:docMk/>
          <pc:sldMk cId="4082317552" sldId="257"/>
        </pc:sldMkLst>
      </pc:sldChg>
      <pc:sldChg chg="del">
        <pc:chgData name="Ross Boylan" userId="7a2c099b-a43d-4d5b-8b95-c13b04368c9d" providerId="ADAL" clId="{A9CF9FEC-FBD5-4C2F-ABB9-A946D2CD6497}" dt="2023-09-27T21:26:34.486" v="6" actId="2696"/>
        <pc:sldMkLst>
          <pc:docMk/>
          <pc:sldMk cId="1966348097" sldId="258"/>
        </pc:sldMkLst>
      </pc:sldChg>
      <pc:sldChg chg="del">
        <pc:chgData name="Ross Boylan" userId="7a2c099b-a43d-4d5b-8b95-c13b04368c9d" providerId="ADAL" clId="{A9CF9FEC-FBD5-4C2F-ABB9-A946D2CD6497}" dt="2023-09-27T21:26:34.486" v="6" actId="2696"/>
        <pc:sldMkLst>
          <pc:docMk/>
          <pc:sldMk cId="3748734333" sldId="259"/>
        </pc:sldMkLst>
      </pc:sldChg>
      <pc:sldChg chg="modSp mod modNotesTx">
        <pc:chgData name="Ross Boylan" userId="7a2c099b-a43d-4d5b-8b95-c13b04368c9d" providerId="ADAL" clId="{A9CF9FEC-FBD5-4C2F-ABB9-A946D2CD6497}" dt="2023-10-12T18:37:24.838" v="19506" actId="20577"/>
        <pc:sldMkLst>
          <pc:docMk/>
          <pc:sldMk cId="63509900" sldId="260"/>
        </pc:sldMkLst>
        <pc:spChg chg="mod">
          <ac:chgData name="Ross Boylan" userId="7a2c099b-a43d-4d5b-8b95-c13b04368c9d" providerId="ADAL" clId="{A9CF9FEC-FBD5-4C2F-ABB9-A946D2CD6497}" dt="2023-10-02T16:09:50.229" v="6889" actId="20577"/>
          <ac:spMkLst>
            <pc:docMk/>
            <pc:sldMk cId="63509900" sldId="260"/>
            <ac:spMk id="22" creationId="{00000000-0000-0000-0000-000000000000}"/>
          </ac:spMkLst>
        </pc:spChg>
      </pc:sldChg>
      <pc:sldChg chg="del">
        <pc:chgData name="Ross Boylan" userId="7a2c099b-a43d-4d5b-8b95-c13b04368c9d" providerId="ADAL" clId="{A9CF9FEC-FBD5-4C2F-ABB9-A946D2CD6497}" dt="2023-09-27T21:25:57.243" v="1" actId="2696"/>
        <pc:sldMkLst>
          <pc:docMk/>
          <pc:sldMk cId="2135235613" sldId="261"/>
        </pc:sldMkLst>
      </pc:sldChg>
      <pc:sldChg chg="del">
        <pc:chgData name="Ross Boylan" userId="7a2c099b-a43d-4d5b-8b95-c13b04368c9d" providerId="ADAL" clId="{A9CF9FEC-FBD5-4C2F-ABB9-A946D2CD6497}" dt="2023-09-27T21:25:58.897" v="2" actId="2696"/>
        <pc:sldMkLst>
          <pc:docMk/>
          <pc:sldMk cId="1708496262" sldId="262"/>
        </pc:sldMkLst>
      </pc:sldChg>
      <pc:sldChg chg="del">
        <pc:chgData name="Ross Boylan" userId="7a2c099b-a43d-4d5b-8b95-c13b04368c9d" providerId="ADAL" clId="{A9CF9FEC-FBD5-4C2F-ABB9-A946D2CD6497}" dt="2023-09-27T21:26:01.550" v="3" actId="2696"/>
        <pc:sldMkLst>
          <pc:docMk/>
          <pc:sldMk cId="3527094385" sldId="263"/>
        </pc:sldMkLst>
      </pc:sldChg>
      <pc:sldChg chg="del">
        <pc:chgData name="Ross Boylan" userId="7a2c099b-a43d-4d5b-8b95-c13b04368c9d" providerId="ADAL" clId="{A9CF9FEC-FBD5-4C2F-ABB9-A946D2CD6497}" dt="2023-09-27T21:26:04.880" v="4" actId="2696"/>
        <pc:sldMkLst>
          <pc:docMk/>
          <pc:sldMk cId="248081774" sldId="264"/>
        </pc:sldMkLst>
      </pc:sldChg>
      <pc:sldChg chg="del">
        <pc:chgData name="Ross Boylan" userId="7a2c099b-a43d-4d5b-8b95-c13b04368c9d" providerId="ADAL" clId="{A9CF9FEC-FBD5-4C2F-ABB9-A946D2CD6497}" dt="2023-09-27T21:26:10.662" v="5" actId="2696"/>
        <pc:sldMkLst>
          <pc:docMk/>
          <pc:sldMk cId="1553436035" sldId="265"/>
        </pc:sldMkLst>
      </pc:sldChg>
      <pc:sldChg chg="del">
        <pc:chgData name="Ross Boylan" userId="7a2c099b-a43d-4d5b-8b95-c13b04368c9d" providerId="ADAL" clId="{A9CF9FEC-FBD5-4C2F-ABB9-A946D2CD6497}" dt="2023-09-27T21:26:34.486" v="6" actId="2696"/>
        <pc:sldMkLst>
          <pc:docMk/>
          <pc:sldMk cId="1650607384" sldId="266"/>
        </pc:sldMkLst>
      </pc:sldChg>
      <pc:sldChg chg="del">
        <pc:chgData name="Ross Boylan" userId="7a2c099b-a43d-4d5b-8b95-c13b04368c9d" providerId="ADAL" clId="{A9CF9FEC-FBD5-4C2F-ABB9-A946D2CD6497}" dt="2023-09-27T21:26:34.486" v="6" actId="2696"/>
        <pc:sldMkLst>
          <pc:docMk/>
          <pc:sldMk cId="2911115766" sldId="267"/>
        </pc:sldMkLst>
      </pc:sldChg>
      <pc:sldChg chg="del">
        <pc:chgData name="Ross Boylan" userId="7a2c099b-a43d-4d5b-8b95-c13b04368c9d" providerId="ADAL" clId="{A9CF9FEC-FBD5-4C2F-ABB9-A946D2CD6497}" dt="2023-09-27T21:25:54.772" v="0" actId="2696"/>
        <pc:sldMkLst>
          <pc:docMk/>
          <pc:sldMk cId="2031151121" sldId="268"/>
        </pc:sldMkLst>
      </pc:sldChg>
      <pc:sldChg chg="del">
        <pc:chgData name="Ross Boylan" userId="7a2c099b-a43d-4d5b-8b95-c13b04368c9d" providerId="ADAL" clId="{A9CF9FEC-FBD5-4C2F-ABB9-A946D2CD6497}" dt="2023-10-04T18:39:23.637" v="13494" actId="2696"/>
        <pc:sldMkLst>
          <pc:docMk/>
          <pc:sldMk cId="6292905" sldId="269"/>
        </pc:sldMkLst>
      </pc:sldChg>
      <pc:sldChg chg="modSp mod">
        <pc:chgData name="Ross Boylan" userId="7a2c099b-a43d-4d5b-8b95-c13b04368c9d" providerId="ADAL" clId="{A9CF9FEC-FBD5-4C2F-ABB9-A946D2CD6497}" dt="2023-09-27T21:52:34.724" v="1140" actId="20577"/>
        <pc:sldMkLst>
          <pc:docMk/>
          <pc:sldMk cId="573170011" sldId="272"/>
        </pc:sldMkLst>
        <pc:spChg chg="mod">
          <ac:chgData name="Ross Boylan" userId="7a2c099b-a43d-4d5b-8b95-c13b04368c9d" providerId="ADAL" clId="{A9CF9FEC-FBD5-4C2F-ABB9-A946D2CD6497}" dt="2023-09-27T21:52:34.724" v="1140" actId="20577"/>
          <ac:spMkLst>
            <pc:docMk/>
            <pc:sldMk cId="573170011" sldId="272"/>
            <ac:spMk id="4" creationId="{43996982-5882-839D-7AF6-F33130397B85}"/>
          </ac:spMkLst>
        </pc:spChg>
      </pc:sldChg>
      <pc:sldChg chg="del">
        <pc:chgData name="Ross Boylan" userId="7a2c099b-a43d-4d5b-8b95-c13b04368c9d" providerId="ADAL" clId="{A9CF9FEC-FBD5-4C2F-ABB9-A946D2CD6497}" dt="2023-10-04T18:38:19.372" v="13478" actId="2696"/>
        <pc:sldMkLst>
          <pc:docMk/>
          <pc:sldMk cId="615258901" sldId="282"/>
        </pc:sldMkLst>
      </pc:sldChg>
      <pc:sldChg chg="del">
        <pc:chgData name="Ross Boylan" userId="7a2c099b-a43d-4d5b-8b95-c13b04368c9d" providerId="ADAL" clId="{A9CF9FEC-FBD5-4C2F-ABB9-A946D2CD6497}" dt="2023-10-04T18:38:51.414" v="13491" actId="2696"/>
        <pc:sldMkLst>
          <pc:docMk/>
          <pc:sldMk cId="765102711" sldId="283"/>
        </pc:sldMkLst>
      </pc:sldChg>
      <pc:sldChg chg="del">
        <pc:chgData name="Ross Boylan" userId="7a2c099b-a43d-4d5b-8b95-c13b04368c9d" providerId="ADAL" clId="{A9CF9FEC-FBD5-4C2F-ABB9-A946D2CD6497}" dt="2023-10-04T18:38:53.599" v="13492" actId="2696"/>
        <pc:sldMkLst>
          <pc:docMk/>
          <pc:sldMk cId="4096200732" sldId="284"/>
        </pc:sldMkLst>
      </pc:sldChg>
      <pc:sldChg chg="addSp delSp modSp del mod ord">
        <pc:chgData name="Ross Boylan" userId="7a2c099b-a43d-4d5b-8b95-c13b04368c9d" providerId="ADAL" clId="{A9CF9FEC-FBD5-4C2F-ABB9-A946D2CD6497}" dt="2023-10-04T18:38:48.698" v="13490" actId="2696"/>
        <pc:sldMkLst>
          <pc:docMk/>
          <pc:sldMk cId="2802131534" sldId="285"/>
        </pc:sldMkLst>
        <pc:spChg chg="add mod">
          <ac:chgData name="Ross Boylan" userId="7a2c099b-a43d-4d5b-8b95-c13b04368c9d" providerId="ADAL" clId="{A9CF9FEC-FBD5-4C2F-ABB9-A946D2CD6497}" dt="2023-09-28T19:56:52.061" v="2093" actId="1076"/>
          <ac:spMkLst>
            <pc:docMk/>
            <pc:sldMk cId="2802131534" sldId="285"/>
            <ac:spMk id="16" creationId="{79D0166C-8D04-81A5-7BF0-50D892625379}"/>
          </ac:spMkLst>
        </pc:spChg>
        <pc:spChg chg="mod">
          <ac:chgData name="Ross Boylan" userId="7a2c099b-a43d-4d5b-8b95-c13b04368c9d" providerId="ADAL" clId="{A9CF9FEC-FBD5-4C2F-ABB9-A946D2CD6497}" dt="2023-09-28T19:55:17.294" v="2020" actId="20577"/>
          <ac:spMkLst>
            <pc:docMk/>
            <pc:sldMk cId="2802131534" sldId="285"/>
            <ac:spMk id="40" creationId="{F6382FC1-B2D5-7648-3E4B-25F9D081D668}"/>
          </ac:spMkLst>
        </pc:spChg>
        <pc:spChg chg="del mod">
          <ac:chgData name="Ross Boylan" userId="7a2c099b-a43d-4d5b-8b95-c13b04368c9d" providerId="ADAL" clId="{A9CF9FEC-FBD5-4C2F-ABB9-A946D2CD6497}" dt="2023-09-28T19:55:47.376" v="2046"/>
          <ac:spMkLst>
            <pc:docMk/>
            <pc:sldMk cId="2802131534" sldId="285"/>
            <ac:spMk id="48" creationId="{D427BDC5-772E-174B-DD3D-EAB3BB0B7DCD}"/>
          </ac:spMkLst>
        </pc:spChg>
        <pc:grpChg chg="mod">
          <ac:chgData name="Ross Boylan" userId="7a2c099b-a43d-4d5b-8b95-c13b04368c9d" providerId="ADAL" clId="{A9CF9FEC-FBD5-4C2F-ABB9-A946D2CD6497}" dt="2023-09-28T19:55:11.315" v="2017" actId="14100"/>
          <ac:grpSpMkLst>
            <pc:docMk/>
            <pc:sldMk cId="2802131534" sldId="285"/>
            <ac:grpSpMk id="9" creationId="{DD9AE481-B09B-4583-5EB9-5F3EF83F7834}"/>
          </ac:grpSpMkLst>
        </pc:grpChg>
      </pc:sldChg>
      <pc:sldChg chg="del">
        <pc:chgData name="Ross Boylan" userId="7a2c099b-a43d-4d5b-8b95-c13b04368c9d" providerId="ADAL" clId="{A9CF9FEC-FBD5-4C2F-ABB9-A946D2CD6497}" dt="2023-10-04T18:38:55.465" v="13493" actId="2696"/>
        <pc:sldMkLst>
          <pc:docMk/>
          <pc:sldMk cId="2726151996" sldId="286"/>
        </pc:sldMkLst>
      </pc:sldChg>
      <pc:sldChg chg="del">
        <pc:chgData name="Ross Boylan" userId="7a2c099b-a43d-4d5b-8b95-c13b04368c9d" providerId="ADAL" clId="{A9CF9FEC-FBD5-4C2F-ABB9-A946D2CD6497}" dt="2023-10-04T18:39:23.637" v="13494" actId="2696"/>
        <pc:sldMkLst>
          <pc:docMk/>
          <pc:sldMk cId="1019007585" sldId="288"/>
        </pc:sldMkLst>
      </pc:sldChg>
      <pc:sldChg chg="del">
        <pc:chgData name="Ross Boylan" userId="7a2c099b-a43d-4d5b-8b95-c13b04368c9d" providerId="ADAL" clId="{A9CF9FEC-FBD5-4C2F-ABB9-A946D2CD6497}" dt="2023-10-04T18:39:23.637" v="13494" actId="2696"/>
        <pc:sldMkLst>
          <pc:docMk/>
          <pc:sldMk cId="3442867798" sldId="298"/>
        </pc:sldMkLst>
      </pc:sldChg>
      <pc:sldChg chg="del">
        <pc:chgData name="Ross Boylan" userId="7a2c099b-a43d-4d5b-8b95-c13b04368c9d" providerId="ADAL" clId="{A9CF9FEC-FBD5-4C2F-ABB9-A946D2CD6497}" dt="2023-10-04T18:39:23.637" v="13494" actId="2696"/>
        <pc:sldMkLst>
          <pc:docMk/>
          <pc:sldMk cId="1517542244" sldId="299"/>
        </pc:sldMkLst>
      </pc:sldChg>
      <pc:sldChg chg="del">
        <pc:chgData name="Ross Boylan" userId="7a2c099b-a43d-4d5b-8b95-c13b04368c9d" providerId="ADAL" clId="{A9CF9FEC-FBD5-4C2F-ABB9-A946D2CD6497}" dt="2023-09-27T21:26:34.486" v="6" actId="2696"/>
        <pc:sldMkLst>
          <pc:docMk/>
          <pc:sldMk cId="2301526877" sldId="300"/>
        </pc:sldMkLst>
      </pc:sldChg>
      <pc:sldChg chg="del">
        <pc:chgData name="Ross Boylan" userId="7a2c099b-a43d-4d5b-8b95-c13b04368c9d" providerId="ADAL" clId="{A9CF9FEC-FBD5-4C2F-ABB9-A946D2CD6497}" dt="2023-09-27T21:26:34.486" v="6" actId="2696"/>
        <pc:sldMkLst>
          <pc:docMk/>
          <pc:sldMk cId="3693896819" sldId="301"/>
        </pc:sldMkLst>
      </pc:sldChg>
      <pc:sldChg chg="del">
        <pc:chgData name="Ross Boylan" userId="7a2c099b-a43d-4d5b-8b95-c13b04368c9d" providerId="ADAL" clId="{A9CF9FEC-FBD5-4C2F-ABB9-A946D2CD6497}" dt="2023-09-27T21:26:34.486" v="6" actId="2696"/>
        <pc:sldMkLst>
          <pc:docMk/>
          <pc:sldMk cId="2237443448" sldId="302"/>
        </pc:sldMkLst>
      </pc:sldChg>
      <pc:sldChg chg="del">
        <pc:chgData name="Ross Boylan" userId="7a2c099b-a43d-4d5b-8b95-c13b04368c9d" providerId="ADAL" clId="{A9CF9FEC-FBD5-4C2F-ABB9-A946D2CD6497}" dt="2023-09-27T21:26:34.486" v="6" actId="2696"/>
        <pc:sldMkLst>
          <pc:docMk/>
          <pc:sldMk cId="757167279" sldId="303"/>
        </pc:sldMkLst>
      </pc:sldChg>
      <pc:sldChg chg="del">
        <pc:chgData name="Ross Boylan" userId="7a2c099b-a43d-4d5b-8b95-c13b04368c9d" providerId="ADAL" clId="{A9CF9FEC-FBD5-4C2F-ABB9-A946D2CD6497}" dt="2023-09-27T21:26:34.486" v="6" actId="2696"/>
        <pc:sldMkLst>
          <pc:docMk/>
          <pc:sldMk cId="3337545762" sldId="304"/>
        </pc:sldMkLst>
      </pc:sldChg>
      <pc:sldChg chg="del">
        <pc:chgData name="Ross Boylan" userId="7a2c099b-a43d-4d5b-8b95-c13b04368c9d" providerId="ADAL" clId="{A9CF9FEC-FBD5-4C2F-ABB9-A946D2CD6497}" dt="2023-09-27T21:26:34.486" v="6" actId="2696"/>
        <pc:sldMkLst>
          <pc:docMk/>
          <pc:sldMk cId="1938249183" sldId="305"/>
        </pc:sldMkLst>
      </pc:sldChg>
      <pc:sldChg chg="del">
        <pc:chgData name="Ross Boylan" userId="7a2c099b-a43d-4d5b-8b95-c13b04368c9d" providerId="ADAL" clId="{A9CF9FEC-FBD5-4C2F-ABB9-A946D2CD6497}" dt="2023-09-27T21:26:34.486" v="6" actId="2696"/>
        <pc:sldMkLst>
          <pc:docMk/>
          <pc:sldMk cId="2399603170" sldId="306"/>
        </pc:sldMkLst>
      </pc:sldChg>
      <pc:sldChg chg="del">
        <pc:chgData name="Ross Boylan" userId="7a2c099b-a43d-4d5b-8b95-c13b04368c9d" providerId="ADAL" clId="{A9CF9FEC-FBD5-4C2F-ABB9-A946D2CD6497}" dt="2023-09-27T21:26:34.486" v="6" actId="2696"/>
        <pc:sldMkLst>
          <pc:docMk/>
          <pc:sldMk cId="175978422" sldId="307"/>
        </pc:sldMkLst>
      </pc:sldChg>
      <pc:sldChg chg="del">
        <pc:chgData name="Ross Boylan" userId="7a2c099b-a43d-4d5b-8b95-c13b04368c9d" providerId="ADAL" clId="{A9CF9FEC-FBD5-4C2F-ABB9-A946D2CD6497}" dt="2023-09-27T21:26:34.486" v="6" actId="2696"/>
        <pc:sldMkLst>
          <pc:docMk/>
          <pc:sldMk cId="513951734" sldId="308"/>
        </pc:sldMkLst>
      </pc:sldChg>
      <pc:sldChg chg="del">
        <pc:chgData name="Ross Boylan" userId="7a2c099b-a43d-4d5b-8b95-c13b04368c9d" providerId="ADAL" clId="{A9CF9FEC-FBD5-4C2F-ABB9-A946D2CD6497}" dt="2023-10-04T18:39:23.637" v="13494" actId="2696"/>
        <pc:sldMkLst>
          <pc:docMk/>
          <pc:sldMk cId="2454631422" sldId="309"/>
        </pc:sldMkLst>
      </pc:sldChg>
      <pc:sldChg chg="modSp new mod">
        <pc:chgData name="Ross Boylan" userId="7a2c099b-a43d-4d5b-8b95-c13b04368c9d" providerId="ADAL" clId="{A9CF9FEC-FBD5-4C2F-ABB9-A946D2CD6497}" dt="2023-09-27T21:48:48.023" v="1074" actId="120"/>
        <pc:sldMkLst>
          <pc:docMk/>
          <pc:sldMk cId="3705769942" sldId="310"/>
        </pc:sldMkLst>
        <pc:spChg chg="mod">
          <ac:chgData name="Ross Boylan" userId="7a2c099b-a43d-4d5b-8b95-c13b04368c9d" providerId="ADAL" clId="{A9CF9FEC-FBD5-4C2F-ABB9-A946D2CD6497}" dt="2023-09-27T21:48:48.023" v="1074" actId="120"/>
          <ac:spMkLst>
            <pc:docMk/>
            <pc:sldMk cId="3705769942" sldId="310"/>
            <ac:spMk id="5" creationId="{4A8EB986-8BDF-8AFC-0260-639AE59C6CF4}"/>
          </ac:spMkLst>
        </pc:spChg>
      </pc:sldChg>
      <pc:sldChg chg="modSp new mod modNotesTx">
        <pc:chgData name="Ross Boylan" userId="7a2c099b-a43d-4d5b-8b95-c13b04368c9d" providerId="ADAL" clId="{A9CF9FEC-FBD5-4C2F-ABB9-A946D2CD6497}" dt="2023-10-04T20:35:52.077" v="15926" actId="20577"/>
        <pc:sldMkLst>
          <pc:docMk/>
          <pc:sldMk cId="1738836595" sldId="311"/>
        </pc:sldMkLst>
        <pc:spChg chg="mod">
          <ac:chgData name="Ross Boylan" userId="7a2c099b-a43d-4d5b-8b95-c13b04368c9d" providerId="ADAL" clId="{A9CF9FEC-FBD5-4C2F-ABB9-A946D2CD6497}" dt="2023-09-29T20:02:24.705" v="6019" actId="207"/>
          <ac:spMkLst>
            <pc:docMk/>
            <pc:sldMk cId="1738836595" sldId="311"/>
            <ac:spMk id="2" creationId="{5BD463AB-93DE-B53D-DF62-0148E66DF831}"/>
          </ac:spMkLst>
        </pc:spChg>
        <pc:spChg chg="mod">
          <ac:chgData name="Ross Boylan" userId="7a2c099b-a43d-4d5b-8b95-c13b04368c9d" providerId="ADAL" clId="{A9CF9FEC-FBD5-4C2F-ABB9-A946D2CD6497}" dt="2023-09-27T21:41:31.408" v="707" actId="5793"/>
          <ac:spMkLst>
            <pc:docMk/>
            <pc:sldMk cId="1738836595" sldId="311"/>
            <ac:spMk id="3" creationId="{9469F1F2-9957-FD3B-A840-3ADAC4D6CC7A}"/>
          </ac:spMkLst>
        </pc:spChg>
      </pc:sldChg>
      <pc:sldChg chg="modSp add mod">
        <pc:chgData name="Ross Boylan" userId="7a2c099b-a43d-4d5b-8b95-c13b04368c9d" providerId="ADAL" clId="{A9CF9FEC-FBD5-4C2F-ABB9-A946D2CD6497}" dt="2023-09-29T20:02:31.103" v="6020" actId="207"/>
        <pc:sldMkLst>
          <pc:docMk/>
          <pc:sldMk cId="1252138922" sldId="312"/>
        </pc:sldMkLst>
        <pc:spChg chg="mod">
          <ac:chgData name="Ross Boylan" userId="7a2c099b-a43d-4d5b-8b95-c13b04368c9d" providerId="ADAL" clId="{A9CF9FEC-FBD5-4C2F-ABB9-A946D2CD6497}" dt="2023-09-29T20:02:31.103" v="6020" actId="207"/>
          <ac:spMkLst>
            <pc:docMk/>
            <pc:sldMk cId="1252138922" sldId="312"/>
            <ac:spMk id="2" creationId="{5BD463AB-93DE-B53D-DF62-0148E66DF831}"/>
          </ac:spMkLst>
        </pc:spChg>
        <pc:spChg chg="mod">
          <ac:chgData name="Ross Boylan" userId="7a2c099b-a43d-4d5b-8b95-c13b04368c9d" providerId="ADAL" clId="{A9CF9FEC-FBD5-4C2F-ABB9-A946D2CD6497}" dt="2023-09-28T16:45:57.026" v="1538" actId="20577"/>
          <ac:spMkLst>
            <pc:docMk/>
            <pc:sldMk cId="1252138922" sldId="312"/>
            <ac:spMk id="3" creationId="{9469F1F2-9957-FD3B-A840-3ADAC4D6CC7A}"/>
          </ac:spMkLst>
        </pc:spChg>
      </pc:sldChg>
      <pc:sldChg chg="modSp add mod ord modNotesTx">
        <pc:chgData name="Ross Boylan" userId="7a2c099b-a43d-4d5b-8b95-c13b04368c9d" providerId="ADAL" clId="{A9CF9FEC-FBD5-4C2F-ABB9-A946D2CD6497}" dt="2023-10-12T18:37:31.870" v="19507" actId="20577"/>
        <pc:sldMkLst>
          <pc:docMk/>
          <pc:sldMk cId="923626204" sldId="313"/>
        </pc:sldMkLst>
        <pc:spChg chg="mod">
          <ac:chgData name="Ross Boylan" userId="7a2c099b-a43d-4d5b-8b95-c13b04368c9d" providerId="ADAL" clId="{A9CF9FEC-FBD5-4C2F-ABB9-A946D2CD6497}" dt="2023-09-29T20:02:19.249" v="6018" actId="207"/>
          <ac:spMkLst>
            <pc:docMk/>
            <pc:sldMk cId="923626204" sldId="313"/>
            <ac:spMk id="2" creationId="{5BD463AB-93DE-B53D-DF62-0148E66DF831}"/>
          </ac:spMkLst>
        </pc:spChg>
        <pc:spChg chg="mod">
          <ac:chgData name="Ross Boylan" userId="7a2c099b-a43d-4d5b-8b95-c13b04368c9d" providerId="ADAL" clId="{A9CF9FEC-FBD5-4C2F-ABB9-A946D2CD6497}" dt="2023-10-04T20:29:29.133" v="15804" actId="20577"/>
          <ac:spMkLst>
            <pc:docMk/>
            <pc:sldMk cId="923626204" sldId="313"/>
            <ac:spMk id="3" creationId="{9469F1F2-9957-FD3B-A840-3ADAC4D6CC7A}"/>
          </ac:spMkLst>
        </pc:spChg>
      </pc:sldChg>
      <pc:sldChg chg="addSp delSp modSp add mod modNotesTx">
        <pc:chgData name="Ross Boylan" userId="7a2c099b-a43d-4d5b-8b95-c13b04368c9d" providerId="ADAL" clId="{A9CF9FEC-FBD5-4C2F-ABB9-A946D2CD6497}" dt="2023-10-05T22:58:56.057" v="18366" actId="20577"/>
        <pc:sldMkLst>
          <pc:docMk/>
          <pc:sldMk cId="1571307329" sldId="314"/>
        </pc:sldMkLst>
        <pc:spChg chg="mod">
          <ac:chgData name="Ross Boylan" userId="7a2c099b-a43d-4d5b-8b95-c13b04368c9d" providerId="ADAL" clId="{A9CF9FEC-FBD5-4C2F-ABB9-A946D2CD6497}" dt="2023-09-29T20:02:41.217" v="6021" actId="207"/>
          <ac:spMkLst>
            <pc:docMk/>
            <pc:sldMk cId="1571307329" sldId="314"/>
            <ac:spMk id="2" creationId="{5BD463AB-93DE-B53D-DF62-0148E66DF831}"/>
          </ac:spMkLst>
        </pc:spChg>
        <pc:spChg chg="mod">
          <ac:chgData name="Ross Boylan" userId="7a2c099b-a43d-4d5b-8b95-c13b04368c9d" providerId="ADAL" clId="{A9CF9FEC-FBD5-4C2F-ABB9-A946D2CD6497}" dt="2023-10-05T22:58:56.057" v="18366" actId="20577"/>
          <ac:spMkLst>
            <pc:docMk/>
            <pc:sldMk cId="1571307329" sldId="314"/>
            <ac:spMk id="3" creationId="{9469F1F2-9957-FD3B-A840-3ADAC4D6CC7A}"/>
          </ac:spMkLst>
        </pc:spChg>
        <pc:graphicFrameChg chg="add del mod modGraphic">
          <ac:chgData name="Ross Boylan" userId="7a2c099b-a43d-4d5b-8b95-c13b04368c9d" providerId="ADAL" clId="{A9CF9FEC-FBD5-4C2F-ABB9-A946D2CD6497}" dt="2023-09-28T16:55:12.040" v="1541" actId="478"/>
          <ac:graphicFrameMkLst>
            <pc:docMk/>
            <pc:sldMk cId="1571307329" sldId="314"/>
            <ac:graphicFrameMk id="9" creationId="{A873659E-CF40-57E1-692C-3DDC7E339850}"/>
          </ac:graphicFrameMkLst>
        </pc:graphicFrameChg>
      </pc:sldChg>
      <pc:sldChg chg="new del">
        <pc:chgData name="Ross Boylan" userId="7a2c099b-a43d-4d5b-8b95-c13b04368c9d" providerId="ADAL" clId="{A9CF9FEC-FBD5-4C2F-ABB9-A946D2CD6497}" dt="2023-09-27T21:50:25.704" v="1084" actId="2696"/>
        <pc:sldMkLst>
          <pc:docMk/>
          <pc:sldMk cId="177035723" sldId="315"/>
        </pc:sldMkLst>
      </pc:sldChg>
      <pc:sldChg chg="new del">
        <pc:chgData name="Ross Boylan" userId="7a2c099b-a43d-4d5b-8b95-c13b04368c9d" providerId="ADAL" clId="{A9CF9FEC-FBD5-4C2F-ABB9-A946D2CD6497}" dt="2023-09-27T21:49:44.565" v="1078" actId="2696"/>
        <pc:sldMkLst>
          <pc:docMk/>
          <pc:sldMk cId="1722485003" sldId="315"/>
        </pc:sldMkLst>
      </pc:sldChg>
      <pc:sldChg chg="addSp delSp modSp new mod modNotesTx">
        <pc:chgData name="Ross Boylan" userId="7a2c099b-a43d-4d5b-8b95-c13b04368c9d" providerId="ADAL" clId="{A9CF9FEC-FBD5-4C2F-ABB9-A946D2CD6497}" dt="2023-10-12T18:41:41.856" v="19579" actId="20577"/>
        <pc:sldMkLst>
          <pc:docMk/>
          <pc:sldMk cId="2549280884" sldId="315"/>
        </pc:sldMkLst>
        <pc:spChg chg="del">
          <ac:chgData name="Ross Boylan" userId="7a2c099b-a43d-4d5b-8b95-c13b04368c9d" providerId="ADAL" clId="{A9CF9FEC-FBD5-4C2F-ABB9-A946D2CD6497}" dt="2023-10-04T21:44:39.035" v="17174" actId="478"/>
          <ac:spMkLst>
            <pc:docMk/>
            <pc:sldMk cId="2549280884" sldId="315"/>
            <ac:spMk id="4" creationId="{C6528438-122F-0882-8DA2-9E54B697C37C}"/>
          </ac:spMkLst>
        </pc:spChg>
        <pc:spChg chg="mod">
          <ac:chgData name="Ross Boylan" userId="7a2c099b-a43d-4d5b-8b95-c13b04368c9d" providerId="ADAL" clId="{A9CF9FEC-FBD5-4C2F-ABB9-A946D2CD6497}" dt="2023-10-04T21:44:00.133" v="17167" actId="20577"/>
          <ac:spMkLst>
            <pc:docMk/>
            <pc:sldMk cId="2549280884" sldId="315"/>
            <ac:spMk id="5" creationId="{10059D2E-1831-9AB7-B5FE-F0BB789B3FF2}"/>
          </ac:spMkLst>
        </pc:spChg>
        <pc:spChg chg="add del mod">
          <ac:chgData name="Ross Boylan" userId="7a2c099b-a43d-4d5b-8b95-c13b04368c9d" providerId="ADAL" clId="{A9CF9FEC-FBD5-4C2F-ABB9-A946D2CD6497}" dt="2023-10-04T21:47:05.998" v="17207" actId="1076"/>
          <ac:spMkLst>
            <pc:docMk/>
            <pc:sldMk cId="2549280884" sldId="315"/>
            <ac:spMk id="6" creationId="{D9F074E5-58E0-19BF-2B7C-BB579D14F5FF}"/>
          </ac:spMkLst>
        </pc:spChg>
      </pc:sldChg>
      <pc:sldChg chg="new del">
        <pc:chgData name="Ross Boylan" userId="7a2c099b-a43d-4d5b-8b95-c13b04368c9d" providerId="ADAL" clId="{A9CF9FEC-FBD5-4C2F-ABB9-A946D2CD6497}" dt="2023-09-27T21:50:41.498" v="1086" actId="2696"/>
        <pc:sldMkLst>
          <pc:docMk/>
          <pc:sldMk cId="2683095981" sldId="315"/>
        </pc:sldMkLst>
      </pc:sldChg>
      <pc:sldChg chg="new del">
        <pc:chgData name="Ross Boylan" userId="7a2c099b-a43d-4d5b-8b95-c13b04368c9d" providerId="ADAL" clId="{A9CF9FEC-FBD5-4C2F-ABB9-A946D2CD6497}" dt="2023-09-27T21:48:27.237" v="1073" actId="2696"/>
        <pc:sldMkLst>
          <pc:docMk/>
          <pc:sldMk cId="3004717145" sldId="315"/>
        </pc:sldMkLst>
      </pc:sldChg>
      <pc:sldChg chg="new del">
        <pc:chgData name="Ross Boylan" userId="7a2c099b-a43d-4d5b-8b95-c13b04368c9d" providerId="ADAL" clId="{A9CF9FEC-FBD5-4C2F-ABB9-A946D2CD6497}" dt="2023-09-27T21:49:58.465" v="1082" actId="2696"/>
        <pc:sldMkLst>
          <pc:docMk/>
          <pc:sldMk cId="3755507271" sldId="315"/>
        </pc:sldMkLst>
      </pc:sldChg>
      <pc:sldChg chg="new del">
        <pc:chgData name="Ross Boylan" userId="7a2c099b-a43d-4d5b-8b95-c13b04368c9d" providerId="ADAL" clId="{A9CF9FEC-FBD5-4C2F-ABB9-A946D2CD6497}" dt="2023-09-27T21:51:54.706" v="1091" actId="2696"/>
        <pc:sldMkLst>
          <pc:docMk/>
          <pc:sldMk cId="880635052" sldId="316"/>
        </pc:sldMkLst>
      </pc:sldChg>
      <pc:sldChg chg="new del">
        <pc:chgData name="Ross Boylan" userId="7a2c099b-a43d-4d5b-8b95-c13b04368c9d" providerId="ADAL" clId="{A9CF9FEC-FBD5-4C2F-ABB9-A946D2CD6497}" dt="2023-09-27T21:49:46.386" v="1079" actId="2696"/>
        <pc:sldMkLst>
          <pc:docMk/>
          <pc:sldMk cId="1080982268" sldId="316"/>
        </pc:sldMkLst>
      </pc:sldChg>
      <pc:sldChg chg="delSp modSp new del mod">
        <pc:chgData name="Ross Boylan" userId="7a2c099b-a43d-4d5b-8b95-c13b04368c9d" providerId="ADAL" clId="{A9CF9FEC-FBD5-4C2F-ABB9-A946D2CD6497}" dt="2023-09-28T18:40:56.512" v="1542" actId="2696"/>
        <pc:sldMkLst>
          <pc:docMk/>
          <pc:sldMk cId="1108117006" sldId="316"/>
        </pc:sldMkLst>
        <pc:spChg chg="del">
          <ac:chgData name="Ross Boylan" userId="7a2c099b-a43d-4d5b-8b95-c13b04368c9d" providerId="ADAL" clId="{A9CF9FEC-FBD5-4C2F-ABB9-A946D2CD6497}" dt="2023-09-27T21:53:23.150" v="1144" actId="478"/>
          <ac:spMkLst>
            <pc:docMk/>
            <pc:sldMk cId="1108117006" sldId="316"/>
            <ac:spMk id="2" creationId="{D37729CF-6853-DAD4-D43E-9F1086090C29}"/>
          </ac:spMkLst>
        </pc:spChg>
        <pc:spChg chg="mod">
          <ac:chgData name="Ross Boylan" userId="7a2c099b-a43d-4d5b-8b95-c13b04368c9d" providerId="ADAL" clId="{A9CF9FEC-FBD5-4C2F-ABB9-A946D2CD6497}" dt="2023-09-27T21:56:05.512" v="1189" actId="20577"/>
          <ac:spMkLst>
            <pc:docMk/>
            <pc:sldMk cId="1108117006" sldId="316"/>
            <ac:spMk id="3" creationId="{90259BE5-FD46-EF68-21F5-600B89603646}"/>
          </ac:spMkLst>
        </pc:spChg>
      </pc:sldChg>
      <pc:sldChg chg="new del">
        <pc:chgData name="Ross Boylan" userId="7a2c099b-a43d-4d5b-8b95-c13b04368c9d" providerId="ADAL" clId="{A9CF9FEC-FBD5-4C2F-ABB9-A946D2CD6497}" dt="2023-09-27T21:53:12.784" v="1142" actId="680"/>
        <pc:sldMkLst>
          <pc:docMk/>
          <pc:sldMk cId="3294517383" sldId="316"/>
        </pc:sldMkLst>
      </pc:sldChg>
      <pc:sldChg chg="new del">
        <pc:chgData name="Ross Boylan" userId="7a2c099b-a43d-4d5b-8b95-c13b04368c9d" providerId="ADAL" clId="{A9CF9FEC-FBD5-4C2F-ABB9-A946D2CD6497}" dt="2023-09-27T21:49:48.107" v="1080" actId="2696"/>
        <pc:sldMkLst>
          <pc:docMk/>
          <pc:sldMk cId="2289514167" sldId="317"/>
        </pc:sldMkLst>
      </pc:sldChg>
      <pc:sldChg chg="new del">
        <pc:chgData name="Ross Boylan" userId="7a2c099b-a43d-4d5b-8b95-c13b04368c9d" providerId="ADAL" clId="{A9CF9FEC-FBD5-4C2F-ABB9-A946D2CD6497}" dt="2023-09-27T21:51:56.900" v="1092" actId="2696"/>
        <pc:sldMkLst>
          <pc:docMk/>
          <pc:sldMk cId="3401527331" sldId="317"/>
        </pc:sldMkLst>
      </pc:sldChg>
      <pc:sldChg chg="modSp add mod modNotesTx">
        <pc:chgData name="Ross Boylan" userId="7a2c099b-a43d-4d5b-8b95-c13b04368c9d" providerId="ADAL" clId="{A9CF9FEC-FBD5-4C2F-ABB9-A946D2CD6497}" dt="2023-10-11T19:40:36.494" v="19229" actId="20577"/>
        <pc:sldMkLst>
          <pc:docMk/>
          <pc:sldMk cId="4230571011" sldId="317"/>
        </pc:sldMkLst>
        <pc:spChg chg="mod">
          <ac:chgData name="Ross Boylan" userId="7a2c099b-a43d-4d5b-8b95-c13b04368c9d" providerId="ADAL" clId="{A9CF9FEC-FBD5-4C2F-ABB9-A946D2CD6497}" dt="2023-10-04T19:05:13.802" v="14336" actId="20577"/>
          <ac:spMkLst>
            <pc:docMk/>
            <pc:sldMk cId="4230571011" sldId="317"/>
            <ac:spMk id="2" creationId="{5BD463AB-93DE-B53D-DF62-0148E66DF831}"/>
          </ac:spMkLst>
        </pc:spChg>
        <pc:spChg chg="mod">
          <ac:chgData name="Ross Boylan" userId="7a2c099b-a43d-4d5b-8b95-c13b04368c9d" providerId="ADAL" clId="{A9CF9FEC-FBD5-4C2F-ABB9-A946D2CD6497}" dt="2023-10-04T19:14:50.812" v="14998" actId="20577"/>
          <ac:spMkLst>
            <pc:docMk/>
            <pc:sldMk cId="4230571011" sldId="317"/>
            <ac:spMk id="3" creationId="{9469F1F2-9957-FD3B-A840-3ADAC4D6CC7A}"/>
          </ac:spMkLst>
        </pc:spChg>
      </pc:sldChg>
      <pc:sldChg chg="modSp add mod ord modNotesTx">
        <pc:chgData name="Ross Boylan" userId="7a2c099b-a43d-4d5b-8b95-c13b04368c9d" providerId="ADAL" clId="{A9CF9FEC-FBD5-4C2F-ABB9-A946D2CD6497}" dt="2023-10-12T18:38:00.842" v="19508" actId="20577"/>
        <pc:sldMkLst>
          <pc:docMk/>
          <pc:sldMk cId="2541225433" sldId="318"/>
        </pc:sldMkLst>
        <pc:spChg chg="mod">
          <ac:chgData name="Ross Boylan" userId="7a2c099b-a43d-4d5b-8b95-c13b04368c9d" providerId="ADAL" clId="{A9CF9FEC-FBD5-4C2F-ABB9-A946D2CD6497}" dt="2023-09-29T20:03:03.592" v="6023" actId="207"/>
          <ac:spMkLst>
            <pc:docMk/>
            <pc:sldMk cId="2541225433" sldId="318"/>
            <ac:spMk id="2" creationId="{5BD463AB-93DE-B53D-DF62-0148E66DF831}"/>
          </ac:spMkLst>
        </pc:spChg>
        <pc:spChg chg="mod">
          <ac:chgData name="Ross Boylan" userId="7a2c099b-a43d-4d5b-8b95-c13b04368c9d" providerId="ADAL" clId="{A9CF9FEC-FBD5-4C2F-ABB9-A946D2CD6497}" dt="2023-09-28T19:57:17.924" v="2096" actId="5793"/>
          <ac:spMkLst>
            <pc:docMk/>
            <pc:sldMk cId="2541225433" sldId="318"/>
            <ac:spMk id="3" creationId="{9469F1F2-9957-FD3B-A840-3ADAC4D6CC7A}"/>
          </ac:spMkLst>
        </pc:spChg>
      </pc:sldChg>
      <pc:sldChg chg="new del">
        <pc:chgData name="Ross Boylan" userId="7a2c099b-a43d-4d5b-8b95-c13b04368c9d" providerId="ADAL" clId="{A9CF9FEC-FBD5-4C2F-ABB9-A946D2CD6497}" dt="2023-09-27T21:52:02.606" v="1093" actId="2696"/>
        <pc:sldMkLst>
          <pc:docMk/>
          <pc:sldMk cId="4262267707" sldId="318"/>
        </pc:sldMkLst>
      </pc:sldChg>
      <pc:sldChg chg="modSp add mod modNotesTx">
        <pc:chgData name="Ross Boylan" userId="7a2c099b-a43d-4d5b-8b95-c13b04368c9d" providerId="ADAL" clId="{A9CF9FEC-FBD5-4C2F-ABB9-A946D2CD6497}" dt="2023-10-04T19:23:09.529" v="15654" actId="20577"/>
        <pc:sldMkLst>
          <pc:docMk/>
          <pc:sldMk cId="1028726921" sldId="319"/>
        </pc:sldMkLst>
        <pc:spChg chg="mod">
          <ac:chgData name="Ross Boylan" userId="7a2c099b-a43d-4d5b-8b95-c13b04368c9d" providerId="ADAL" clId="{A9CF9FEC-FBD5-4C2F-ABB9-A946D2CD6497}" dt="2023-09-29T20:03:08.662" v="6024" actId="207"/>
          <ac:spMkLst>
            <pc:docMk/>
            <pc:sldMk cId="1028726921" sldId="319"/>
            <ac:spMk id="2" creationId="{5BD463AB-93DE-B53D-DF62-0148E66DF831}"/>
          </ac:spMkLst>
        </pc:spChg>
        <pc:spChg chg="mod">
          <ac:chgData name="Ross Boylan" userId="7a2c099b-a43d-4d5b-8b95-c13b04368c9d" providerId="ADAL" clId="{A9CF9FEC-FBD5-4C2F-ABB9-A946D2CD6497}" dt="2023-10-04T19:21:48.140" v="15562" actId="27636"/>
          <ac:spMkLst>
            <pc:docMk/>
            <pc:sldMk cId="1028726921" sldId="319"/>
            <ac:spMk id="3" creationId="{9469F1F2-9957-FD3B-A840-3ADAC4D6CC7A}"/>
          </ac:spMkLst>
        </pc:spChg>
      </pc:sldChg>
      <pc:sldChg chg="modSp add del mod ord">
        <pc:chgData name="Ross Boylan" userId="7a2c099b-a43d-4d5b-8b95-c13b04368c9d" providerId="ADAL" clId="{A9CF9FEC-FBD5-4C2F-ABB9-A946D2CD6497}" dt="2023-09-28T22:42:21.007" v="5749" actId="2696"/>
        <pc:sldMkLst>
          <pc:docMk/>
          <pc:sldMk cId="3430293021" sldId="320"/>
        </pc:sldMkLst>
        <pc:spChg chg="mod">
          <ac:chgData name="Ross Boylan" userId="7a2c099b-a43d-4d5b-8b95-c13b04368c9d" providerId="ADAL" clId="{A9CF9FEC-FBD5-4C2F-ABB9-A946D2CD6497}" dt="2023-09-28T20:46:53.765" v="3130" actId="207"/>
          <ac:spMkLst>
            <pc:docMk/>
            <pc:sldMk cId="3430293021" sldId="320"/>
            <ac:spMk id="2" creationId="{5BD463AB-93DE-B53D-DF62-0148E66DF831}"/>
          </ac:spMkLst>
        </pc:spChg>
        <pc:spChg chg="mod">
          <ac:chgData name="Ross Boylan" userId="7a2c099b-a43d-4d5b-8b95-c13b04368c9d" providerId="ADAL" clId="{A9CF9FEC-FBD5-4C2F-ABB9-A946D2CD6497}" dt="2023-09-28T20:46:46.521" v="3123" actId="20577"/>
          <ac:spMkLst>
            <pc:docMk/>
            <pc:sldMk cId="3430293021" sldId="320"/>
            <ac:spMk id="3" creationId="{9469F1F2-9957-FD3B-A840-3ADAC4D6CC7A}"/>
          </ac:spMkLst>
        </pc:spChg>
      </pc:sldChg>
      <pc:sldChg chg="addSp delSp modSp add del mod">
        <pc:chgData name="Ross Boylan" userId="7a2c099b-a43d-4d5b-8b95-c13b04368c9d" providerId="ADAL" clId="{A9CF9FEC-FBD5-4C2F-ABB9-A946D2CD6497}" dt="2023-10-04T19:23:46.094" v="15655" actId="2696"/>
        <pc:sldMkLst>
          <pc:docMk/>
          <pc:sldMk cId="2655552147" sldId="321"/>
        </pc:sldMkLst>
        <pc:spChg chg="mod">
          <ac:chgData name="Ross Boylan" userId="7a2c099b-a43d-4d5b-8b95-c13b04368c9d" providerId="ADAL" clId="{A9CF9FEC-FBD5-4C2F-ABB9-A946D2CD6497}" dt="2023-09-29T20:03:13.096" v="6025" actId="207"/>
          <ac:spMkLst>
            <pc:docMk/>
            <pc:sldMk cId="2655552147" sldId="321"/>
            <ac:spMk id="2" creationId="{5BD463AB-93DE-B53D-DF62-0148E66DF831}"/>
          </ac:spMkLst>
        </pc:spChg>
        <pc:spChg chg="del">
          <ac:chgData name="Ross Boylan" userId="7a2c099b-a43d-4d5b-8b95-c13b04368c9d" providerId="ADAL" clId="{A9CF9FEC-FBD5-4C2F-ABB9-A946D2CD6497}" dt="2023-09-28T20:19:14.245" v="2674" actId="21"/>
          <ac:spMkLst>
            <pc:docMk/>
            <pc:sldMk cId="2655552147" sldId="321"/>
            <ac:spMk id="3" creationId="{9469F1F2-9957-FD3B-A840-3ADAC4D6CC7A}"/>
          </ac:spMkLst>
        </pc:spChg>
        <pc:spChg chg="add del mod">
          <ac:chgData name="Ross Boylan" userId="7a2c099b-a43d-4d5b-8b95-c13b04368c9d" providerId="ADAL" clId="{A9CF9FEC-FBD5-4C2F-ABB9-A946D2CD6497}" dt="2023-09-28T20:19:17.498" v="2675" actId="21"/>
          <ac:spMkLst>
            <pc:docMk/>
            <pc:sldMk cId="2655552147" sldId="321"/>
            <ac:spMk id="9" creationId="{116F770B-C8DD-FD7D-DEAB-A12F15B76E8C}"/>
          </ac:spMkLst>
        </pc:spChg>
        <pc:graphicFrameChg chg="add mod modGraphic">
          <ac:chgData name="Ross Boylan" userId="7a2c099b-a43d-4d5b-8b95-c13b04368c9d" providerId="ADAL" clId="{A9CF9FEC-FBD5-4C2F-ABB9-A946D2CD6497}" dt="2023-09-28T20:29:26.298" v="2813" actId="113"/>
          <ac:graphicFrameMkLst>
            <pc:docMk/>
            <pc:sldMk cId="2655552147" sldId="321"/>
            <ac:graphicFrameMk id="7" creationId="{DC685CD6-1A9A-3D11-E13E-1AA1973984D3}"/>
          </ac:graphicFrameMkLst>
        </pc:graphicFrameChg>
      </pc:sldChg>
      <pc:sldChg chg="addSp delSp modSp add del mod">
        <pc:chgData name="Ross Boylan" userId="7a2c099b-a43d-4d5b-8b95-c13b04368c9d" providerId="ADAL" clId="{A9CF9FEC-FBD5-4C2F-ABB9-A946D2CD6497}" dt="2023-09-28T20:29:44.705" v="2821" actId="2696"/>
        <pc:sldMkLst>
          <pc:docMk/>
          <pc:sldMk cId="1820137390" sldId="322"/>
        </pc:sldMkLst>
        <pc:graphicFrameChg chg="add modGraphic">
          <ac:chgData name="Ross Boylan" userId="7a2c099b-a43d-4d5b-8b95-c13b04368c9d" providerId="ADAL" clId="{A9CF9FEC-FBD5-4C2F-ABB9-A946D2CD6497}" dt="2023-09-28T20:25:05.378" v="2756" actId="20577"/>
          <ac:graphicFrameMkLst>
            <pc:docMk/>
            <pc:sldMk cId="1820137390" sldId="322"/>
            <ac:graphicFrameMk id="3" creationId="{08816939-059C-15AA-6823-67C5BFE63726}"/>
          </ac:graphicFrameMkLst>
        </pc:graphicFrameChg>
        <pc:graphicFrameChg chg="del">
          <ac:chgData name="Ross Boylan" userId="7a2c099b-a43d-4d5b-8b95-c13b04368c9d" providerId="ADAL" clId="{A9CF9FEC-FBD5-4C2F-ABB9-A946D2CD6497}" dt="2023-09-28T20:24:55.097" v="2746" actId="478"/>
          <ac:graphicFrameMkLst>
            <pc:docMk/>
            <pc:sldMk cId="1820137390" sldId="322"/>
            <ac:graphicFrameMk id="7" creationId="{DC685CD6-1A9A-3D11-E13E-1AA1973984D3}"/>
          </ac:graphicFrameMkLst>
        </pc:graphicFrameChg>
      </pc:sldChg>
      <pc:sldChg chg="modSp add del mod">
        <pc:chgData name="Ross Boylan" userId="7a2c099b-a43d-4d5b-8b95-c13b04368c9d" providerId="ADAL" clId="{A9CF9FEC-FBD5-4C2F-ABB9-A946D2CD6497}" dt="2023-09-28T22:42:26.972" v="5750" actId="2696"/>
        <pc:sldMkLst>
          <pc:docMk/>
          <pc:sldMk cId="3257930481" sldId="322"/>
        </pc:sldMkLst>
        <pc:spChg chg="mod">
          <ac:chgData name="Ross Boylan" userId="7a2c099b-a43d-4d5b-8b95-c13b04368c9d" providerId="ADAL" clId="{A9CF9FEC-FBD5-4C2F-ABB9-A946D2CD6497}" dt="2023-09-28T20:47:03.917" v="3137" actId="207"/>
          <ac:spMkLst>
            <pc:docMk/>
            <pc:sldMk cId="3257930481" sldId="322"/>
            <ac:spMk id="2" creationId="{5BD463AB-93DE-B53D-DF62-0148E66DF831}"/>
          </ac:spMkLst>
        </pc:spChg>
      </pc:sldChg>
      <pc:sldChg chg="modSp add mod ord modNotesTx">
        <pc:chgData name="Ross Boylan" userId="7a2c099b-a43d-4d5b-8b95-c13b04368c9d" providerId="ADAL" clId="{A9CF9FEC-FBD5-4C2F-ABB9-A946D2CD6497}" dt="2023-09-29T20:03:17.962" v="6026" actId="207"/>
        <pc:sldMkLst>
          <pc:docMk/>
          <pc:sldMk cId="2759288984" sldId="323"/>
        </pc:sldMkLst>
        <pc:spChg chg="mod">
          <ac:chgData name="Ross Boylan" userId="7a2c099b-a43d-4d5b-8b95-c13b04368c9d" providerId="ADAL" clId="{A9CF9FEC-FBD5-4C2F-ABB9-A946D2CD6497}" dt="2023-09-29T20:03:17.962" v="6026" actId="207"/>
          <ac:spMkLst>
            <pc:docMk/>
            <pc:sldMk cId="2759288984" sldId="323"/>
            <ac:spMk id="2" creationId="{5BD463AB-93DE-B53D-DF62-0148E66DF831}"/>
          </ac:spMkLst>
        </pc:spChg>
        <pc:spChg chg="mod">
          <ac:chgData name="Ross Boylan" userId="7a2c099b-a43d-4d5b-8b95-c13b04368c9d" providerId="ADAL" clId="{A9CF9FEC-FBD5-4C2F-ABB9-A946D2CD6497}" dt="2023-09-28T21:14:11.510" v="4273" actId="20577"/>
          <ac:spMkLst>
            <pc:docMk/>
            <pc:sldMk cId="2759288984" sldId="323"/>
            <ac:spMk id="3" creationId="{9469F1F2-9957-FD3B-A840-3ADAC4D6CC7A}"/>
          </ac:spMkLst>
        </pc:spChg>
      </pc:sldChg>
      <pc:sldChg chg="modSp add mod modNotesTx">
        <pc:chgData name="Ross Boylan" userId="7a2c099b-a43d-4d5b-8b95-c13b04368c9d" providerId="ADAL" clId="{A9CF9FEC-FBD5-4C2F-ABB9-A946D2CD6497}" dt="2023-10-12T18:38:09.866" v="19509" actId="20577"/>
        <pc:sldMkLst>
          <pc:docMk/>
          <pc:sldMk cId="3771243402" sldId="324"/>
        </pc:sldMkLst>
        <pc:spChg chg="mod">
          <ac:chgData name="Ross Boylan" userId="7a2c099b-a43d-4d5b-8b95-c13b04368c9d" providerId="ADAL" clId="{A9CF9FEC-FBD5-4C2F-ABB9-A946D2CD6497}" dt="2023-09-29T20:03:21.916" v="6027" actId="207"/>
          <ac:spMkLst>
            <pc:docMk/>
            <pc:sldMk cId="3771243402" sldId="324"/>
            <ac:spMk id="2" creationId="{5BD463AB-93DE-B53D-DF62-0148E66DF831}"/>
          </ac:spMkLst>
        </pc:spChg>
        <pc:spChg chg="mod">
          <ac:chgData name="Ross Boylan" userId="7a2c099b-a43d-4d5b-8b95-c13b04368c9d" providerId="ADAL" clId="{A9CF9FEC-FBD5-4C2F-ABB9-A946D2CD6497}" dt="2023-09-28T21:14:07.350" v="4271" actId="20577"/>
          <ac:spMkLst>
            <pc:docMk/>
            <pc:sldMk cId="3771243402" sldId="324"/>
            <ac:spMk id="3" creationId="{9469F1F2-9957-FD3B-A840-3ADAC4D6CC7A}"/>
          </ac:spMkLst>
        </pc:spChg>
      </pc:sldChg>
      <pc:sldChg chg="modSp add mod modNotesTx">
        <pc:chgData name="Ross Boylan" userId="7a2c099b-a43d-4d5b-8b95-c13b04368c9d" providerId="ADAL" clId="{A9CF9FEC-FBD5-4C2F-ABB9-A946D2CD6497}" dt="2023-10-12T18:38:14.476" v="19510" actId="20577"/>
        <pc:sldMkLst>
          <pc:docMk/>
          <pc:sldMk cId="3004805275" sldId="325"/>
        </pc:sldMkLst>
        <pc:spChg chg="mod">
          <ac:chgData name="Ross Boylan" userId="7a2c099b-a43d-4d5b-8b95-c13b04368c9d" providerId="ADAL" clId="{A9CF9FEC-FBD5-4C2F-ABB9-A946D2CD6497}" dt="2023-09-29T20:03:31.989" v="6029" actId="207"/>
          <ac:spMkLst>
            <pc:docMk/>
            <pc:sldMk cId="3004805275" sldId="325"/>
            <ac:spMk id="2" creationId="{5BD463AB-93DE-B53D-DF62-0148E66DF831}"/>
          </ac:spMkLst>
        </pc:spChg>
        <pc:spChg chg="mod">
          <ac:chgData name="Ross Boylan" userId="7a2c099b-a43d-4d5b-8b95-c13b04368c9d" providerId="ADAL" clId="{A9CF9FEC-FBD5-4C2F-ABB9-A946D2CD6497}" dt="2023-09-28T21:18:23.791" v="4577" actId="20577"/>
          <ac:spMkLst>
            <pc:docMk/>
            <pc:sldMk cId="3004805275" sldId="325"/>
            <ac:spMk id="3" creationId="{9469F1F2-9957-FD3B-A840-3ADAC4D6CC7A}"/>
          </ac:spMkLst>
        </pc:spChg>
      </pc:sldChg>
      <pc:sldChg chg="modSp add mod ord modNotesTx">
        <pc:chgData name="Ross Boylan" userId="7a2c099b-a43d-4d5b-8b95-c13b04368c9d" providerId="ADAL" clId="{A9CF9FEC-FBD5-4C2F-ABB9-A946D2CD6497}" dt="2023-09-29T20:03:27.286" v="6028" actId="207"/>
        <pc:sldMkLst>
          <pc:docMk/>
          <pc:sldMk cId="2513278486" sldId="326"/>
        </pc:sldMkLst>
        <pc:spChg chg="mod">
          <ac:chgData name="Ross Boylan" userId="7a2c099b-a43d-4d5b-8b95-c13b04368c9d" providerId="ADAL" clId="{A9CF9FEC-FBD5-4C2F-ABB9-A946D2CD6497}" dt="2023-09-29T20:03:27.286" v="6028" actId="207"/>
          <ac:spMkLst>
            <pc:docMk/>
            <pc:sldMk cId="2513278486" sldId="326"/>
            <ac:spMk id="2" creationId="{5BD463AB-93DE-B53D-DF62-0148E66DF831}"/>
          </ac:spMkLst>
        </pc:spChg>
        <pc:spChg chg="mod">
          <ac:chgData name="Ross Boylan" userId="7a2c099b-a43d-4d5b-8b95-c13b04368c9d" providerId="ADAL" clId="{A9CF9FEC-FBD5-4C2F-ABB9-A946D2CD6497}" dt="2023-09-28T21:15:35.695" v="4416" actId="20577"/>
          <ac:spMkLst>
            <pc:docMk/>
            <pc:sldMk cId="2513278486" sldId="326"/>
            <ac:spMk id="3" creationId="{9469F1F2-9957-FD3B-A840-3ADAC4D6CC7A}"/>
          </ac:spMkLst>
        </pc:spChg>
      </pc:sldChg>
      <pc:sldChg chg="modSp add mod modNotesTx">
        <pc:chgData name="Ross Boylan" userId="7a2c099b-a43d-4d5b-8b95-c13b04368c9d" providerId="ADAL" clId="{A9CF9FEC-FBD5-4C2F-ABB9-A946D2CD6497}" dt="2023-09-29T20:03:41.332" v="6030" actId="207"/>
        <pc:sldMkLst>
          <pc:docMk/>
          <pc:sldMk cId="3418762196" sldId="327"/>
        </pc:sldMkLst>
        <pc:spChg chg="mod">
          <ac:chgData name="Ross Boylan" userId="7a2c099b-a43d-4d5b-8b95-c13b04368c9d" providerId="ADAL" clId="{A9CF9FEC-FBD5-4C2F-ABB9-A946D2CD6497}" dt="2023-09-29T20:03:41.332" v="6030" actId="207"/>
          <ac:spMkLst>
            <pc:docMk/>
            <pc:sldMk cId="3418762196" sldId="327"/>
            <ac:spMk id="2" creationId="{5BD463AB-93DE-B53D-DF62-0148E66DF831}"/>
          </ac:spMkLst>
        </pc:spChg>
        <pc:spChg chg="mod">
          <ac:chgData name="Ross Boylan" userId="7a2c099b-a43d-4d5b-8b95-c13b04368c9d" providerId="ADAL" clId="{A9CF9FEC-FBD5-4C2F-ABB9-A946D2CD6497}" dt="2023-09-28T21:55:39.150" v="5170" actId="20577"/>
          <ac:spMkLst>
            <pc:docMk/>
            <pc:sldMk cId="3418762196" sldId="327"/>
            <ac:spMk id="3" creationId="{9469F1F2-9957-FD3B-A840-3ADAC4D6CC7A}"/>
          </ac:spMkLst>
        </pc:spChg>
      </pc:sldChg>
      <pc:sldChg chg="modSp add mod modNotesTx">
        <pc:chgData name="Ross Boylan" userId="7a2c099b-a43d-4d5b-8b95-c13b04368c9d" providerId="ADAL" clId="{A9CF9FEC-FBD5-4C2F-ABB9-A946D2CD6497}" dt="2023-09-29T20:03:46.207" v="6031" actId="207"/>
        <pc:sldMkLst>
          <pc:docMk/>
          <pc:sldMk cId="1130642834" sldId="328"/>
        </pc:sldMkLst>
        <pc:spChg chg="mod">
          <ac:chgData name="Ross Boylan" userId="7a2c099b-a43d-4d5b-8b95-c13b04368c9d" providerId="ADAL" clId="{A9CF9FEC-FBD5-4C2F-ABB9-A946D2CD6497}" dt="2023-09-29T20:03:46.207" v="6031" actId="207"/>
          <ac:spMkLst>
            <pc:docMk/>
            <pc:sldMk cId="1130642834" sldId="328"/>
            <ac:spMk id="2" creationId="{5BD463AB-93DE-B53D-DF62-0148E66DF831}"/>
          </ac:spMkLst>
        </pc:spChg>
        <pc:spChg chg="mod">
          <ac:chgData name="Ross Boylan" userId="7a2c099b-a43d-4d5b-8b95-c13b04368c9d" providerId="ADAL" clId="{A9CF9FEC-FBD5-4C2F-ABB9-A946D2CD6497}" dt="2023-09-28T22:03:39.820" v="5360" actId="20577"/>
          <ac:spMkLst>
            <pc:docMk/>
            <pc:sldMk cId="1130642834" sldId="328"/>
            <ac:spMk id="3" creationId="{9469F1F2-9957-FD3B-A840-3ADAC4D6CC7A}"/>
          </ac:spMkLst>
        </pc:spChg>
      </pc:sldChg>
      <pc:sldChg chg="addSp delSp modSp add mod modNotesTx">
        <pc:chgData name="Ross Boylan" userId="7a2c099b-a43d-4d5b-8b95-c13b04368c9d" providerId="ADAL" clId="{A9CF9FEC-FBD5-4C2F-ABB9-A946D2CD6497}" dt="2023-10-12T18:38:26.984" v="19511" actId="20577"/>
        <pc:sldMkLst>
          <pc:docMk/>
          <pc:sldMk cId="3061125463" sldId="329"/>
        </pc:sldMkLst>
        <pc:spChg chg="mod">
          <ac:chgData name="Ross Boylan" userId="7a2c099b-a43d-4d5b-8b95-c13b04368c9d" providerId="ADAL" clId="{A9CF9FEC-FBD5-4C2F-ABB9-A946D2CD6497}" dt="2023-09-29T20:03:51.136" v="6032" actId="207"/>
          <ac:spMkLst>
            <pc:docMk/>
            <pc:sldMk cId="3061125463" sldId="329"/>
            <ac:spMk id="2" creationId="{5BD463AB-93DE-B53D-DF62-0148E66DF831}"/>
          </ac:spMkLst>
        </pc:spChg>
        <pc:spChg chg="del">
          <ac:chgData name="Ross Boylan" userId="7a2c099b-a43d-4d5b-8b95-c13b04368c9d" providerId="ADAL" clId="{A9CF9FEC-FBD5-4C2F-ABB9-A946D2CD6497}" dt="2023-09-28T22:05:48.696" v="5372" actId="478"/>
          <ac:spMkLst>
            <pc:docMk/>
            <pc:sldMk cId="3061125463" sldId="329"/>
            <ac:spMk id="3" creationId="{9469F1F2-9957-FD3B-A840-3ADAC4D6CC7A}"/>
          </ac:spMkLst>
        </pc:spChg>
        <pc:spChg chg="add del mod">
          <ac:chgData name="Ross Boylan" userId="7a2c099b-a43d-4d5b-8b95-c13b04368c9d" providerId="ADAL" clId="{A9CF9FEC-FBD5-4C2F-ABB9-A946D2CD6497}" dt="2023-09-28T22:05:51.285" v="5373" actId="478"/>
          <ac:spMkLst>
            <pc:docMk/>
            <pc:sldMk cId="3061125463" sldId="329"/>
            <ac:spMk id="9" creationId="{AD0213AB-8C0F-80BE-6857-9EB5C9C9BC5A}"/>
          </ac:spMkLst>
        </pc:spChg>
        <pc:picChg chg="add del mod">
          <ac:chgData name="Ross Boylan" userId="7a2c099b-a43d-4d5b-8b95-c13b04368c9d" providerId="ADAL" clId="{A9CF9FEC-FBD5-4C2F-ABB9-A946D2CD6497}" dt="2023-09-28T22:11:30.584" v="5386" actId="478"/>
          <ac:picMkLst>
            <pc:docMk/>
            <pc:sldMk cId="3061125463" sldId="329"/>
            <ac:picMk id="7" creationId="{D95238B9-F8D0-39CD-54AD-546DC75CFFB2}"/>
          </ac:picMkLst>
        </pc:picChg>
        <pc:picChg chg="add mod">
          <ac:chgData name="Ross Boylan" userId="7a2c099b-a43d-4d5b-8b95-c13b04368c9d" providerId="ADAL" clId="{A9CF9FEC-FBD5-4C2F-ABB9-A946D2CD6497}" dt="2023-09-28T22:11:58.166" v="5393" actId="1076"/>
          <ac:picMkLst>
            <pc:docMk/>
            <pc:sldMk cId="3061125463" sldId="329"/>
            <ac:picMk id="10" creationId="{B4D65B49-EC0A-42FD-6127-ED75EB0D6B7E}"/>
          </ac:picMkLst>
        </pc:picChg>
      </pc:sldChg>
      <pc:sldChg chg="modSp add mod modNotesTx">
        <pc:chgData name="Ross Boylan" userId="7a2c099b-a43d-4d5b-8b95-c13b04368c9d" providerId="ADAL" clId="{A9CF9FEC-FBD5-4C2F-ABB9-A946D2CD6497}" dt="2023-10-04T20:47:36.639" v="16297" actId="20577"/>
        <pc:sldMkLst>
          <pc:docMk/>
          <pc:sldMk cId="3053963834" sldId="330"/>
        </pc:sldMkLst>
        <pc:spChg chg="mod">
          <ac:chgData name="Ross Boylan" userId="7a2c099b-a43d-4d5b-8b95-c13b04368c9d" providerId="ADAL" clId="{A9CF9FEC-FBD5-4C2F-ABB9-A946D2CD6497}" dt="2023-09-29T20:03:55.950" v="6033" actId="207"/>
          <ac:spMkLst>
            <pc:docMk/>
            <pc:sldMk cId="3053963834" sldId="330"/>
            <ac:spMk id="2" creationId="{5BD463AB-93DE-B53D-DF62-0148E66DF831}"/>
          </ac:spMkLst>
        </pc:spChg>
        <pc:picChg chg="mod">
          <ac:chgData name="Ross Boylan" userId="7a2c099b-a43d-4d5b-8b95-c13b04368c9d" providerId="ADAL" clId="{A9CF9FEC-FBD5-4C2F-ABB9-A946D2CD6497}" dt="2023-09-28T22:14:26.910" v="5437" actId="14826"/>
          <ac:picMkLst>
            <pc:docMk/>
            <pc:sldMk cId="3053963834" sldId="330"/>
            <ac:picMk id="10" creationId="{B4D65B49-EC0A-42FD-6127-ED75EB0D6B7E}"/>
          </ac:picMkLst>
        </pc:picChg>
      </pc:sldChg>
      <pc:sldChg chg="addSp delSp modSp add del mod ord modNotesTx">
        <pc:chgData name="Ross Boylan" userId="7a2c099b-a43d-4d5b-8b95-c13b04368c9d" providerId="ADAL" clId="{A9CF9FEC-FBD5-4C2F-ABB9-A946D2CD6497}" dt="2023-10-04T19:34:06.225" v="15679" actId="2696"/>
        <pc:sldMkLst>
          <pc:docMk/>
          <pc:sldMk cId="406962019" sldId="331"/>
        </pc:sldMkLst>
        <pc:spChg chg="del mod">
          <ac:chgData name="Ross Boylan" userId="7a2c099b-a43d-4d5b-8b95-c13b04368c9d" providerId="ADAL" clId="{A9CF9FEC-FBD5-4C2F-ABB9-A946D2CD6497}" dt="2023-09-28T22:33:48.708" v="5663" actId="478"/>
          <ac:spMkLst>
            <pc:docMk/>
            <pc:sldMk cId="406962019" sldId="331"/>
            <ac:spMk id="2" creationId="{5BD463AB-93DE-B53D-DF62-0148E66DF831}"/>
          </ac:spMkLst>
        </pc:spChg>
        <pc:spChg chg="mod">
          <ac:chgData name="Ross Boylan" userId="7a2c099b-a43d-4d5b-8b95-c13b04368c9d" providerId="ADAL" clId="{A9CF9FEC-FBD5-4C2F-ABB9-A946D2CD6497}" dt="2023-09-28T22:33:55.634" v="5665" actId="14100"/>
          <ac:spMkLst>
            <pc:docMk/>
            <pc:sldMk cId="406962019" sldId="331"/>
            <ac:spMk id="3" creationId="{9469F1F2-9957-FD3B-A840-3ADAC4D6CC7A}"/>
          </ac:spMkLst>
        </pc:spChg>
        <pc:spChg chg="add mod">
          <ac:chgData name="Ross Boylan" userId="7a2c099b-a43d-4d5b-8b95-c13b04368c9d" providerId="ADAL" clId="{A9CF9FEC-FBD5-4C2F-ABB9-A946D2CD6497}" dt="2023-09-29T20:04:02.107" v="6034" actId="207"/>
          <ac:spMkLst>
            <pc:docMk/>
            <pc:sldMk cId="406962019" sldId="331"/>
            <ac:spMk id="7" creationId="{CB7667F8-827A-D736-F995-46AE528CD9F7}"/>
          </ac:spMkLst>
        </pc:spChg>
        <pc:spChg chg="add del mod">
          <ac:chgData name="Ross Boylan" userId="7a2c099b-a43d-4d5b-8b95-c13b04368c9d" providerId="ADAL" clId="{A9CF9FEC-FBD5-4C2F-ABB9-A946D2CD6497}" dt="2023-09-28T22:33:51.593" v="5664" actId="478"/>
          <ac:spMkLst>
            <pc:docMk/>
            <pc:sldMk cId="406962019" sldId="331"/>
            <ac:spMk id="9" creationId="{66B9B805-8F71-8751-135A-57001619644E}"/>
          </ac:spMkLst>
        </pc:spChg>
      </pc:sldChg>
      <pc:sldChg chg="addSp delSp modSp add mod ord modNotesTx">
        <pc:chgData name="Ross Boylan" userId="7a2c099b-a43d-4d5b-8b95-c13b04368c9d" providerId="ADAL" clId="{A9CF9FEC-FBD5-4C2F-ABB9-A946D2CD6497}" dt="2023-10-12T18:39:28.716" v="19555" actId="20577"/>
        <pc:sldMkLst>
          <pc:docMk/>
          <pc:sldMk cId="2101026562" sldId="332"/>
        </pc:sldMkLst>
        <pc:spChg chg="del mod">
          <ac:chgData name="Ross Boylan" userId="7a2c099b-a43d-4d5b-8b95-c13b04368c9d" providerId="ADAL" clId="{A9CF9FEC-FBD5-4C2F-ABB9-A946D2CD6497}" dt="2023-09-28T22:35:18.324" v="5673" actId="478"/>
          <ac:spMkLst>
            <pc:docMk/>
            <pc:sldMk cId="2101026562" sldId="332"/>
            <ac:spMk id="2" creationId="{5BD463AB-93DE-B53D-DF62-0148E66DF831}"/>
          </ac:spMkLst>
        </pc:spChg>
        <pc:spChg chg="add del mod">
          <ac:chgData name="Ross Boylan" userId="7a2c099b-a43d-4d5b-8b95-c13b04368c9d" providerId="ADAL" clId="{A9CF9FEC-FBD5-4C2F-ABB9-A946D2CD6497}" dt="2023-09-28T22:35:20.305" v="5674" actId="478"/>
          <ac:spMkLst>
            <pc:docMk/>
            <pc:sldMk cId="2101026562" sldId="332"/>
            <ac:spMk id="8" creationId="{09B43AAF-7B4E-5975-FDF0-186288BCC424}"/>
          </ac:spMkLst>
        </pc:spChg>
        <pc:picChg chg="add mod">
          <ac:chgData name="Ross Boylan" userId="7a2c099b-a43d-4d5b-8b95-c13b04368c9d" providerId="ADAL" clId="{A9CF9FEC-FBD5-4C2F-ABB9-A946D2CD6497}" dt="2023-09-28T22:34:21.314" v="5667"/>
          <ac:picMkLst>
            <pc:docMk/>
            <pc:sldMk cId="2101026562" sldId="332"/>
            <ac:picMk id="3" creationId="{641663D8-C837-8B67-9DCB-BE1F4356BEFA}"/>
          </ac:picMkLst>
        </pc:picChg>
        <pc:picChg chg="mod">
          <ac:chgData name="Ross Boylan" userId="7a2c099b-a43d-4d5b-8b95-c13b04368c9d" providerId="ADAL" clId="{A9CF9FEC-FBD5-4C2F-ABB9-A946D2CD6497}" dt="2023-09-28T22:35:23.374" v="5675" actId="1076"/>
          <ac:picMkLst>
            <pc:docMk/>
            <pc:sldMk cId="2101026562" sldId="332"/>
            <ac:picMk id="10" creationId="{B4D65B49-EC0A-42FD-6127-ED75EB0D6B7E}"/>
          </ac:picMkLst>
        </pc:picChg>
      </pc:sldChg>
      <pc:sldChg chg="add del">
        <pc:chgData name="Ross Boylan" userId="7a2c099b-a43d-4d5b-8b95-c13b04368c9d" providerId="ADAL" clId="{A9CF9FEC-FBD5-4C2F-ABB9-A946D2CD6497}" dt="2023-09-28T22:36:16.606" v="5676" actId="2696"/>
        <pc:sldMkLst>
          <pc:docMk/>
          <pc:sldMk cId="1941308677" sldId="333"/>
        </pc:sldMkLst>
      </pc:sldChg>
      <pc:sldChg chg="modSp new mod">
        <pc:chgData name="Ross Boylan" userId="7a2c099b-a43d-4d5b-8b95-c13b04368c9d" providerId="ADAL" clId="{A9CF9FEC-FBD5-4C2F-ABB9-A946D2CD6497}" dt="2023-09-29T18:56:28.680" v="5881" actId="20577"/>
        <pc:sldMkLst>
          <pc:docMk/>
          <pc:sldMk cId="2790818091" sldId="333"/>
        </pc:sldMkLst>
        <pc:spChg chg="mod">
          <ac:chgData name="Ross Boylan" userId="7a2c099b-a43d-4d5b-8b95-c13b04368c9d" providerId="ADAL" clId="{A9CF9FEC-FBD5-4C2F-ABB9-A946D2CD6497}" dt="2023-09-29T18:56:28.680" v="5881" actId="20577"/>
          <ac:spMkLst>
            <pc:docMk/>
            <pc:sldMk cId="2790818091" sldId="333"/>
            <ac:spMk id="5" creationId="{D6A90826-953F-ADD8-7181-41E6F5BB6606}"/>
          </ac:spMkLst>
        </pc:spChg>
      </pc:sldChg>
      <pc:sldChg chg="modSp add mod ord modNotesTx">
        <pc:chgData name="Ross Boylan" userId="7a2c099b-a43d-4d5b-8b95-c13b04368c9d" providerId="ADAL" clId="{A9CF9FEC-FBD5-4C2F-ABB9-A946D2CD6497}" dt="2023-10-02T18:10:54.303" v="6972" actId="20577"/>
        <pc:sldMkLst>
          <pc:docMk/>
          <pc:sldMk cId="252505964" sldId="334"/>
        </pc:sldMkLst>
        <pc:spChg chg="mod">
          <ac:chgData name="Ross Boylan" userId="7a2c099b-a43d-4d5b-8b95-c13b04368c9d" providerId="ADAL" clId="{A9CF9FEC-FBD5-4C2F-ABB9-A946D2CD6497}" dt="2023-09-29T20:04:06.571" v="6035" actId="207"/>
          <ac:spMkLst>
            <pc:docMk/>
            <pc:sldMk cId="252505964" sldId="334"/>
            <ac:spMk id="2" creationId="{5BD463AB-93DE-B53D-DF62-0148E66DF831}"/>
          </ac:spMkLst>
        </pc:spChg>
        <pc:spChg chg="mod">
          <ac:chgData name="Ross Boylan" userId="7a2c099b-a43d-4d5b-8b95-c13b04368c9d" providerId="ADAL" clId="{A9CF9FEC-FBD5-4C2F-ABB9-A946D2CD6497}" dt="2023-09-29T20:01:22.172" v="6013" actId="20577"/>
          <ac:spMkLst>
            <pc:docMk/>
            <pc:sldMk cId="252505964" sldId="334"/>
            <ac:spMk id="3" creationId="{9469F1F2-9957-FD3B-A840-3ADAC4D6CC7A}"/>
          </ac:spMkLst>
        </pc:spChg>
      </pc:sldChg>
      <pc:sldChg chg="addSp delSp modSp add mod modNotesTx">
        <pc:chgData name="Ross Boylan" userId="7a2c099b-a43d-4d5b-8b95-c13b04368c9d" providerId="ADAL" clId="{A9CF9FEC-FBD5-4C2F-ABB9-A946D2CD6497}" dt="2023-10-12T18:39:38.664" v="19556" actId="20577"/>
        <pc:sldMkLst>
          <pc:docMk/>
          <pc:sldMk cId="937189178" sldId="335"/>
        </pc:sldMkLst>
        <pc:spChg chg="mod">
          <ac:chgData name="Ross Boylan" userId="7a2c099b-a43d-4d5b-8b95-c13b04368c9d" providerId="ADAL" clId="{A9CF9FEC-FBD5-4C2F-ABB9-A946D2CD6497}" dt="2023-09-29T20:08:32.025" v="6114" actId="14100"/>
          <ac:spMkLst>
            <pc:docMk/>
            <pc:sldMk cId="937189178" sldId="335"/>
            <ac:spMk id="2" creationId="{5BD463AB-93DE-B53D-DF62-0148E66DF831}"/>
          </ac:spMkLst>
        </pc:spChg>
        <pc:spChg chg="del">
          <ac:chgData name="Ross Boylan" userId="7a2c099b-a43d-4d5b-8b95-c13b04368c9d" providerId="ADAL" clId="{A9CF9FEC-FBD5-4C2F-ABB9-A946D2CD6497}" dt="2023-09-29T20:07:28.049" v="6037" actId="478"/>
          <ac:spMkLst>
            <pc:docMk/>
            <pc:sldMk cId="937189178" sldId="335"/>
            <ac:spMk id="3" creationId="{9469F1F2-9957-FD3B-A840-3ADAC4D6CC7A}"/>
          </ac:spMkLst>
        </pc:spChg>
        <pc:spChg chg="add del mod">
          <ac:chgData name="Ross Boylan" userId="7a2c099b-a43d-4d5b-8b95-c13b04368c9d" providerId="ADAL" clId="{A9CF9FEC-FBD5-4C2F-ABB9-A946D2CD6497}" dt="2023-09-29T20:07:30.146" v="6038" actId="478"/>
          <ac:spMkLst>
            <pc:docMk/>
            <pc:sldMk cId="937189178" sldId="335"/>
            <ac:spMk id="8" creationId="{9D251319-AE18-C50D-2886-5D0E50A2365A}"/>
          </ac:spMkLst>
        </pc:spChg>
        <pc:picChg chg="add mod">
          <ac:chgData name="Ross Boylan" userId="7a2c099b-a43d-4d5b-8b95-c13b04368c9d" providerId="ADAL" clId="{A9CF9FEC-FBD5-4C2F-ABB9-A946D2CD6497}" dt="2023-09-29T20:09:16.034" v="6122" actId="1076"/>
          <ac:picMkLst>
            <pc:docMk/>
            <pc:sldMk cId="937189178" sldId="335"/>
            <ac:picMk id="9" creationId="{C46B3B05-39DD-3E11-0848-E824F1F48AE6}"/>
          </ac:picMkLst>
        </pc:picChg>
      </pc:sldChg>
      <pc:sldChg chg="add del">
        <pc:chgData name="Ross Boylan" userId="7a2c099b-a43d-4d5b-8b95-c13b04368c9d" providerId="ADAL" clId="{A9CF9FEC-FBD5-4C2F-ABB9-A946D2CD6497}" dt="2023-09-29T20:34:13.847" v="6158" actId="2696"/>
        <pc:sldMkLst>
          <pc:docMk/>
          <pc:sldMk cId="1996423723" sldId="336"/>
        </pc:sldMkLst>
      </pc:sldChg>
      <pc:sldChg chg="modSp add ord modNotesTx">
        <pc:chgData name="Ross Boylan" userId="7a2c099b-a43d-4d5b-8b95-c13b04368c9d" providerId="ADAL" clId="{A9CF9FEC-FBD5-4C2F-ABB9-A946D2CD6497}" dt="2023-10-04T20:56:13.817" v="16621" actId="20577"/>
        <pc:sldMkLst>
          <pc:docMk/>
          <pc:sldMk cId="2601612329" sldId="337"/>
        </pc:sldMkLst>
        <pc:picChg chg="mod">
          <ac:chgData name="Ross Boylan" userId="7a2c099b-a43d-4d5b-8b95-c13b04368c9d" providerId="ADAL" clId="{A9CF9FEC-FBD5-4C2F-ABB9-A946D2CD6497}" dt="2023-09-29T20:24:28.484" v="6131" actId="14826"/>
          <ac:picMkLst>
            <pc:docMk/>
            <pc:sldMk cId="2601612329" sldId="337"/>
            <ac:picMk id="9" creationId="{C46B3B05-39DD-3E11-0848-E824F1F48AE6}"/>
          </ac:picMkLst>
        </pc:picChg>
      </pc:sldChg>
      <pc:sldChg chg="modSp add del mod ord modNotesTx">
        <pc:chgData name="Ross Boylan" userId="7a2c099b-a43d-4d5b-8b95-c13b04368c9d" providerId="ADAL" clId="{A9CF9FEC-FBD5-4C2F-ABB9-A946D2CD6497}" dt="2023-10-04T19:01:42.876" v="14087" actId="2696"/>
        <pc:sldMkLst>
          <pc:docMk/>
          <pc:sldMk cId="4013639169" sldId="338"/>
        </pc:sldMkLst>
        <pc:spChg chg="mod">
          <ac:chgData name="Ross Boylan" userId="7a2c099b-a43d-4d5b-8b95-c13b04368c9d" providerId="ADAL" clId="{A9CF9FEC-FBD5-4C2F-ABB9-A946D2CD6497}" dt="2023-09-29T20:37:51.638" v="6286" actId="20577"/>
          <ac:spMkLst>
            <pc:docMk/>
            <pc:sldMk cId="4013639169" sldId="338"/>
            <ac:spMk id="2" creationId="{5BD463AB-93DE-B53D-DF62-0148E66DF831}"/>
          </ac:spMkLst>
        </pc:spChg>
        <pc:spChg chg="mod">
          <ac:chgData name="Ross Boylan" userId="7a2c099b-a43d-4d5b-8b95-c13b04368c9d" providerId="ADAL" clId="{A9CF9FEC-FBD5-4C2F-ABB9-A946D2CD6497}" dt="2023-09-29T20:37:30.454" v="6261" actId="20577"/>
          <ac:spMkLst>
            <pc:docMk/>
            <pc:sldMk cId="4013639169" sldId="338"/>
            <ac:spMk id="3" creationId="{9469F1F2-9957-FD3B-A840-3ADAC4D6CC7A}"/>
          </ac:spMkLst>
        </pc:spChg>
      </pc:sldChg>
      <pc:sldChg chg="modSp add del mod modNotesTx">
        <pc:chgData name="Ross Boylan" userId="7a2c099b-a43d-4d5b-8b95-c13b04368c9d" providerId="ADAL" clId="{A9CF9FEC-FBD5-4C2F-ABB9-A946D2CD6497}" dt="2023-09-29T20:52:30.373" v="6504" actId="2696"/>
        <pc:sldMkLst>
          <pc:docMk/>
          <pc:sldMk cId="4273298547" sldId="339"/>
        </pc:sldMkLst>
        <pc:spChg chg="mod">
          <ac:chgData name="Ross Boylan" userId="7a2c099b-a43d-4d5b-8b95-c13b04368c9d" providerId="ADAL" clId="{A9CF9FEC-FBD5-4C2F-ABB9-A946D2CD6497}" dt="2023-09-29T20:38:24.166" v="6316" actId="20577"/>
          <ac:spMkLst>
            <pc:docMk/>
            <pc:sldMk cId="4273298547" sldId="339"/>
            <ac:spMk id="2" creationId="{5BD463AB-93DE-B53D-DF62-0148E66DF831}"/>
          </ac:spMkLst>
        </pc:spChg>
        <pc:spChg chg="mod">
          <ac:chgData name="Ross Boylan" userId="7a2c099b-a43d-4d5b-8b95-c13b04368c9d" providerId="ADAL" clId="{A9CF9FEC-FBD5-4C2F-ABB9-A946D2CD6497}" dt="2023-09-29T20:42:48.612" v="6477" actId="113"/>
          <ac:spMkLst>
            <pc:docMk/>
            <pc:sldMk cId="4273298547" sldId="339"/>
            <ac:spMk id="3" creationId="{9469F1F2-9957-FD3B-A840-3ADAC4D6CC7A}"/>
          </ac:spMkLst>
        </pc:spChg>
      </pc:sldChg>
      <pc:sldChg chg="modSp add mod ord modNotesTx">
        <pc:chgData name="Ross Boylan" userId="7a2c099b-a43d-4d5b-8b95-c13b04368c9d" providerId="ADAL" clId="{A9CF9FEC-FBD5-4C2F-ABB9-A946D2CD6497}" dt="2023-10-12T18:40:24.789" v="19558" actId="20577"/>
        <pc:sldMkLst>
          <pc:docMk/>
          <pc:sldMk cId="1645278984" sldId="340"/>
        </pc:sldMkLst>
        <pc:spChg chg="mod">
          <ac:chgData name="Ross Boylan" userId="7a2c099b-a43d-4d5b-8b95-c13b04368c9d" providerId="ADAL" clId="{A9CF9FEC-FBD5-4C2F-ABB9-A946D2CD6497}" dt="2023-09-29T20:42:31.109" v="6470" actId="27636"/>
          <ac:spMkLst>
            <pc:docMk/>
            <pc:sldMk cId="1645278984" sldId="340"/>
            <ac:spMk id="3" creationId="{9469F1F2-9957-FD3B-A840-3ADAC4D6CC7A}"/>
          </ac:spMkLst>
        </pc:spChg>
      </pc:sldChg>
      <pc:sldChg chg="modSp add mod ord modNotesTx">
        <pc:chgData name="Ross Boylan" userId="7a2c099b-a43d-4d5b-8b95-c13b04368c9d" providerId="ADAL" clId="{A9CF9FEC-FBD5-4C2F-ABB9-A946D2CD6497}" dt="2023-10-12T18:40:28.993" v="19559" actId="20577"/>
        <pc:sldMkLst>
          <pc:docMk/>
          <pc:sldMk cId="2996325486" sldId="341"/>
        </pc:sldMkLst>
        <pc:spChg chg="mod">
          <ac:chgData name="Ross Boylan" userId="7a2c099b-a43d-4d5b-8b95-c13b04368c9d" providerId="ADAL" clId="{A9CF9FEC-FBD5-4C2F-ABB9-A946D2CD6497}" dt="2023-09-29T20:43:21.859" v="6496" actId="20577"/>
          <ac:spMkLst>
            <pc:docMk/>
            <pc:sldMk cId="2996325486" sldId="341"/>
            <ac:spMk id="2" creationId="{5BD463AB-93DE-B53D-DF62-0148E66DF831}"/>
          </ac:spMkLst>
        </pc:spChg>
        <pc:picChg chg="mod">
          <ac:chgData name="Ross Boylan" userId="7a2c099b-a43d-4d5b-8b95-c13b04368c9d" providerId="ADAL" clId="{A9CF9FEC-FBD5-4C2F-ABB9-A946D2CD6497}" dt="2023-09-29T20:50:52.286" v="6498" actId="14826"/>
          <ac:picMkLst>
            <pc:docMk/>
            <pc:sldMk cId="2996325486" sldId="341"/>
            <ac:picMk id="9" creationId="{C46B3B05-39DD-3E11-0848-E824F1F48AE6}"/>
          </ac:picMkLst>
        </pc:picChg>
      </pc:sldChg>
      <pc:sldChg chg="add del">
        <pc:chgData name="Ross Boylan" userId="7a2c099b-a43d-4d5b-8b95-c13b04368c9d" providerId="ADAL" clId="{A9CF9FEC-FBD5-4C2F-ABB9-A946D2CD6497}" dt="2023-09-29T21:14:14.623" v="6876" actId="2696"/>
        <pc:sldMkLst>
          <pc:docMk/>
          <pc:sldMk cId="2684931894" sldId="342"/>
        </pc:sldMkLst>
      </pc:sldChg>
      <pc:sldChg chg="addSp delSp modSp add mod ord modNotesTx">
        <pc:chgData name="Ross Boylan" userId="7a2c099b-a43d-4d5b-8b95-c13b04368c9d" providerId="ADAL" clId="{A9CF9FEC-FBD5-4C2F-ABB9-A946D2CD6497}" dt="2023-10-12T18:40:32.279" v="19560" actId="20577"/>
        <pc:sldMkLst>
          <pc:docMk/>
          <pc:sldMk cId="4197163363" sldId="342"/>
        </pc:sldMkLst>
        <pc:spChg chg="mod">
          <ac:chgData name="Ross Boylan" userId="7a2c099b-a43d-4d5b-8b95-c13b04368c9d" providerId="ADAL" clId="{A9CF9FEC-FBD5-4C2F-ABB9-A946D2CD6497}" dt="2023-10-02T18:29:07.113" v="7260" actId="20577"/>
          <ac:spMkLst>
            <pc:docMk/>
            <pc:sldMk cId="4197163363" sldId="342"/>
            <ac:spMk id="2" creationId="{5BD463AB-93DE-B53D-DF62-0148E66DF831}"/>
          </ac:spMkLst>
        </pc:spChg>
        <pc:picChg chg="add del mod">
          <ac:chgData name="Ross Boylan" userId="7a2c099b-a43d-4d5b-8b95-c13b04368c9d" providerId="ADAL" clId="{A9CF9FEC-FBD5-4C2F-ABB9-A946D2CD6497}" dt="2023-10-02T18:08:46.217" v="6891" actId="478"/>
          <ac:picMkLst>
            <pc:docMk/>
            <pc:sldMk cId="4197163363" sldId="342"/>
            <ac:picMk id="3" creationId="{9EAEA0CF-8CF6-5941-878A-4D10231C9BDF}"/>
          </ac:picMkLst>
        </pc:picChg>
        <pc:picChg chg="mod">
          <ac:chgData name="Ross Boylan" userId="7a2c099b-a43d-4d5b-8b95-c13b04368c9d" providerId="ADAL" clId="{A9CF9FEC-FBD5-4C2F-ABB9-A946D2CD6497}" dt="2023-10-02T18:09:22.922" v="6892" actId="14826"/>
          <ac:picMkLst>
            <pc:docMk/>
            <pc:sldMk cId="4197163363" sldId="342"/>
            <ac:picMk id="9" creationId="{C46B3B05-39DD-3E11-0848-E824F1F48AE6}"/>
          </ac:picMkLst>
        </pc:picChg>
      </pc:sldChg>
      <pc:sldChg chg="modSp add mod ord modNotesTx">
        <pc:chgData name="Ross Boylan" userId="7a2c099b-a43d-4d5b-8b95-c13b04368c9d" providerId="ADAL" clId="{A9CF9FEC-FBD5-4C2F-ABB9-A946D2CD6497}" dt="2023-10-09T20:18:56.476" v="18596" actId="20577"/>
        <pc:sldMkLst>
          <pc:docMk/>
          <pc:sldMk cId="667617959" sldId="343"/>
        </pc:sldMkLst>
        <pc:spChg chg="mod">
          <ac:chgData name="Ross Boylan" userId="7a2c099b-a43d-4d5b-8b95-c13b04368c9d" providerId="ADAL" clId="{A9CF9FEC-FBD5-4C2F-ABB9-A946D2CD6497}" dt="2023-10-02T18:29:15.167" v="7280" actId="20577"/>
          <ac:spMkLst>
            <pc:docMk/>
            <pc:sldMk cId="667617959" sldId="343"/>
            <ac:spMk id="2" creationId="{5BD463AB-93DE-B53D-DF62-0148E66DF831}"/>
          </ac:spMkLst>
        </pc:spChg>
        <pc:spChg chg="mod">
          <ac:chgData name="Ross Boylan" userId="7a2c099b-a43d-4d5b-8b95-c13b04368c9d" providerId="ADAL" clId="{A9CF9FEC-FBD5-4C2F-ABB9-A946D2CD6497}" dt="2023-10-02T18:46:59.661" v="8106" actId="20577"/>
          <ac:spMkLst>
            <pc:docMk/>
            <pc:sldMk cId="667617959" sldId="343"/>
            <ac:spMk id="3" creationId="{9469F1F2-9957-FD3B-A840-3ADAC4D6CC7A}"/>
          </ac:spMkLst>
        </pc:spChg>
      </pc:sldChg>
      <pc:sldChg chg="add del ord">
        <pc:chgData name="Ross Boylan" userId="7a2c099b-a43d-4d5b-8b95-c13b04368c9d" providerId="ADAL" clId="{A9CF9FEC-FBD5-4C2F-ABB9-A946D2CD6497}" dt="2023-10-02T18:28:40.895" v="7232" actId="2696"/>
        <pc:sldMkLst>
          <pc:docMk/>
          <pc:sldMk cId="2878463605" sldId="343"/>
        </pc:sldMkLst>
      </pc:sldChg>
      <pc:sldChg chg="modSp add mod ord modNotesTx">
        <pc:chgData name="Ross Boylan" userId="7a2c099b-a43d-4d5b-8b95-c13b04368c9d" providerId="ADAL" clId="{A9CF9FEC-FBD5-4C2F-ABB9-A946D2CD6497}" dt="2023-10-12T18:40:34.782" v="19561" actId="20577"/>
        <pc:sldMkLst>
          <pc:docMk/>
          <pc:sldMk cId="3338391381" sldId="344"/>
        </pc:sldMkLst>
        <pc:spChg chg="mod">
          <ac:chgData name="Ross Boylan" userId="7a2c099b-a43d-4d5b-8b95-c13b04368c9d" providerId="ADAL" clId="{A9CF9FEC-FBD5-4C2F-ABB9-A946D2CD6497}" dt="2023-10-06T17:39:57.354" v="18584" actId="20577"/>
          <ac:spMkLst>
            <pc:docMk/>
            <pc:sldMk cId="3338391381" sldId="344"/>
            <ac:spMk id="3" creationId="{9469F1F2-9957-FD3B-A840-3ADAC4D6CC7A}"/>
          </ac:spMkLst>
        </pc:spChg>
      </pc:sldChg>
      <pc:sldChg chg="modSp add del ord modNotesTx">
        <pc:chgData name="Ross Boylan" userId="7a2c099b-a43d-4d5b-8b95-c13b04368c9d" providerId="ADAL" clId="{A9CF9FEC-FBD5-4C2F-ABB9-A946D2CD6497}" dt="2023-10-02T19:07:07.126" v="8507" actId="2696"/>
        <pc:sldMkLst>
          <pc:docMk/>
          <pc:sldMk cId="448391070" sldId="345"/>
        </pc:sldMkLst>
        <pc:picChg chg="mod">
          <ac:chgData name="Ross Boylan" userId="7a2c099b-a43d-4d5b-8b95-c13b04368c9d" providerId="ADAL" clId="{A9CF9FEC-FBD5-4C2F-ABB9-A946D2CD6497}" dt="2023-10-02T19:06:53.760" v="8506" actId="14826"/>
          <ac:picMkLst>
            <pc:docMk/>
            <pc:sldMk cId="448391070" sldId="345"/>
            <ac:picMk id="9" creationId="{C46B3B05-39DD-3E11-0848-E824F1F48AE6}"/>
          </ac:picMkLst>
        </pc:picChg>
      </pc:sldChg>
      <pc:sldChg chg="modSp add mod ord modNotesTx">
        <pc:chgData name="Ross Boylan" userId="7a2c099b-a43d-4d5b-8b95-c13b04368c9d" providerId="ADAL" clId="{A9CF9FEC-FBD5-4C2F-ABB9-A946D2CD6497}" dt="2023-10-12T18:40:43.372" v="19562" actId="20577"/>
        <pc:sldMkLst>
          <pc:docMk/>
          <pc:sldMk cId="1744346664" sldId="345"/>
        </pc:sldMkLst>
        <pc:picChg chg="mod">
          <ac:chgData name="Ross Boylan" userId="7a2c099b-a43d-4d5b-8b95-c13b04368c9d" providerId="ADAL" clId="{A9CF9FEC-FBD5-4C2F-ABB9-A946D2CD6497}" dt="2023-10-02T19:07:50.057" v="8512" actId="14100"/>
          <ac:picMkLst>
            <pc:docMk/>
            <pc:sldMk cId="1744346664" sldId="345"/>
            <ac:picMk id="10" creationId="{B4D65B49-EC0A-42FD-6127-ED75EB0D6B7E}"/>
          </ac:picMkLst>
        </pc:picChg>
      </pc:sldChg>
      <pc:sldChg chg="modSp new mod">
        <pc:chgData name="Ross Boylan" userId="7a2c099b-a43d-4d5b-8b95-c13b04368c9d" providerId="ADAL" clId="{A9CF9FEC-FBD5-4C2F-ABB9-A946D2CD6497}" dt="2023-10-02T20:38:39.011" v="10083" actId="20577"/>
        <pc:sldMkLst>
          <pc:docMk/>
          <pc:sldMk cId="1625326106" sldId="346"/>
        </pc:sldMkLst>
        <pc:spChg chg="mod">
          <ac:chgData name="Ross Boylan" userId="7a2c099b-a43d-4d5b-8b95-c13b04368c9d" providerId="ADAL" clId="{A9CF9FEC-FBD5-4C2F-ABB9-A946D2CD6497}" dt="2023-10-02T20:38:39.011" v="10083" actId="20577"/>
          <ac:spMkLst>
            <pc:docMk/>
            <pc:sldMk cId="1625326106" sldId="346"/>
            <ac:spMk id="5" creationId="{DA9A3214-9B9F-490A-03CD-344940C29A96}"/>
          </ac:spMkLst>
        </pc:spChg>
      </pc:sldChg>
      <pc:sldChg chg="add del">
        <pc:chgData name="Ross Boylan" userId="7a2c099b-a43d-4d5b-8b95-c13b04368c9d" providerId="ADAL" clId="{A9CF9FEC-FBD5-4C2F-ABB9-A946D2CD6497}" dt="2023-10-02T20:37:23.171" v="10037" actId="2696"/>
        <pc:sldMkLst>
          <pc:docMk/>
          <pc:sldMk cId="2002815283" sldId="346"/>
        </pc:sldMkLst>
      </pc:sldChg>
      <pc:sldChg chg="modSp add mod ord modNotesTx">
        <pc:chgData name="Ross Boylan" userId="7a2c099b-a43d-4d5b-8b95-c13b04368c9d" providerId="ADAL" clId="{A9CF9FEC-FBD5-4C2F-ABB9-A946D2CD6497}" dt="2023-10-02T20:49:03.237" v="10428" actId="20577"/>
        <pc:sldMkLst>
          <pc:docMk/>
          <pc:sldMk cId="1957142133" sldId="347"/>
        </pc:sldMkLst>
        <pc:spChg chg="mod">
          <ac:chgData name="Ross Boylan" userId="7a2c099b-a43d-4d5b-8b95-c13b04368c9d" providerId="ADAL" clId="{A9CF9FEC-FBD5-4C2F-ABB9-A946D2CD6497}" dt="2023-10-02T20:39:25.736" v="10135" actId="20577"/>
          <ac:spMkLst>
            <pc:docMk/>
            <pc:sldMk cId="1957142133" sldId="347"/>
            <ac:spMk id="2" creationId="{5BD463AB-93DE-B53D-DF62-0148E66DF831}"/>
          </ac:spMkLst>
        </pc:spChg>
        <pc:spChg chg="mod">
          <ac:chgData name="Ross Boylan" userId="7a2c099b-a43d-4d5b-8b95-c13b04368c9d" providerId="ADAL" clId="{A9CF9FEC-FBD5-4C2F-ABB9-A946D2CD6497}" dt="2023-10-02T20:43:12.591" v="10308" actId="20577"/>
          <ac:spMkLst>
            <pc:docMk/>
            <pc:sldMk cId="1957142133" sldId="347"/>
            <ac:spMk id="3" creationId="{9469F1F2-9957-FD3B-A840-3ADAC4D6CC7A}"/>
          </ac:spMkLst>
        </pc:spChg>
      </pc:sldChg>
      <pc:sldChg chg="addSp delSp modSp add mod modNotesTx">
        <pc:chgData name="Ross Boylan" userId="7a2c099b-a43d-4d5b-8b95-c13b04368c9d" providerId="ADAL" clId="{A9CF9FEC-FBD5-4C2F-ABB9-A946D2CD6497}" dt="2023-10-12T18:40:52.496" v="19563" actId="20577"/>
        <pc:sldMkLst>
          <pc:docMk/>
          <pc:sldMk cId="1908108861" sldId="348"/>
        </pc:sldMkLst>
        <pc:spChg chg="mod">
          <ac:chgData name="Ross Boylan" userId="7a2c099b-a43d-4d5b-8b95-c13b04368c9d" providerId="ADAL" clId="{A9CF9FEC-FBD5-4C2F-ABB9-A946D2CD6497}" dt="2023-10-02T20:44:25.732" v="10315" actId="14100"/>
          <ac:spMkLst>
            <pc:docMk/>
            <pc:sldMk cId="1908108861" sldId="348"/>
            <ac:spMk id="2" creationId="{5BD463AB-93DE-B53D-DF62-0148E66DF831}"/>
          </ac:spMkLst>
        </pc:spChg>
        <pc:spChg chg="del">
          <ac:chgData name="Ross Boylan" userId="7a2c099b-a43d-4d5b-8b95-c13b04368c9d" providerId="ADAL" clId="{A9CF9FEC-FBD5-4C2F-ABB9-A946D2CD6497}" dt="2023-10-02T20:44:35.721" v="10317" actId="478"/>
          <ac:spMkLst>
            <pc:docMk/>
            <pc:sldMk cId="1908108861" sldId="348"/>
            <ac:spMk id="3" creationId="{9469F1F2-9957-FD3B-A840-3ADAC4D6CC7A}"/>
          </ac:spMkLst>
        </pc:spChg>
        <pc:spChg chg="add del mod">
          <ac:chgData name="Ross Boylan" userId="7a2c099b-a43d-4d5b-8b95-c13b04368c9d" providerId="ADAL" clId="{A9CF9FEC-FBD5-4C2F-ABB9-A946D2CD6497}" dt="2023-10-02T20:44:27.574" v="10316" actId="478"/>
          <ac:spMkLst>
            <pc:docMk/>
            <pc:sldMk cId="1908108861" sldId="348"/>
            <ac:spMk id="7" creationId="{2423C116-06C6-C351-AEE6-07228F68751F}"/>
          </ac:spMkLst>
        </pc:spChg>
        <pc:spChg chg="add del mod">
          <ac:chgData name="Ross Boylan" userId="7a2c099b-a43d-4d5b-8b95-c13b04368c9d" providerId="ADAL" clId="{A9CF9FEC-FBD5-4C2F-ABB9-A946D2CD6497}" dt="2023-10-02T20:44:40.539" v="10318" actId="478"/>
          <ac:spMkLst>
            <pc:docMk/>
            <pc:sldMk cId="1908108861" sldId="348"/>
            <ac:spMk id="9" creationId="{BC8A3ECC-5290-0FDD-9605-851091A7180B}"/>
          </ac:spMkLst>
        </pc:spChg>
        <pc:picChg chg="add mod">
          <ac:chgData name="Ross Boylan" userId="7a2c099b-a43d-4d5b-8b95-c13b04368c9d" providerId="ADAL" clId="{A9CF9FEC-FBD5-4C2F-ABB9-A946D2CD6497}" dt="2023-10-02T21:18:50.920" v="10430" actId="14826"/>
          <ac:picMkLst>
            <pc:docMk/>
            <pc:sldMk cId="1908108861" sldId="348"/>
            <ac:picMk id="10" creationId="{3D84D59D-3058-FDEF-E7CB-4FB77E2D0924}"/>
          </ac:picMkLst>
        </pc:picChg>
      </pc:sldChg>
      <pc:sldChg chg="modSp add mod modNotesTx">
        <pc:chgData name="Ross Boylan" userId="7a2c099b-a43d-4d5b-8b95-c13b04368c9d" providerId="ADAL" clId="{A9CF9FEC-FBD5-4C2F-ABB9-A946D2CD6497}" dt="2023-10-12T18:40:56.773" v="19564" actId="20577"/>
        <pc:sldMkLst>
          <pc:docMk/>
          <pc:sldMk cId="2582017951" sldId="349"/>
        </pc:sldMkLst>
        <pc:spChg chg="mod">
          <ac:chgData name="Ross Boylan" userId="7a2c099b-a43d-4d5b-8b95-c13b04368c9d" providerId="ADAL" clId="{A9CF9FEC-FBD5-4C2F-ABB9-A946D2CD6497}" dt="2023-10-02T22:03:08.730" v="10652" actId="20577"/>
          <ac:spMkLst>
            <pc:docMk/>
            <pc:sldMk cId="2582017951" sldId="349"/>
            <ac:spMk id="2" creationId="{5BD463AB-93DE-B53D-DF62-0148E66DF831}"/>
          </ac:spMkLst>
        </pc:spChg>
        <pc:picChg chg="mod">
          <ac:chgData name="Ross Boylan" userId="7a2c099b-a43d-4d5b-8b95-c13b04368c9d" providerId="ADAL" clId="{A9CF9FEC-FBD5-4C2F-ABB9-A946D2CD6497}" dt="2023-10-02T22:03:32.110" v="10654" actId="14826"/>
          <ac:picMkLst>
            <pc:docMk/>
            <pc:sldMk cId="2582017951" sldId="349"/>
            <ac:picMk id="10" creationId="{3D84D59D-3058-FDEF-E7CB-4FB77E2D0924}"/>
          </ac:picMkLst>
        </pc:picChg>
      </pc:sldChg>
      <pc:sldChg chg="modSp add mod ord modNotesTx">
        <pc:chgData name="Ross Boylan" userId="7a2c099b-a43d-4d5b-8b95-c13b04368c9d" providerId="ADAL" clId="{A9CF9FEC-FBD5-4C2F-ABB9-A946D2CD6497}" dt="2023-10-05T23:08:10.520" v="18472"/>
        <pc:sldMkLst>
          <pc:docMk/>
          <pc:sldMk cId="1753830485" sldId="350"/>
        </pc:sldMkLst>
        <pc:spChg chg="mod">
          <ac:chgData name="Ross Boylan" userId="7a2c099b-a43d-4d5b-8b95-c13b04368c9d" providerId="ADAL" clId="{A9CF9FEC-FBD5-4C2F-ABB9-A946D2CD6497}" dt="2023-10-02T22:42:46.881" v="10869" actId="20577"/>
          <ac:spMkLst>
            <pc:docMk/>
            <pc:sldMk cId="1753830485" sldId="350"/>
            <ac:spMk id="2" creationId="{5BD463AB-93DE-B53D-DF62-0148E66DF831}"/>
          </ac:spMkLst>
        </pc:spChg>
        <pc:picChg chg="mod">
          <ac:chgData name="Ross Boylan" userId="7a2c099b-a43d-4d5b-8b95-c13b04368c9d" providerId="ADAL" clId="{A9CF9FEC-FBD5-4C2F-ABB9-A946D2CD6497}" dt="2023-10-02T22:40:28.991" v="10860" actId="14826"/>
          <ac:picMkLst>
            <pc:docMk/>
            <pc:sldMk cId="1753830485" sldId="350"/>
            <ac:picMk id="10" creationId="{3D84D59D-3058-FDEF-E7CB-4FB77E2D0924}"/>
          </ac:picMkLst>
        </pc:picChg>
      </pc:sldChg>
      <pc:sldChg chg="modSp add mod ord modNotesTx">
        <pc:chgData name="Ross Boylan" userId="7a2c099b-a43d-4d5b-8b95-c13b04368c9d" providerId="ADAL" clId="{A9CF9FEC-FBD5-4C2F-ABB9-A946D2CD6497}" dt="2023-10-04T17:34:08.219" v="11118" actId="20577"/>
        <pc:sldMkLst>
          <pc:docMk/>
          <pc:sldMk cId="4115216139" sldId="351"/>
        </pc:sldMkLst>
        <pc:spChg chg="mod">
          <ac:chgData name="Ross Boylan" userId="7a2c099b-a43d-4d5b-8b95-c13b04368c9d" providerId="ADAL" clId="{A9CF9FEC-FBD5-4C2F-ABB9-A946D2CD6497}" dt="2023-10-04T17:30:55.226" v="10991" actId="20577"/>
          <ac:spMkLst>
            <pc:docMk/>
            <pc:sldMk cId="4115216139" sldId="351"/>
            <ac:spMk id="2" creationId="{5BD463AB-93DE-B53D-DF62-0148E66DF831}"/>
          </ac:spMkLst>
        </pc:spChg>
        <pc:spChg chg="mod">
          <ac:chgData name="Ross Boylan" userId="7a2c099b-a43d-4d5b-8b95-c13b04368c9d" providerId="ADAL" clId="{A9CF9FEC-FBD5-4C2F-ABB9-A946D2CD6497}" dt="2023-10-04T17:34:08.219" v="11118" actId="20577"/>
          <ac:spMkLst>
            <pc:docMk/>
            <pc:sldMk cId="4115216139" sldId="351"/>
            <ac:spMk id="3" creationId="{9469F1F2-9957-FD3B-A840-3ADAC4D6CC7A}"/>
          </ac:spMkLst>
        </pc:spChg>
      </pc:sldChg>
      <pc:sldChg chg="modSp add mod ord modNotesTx">
        <pc:chgData name="Ross Boylan" userId="7a2c099b-a43d-4d5b-8b95-c13b04368c9d" providerId="ADAL" clId="{A9CF9FEC-FBD5-4C2F-ABB9-A946D2CD6497}" dt="2023-10-12T18:41:01.231" v="19565" actId="20577"/>
        <pc:sldMkLst>
          <pc:docMk/>
          <pc:sldMk cId="1563163694" sldId="352"/>
        </pc:sldMkLst>
        <pc:spChg chg="mod">
          <ac:chgData name="Ross Boylan" userId="7a2c099b-a43d-4d5b-8b95-c13b04368c9d" providerId="ADAL" clId="{A9CF9FEC-FBD5-4C2F-ABB9-A946D2CD6497}" dt="2023-10-04T17:35:42.538" v="11135" actId="20577"/>
          <ac:spMkLst>
            <pc:docMk/>
            <pc:sldMk cId="1563163694" sldId="352"/>
            <ac:spMk id="2" creationId="{5BD463AB-93DE-B53D-DF62-0148E66DF831}"/>
          </ac:spMkLst>
        </pc:spChg>
        <pc:picChg chg="mod">
          <ac:chgData name="Ross Boylan" userId="7a2c099b-a43d-4d5b-8b95-c13b04368c9d" providerId="ADAL" clId="{A9CF9FEC-FBD5-4C2F-ABB9-A946D2CD6497}" dt="2023-10-04T17:41:20.866" v="11181" actId="14826"/>
          <ac:picMkLst>
            <pc:docMk/>
            <pc:sldMk cId="1563163694" sldId="352"/>
            <ac:picMk id="10" creationId="{3D84D59D-3058-FDEF-E7CB-4FB77E2D0924}"/>
          </ac:picMkLst>
        </pc:picChg>
      </pc:sldChg>
      <pc:sldChg chg="add del">
        <pc:chgData name="Ross Boylan" userId="7a2c099b-a43d-4d5b-8b95-c13b04368c9d" providerId="ADAL" clId="{A9CF9FEC-FBD5-4C2F-ABB9-A946D2CD6497}" dt="2023-10-04T17:35:03.010" v="11120" actId="2890"/>
        <pc:sldMkLst>
          <pc:docMk/>
          <pc:sldMk cId="4253969694" sldId="352"/>
        </pc:sldMkLst>
      </pc:sldChg>
      <pc:sldChg chg="modSp add modNotesTx">
        <pc:chgData name="Ross Boylan" userId="7a2c099b-a43d-4d5b-8b95-c13b04368c9d" providerId="ADAL" clId="{A9CF9FEC-FBD5-4C2F-ABB9-A946D2CD6497}" dt="2023-10-12T18:41:10.164" v="19576" actId="20577"/>
        <pc:sldMkLst>
          <pc:docMk/>
          <pc:sldMk cId="3150010041" sldId="353"/>
        </pc:sldMkLst>
        <pc:picChg chg="mod">
          <ac:chgData name="Ross Boylan" userId="7a2c099b-a43d-4d5b-8b95-c13b04368c9d" providerId="ADAL" clId="{A9CF9FEC-FBD5-4C2F-ABB9-A946D2CD6497}" dt="2023-10-04T17:42:45.509" v="11209" actId="14826"/>
          <ac:picMkLst>
            <pc:docMk/>
            <pc:sldMk cId="3150010041" sldId="353"/>
            <ac:picMk id="10" creationId="{3D84D59D-3058-FDEF-E7CB-4FB77E2D0924}"/>
          </ac:picMkLst>
        </pc:picChg>
      </pc:sldChg>
      <pc:sldChg chg="modSp add mod modNotesTx">
        <pc:chgData name="Ross Boylan" userId="7a2c099b-a43d-4d5b-8b95-c13b04368c9d" providerId="ADAL" clId="{A9CF9FEC-FBD5-4C2F-ABB9-A946D2CD6497}" dt="2023-10-12T18:41:16.401" v="19577" actId="20577"/>
        <pc:sldMkLst>
          <pc:docMk/>
          <pc:sldMk cId="2289872785" sldId="354"/>
        </pc:sldMkLst>
        <pc:spChg chg="mod">
          <ac:chgData name="Ross Boylan" userId="7a2c099b-a43d-4d5b-8b95-c13b04368c9d" providerId="ADAL" clId="{A9CF9FEC-FBD5-4C2F-ABB9-A946D2CD6497}" dt="2023-10-04T17:45:08.185" v="11404" actId="20577"/>
          <ac:spMkLst>
            <pc:docMk/>
            <pc:sldMk cId="2289872785" sldId="354"/>
            <ac:spMk id="2" creationId="{5BD463AB-93DE-B53D-DF62-0148E66DF831}"/>
          </ac:spMkLst>
        </pc:spChg>
        <pc:picChg chg="mod">
          <ac:chgData name="Ross Boylan" userId="7a2c099b-a43d-4d5b-8b95-c13b04368c9d" providerId="ADAL" clId="{A9CF9FEC-FBD5-4C2F-ABB9-A946D2CD6497}" dt="2023-10-04T17:47:26.252" v="11423" actId="14826"/>
          <ac:picMkLst>
            <pc:docMk/>
            <pc:sldMk cId="2289872785" sldId="354"/>
            <ac:picMk id="10" creationId="{3D84D59D-3058-FDEF-E7CB-4FB77E2D0924}"/>
          </ac:picMkLst>
        </pc:picChg>
      </pc:sldChg>
      <pc:sldChg chg="modSp add ord modNotesTx">
        <pc:chgData name="Ross Boylan" userId="7a2c099b-a43d-4d5b-8b95-c13b04368c9d" providerId="ADAL" clId="{A9CF9FEC-FBD5-4C2F-ABB9-A946D2CD6497}" dt="2023-10-12T18:41:26.726" v="19578" actId="20577"/>
        <pc:sldMkLst>
          <pc:docMk/>
          <pc:sldMk cId="4056298093" sldId="355"/>
        </pc:sldMkLst>
        <pc:picChg chg="mod">
          <ac:chgData name="Ross Boylan" userId="7a2c099b-a43d-4d5b-8b95-c13b04368c9d" providerId="ADAL" clId="{A9CF9FEC-FBD5-4C2F-ABB9-A946D2CD6497}" dt="2023-10-04T17:49:41.230" v="11428" actId="14826"/>
          <ac:picMkLst>
            <pc:docMk/>
            <pc:sldMk cId="4056298093" sldId="355"/>
            <ac:picMk id="10" creationId="{B4D65B49-EC0A-42FD-6127-ED75EB0D6B7E}"/>
          </ac:picMkLst>
        </pc:picChg>
      </pc:sldChg>
      <pc:sldChg chg="add del">
        <pc:chgData name="Ross Boylan" userId="7a2c099b-a43d-4d5b-8b95-c13b04368c9d" providerId="ADAL" clId="{A9CF9FEC-FBD5-4C2F-ABB9-A946D2CD6497}" dt="2023-10-04T18:27:24.998" v="12430" actId="2890"/>
        <pc:sldMkLst>
          <pc:docMk/>
          <pc:sldMk cId="2414909066" sldId="356"/>
        </pc:sldMkLst>
      </pc:sldChg>
      <pc:sldChg chg="modSp add mod ord modNotesTx">
        <pc:chgData name="Ross Boylan" userId="7a2c099b-a43d-4d5b-8b95-c13b04368c9d" providerId="ADAL" clId="{A9CF9FEC-FBD5-4C2F-ABB9-A946D2CD6497}" dt="2023-10-04T21:42:53.094" v="17166" actId="20577"/>
        <pc:sldMkLst>
          <pc:docMk/>
          <pc:sldMk cId="2943840028" sldId="356"/>
        </pc:sldMkLst>
        <pc:spChg chg="mod">
          <ac:chgData name="Ross Boylan" userId="7a2c099b-a43d-4d5b-8b95-c13b04368c9d" providerId="ADAL" clId="{A9CF9FEC-FBD5-4C2F-ABB9-A946D2CD6497}" dt="2023-10-04T18:30:31.013" v="12510" actId="20577"/>
          <ac:spMkLst>
            <pc:docMk/>
            <pc:sldMk cId="2943840028" sldId="356"/>
            <ac:spMk id="2" creationId="{5BD463AB-93DE-B53D-DF62-0148E66DF831}"/>
          </ac:spMkLst>
        </pc:spChg>
        <pc:picChg chg="mod">
          <ac:chgData name="Ross Boylan" userId="7a2c099b-a43d-4d5b-8b95-c13b04368c9d" providerId="ADAL" clId="{A9CF9FEC-FBD5-4C2F-ABB9-A946D2CD6497}" dt="2023-10-04T18:30:12.401" v="12492" actId="14826"/>
          <ac:picMkLst>
            <pc:docMk/>
            <pc:sldMk cId="2943840028" sldId="356"/>
            <ac:picMk id="10" creationId="{3D84D59D-3058-FDEF-E7CB-4FB77E2D0924}"/>
          </ac:picMkLst>
        </pc:picChg>
      </pc:sldChg>
      <pc:sldChg chg="new del">
        <pc:chgData name="Ross Boylan" userId="7a2c099b-a43d-4d5b-8b95-c13b04368c9d" providerId="ADAL" clId="{A9CF9FEC-FBD5-4C2F-ABB9-A946D2CD6497}" dt="2023-10-04T18:31:38.040" v="12515" actId="2696"/>
        <pc:sldMkLst>
          <pc:docMk/>
          <pc:sldMk cId="118481323" sldId="357"/>
        </pc:sldMkLst>
      </pc:sldChg>
      <pc:sldChg chg="new del">
        <pc:chgData name="Ross Boylan" userId="7a2c099b-a43d-4d5b-8b95-c13b04368c9d" providerId="ADAL" clId="{A9CF9FEC-FBD5-4C2F-ABB9-A946D2CD6497}" dt="2023-10-04T18:32:04.468" v="12537" actId="2696"/>
        <pc:sldMkLst>
          <pc:docMk/>
          <pc:sldMk cId="3916392312" sldId="358"/>
        </pc:sldMkLst>
      </pc:sldChg>
      <pc:sldChg chg="new del">
        <pc:chgData name="Ross Boylan" userId="7a2c099b-a43d-4d5b-8b95-c13b04368c9d" providerId="ADAL" clId="{A9CF9FEC-FBD5-4C2F-ABB9-A946D2CD6497}" dt="2023-10-04T18:31:40.657" v="12516" actId="2696"/>
        <pc:sldMkLst>
          <pc:docMk/>
          <pc:sldMk cId="1140959804" sldId="359"/>
        </pc:sldMkLst>
      </pc:sldChg>
      <pc:sldChg chg="modSp new mod">
        <pc:chgData name="Ross Boylan" userId="7a2c099b-a43d-4d5b-8b95-c13b04368c9d" providerId="ADAL" clId="{A9CF9FEC-FBD5-4C2F-ABB9-A946D2CD6497}" dt="2023-10-04T18:31:46.026" v="12536" actId="20577"/>
        <pc:sldMkLst>
          <pc:docMk/>
          <pc:sldMk cId="66181814" sldId="360"/>
        </pc:sldMkLst>
        <pc:spChg chg="mod">
          <ac:chgData name="Ross Boylan" userId="7a2c099b-a43d-4d5b-8b95-c13b04368c9d" providerId="ADAL" clId="{A9CF9FEC-FBD5-4C2F-ABB9-A946D2CD6497}" dt="2023-10-04T18:31:46.026" v="12536" actId="20577"/>
          <ac:spMkLst>
            <pc:docMk/>
            <pc:sldMk cId="66181814" sldId="360"/>
            <ac:spMk id="5" creationId="{009FE763-38DB-1836-4E28-3D4DB62DFE06}"/>
          </ac:spMkLst>
        </pc:spChg>
      </pc:sldChg>
      <pc:sldChg chg="addSp delSp modSp add del mod modNotesTx">
        <pc:chgData name="Ross Boylan" userId="7a2c099b-a43d-4d5b-8b95-c13b04368c9d" providerId="ADAL" clId="{A9CF9FEC-FBD5-4C2F-ABB9-A946D2CD6497}" dt="2023-10-04T21:52:15.325" v="17208" actId="2696"/>
        <pc:sldMkLst>
          <pc:docMk/>
          <pc:sldMk cId="2848803494" sldId="361"/>
        </pc:sldMkLst>
        <pc:spChg chg="mod">
          <ac:chgData name="Ross Boylan" userId="7a2c099b-a43d-4d5b-8b95-c13b04368c9d" providerId="ADAL" clId="{A9CF9FEC-FBD5-4C2F-ABB9-A946D2CD6497}" dt="2023-10-04T18:45:01.398" v="13854" actId="20577"/>
          <ac:spMkLst>
            <pc:docMk/>
            <pc:sldMk cId="2848803494" sldId="361"/>
            <ac:spMk id="2" creationId="{5BD463AB-93DE-B53D-DF62-0148E66DF831}"/>
          </ac:spMkLst>
        </pc:spChg>
        <pc:spChg chg="add mod">
          <ac:chgData name="Ross Boylan" userId="7a2c099b-a43d-4d5b-8b95-c13b04368c9d" providerId="ADAL" clId="{A9CF9FEC-FBD5-4C2F-ABB9-A946D2CD6497}" dt="2023-10-04T18:45:18.755" v="13862" actId="404"/>
          <ac:spMkLst>
            <pc:docMk/>
            <pc:sldMk cId="2848803494" sldId="361"/>
            <ac:spMk id="3" creationId="{D9791274-BB85-D7FF-A4E4-0D501E272BBC}"/>
          </ac:spMkLst>
        </pc:spChg>
        <pc:picChg chg="del">
          <ac:chgData name="Ross Boylan" userId="7a2c099b-a43d-4d5b-8b95-c13b04368c9d" providerId="ADAL" clId="{A9CF9FEC-FBD5-4C2F-ABB9-A946D2CD6497}" dt="2023-10-04T18:34:43.882" v="13018" actId="478"/>
          <ac:picMkLst>
            <pc:docMk/>
            <pc:sldMk cId="2848803494" sldId="361"/>
            <ac:picMk id="10" creationId="{3D84D59D-3058-FDEF-E7CB-4FB77E2D0924}"/>
          </ac:picMkLst>
        </pc:picChg>
      </pc:sldChg>
      <pc:sldChg chg="new del">
        <pc:chgData name="Ross Boylan" userId="7a2c099b-a43d-4d5b-8b95-c13b04368c9d" providerId="ADAL" clId="{A9CF9FEC-FBD5-4C2F-ABB9-A946D2CD6497}" dt="2023-10-04T18:40:21.592" v="13497" actId="2696"/>
        <pc:sldMkLst>
          <pc:docMk/>
          <pc:sldMk cId="2078830858" sldId="362"/>
        </pc:sldMkLst>
      </pc:sldChg>
      <pc:sldChg chg="addSp modSp new del mod">
        <pc:chgData name="Ross Boylan" userId="7a2c099b-a43d-4d5b-8b95-c13b04368c9d" providerId="ADAL" clId="{A9CF9FEC-FBD5-4C2F-ABB9-A946D2CD6497}" dt="2023-10-04T18:45:05.691" v="13855" actId="2696"/>
        <pc:sldMkLst>
          <pc:docMk/>
          <pc:sldMk cId="2493175370" sldId="363"/>
        </pc:sldMkLst>
        <pc:spChg chg="add mod">
          <ac:chgData name="Ross Boylan" userId="7a2c099b-a43d-4d5b-8b95-c13b04368c9d" providerId="ADAL" clId="{A9CF9FEC-FBD5-4C2F-ABB9-A946D2CD6497}" dt="2023-10-04T18:43:47.307" v="13725" actId="20577"/>
          <ac:spMkLst>
            <pc:docMk/>
            <pc:sldMk cId="2493175370" sldId="363"/>
            <ac:spMk id="5" creationId="{FD2C8078-11DF-D945-FB53-A5034B1525B0}"/>
          </ac:spMkLst>
        </pc:spChg>
      </pc:sldChg>
      <pc:sldChg chg="modSp add mod ord modNotesTx">
        <pc:chgData name="Ross Boylan" userId="7a2c099b-a43d-4d5b-8b95-c13b04368c9d" providerId="ADAL" clId="{A9CF9FEC-FBD5-4C2F-ABB9-A946D2CD6497}" dt="2023-10-11T19:26:47.086" v="19040" actId="20577"/>
        <pc:sldMkLst>
          <pc:docMk/>
          <pc:sldMk cId="996183694" sldId="364"/>
        </pc:sldMkLst>
        <pc:spChg chg="mod">
          <ac:chgData name="Ross Boylan" userId="7a2c099b-a43d-4d5b-8b95-c13b04368c9d" providerId="ADAL" clId="{A9CF9FEC-FBD5-4C2F-ABB9-A946D2CD6497}" dt="2023-10-04T18:44:54.593" v="13834" actId="20577"/>
          <ac:spMkLst>
            <pc:docMk/>
            <pc:sldMk cId="996183694" sldId="364"/>
            <ac:spMk id="2" creationId="{5BD463AB-93DE-B53D-DF62-0148E66DF831}"/>
          </ac:spMkLst>
        </pc:spChg>
        <pc:spChg chg="mod">
          <ac:chgData name="Ross Boylan" userId="7a2c099b-a43d-4d5b-8b95-c13b04368c9d" providerId="ADAL" clId="{A9CF9FEC-FBD5-4C2F-ABB9-A946D2CD6497}" dt="2023-10-11T19:26:47.086" v="19040" actId="20577"/>
          <ac:spMkLst>
            <pc:docMk/>
            <pc:sldMk cId="996183694" sldId="364"/>
            <ac:spMk id="3" creationId="{D9791274-BB85-D7FF-A4E4-0D501E272BBC}"/>
          </ac:spMkLst>
        </pc:spChg>
      </pc:sldChg>
      <pc:sldChg chg="modSp add mod ord modNotesTx">
        <pc:chgData name="Ross Boylan" userId="7a2c099b-a43d-4d5b-8b95-c13b04368c9d" providerId="ADAL" clId="{A9CF9FEC-FBD5-4C2F-ABB9-A946D2CD6497}" dt="2023-10-12T18:37:15.545" v="19504" actId="20577"/>
        <pc:sldMkLst>
          <pc:docMk/>
          <pc:sldMk cId="2633484579" sldId="365"/>
        </pc:sldMkLst>
        <pc:spChg chg="mod">
          <ac:chgData name="Ross Boylan" userId="7a2c099b-a43d-4d5b-8b95-c13b04368c9d" providerId="ADAL" clId="{A9CF9FEC-FBD5-4C2F-ABB9-A946D2CD6497}" dt="2023-10-05T22:43:14.030" v="17323" actId="20577"/>
          <ac:spMkLst>
            <pc:docMk/>
            <pc:sldMk cId="2633484579" sldId="365"/>
            <ac:spMk id="2" creationId="{5BD463AB-93DE-B53D-DF62-0148E66DF831}"/>
          </ac:spMkLst>
        </pc:spChg>
        <pc:spChg chg="mod">
          <ac:chgData name="Ross Boylan" userId="7a2c099b-a43d-4d5b-8b95-c13b04368c9d" providerId="ADAL" clId="{A9CF9FEC-FBD5-4C2F-ABB9-A946D2CD6497}" dt="2023-10-11T15:56:40.191" v="19017" actId="404"/>
          <ac:spMkLst>
            <pc:docMk/>
            <pc:sldMk cId="2633484579" sldId="365"/>
            <ac:spMk id="3" creationId="{9469F1F2-9957-FD3B-A840-3ADAC4D6CC7A}"/>
          </ac:spMkLst>
        </pc:spChg>
      </pc:sldChg>
      <pc:sldChg chg="add del ord">
        <pc:chgData name="Ross Boylan" userId="7a2c099b-a43d-4d5b-8b95-c13b04368c9d" providerId="ADAL" clId="{A9CF9FEC-FBD5-4C2F-ABB9-A946D2CD6497}" dt="2023-10-04T19:32:40.824" v="15663" actId="2696"/>
        <pc:sldMkLst>
          <pc:docMk/>
          <pc:sldMk cId="3110698882" sldId="365"/>
        </pc:sldMkLst>
      </pc:sldChg>
      <pc:sldMasterChg chg="del delSldLayout">
        <pc:chgData name="Ross Boylan" userId="7a2c099b-a43d-4d5b-8b95-c13b04368c9d" providerId="ADAL" clId="{A9CF9FEC-FBD5-4C2F-ABB9-A946D2CD6497}" dt="2023-09-27T21:26:10.662" v="5" actId="2696"/>
        <pc:sldMasterMkLst>
          <pc:docMk/>
          <pc:sldMasterMk cId="2031592902" sldId="2147483682"/>
        </pc:sldMasterMkLst>
        <pc:sldLayoutChg chg="del">
          <pc:chgData name="Ross Boylan" userId="7a2c099b-a43d-4d5b-8b95-c13b04368c9d" providerId="ADAL" clId="{A9CF9FEC-FBD5-4C2F-ABB9-A946D2CD6497}" dt="2023-09-27T21:26:10.662" v="5" actId="2696"/>
          <pc:sldLayoutMkLst>
            <pc:docMk/>
            <pc:sldMasterMk cId="2031592902" sldId="2147483682"/>
            <pc:sldLayoutMk cId="4225579509" sldId="2147483683"/>
          </pc:sldLayoutMkLst>
        </pc:sldLayoutChg>
        <pc:sldLayoutChg chg="del">
          <pc:chgData name="Ross Boylan" userId="7a2c099b-a43d-4d5b-8b95-c13b04368c9d" providerId="ADAL" clId="{A9CF9FEC-FBD5-4C2F-ABB9-A946D2CD6497}" dt="2023-09-27T21:26:10.662" v="5" actId="2696"/>
          <pc:sldLayoutMkLst>
            <pc:docMk/>
            <pc:sldMasterMk cId="2031592902" sldId="2147483682"/>
            <pc:sldLayoutMk cId="2829983671" sldId="2147483684"/>
          </pc:sldLayoutMkLst>
        </pc:sldLayoutChg>
        <pc:sldLayoutChg chg="del">
          <pc:chgData name="Ross Boylan" userId="7a2c099b-a43d-4d5b-8b95-c13b04368c9d" providerId="ADAL" clId="{A9CF9FEC-FBD5-4C2F-ABB9-A946D2CD6497}" dt="2023-09-27T21:26:10.662" v="5" actId="2696"/>
          <pc:sldLayoutMkLst>
            <pc:docMk/>
            <pc:sldMasterMk cId="2031592902" sldId="2147483682"/>
            <pc:sldLayoutMk cId="3336615053" sldId="2147483685"/>
          </pc:sldLayoutMkLst>
        </pc:sldLayoutChg>
        <pc:sldLayoutChg chg="del">
          <pc:chgData name="Ross Boylan" userId="7a2c099b-a43d-4d5b-8b95-c13b04368c9d" providerId="ADAL" clId="{A9CF9FEC-FBD5-4C2F-ABB9-A946D2CD6497}" dt="2023-09-27T21:26:10.662" v="5" actId="2696"/>
          <pc:sldLayoutMkLst>
            <pc:docMk/>
            <pc:sldMasterMk cId="2031592902" sldId="2147483682"/>
            <pc:sldLayoutMk cId="3472523128" sldId="2147483686"/>
          </pc:sldLayoutMkLst>
        </pc:sldLayoutChg>
        <pc:sldLayoutChg chg="del">
          <pc:chgData name="Ross Boylan" userId="7a2c099b-a43d-4d5b-8b95-c13b04368c9d" providerId="ADAL" clId="{A9CF9FEC-FBD5-4C2F-ABB9-A946D2CD6497}" dt="2023-09-27T21:26:10.662" v="5" actId="2696"/>
          <pc:sldLayoutMkLst>
            <pc:docMk/>
            <pc:sldMasterMk cId="2031592902" sldId="2147483682"/>
            <pc:sldLayoutMk cId="387702282" sldId="2147483687"/>
          </pc:sldLayoutMkLst>
        </pc:sldLayoutChg>
        <pc:sldLayoutChg chg="del">
          <pc:chgData name="Ross Boylan" userId="7a2c099b-a43d-4d5b-8b95-c13b04368c9d" providerId="ADAL" clId="{A9CF9FEC-FBD5-4C2F-ABB9-A946D2CD6497}" dt="2023-09-27T21:26:10.662" v="5" actId="2696"/>
          <pc:sldLayoutMkLst>
            <pc:docMk/>
            <pc:sldMasterMk cId="2031592902" sldId="2147483682"/>
            <pc:sldLayoutMk cId="1864597999" sldId="2147483688"/>
          </pc:sldLayoutMkLst>
        </pc:sldLayoutChg>
        <pc:sldLayoutChg chg="del">
          <pc:chgData name="Ross Boylan" userId="7a2c099b-a43d-4d5b-8b95-c13b04368c9d" providerId="ADAL" clId="{A9CF9FEC-FBD5-4C2F-ABB9-A946D2CD6497}" dt="2023-09-27T21:26:10.662" v="5" actId="2696"/>
          <pc:sldLayoutMkLst>
            <pc:docMk/>
            <pc:sldMasterMk cId="2031592902" sldId="2147483682"/>
            <pc:sldLayoutMk cId="3339246691" sldId="2147483689"/>
          </pc:sldLayoutMkLst>
        </pc:sldLayoutChg>
        <pc:sldLayoutChg chg="del">
          <pc:chgData name="Ross Boylan" userId="7a2c099b-a43d-4d5b-8b95-c13b04368c9d" providerId="ADAL" clId="{A9CF9FEC-FBD5-4C2F-ABB9-A946D2CD6497}" dt="2023-09-27T21:26:10.662" v="5" actId="2696"/>
          <pc:sldLayoutMkLst>
            <pc:docMk/>
            <pc:sldMasterMk cId="2031592902" sldId="2147483682"/>
            <pc:sldLayoutMk cId="212079916" sldId="2147483690"/>
          </pc:sldLayoutMkLst>
        </pc:sldLayoutChg>
        <pc:sldLayoutChg chg="del">
          <pc:chgData name="Ross Boylan" userId="7a2c099b-a43d-4d5b-8b95-c13b04368c9d" providerId="ADAL" clId="{A9CF9FEC-FBD5-4C2F-ABB9-A946D2CD6497}" dt="2023-09-27T21:26:10.662" v="5" actId="2696"/>
          <pc:sldLayoutMkLst>
            <pc:docMk/>
            <pc:sldMasterMk cId="2031592902" sldId="2147483682"/>
            <pc:sldLayoutMk cId="2618800911" sldId="2147483691"/>
          </pc:sldLayoutMkLst>
        </pc:sldLayoutChg>
        <pc:sldLayoutChg chg="del">
          <pc:chgData name="Ross Boylan" userId="7a2c099b-a43d-4d5b-8b95-c13b04368c9d" providerId="ADAL" clId="{A9CF9FEC-FBD5-4C2F-ABB9-A946D2CD6497}" dt="2023-09-27T21:26:10.662" v="5" actId="2696"/>
          <pc:sldLayoutMkLst>
            <pc:docMk/>
            <pc:sldMasterMk cId="2031592902" sldId="2147483682"/>
            <pc:sldLayoutMk cId="928054428" sldId="2147483692"/>
          </pc:sldLayoutMkLst>
        </pc:sldLayoutChg>
      </pc:sldMasterChg>
      <pc:sldMasterChg chg="del delSldLayout">
        <pc:chgData name="Ross Boylan" userId="7a2c099b-a43d-4d5b-8b95-c13b04368c9d" providerId="ADAL" clId="{A9CF9FEC-FBD5-4C2F-ABB9-A946D2CD6497}" dt="2023-09-27T21:26:34.486" v="6" actId="2696"/>
        <pc:sldMasterMkLst>
          <pc:docMk/>
          <pc:sldMasterMk cId="465727213" sldId="2147483707"/>
        </pc:sldMasterMkLst>
        <pc:sldLayoutChg chg="del">
          <pc:chgData name="Ross Boylan" userId="7a2c099b-a43d-4d5b-8b95-c13b04368c9d" providerId="ADAL" clId="{A9CF9FEC-FBD5-4C2F-ABB9-A946D2CD6497}" dt="2023-09-27T21:26:34.486" v="6" actId="2696"/>
          <pc:sldLayoutMkLst>
            <pc:docMk/>
            <pc:sldMasterMk cId="465727213" sldId="2147483707"/>
            <pc:sldLayoutMk cId="1711043873" sldId="2147483708"/>
          </pc:sldLayoutMkLst>
        </pc:sldLayoutChg>
        <pc:sldLayoutChg chg="del">
          <pc:chgData name="Ross Boylan" userId="7a2c099b-a43d-4d5b-8b95-c13b04368c9d" providerId="ADAL" clId="{A9CF9FEC-FBD5-4C2F-ABB9-A946D2CD6497}" dt="2023-09-27T21:26:34.486" v="6" actId="2696"/>
          <pc:sldLayoutMkLst>
            <pc:docMk/>
            <pc:sldMasterMk cId="465727213" sldId="2147483707"/>
            <pc:sldLayoutMk cId="203525537" sldId="2147483709"/>
          </pc:sldLayoutMkLst>
        </pc:sldLayoutChg>
        <pc:sldLayoutChg chg="del">
          <pc:chgData name="Ross Boylan" userId="7a2c099b-a43d-4d5b-8b95-c13b04368c9d" providerId="ADAL" clId="{A9CF9FEC-FBD5-4C2F-ABB9-A946D2CD6497}" dt="2023-09-27T21:26:34.486" v="6" actId="2696"/>
          <pc:sldLayoutMkLst>
            <pc:docMk/>
            <pc:sldMasterMk cId="465727213" sldId="2147483707"/>
            <pc:sldLayoutMk cId="4176366775" sldId="2147483710"/>
          </pc:sldLayoutMkLst>
        </pc:sldLayoutChg>
        <pc:sldLayoutChg chg="del">
          <pc:chgData name="Ross Boylan" userId="7a2c099b-a43d-4d5b-8b95-c13b04368c9d" providerId="ADAL" clId="{A9CF9FEC-FBD5-4C2F-ABB9-A946D2CD6497}" dt="2023-09-27T21:26:34.486" v="6" actId="2696"/>
          <pc:sldLayoutMkLst>
            <pc:docMk/>
            <pc:sldMasterMk cId="465727213" sldId="2147483707"/>
            <pc:sldLayoutMk cId="3764664920" sldId="214748371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10/12/2023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pp.leg.wa.gov/RCW/default.aspx?cite=28A.320.12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Thank the AC</a:t>
            </a:r>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2628070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scored this against a rubric. The rubric was very lenient.</a:t>
            </a:r>
          </a:p>
        </p:txBody>
      </p:sp>
      <p:sp>
        <p:nvSpPr>
          <p:cNvPr id="4" name="Slide Number Placeholder 3"/>
          <p:cNvSpPr>
            <a:spLocks noGrp="1"/>
          </p:cNvSpPr>
          <p:nvPr>
            <p:ph type="sldNum" sz="quarter" idx="5"/>
          </p:nvPr>
        </p:nvSpPr>
        <p:spPr/>
        <p:txBody>
          <a:bodyPr/>
          <a:lstStyle/>
          <a:p>
            <a:fld id="{71CD1C34-72C1-4C67-AAFF-0B8CE9936A77}" type="slidenum">
              <a:rPr lang="en-US" smtClean="0"/>
              <a:t>13</a:t>
            </a:fld>
            <a:endParaRPr lang="en-US"/>
          </a:p>
        </p:txBody>
      </p:sp>
    </p:spTree>
    <p:extLst>
      <p:ext uri="{BB962C8B-B14F-4D97-AF65-F5344CB8AC3E}">
        <p14:creationId xmlns:p14="http://schemas.microsoft.com/office/powerpoint/2010/main" val="158551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14</a:t>
            </a:fld>
            <a:endParaRPr lang="en-US"/>
          </a:p>
        </p:txBody>
      </p:sp>
    </p:spTree>
    <p:extLst>
      <p:ext uri="{BB962C8B-B14F-4D97-AF65-F5344CB8AC3E}">
        <p14:creationId xmlns:p14="http://schemas.microsoft.com/office/powerpoint/2010/main" val="2365426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scored this against a rubric. The rubric was very lenient (kind of graded on a curve). </a:t>
            </a:r>
          </a:p>
          <a:p>
            <a:endParaRPr lang="en-US" dirty="0"/>
          </a:p>
          <a:p>
            <a:r>
              <a:rPr lang="en-US" dirty="0"/>
              <a:t>Important to remember they could even name strategies they would CONSIDER using. </a:t>
            </a:r>
          </a:p>
          <a:p>
            <a:endParaRPr lang="en-US" dirty="0"/>
          </a:p>
          <a:p>
            <a:r>
              <a:rPr lang="en-US" dirty="0"/>
              <a:t>Would say that 41% of LEAs with a TA program have a good or great grasp of implementing non-exclusionary interventions.</a:t>
            </a:r>
          </a:p>
        </p:txBody>
      </p:sp>
      <p:sp>
        <p:nvSpPr>
          <p:cNvPr id="4" name="Slide Number Placeholder 3"/>
          <p:cNvSpPr>
            <a:spLocks noGrp="1"/>
          </p:cNvSpPr>
          <p:nvPr>
            <p:ph type="sldNum" sz="quarter" idx="5"/>
          </p:nvPr>
        </p:nvSpPr>
        <p:spPr/>
        <p:txBody>
          <a:bodyPr/>
          <a:lstStyle/>
          <a:p>
            <a:fld id="{71CD1C34-72C1-4C67-AAFF-0B8CE9936A77}" type="slidenum">
              <a:rPr lang="en-US" smtClean="0"/>
              <a:t>15</a:t>
            </a:fld>
            <a:endParaRPr lang="en-US"/>
          </a:p>
        </p:txBody>
      </p:sp>
    </p:spTree>
    <p:extLst>
      <p:ext uri="{BB962C8B-B14F-4D97-AF65-F5344CB8AC3E}">
        <p14:creationId xmlns:p14="http://schemas.microsoft.com/office/powerpoint/2010/main" val="318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LEAs seem to be doing well in this area.</a:t>
            </a:r>
          </a:p>
        </p:txBody>
      </p:sp>
      <p:sp>
        <p:nvSpPr>
          <p:cNvPr id="4" name="Slide Number Placeholder 3"/>
          <p:cNvSpPr>
            <a:spLocks noGrp="1"/>
          </p:cNvSpPr>
          <p:nvPr>
            <p:ph type="sldNum" sz="quarter" idx="5"/>
          </p:nvPr>
        </p:nvSpPr>
        <p:spPr/>
        <p:txBody>
          <a:bodyPr/>
          <a:lstStyle/>
          <a:p>
            <a:fld id="{71CD1C34-72C1-4C67-AAFF-0B8CE9936A77}" type="slidenum">
              <a:rPr lang="en-US" smtClean="0"/>
              <a:t>16</a:t>
            </a:fld>
            <a:endParaRPr lang="en-US"/>
          </a:p>
        </p:txBody>
      </p:sp>
    </p:spTree>
    <p:extLst>
      <p:ext uri="{BB962C8B-B14F-4D97-AF65-F5344CB8AC3E}">
        <p14:creationId xmlns:p14="http://schemas.microsoft.com/office/powerpoint/2010/main" val="3452029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ea typeface="Calibri" panose="020F0502020204030204" pitchFamily="34" charset="0"/>
                <a:cs typeface="Raavi" panose="020B0502040204020203" pitchFamily="34" charset="0"/>
              </a:rPr>
              <a:t>Suspending or expelling a student removes them from their learning community and increases the likelihood of a violent attack. Should be avoided, if at all possible.</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17</a:t>
            </a:fld>
            <a:endParaRPr lang="en-US"/>
          </a:p>
        </p:txBody>
      </p:sp>
    </p:spTree>
    <p:extLst>
      <p:ext uri="{BB962C8B-B14F-4D97-AF65-F5344CB8AC3E}">
        <p14:creationId xmlns:p14="http://schemas.microsoft.com/office/powerpoint/2010/main" val="18718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Training less than at least once a year is less than ideal, so 59% of LEAs with a TA program are training on their TA model/process as often as they should be (so… not the worst, but not great)</a:t>
            </a:r>
          </a:p>
        </p:txBody>
      </p:sp>
      <p:sp>
        <p:nvSpPr>
          <p:cNvPr id="4" name="Slide Number Placeholder 3"/>
          <p:cNvSpPr>
            <a:spLocks noGrp="1"/>
          </p:cNvSpPr>
          <p:nvPr>
            <p:ph type="sldNum" sz="quarter" idx="5"/>
          </p:nvPr>
        </p:nvSpPr>
        <p:spPr/>
        <p:txBody>
          <a:bodyPr/>
          <a:lstStyle/>
          <a:p>
            <a:fld id="{71CD1C34-72C1-4C67-AAFF-0B8CE9936A77}" type="slidenum">
              <a:rPr lang="en-US" smtClean="0"/>
              <a:t>18</a:t>
            </a:fld>
            <a:endParaRPr lang="en-US"/>
          </a:p>
        </p:txBody>
      </p:sp>
    </p:spTree>
    <p:extLst>
      <p:ext uri="{BB962C8B-B14F-4D97-AF65-F5344CB8AC3E}">
        <p14:creationId xmlns:p14="http://schemas.microsoft.com/office/powerpoint/2010/main" val="2074670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we were hoping that LEAs would indicate that their entire TA team had attended trainings. Only 38% of LEAs with a TA program were able to say that this was the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the difficulty of training TA team members was the most often mentioned barrier to implementation a threat assessment program, and we’ll talk about barriers next.</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19</a:t>
            </a:fld>
            <a:endParaRPr lang="en-US"/>
          </a:p>
        </p:txBody>
      </p:sp>
    </p:spTree>
    <p:extLst>
      <p:ext uri="{BB962C8B-B14F-4D97-AF65-F5344CB8AC3E}">
        <p14:creationId xmlns:p14="http://schemas.microsoft.com/office/powerpoint/2010/main" val="1419065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dirty="0"/>
              <a:t>At the end of the survey, we asked every respondent: </a:t>
            </a:r>
          </a:p>
          <a:p>
            <a:pPr marL="457200" lvl="1" indent="0">
              <a:spcAft>
                <a:spcPts val="1200"/>
              </a:spcAft>
              <a:buNone/>
            </a:pPr>
            <a:r>
              <a:rPr lang="en-US" i="1" dirty="0"/>
              <a:t>What barriers has your district encountered in developing a threat assessment program as required by RCW 28A.320.123?</a:t>
            </a:r>
          </a:p>
          <a:p>
            <a:pPr marL="0" indent="0">
              <a:spcAft>
                <a:spcPts val="1200"/>
              </a:spcAft>
              <a:buNone/>
            </a:pPr>
            <a:r>
              <a:rPr lang="en-US" dirty="0"/>
              <a:t>The question was not required.</a:t>
            </a:r>
          </a:p>
          <a:p>
            <a:pPr marL="0" indent="0">
              <a:spcAft>
                <a:spcPts val="1200"/>
              </a:spcAft>
              <a:buNone/>
            </a:pPr>
            <a:r>
              <a:rPr lang="en-US" dirty="0"/>
              <a:t>172 LEAs responded to this question.</a:t>
            </a:r>
          </a:p>
          <a:p>
            <a:pPr marL="0" indent="0">
              <a:spcAft>
                <a:spcPts val="1200"/>
              </a:spcAft>
              <a:buNone/>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indent="0">
              <a:spcAft>
                <a:spcPts val="1200"/>
              </a:spcAft>
              <a:buNone/>
            </a:pPr>
            <a:r>
              <a:rPr lang="en-US" sz="1800" dirty="0">
                <a:effectLst/>
                <a:latin typeface="Segoe UI" panose="020B0502040204020203" pitchFamily="34" charset="0"/>
                <a:ea typeface="Calibri" panose="020F0502020204030204" pitchFamily="34" charset="0"/>
                <a:cs typeface="Raavi" panose="020B0502040204020203" pitchFamily="34" charset="0"/>
              </a:rPr>
              <a:t>Can’t discuss all of these in depth, so I’m just going to mention the top 5 or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Segoe UI" panose="020B0502040204020203" pitchFamily="34" charset="0"/>
                <a:ea typeface="Calibri" panose="020F0502020204030204" pitchFamily="34" charset="0"/>
                <a:cs typeface="Raavi" panose="020B0502040204020203" pitchFamily="34" charset="0"/>
              </a:rPr>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Training is the most mentioned barrier. Districts that mentioned training as a barrier most often mentioned (1) trouble training staff due to time constraints and (2) the difficulty of training new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Segoe UI" panose="020B0502040204020203" pitchFamily="34" charset="0"/>
                <a:ea typeface="Calibri" panose="020F0502020204030204" pitchFamily="34" charset="0"/>
                <a:cs typeface="Raavi" panose="020B0502040204020203" pitchFamily="34" charset="0"/>
              </a:rPr>
              <a:t>Human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Not having enough time and not having enough staff were the 2</a:t>
            </a:r>
            <a:r>
              <a:rPr lang="en-US" sz="1800" baseline="30000" dirty="0">
                <a:effectLst/>
                <a:latin typeface="Segoe UI" panose="020B0502040204020203" pitchFamily="34" charset="0"/>
                <a:ea typeface="Calibri" panose="020F0502020204030204" pitchFamily="34" charset="0"/>
                <a:cs typeface="Raavi" panose="020B0502040204020203" pitchFamily="34" charset="0"/>
              </a:rPr>
              <a:t>nd</a:t>
            </a:r>
            <a:r>
              <a:rPr lang="en-US" sz="1800" dirty="0">
                <a:effectLst/>
                <a:latin typeface="Segoe UI" panose="020B0502040204020203" pitchFamily="34" charset="0"/>
                <a:ea typeface="Calibri" panose="020F0502020204030204" pitchFamily="34" charset="0"/>
                <a:cs typeface="Raavi" panose="020B0502040204020203" pitchFamily="34" charset="0"/>
              </a:rPr>
              <a:t> and 3</a:t>
            </a:r>
            <a:r>
              <a:rPr lang="en-US" sz="1800" baseline="30000" dirty="0">
                <a:effectLst/>
                <a:latin typeface="Segoe UI" panose="020B0502040204020203" pitchFamily="34" charset="0"/>
                <a:ea typeface="Calibri" panose="020F0502020204030204" pitchFamily="34" charset="0"/>
                <a:cs typeface="Raavi" panose="020B0502040204020203" pitchFamily="34" charset="0"/>
              </a:rPr>
              <a:t>rd</a:t>
            </a:r>
            <a:r>
              <a:rPr lang="en-US" sz="1800" dirty="0">
                <a:effectLst/>
                <a:latin typeface="Segoe UI" panose="020B0502040204020203" pitchFamily="34" charset="0"/>
                <a:ea typeface="Calibri" panose="020F0502020204030204" pitchFamily="34" charset="0"/>
                <a:cs typeface="Raavi" panose="020B0502040204020203" pitchFamily="34" charset="0"/>
              </a:rPr>
              <a:t> most mentioned barriers to implementing a TA program, but these two barriers can easily be considered as part of the same larger issue: an overall lack of human resources. When these two barriers are combined, lack of time or adequate staff becomes the most mentioned barrier. One or both was mentioned by 42% of the 172 LEAs that answered this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Another human resources related barrier that LEAs mentioned was staff turnover, which was mentioned by 13% of respondents to this question. In mentioning staff turnover as a barrier, LEAs most often mentioned (1) the difficulty of training new staff and (2) the difficulty of getting a robust TA program in place during changes in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b="1" dirty="0">
                <a:effectLst/>
                <a:latin typeface="Segoe UI" panose="020B0502040204020203" pitchFamily="34" charset="0"/>
                <a:ea typeface="Calibri" panose="020F0502020204030204" pitchFamily="34" charset="0"/>
                <a:cs typeface="Raavi" panose="020B0502040204020203" pitchFamily="34" charset="0"/>
              </a:rPr>
              <a:t>LEA characteristics </a:t>
            </a:r>
            <a:r>
              <a:rPr lang="en-US" sz="1800" dirty="0">
                <a:effectLst/>
                <a:latin typeface="Segoe UI" panose="020B0502040204020203" pitchFamily="34" charset="0"/>
                <a:ea typeface="Calibri" panose="020F0502020204030204" pitchFamily="34" charset="0"/>
                <a:cs typeface="Raavi" panose="020B0502040204020203" pitchFamily="34" charset="0"/>
              </a:rPr>
              <a:t>that were often mentioned as barriers included: </a:t>
            </a:r>
          </a:p>
          <a:p>
            <a:pPr marL="742950" marR="0" lvl="1" indent="-285750">
              <a:spcBef>
                <a:spcPts val="0"/>
              </a:spcBef>
              <a:spcAft>
                <a:spcPts val="0"/>
              </a:spcAft>
              <a:buFont typeface="Arial" panose="020B0604020202020204" pitchFamily="34" charset="0"/>
              <a:buChar char="•"/>
            </a:pPr>
            <a:r>
              <a:rPr lang="en-US" sz="1800" dirty="0">
                <a:effectLst/>
                <a:latin typeface="Segoe UI" panose="020B0502040204020203" pitchFamily="34" charset="0"/>
                <a:ea typeface="Calibri" panose="020F0502020204030204" pitchFamily="34" charset="0"/>
                <a:cs typeface="Raavi" panose="020B0502040204020203" pitchFamily="34" charset="0"/>
              </a:rPr>
              <a:t>Being a small LEA (in terms of student population)</a:t>
            </a:r>
          </a:p>
          <a:p>
            <a:pPr marL="742950" marR="0" lvl="1" indent="-285750">
              <a:spcBef>
                <a:spcPts val="0"/>
              </a:spcBef>
              <a:spcAft>
                <a:spcPts val="0"/>
              </a:spcAft>
              <a:buFont typeface="Arial" panose="020B0604020202020204" pitchFamily="34" charset="0"/>
              <a:buChar char="•"/>
            </a:pPr>
            <a:r>
              <a:rPr lang="en-US" sz="1800" dirty="0">
                <a:effectLst/>
                <a:latin typeface="Segoe UI" panose="020B0502040204020203" pitchFamily="34" charset="0"/>
                <a:ea typeface="Calibri" panose="020F0502020204030204" pitchFamily="34" charset="0"/>
                <a:cs typeface="Raavi" panose="020B0502040204020203" pitchFamily="34" charset="0"/>
              </a:rPr>
              <a:t>Access to community resources</a:t>
            </a:r>
          </a:p>
          <a:p>
            <a:pPr marL="742950" marR="0" lvl="1" indent="-285750">
              <a:spcBef>
                <a:spcPts val="0"/>
              </a:spcBef>
              <a:spcAft>
                <a:spcPts val="0"/>
              </a:spcAft>
              <a:buFont typeface="Arial" panose="020B0604020202020204" pitchFamily="34" charset="0"/>
              <a:buChar char="•"/>
            </a:pPr>
            <a:r>
              <a:rPr lang="en-US" sz="1800" dirty="0">
                <a:effectLst/>
                <a:latin typeface="Segoe UI" panose="020B0502040204020203" pitchFamily="34" charset="0"/>
                <a:ea typeface="Calibri" panose="020F0502020204030204" pitchFamily="34" charset="0"/>
                <a:cs typeface="Raavi" panose="020B0502040204020203" pitchFamily="34" charset="0"/>
              </a:rPr>
              <a:t>The LEA being in a rural area.</a:t>
            </a:r>
          </a:p>
          <a:p>
            <a:pPr marL="0" marR="0" lvl="0" indent="0">
              <a:spcBef>
                <a:spcPts val="0"/>
              </a:spcBef>
              <a:spcAft>
                <a:spcPts val="0"/>
              </a:spcAft>
              <a:buFont typeface="Arial" panose="020B0604020202020204" pitchFamily="34" charset="0"/>
              <a:buNone/>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spcBef>
                <a:spcPts val="0"/>
              </a:spcBef>
              <a:spcAft>
                <a:spcPts val="0"/>
              </a:spcAft>
              <a:buFont typeface="Arial" panose="020B0604020202020204" pitchFamily="34" charset="0"/>
              <a:buNone/>
            </a:pPr>
            <a:r>
              <a:rPr lang="en-US" sz="1800" b="1" i="1" u="sng" dirty="0">
                <a:solidFill>
                  <a:srgbClr val="FF0000"/>
                </a:solidFill>
                <a:effectLst/>
                <a:highlight>
                  <a:srgbClr val="FFFF00"/>
                </a:highlight>
                <a:latin typeface="Segoe UI" panose="020B0502040204020203" pitchFamily="34" charset="0"/>
                <a:ea typeface="Calibri" panose="020F0502020204030204" pitchFamily="34" charset="0"/>
                <a:cs typeface="Raavi" panose="020B0502040204020203" pitchFamily="34" charset="0"/>
              </a:rPr>
              <a:t>Can go into more depth, if time allows:</a:t>
            </a:r>
          </a:p>
          <a:p>
            <a:pPr marL="0" marR="0">
              <a:spcBef>
                <a:spcPts val="0"/>
              </a:spcBef>
              <a:spcAft>
                <a:spcPts val="0"/>
              </a:spcAft>
            </a:pPr>
            <a:r>
              <a:rPr lang="en-US" sz="1800" dirty="0">
                <a:effectLst/>
                <a:highlight>
                  <a:srgbClr val="FFFF00"/>
                </a:highlight>
                <a:latin typeface="Segoe UI" panose="020B0502040204020203" pitchFamily="34" charset="0"/>
                <a:ea typeface="Calibri" panose="020F0502020204030204" pitchFamily="34" charset="0"/>
                <a:cs typeface="Raavi" panose="020B0502040204020203" pitchFamily="34" charset="0"/>
              </a:rPr>
              <a:t> </a:t>
            </a: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Serving a small student population was a barrier for a variety of reasons. Many LEAs with this barrier mentioned that their limited staff are already filling so many roles at the LEA that it’s difficult for them to add TA to their plate (going back to the time and training issues previously mentioned). Some LEAs mentioned that this was a barrier because they had less staff to draw from when assembling a TA team. With such a small team, it can be hard to find coverage for staff to train on TA procedures or take part in a TA. Some small LEAs also mentioned that they didn’t need to do TA very often, because they had so few students, which could cause the additional issue of being out of practice.</a:t>
            </a: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 </a:t>
            </a: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Not all LEAs that mentioned lack of community resources were specific about which resources they lacked, but those that were, mentioned law enforcement and community mental health organizations. For a level 2 threat assessment, it is considered a best practice to have a member of a community organization on your TA team. Law enforcement and community mental health professionals are </a:t>
            </a:r>
            <a:r>
              <a:rPr lang="en-US" sz="1800" dirty="0">
                <a:effectLst/>
                <a:highlight>
                  <a:srgbClr val="00FFFF"/>
                </a:highlight>
                <a:latin typeface="Segoe UI" panose="020B0502040204020203" pitchFamily="34" charset="0"/>
                <a:ea typeface="Calibri" panose="020F0502020204030204" pitchFamily="34" charset="0"/>
                <a:cs typeface="Raavi" panose="020B0502040204020203" pitchFamily="34" charset="0"/>
              </a:rPr>
              <a:t>good</a:t>
            </a:r>
            <a:r>
              <a:rPr lang="en-US" sz="1800" dirty="0">
                <a:effectLst/>
                <a:latin typeface="Segoe UI" panose="020B0502040204020203" pitchFamily="34" charset="0"/>
                <a:ea typeface="Calibri" panose="020F0502020204030204" pitchFamily="34" charset="0"/>
                <a:cs typeface="Raavi" panose="020B0502040204020203" pitchFamily="34" charset="0"/>
              </a:rPr>
              <a:t> fits for this role, so not having access to these resources makes level 2 threat assessments more difficult. Additionally, a lack of mental health providers could limit the types of non-exclusionary intervention strategies that could be used as the result of a TA.  </a:t>
            </a: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 </a:t>
            </a: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The location of an LEA in a rural area was barrier for LEAs partially because being rural often meant also having smaller student populations and not having as many community resources, but other issues mentioned by rural districts were:</a:t>
            </a: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 	(1) less access to training</a:t>
            </a: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	(2) the difficulty of convening a district team when their school buildings were spread out over a large geographic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20</a:t>
            </a:fld>
            <a:endParaRPr lang="en-US"/>
          </a:p>
        </p:txBody>
      </p:sp>
    </p:spTree>
    <p:extLst>
      <p:ext uri="{BB962C8B-B14F-4D97-AF65-F5344CB8AC3E}">
        <p14:creationId xmlns:p14="http://schemas.microsoft.com/office/powerpoint/2010/main" val="56488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dirty="0">
                <a:effectLst/>
                <a:latin typeface="Segoe UI" panose="020B0502040204020203" pitchFamily="34" charset="0"/>
                <a:ea typeface="Calibri" panose="020F0502020204030204" pitchFamily="34" charset="0"/>
                <a:cs typeface="Raavi" panose="020B0502040204020203" pitchFamily="34" charset="0"/>
              </a:rPr>
              <a:t>Throughout this section on safety planning SOME of the percentages will use a denominator of these 249 LEAs with a district safety plan.  I’ll make it clear which ones do.</a:t>
            </a:r>
            <a:endParaRPr lang="en-US" dirty="0"/>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22</a:t>
            </a:fld>
            <a:endParaRPr lang="en-US"/>
          </a:p>
        </p:txBody>
      </p:sp>
    </p:spTree>
    <p:extLst>
      <p:ext uri="{BB962C8B-B14F-4D97-AF65-F5344CB8AC3E}">
        <p14:creationId xmlns:p14="http://schemas.microsoft.com/office/powerpoint/2010/main" val="2480660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Having safe school plans in place is an extremely important part of planning for the physical safety of all your students, so although 76% of LEAs say that all their school have these plans, it is still concerning that 13% say that none of their schools have them.</a:t>
            </a: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Want this to be 100% so that families are assured that school buildings are ready when something happens.</a:t>
            </a:r>
          </a:p>
        </p:txBody>
      </p:sp>
      <p:sp>
        <p:nvSpPr>
          <p:cNvPr id="4" name="Slide Number Placeholder 3"/>
          <p:cNvSpPr>
            <a:spLocks noGrp="1"/>
          </p:cNvSpPr>
          <p:nvPr>
            <p:ph type="sldNum" sz="quarter" idx="5"/>
          </p:nvPr>
        </p:nvSpPr>
        <p:spPr/>
        <p:txBody>
          <a:bodyPr/>
          <a:lstStyle/>
          <a:p>
            <a:fld id="{71CD1C34-72C1-4C67-AAFF-0B8CE9936A77}" type="slidenum">
              <a:rPr lang="en-US" smtClean="0"/>
              <a:t>23</a:t>
            </a:fld>
            <a:endParaRPr lang="en-US"/>
          </a:p>
        </p:txBody>
      </p:sp>
    </p:spTree>
    <p:extLst>
      <p:ext uri="{BB962C8B-B14F-4D97-AF65-F5344CB8AC3E}">
        <p14:creationId xmlns:p14="http://schemas.microsoft.com/office/powerpoint/2010/main" val="25611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notepad file with </a:t>
            </a:r>
            <a:r>
              <a:rPr lang="en-US" dirty="0" err="1"/>
              <a:t>padlet</a:t>
            </a:r>
            <a:r>
              <a:rPr lang="en-US" dirty="0"/>
              <a:t> link</a:t>
            </a:r>
          </a:p>
          <a:p>
            <a:endParaRPr lang="en-US" dirty="0"/>
          </a:p>
          <a:p>
            <a:r>
              <a:rPr lang="en-US" dirty="0"/>
              <a:t>We will have some time during the morning for questions and discussion, too, but it may be limited so please put your thoughts on the </a:t>
            </a:r>
            <a:r>
              <a:rPr lang="en-US" dirty="0" err="1"/>
              <a:t>padlet</a:t>
            </a:r>
            <a:r>
              <a:rPr lang="en-US" dirty="0"/>
              <a:t>.</a:t>
            </a:r>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238240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The law states that comprehensive safety plans should be updated </a:t>
            </a:r>
            <a:r>
              <a:rPr lang="en-US" sz="1800" i="1" dirty="0">
                <a:effectLst/>
                <a:latin typeface="Segoe UI" panose="020B0502040204020203" pitchFamily="34" charset="0"/>
                <a:ea typeface="Calibri" panose="020F0502020204030204" pitchFamily="34" charset="0"/>
                <a:cs typeface="Raavi" panose="020B0502040204020203" pitchFamily="34" charset="0"/>
              </a:rPr>
              <a:t>annually</a:t>
            </a:r>
            <a:r>
              <a:rPr lang="en-US" sz="1800" dirty="0">
                <a:effectLst/>
                <a:latin typeface="Segoe UI" panose="020B0502040204020203" pitchFamily="34" charset="0"/>
                <a:ea typeface="Calibri" panose="020F0502020204030204" pitchFamily="34" charset="0"/>
                <a:cs typeface="Raavi" panose="020B0502040204020203" pitchFamily="34" charset="0"/>
              </a:rPr>
              <a:t>, to the extent funds are available. </a:t>
            </a:r>
            <a:r>
              <a:rPr lang="en-US" sz="1800" i="0" dirty="0">
                <a:effectLst/>
                <a:latin typeface="Segoe UI" panose="020B0502040204020203" pitchFamily="34" charset="0"/>
                <a:ea typeface="Calibri" panose="020F0502020204030204" pitchFamily="34" charset="0"/>
                <a:cs typeface="Raavi" panose="020B0502040204020203" pitchFamily="34" charset="0"/>
              </a:rPr>
              <a:t>Possible r</a:t>
            </a:r>
            <a:r>
              <a:rPr lang="en-US" sz="1800" i="0" dirty="0">
                <a:solidFill>
                  <a:srgbClr val="40403D"/>
                </a:solidFill>
                <a:effectLst/>
                <a:latin typeface="Segoe UI" panose="020B0502040204020203" pitchFamily="34" charset="0"/>
                <a:ea typeface="Calibri" panose="020F0502020204030204" pitchFamily="34" charset="0"/>
                <a:cs typeface="Segoe UI" panose="020B0502040204020203" pitchFamily="34" charset="0"/>
              </a:rPr>
              <a:t>easons for plan updates could include the following:</a:t>
            </a:r>
            <a:endParaRPr lang="en-US" sz="1800" i="0" dirty="0">
              <a:effectLst/>
              <a:latin typeface="Segoe UI" panose="020B0502040204020203" pitchFamily="34" charset="0"/>
              <a:ea typeface="Calibri" panose="020F0502020204030204" pitchFamily="34" charset="0"/>
              <a:cs typeface="Raavi" panose="020B0502040204020203" pitchFamily="34" charset="0"/>
            </a:endParaRPr>
          </a:p>
          <a:p>
            <a:pPr marL="742950" marR="0" lvl="1" indent="-285750">
              <a:spcBef>
                <a:spcPts val="0"/>
              </a:spcBef>
              <a:spcAft>
                <a:spcPts val="0"/>
              </a:spcAft>
              <a:buFont typeface="Arial" panose="020B0604020202020204" pitchFamily="34" charset="0"/>
              <a:buChar char="•"/>
            </a:pPr>
            <a:r>
              <a:rPr lang="en-US" sz="1800" i="0" dirty="0">
                <a:solidFill>
                  <a:srgbClr val="40403D"/>
                </a:solidFill>
                <a:effectLst/>
                <a:latin typeface="Segoe UI" panose="020B0502040204020203" pitchFamily="34" charset="0"/>
                <a:ea typeface="Calibri" panose="020F0502020204030204" pitchFamily="34" charset="0"/>
                <a:cs typeface="Segoe UI" panose="020B0502040204020203" pitchFamily="34" charset="0"/>
              </a:rPr>
              <a:t>Changes to threats and hazards.</a:t>
            </a:r>
            <a:endParaRPr lang="en-US" sz="1800" i="0" dirty="0">
              <a:effectLst/>
              <a:latin typeface="Segoe UI" panose="020B0502040204020203" pitchFamily="34" charset="0"/>
              <a:ea typeface="Calibri" panose="020F0502020204030204" pitchFamily="34" charset="0"/>
              <a:cs typeface="Raavi" panose="020B0502040204020203" pitchFamily="34" charset="0"/>
            </a:endParaRPr>
          </a:p>
          <a:p>
            <a:pPr marL="742950" marR="0" lvl="1" indent="-285750">
              <a:spcBef>
                <a:spcPts val="0"/>
              </a:spcBef>
              <a:spcAft>
                <a:spcPts val="0"/>
              </a:spcAft>
              <a:buFont typeface="Arial" panose="020B0604020202020204" pitchFamily="34" charset="0"/>
              <a:buChar char="•"/>
            </a:pPr>
            <a:r>
              <a:rPr lang="en-US" sz="1800" i="0" dirty="0">
                <a:solidFill>
                  <a:srgbClr val="40403D"/>
                </a:solidFill>
                <a:effectLst/>
                <a:latin typeface="Segoe UI" panose="020B0502040204020203" pitchFamily="34" charset="0"/>
                <a:ea typeface="Calibri" panose="020F0502020204030204" pitchFamily="34" charset="0"/>
                <a:cs typeface="Segoe UI" panose="020B0502040204020203" pitchFamily="34" charset="0"/>
              </a:rPr>
              <a:t>Changes in LEA or school policy, personnel, organizational structures, processes, facilities, or equipment.</a:t>
            </a:r>
            <a:endParaRPr lang="en-US" sz="1800" i="0" dirty="0">
              <a:effectLst/>
              <a:latin typeface="Segoe UI" panose="020B0502040204020203" pitchFamily="34" charset="0"/>
              <a:ea typeface="Calibri" panose="020F0502020204030204" pitchFamily="34" charset="0"/>
              <a:cs typeface="Raavi" panose="020B0502040204020203" pitchFamily="34" charset="0"/>
            </a:endParaRPr>
          </a:p>
          <a:p>
            <a:pPr marL="742950" marR="0" lvl="1" indent="-285750">
              <a:spcBef>
                <a:spcPts val="0"/>
              </a:spcBef>
              <a:spcAft>
                <a:spcPts val="0"/>
              </a:spcAft>
              <a:buFont typeface="Arial" panose="020B0604020202020204" pitchFamily="34" charset="0"/>
              <a:buChar char="•"/>
            </a:pPr>
            <a:r>
              <a:rPr lang="en-US" sz="1800" i="0" dirty="0">
                <a:solidFill>
                  <a:srgbClr val="40403D"/>
                </a:solidFill>
                <a:effectLst/>
                <a:latin typeface="Segoe UI" panose="020B0502040204020203" pitchFamily="34" charset="0"/>
                <a:ea typeface="Calibri" panose="020F0502020204030204" pitchFamily="34" charset="0"/>
                <a:cs typeface="Segoe UI" panose="020B0502040204020203" pitchFamily="34" charset="0"/>
              </a:rPr>
              <a:t>Changes in the surrounding community (such as public facilities, infrastructure, or reunification sites).</a:t>
            </a:r>
            <a:endParaRPr lang="en-US" sz="1800" i="0" dirty="0">
              <a:effectLst/>
              <a:latin typeface="Segoe UI" panose="020B0502040204020203" pitchFamily="34" charset="0"/>
              <a:ea typeface="Calibri" panose="020F0502020204030204" pitchFamily="34" charset="0"/>
              <a:cs typeface="Raavi" panose="020B0502040204020203" pitchFamily="34" charset="0"/>
            </a:endParaRPr>
          </a:p>
          <a:p>
            <a:pPr marL="742950" marR="0" lvl="1" indent="-285750">
              <a:spcBef>
                <a:spcPts val="0"/>
              </a:spcBef>
              <a:spcAft>
                <a:spcPts val="0"/>
              </a:spcAft>
              <a:buFont typeface="Arial" panose="020B0604020202020204" pitchFamily="34" charset="0"/>
              <a:buChar char="•"/>
            </a:pPr>
            <a:r>
              <a:rPr lang="en-US" sz="1800" i="0" dirty="0">
                <a:solidFill>
                  <a:srgbClr val="40403D"/>
                </a:solidFill>
                <a:effectLst/>
                <a:latin typeface="Segoe UI" panose="020B0502040204020203" pitchFamily="34" charset="0"/>
                <a:ea typeface="Calibri" panose="020F0502020204030204" pitchFamily="34" charset="0"/>
                <a:cs typeface="Segoe UI" panose="020B0502040204020203" pitchFamily="34" charset="0"/>
              </a:rPr>
              <a:t>Changes to emergency responder agencies (such as personnel, protocols, or jurisdictions)</a:t>
            </a:r>
            <a:endParaRPr lang="en-US" sz="1800" i="0" dirty="0">
              <a:effectLst/>
              <a:latin typeface="Segoe UI" panose="020B0502040204020203" pitchFamily="34" charset="0"/>
              <a:ea typeface="Calibri" panose="020F0502020204030204" pitchFamily="34" charset="0"/>
              <a:cs typeface="Raavi" panose="020B0502040204020203" pitchFamily="34" charset="0"/>
            </a:endParaRPr>
          </a:p>
          <a:p>
            <a:pPr marL="742950" marR="0" lvl="1" indent="-285750">
              <a:spcBef>
                <a:spcPts val="0"/>
              </a:spcBef>
              <a:spcAft>
                <a:spcPts val="0"/>
              </a:spcAft>
              <a:buFont typeface="Arial" panose="020B0604020202020204" pitchFamily="34" charset="0"/>
              <a:buChar char="•"/>
            </a:pPr>
            <a:r>
              <a:rPr lang="en-US" sz="1800" i="0" dirty="0">
                <a:solidFill>
                  <a:srgbClr val="40403D"/>
                </a:solidFill>
                <a:effectLst/>
                <a:latin typeface="Segoe UI" panose="020B0502040204020203" pitchFamily="34" charset="0"/>
                <a:ea typeface="Calibri" panose="020F0502020204030204" pitchFamily="34" charset="0"/>
                <a:cs typeface="Segoe UI" panose="020B0502040204020203" pitchFamily="34" charset="0"/>
              </a:rPr>
              <a:t>Lessons learned from exercises or drills.</a:t>
            </a:r>
            <a:endParaRPr lang="en-US" sz="1800" i="0" dirty="0">
              <a:effectLst/>
              <a:latin typeface="Segoe UI" panose="020B0502040204020203" pitchFamily="34" charset="0"/>
              <a:ea typeface="Calibri" panose="020F0502020204030204" pitchFamily="34" charset="0"/>
              <a:cs typeface="Raavi" panose="020B0502040204020203" pitchFamily="34" charset="0"/>
            </a:endParaRPr>
          </a:p>
          <a:p>
            <a:pPr marL="742950" marR="0" lvl="1" indent="-285750">
              <a:spcBef>
                <a:spcPts val="0"/>
              </a:spcBef>
              <a:spcAft>
                <a:spcPts val="0"/>
              </a:spcAft>
              <a:buFont typeface="Arial" panose="020B0604020202020204" pitchFamily="34" charset="0"/>
              <a:buChar char="•"/>
            </a:pPr>
            <a:r>
              <a:rPr lang="en-US" sz="1800" i="0" dirty="0">
                <a:solidFill>
                  <a:srgbClr val="40403D"/>
                </a:solidFill>
                <a:effectLst/>
                <a:latin typeface="Segoe UI" panose="020B0502040204020203" pitchFamily="34" charset="0"/>
                <a:ea typeface="Calibri" panose="020F0502020204030204" pitchFamily="34" charset="0"/>
                <a:cs typeface="Segoe UI" panose="020B0502040204020203" pitchFamily="34" charset="0"/>
              </a:rPr>
              <a:t>Lessons learned from actual emergencies.</a:t>
            </a: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65% (163) of LEAs with Comprehensive Safety Plans reported updating their plans at least once a year. It is concerning that 35% of LEAs may have outdated safety plans, but updating your safety plan every year can be difficult and time consuming.</a:t>
            </a: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The difficulty of keeping plans up to date was mentioned by several respondents as a barrier to implementing </a:t>
            </a:r>
            <a:r>
              <a:rPr lang="en-US" sz="1800" u="sng" dirty="0">
                <a:solidFill>
                  <a:srgbClr val="0D5761"/>
                </a:solidFill>
                <a:effectLst/>
                <a:latin typeface="Segoe UI" panose="020B0502040204020203" pitchFamily="34" charset="0"/>
                <a:ea typeface="Calibri" panose="020F0502020204030204" pitchFamily="34" charset="0"/>
                <a:cs typeface="Raavi" panose="020B0502040204020203" pitchFamily="34" charset="0"/>
                <a:hlinkClick r:id="rId3"/>
              </a:rPr>
              <a:t>RCW 28A.320.125</a:t>
            </a:r>
            <a:r>
              <a:rPr lang="en-US" sz="1800" u="sng" dirty="0">
                <a:solidFill>
                  <a:srgbClr val="0D5761"/>
                </a:solidFill>
                <a:effectLst/>
                <a:latin typeface="Segoe UI" panose="020B0502040204020203" pitchFamily="34" charset="0"/>
                <a:ea typeface="Calibri" panose="020F0502020204030204" pitchFamily="34" charset="0"/>
                <a:cs typeface="Raavi" panose="020B0502040204020203" pitchFamily="34" charset="0"/>
              </a:rPr>
              <a:t>.</a:t>
            </a:r>
          </a:p>
          <a:p>
            <a:pPr marL="0" marR="0">
              <a:spcBef>
                <a:spcPts val="0"/>
              </a:spcBef>
              <a:spcAft>
                <a:spcPts val="0"/>
              </a:spcAft>
            </a:pPr>
            <a:endParaRPr lang="en-US" sz="1800" u="sng" dirty="0">
              <a:solidFill>
                <a:srgbClr val="0D5761"/>
              </a:solidFill>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endParaRPr lang="en-US" sz="1800" u="sng" dirty="0">
              <a:solidFill>
                <a:srgbClr val="0D5761"/>
              </a:solidFill>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endParaRPr lang="en-US" sz="1800" u="sng" dirty="0">
              <a:solidFill>
                <a:srgbClr val="0D5761"/>
              </a:solidFill>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u="none" dirty="0">
                <a:solidFill>
                  <a:srgbClr val="0D5761"/>
                </a:solidFill>
                <a:effectLst/>
                <a:latin typeface="Segoe UI" panose="020B0502040204020203" pitchFamily="34" charset="0"/>
                <a:ea typeface="Calibri" panose="020F0502020204030204" pitchFamily="34" charset="0"/>
                <a:cs typeface="Raavi" panose="020B0502040204020203" pitchFamily="34" charset="0"/>
              </a:rPr>
              <a:t>12:11</a:t>
            </a:r>
            <a:endParaRPr lang="en-US" sz="1800" u="none" dirty="0">
              <a:effectLst/>
              <a:latin typeface="Segoe UI" panose="020B0502040204020203" pitchFamily="34" charset="0"/>
              <a:ea typeface="Calibri" panose="020F0502020204030204" pitchFamily="34" charset="0"/>
              <a:cs typeface="Raav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24</a:t>
            </a:fld>
            <a:endParaRPr lang="en-US"/>
          </a:p>
        </p:txBody>
      </p:sp>
    </p:spTree>
    <p:extLst>
      <p:ext uri="{BB962C8B-B14F-4D97-AF65-F5344CB8AC3E}">
        <p14:creationId xmlns:p14="http://schemas.microsoft.com/office/powerpoint/2010/main" val="3501887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b="1" dirty="0"/>
              <a:t>Tabletop exercise: </a:t>
            </a:r>
            <a:r>
              <a:rPr lang="en-US" dirty="0"/>
              <a:t>A discussion-based exercise used to familiarize people with current procedures, plans, policies, and agreements.</a:t>
            </a:r>
          </a:p>
          <a:p>
            <a:pPr marL="0" indent="0">
              <a:spcAft>
                <a:spcPts val="1200"/>
              </a:spcAft>
              <a:buNone/>
            </a:pPr>
            <a:endParaRPr lang="en-US" dirty="0"/>
          </a:p>
          <a:p>
            <a:pPr marL="0" indent="0">
              <a:spcAft>
                <a:spcPts val="1200"/>
              </a:spcAft>
              <a:buNone/>
            </a:pPr>
            <a:r>
              <a:rPr lang="en-US" b="1" dirty="0"/>
              <a:t>Functional exercise: </a:t>
            </a:r>
            <a:r>
              <a:rPr lang="en-US" dirty="0"/>
              <a:t>Practices what people are supposed to do in the event of an emergency (like a drill) but they involve other partners in a more realistic situation.</a:t>
            </a:r>
          </a:p>
          <a:p>
            <a:pPr marL="0" indent="0">
              <a:spcAft>
                <a:spcPts val="1200"/>
              </a:spcAft>
              <a:buNone/>
            </a:pPr>
            <a:endParaRPr lang="en-US" dirty="0"/>
          </a:p>
          <a:p>
            <a:pPr marL="0" indent="0">
              <a:spcAft>
                <a:spcPts val="1200"/>
              </a:spcAft>
              <a:buNone/>
            </a:pPr>
            <a:r>
              <a:rPr lang="en-US" b="1" dirty="0"/>
              <a:t>Full-scale exercise: </a:t>
            </a:r>
            <a:r>
              <a:rPr lang="en-US" dirty="0"/>
              <a:t>Conducted in real time, creating a stressful, time-constrained environment that closely mirrors real events.</a:t>
            </a:r>
          </a:p>
        </p:txBody>
      </p:sp>
      <p:sp>
        <p:nvSpPr>
          <p:cNvPr id="4" name="Slide Number Placeholder 3"/>
          <p:cNvSpPr>
            <a:spLocks noGrp="1"/>
          </p:cNvSpPr>
          <p:nvPr>
            <p:ph type="sldNum" sz="quarter" idx="5"/>
          </p:nvPr>
        </p:nvSpPr>
        <p:spPr/>
        <p:txBody>
          <a:bodyPr/>
          <a:lstStyle/>
          <a:p>
            <a:fld id="{71CD1C34-72C1-4C67-AAFF-0B8CE9936A77}" type="slidenum">
              <a:rPr lang="en-US" smtClean="0"/>
              <a:t>25</a:t>
            </a:fld>
            <a:endParaRPr lang="en-US"/>
          </a:p>
        </p:txBody>
      </p:sp>
    </p:spTree>
    <p:extLst>
      <p:ext uri="{BB962C8B-B14F-4D97-AF65-F5344CB8AC3E}">
        <p14:creationId xmlns:p14="http://schemas.microsoft.com/office/powerpoint/2010/main" val="2876210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strike="sngStrike" dirty="0">
                <a:effectLst/>
                <a:latin typeface="Segoe UI" panose="020B0502040204020203" pitchFamily="34" charset="0"/>
                <a:ea typeface="Calibri" panose="020F0502020204030204" pitchFamily="34" charset="0"/>
                <a:cs typeface="Raavi" panose="020B0502040204020203" pitchFamily="34" charset="0"/>
              </a:rPr>
              <a:t>These are the respondents who said “yes” as opposed to “no” or “unsure.”</a:t>
            </a: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As the graph shows, compliance with the recommendations outlined in </a:t>
            </a:r>
            <a:r>
              <a:rPr lang="en-US" sz="1800" u="none" dirty="0">
                <a:solidFill>
                  <a:srgbClr val="0D5761"/>
                </a:solidFill>
                <a:effectLst/>
                <a:latin typeface="Segoe UI" panose="020B0502040204020203" pitchFamily="34" charset="0"/>
                <a:ea typeface="Calibri" panose="020F0502020204030204" pitchFamily="34" charset="0"/>
                <a:cs typeface="Raavi" panose="020B0502040204020203" pitchFamily="34" charset="0"/>
              </a:rPr>
              <a:t>the law </a:t>
            </a:r>
            <a:r>
              <a:rPr lang="en-US" sz="1800" dirty="0">
                <a:effectLst/>
                <a:latin typeface="Segoe UI" panose="020B0502040204020203" pitchFamily="34" charset="0"/>
                <a:ea typeface="Calibri" panose="020F0502020204030204" pitchFamily="34" charset="0"/>
                <a:cs typeface="Raavi" panose="020B0502040204020203" pitchFamily="34" charset="0"/>
              </a:rPr>
              <a:t>decreases as more conditions are added to the exercise. </a:t>
            </a: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For instance, though 58% of LEAs are sure they have done a tabletop exercise… </a:t>
            </a:r>
            <a:r>
              <a:rPr lang="en-US" sz="1800" i="1" dirty="0">
                <a:effectLst/>
                <a:latin typeface="Segoe UI" panose="020B0502040204020203" pitchFamily="34" charset="0"/>
                <a:ea typeface="Calibri" panose="020F0502020204030204" pitchFamily="34" charset="0"/>
                <a:cs typeface="Raavi" panose="020B0502040204020203" pitchFamily="34" charset="0"/>
              </a:rPr>
              <a:t>[read rest from graph]</a:t>
            </a:r>
            <a:endParaRPr lang="en-US" sz="1800" i="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Compliance with the recommendations also decreases as the complexity of the exercise type increases, with the most LEAs being able to confirm that they have conducted tabletop exercises (the least involved) and the least number of LEAs being able to confirm conducting full-scale exercises (the most involved). </a:t>
            </a: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It should also be noted that the law recommends conducting </a:t>
            </a:r>
            <a:r>
              <a:rPr lang="en-US" sz="1800" i="1" dirty="0">
                <a:effectLst/>
                <a:latin typeface="Segoe UI" panose="020B0502040204020203" pitchFamily="34" charset="0"/>
                <a:ea typeface="Calibri" panose="020F0502020204030204" pitchFamily="34" charset="0"/>
                <a:cs typeface="Raavi" panose="020B0502040204020203" pitchFamily="34" charset="0"/>
              </a:rPr>
              <a:t>two</a:t>
            </a:r>
            <a:r>
              <a:rPr lang="en-US" sz="1800" dirty="0">
                <a:effectLst/>
                <a:latin typeface="Segoe UI" panose="020B0502040204020203" pitchFamily="34" charset="0"/>
                <a:ea typeface="Calibri" panose="020F0502020204030204" pitchFamily="34" charset="0"/>
                <a:cs typeface="Raavi" panose="020B0502040204020203" pitchFamily="34" charset="0"/>
              </a:rPr>
              <a:t> full-scale exercises in a four-year period, making this recommendation more difficult to comply with.</a:t>
            </a:r>
          </a:p>
        </p:txBody>
      </p:sp>
      <p:sp>
        <p:nvSpPr>
          <p:cNvPr id="4" name="Slide Number Placeholder 3"/>
          <p:cNvSpPr>
            <a:spLocks noGrp="1"/>
          </p:cNvSpPr>
          <p:nvPr>
            <p:ph type="sldNum" sz="quarter" idx="5"/>
          </p:nvPr>
        </p:nvSpPr>
        <p:spPr/>
        <p:txBody>
          <a:bodyPr/>
          <a:lstStyle/>
          <a:p>
            <a:fld id="{71CD1C34-72C1-4C67-AAFF-0B8CE9936A77}" type="slidenum">
              <a:rPr lang="en-US" smtClean="0"/>
              <a:t>26</a:t>
            </a:fld>
            <a:endParaRPr lang="en-US"/>
          </a:p>
        </p:txBody>
      </p:sp>
    </p:spTree>
    <p:extLst>
      <p:ext uri="{BB962C8B-B14F-4D97-AF65-F5344CB8AC3E}">
        <p14:creationId xmlns:p14="http://schemas.microsoft.com/office/powerpoint/2010/main" val="1778491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RCW says: “</a:t>
            </a:r>
            <a:r>
              <a:rPr lang="en-US" sz="2800" b="0" i="0" dirty="0">
                <a:solidFill>
                  <a:srgbClr val="000000"/>
                </a:solidFill>
                <a:effectLst/>
                <a:latin typeface="Open Sans" panose="020B0606030504020204" pitchFamily="34" charset="0"/>
              </a:rPr>
              <a:t>Schools shall conduct at least one safety-related drill per month,”</a:t>
            </a: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89% (285) of LEAs answered that all their schools had conducted at least one safety-related drill per month, making them fully compliant with the law.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This is a pretty basic requirement, so we’d like to see a number even higher than 89%. But it looks like most LEAs are doing exactly what they’re supposed to with school drills.</a:t>
            </a:r>
          </a:p>
        </p:txBody>
      </p:sp>
      <p:sp>
        <p:nvSpPr>
          <p:cNvPr id="4" name="Slide Number Placeholder 3"/>
          <p:cNvSpPr>
            <a:spLocks noGrp="1"/>
          </p:cNvSpPr>
          <p:nvPr>
            <p:ph type="sldNum" sz="quarter" idx="5"/>
          </p:nvPr>
        </p:nvSpPr>
        <p:spPr/>
        <p:txBody>
          <a:bodyPr/>
          <a:lstStyle/>
          <a:p>
            <a:fld id="{71CD1C34-72C1-4C67-AAFF-0B8CE9936A77}" type="slidenum">
              <a:rPr lang="en-US" smtClean="0"/>
              <a:t>27</a:t>
            </a:fld>
            <a:endParaRPr lang="en-US"/>
          </a:p>
        </p:txBody>
      </p:sp>
    </p:spTree>
    <p:extLst>
      <p:ext uri="{BB962C8B-B14F-4D97-AF65-F5344CB8AC3E}">
        <p14:creationId xmlns:p14="http://schemas.microsoft.com/office/powerpoint/2010/main" val="1617171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The law requires that LEAs in mapped lahars or tsunami hazard zones hold pedestrian evacuation drills.</a:t>
            </a:r>
            <a:endParaRPr lang="en-US" dirty="0"/>
          </a:p>
          <a:p>
            <a:endParaRPr lang="en-US" dirty="0"/>
          </a:p>
          <a:p>
            <a:r>
              <a:rPr lang="en-US" i="1" dirty="0"/>
              <a:t>[Used WA DNR data to determine which schools/district are in hazard zones]</a:t>
            </a:r>
          </a:p>
          <a:p>
            <a:endParaRPr lang="en-US" i="1" dirty="0"/>
          </a:p>
        </p:txBody>
      </p:sp>
      <p:sp>
        <p:nvSpPr>
          <p:cNvPr id="4" name="Slide Number Placeholder 3"/>
          <p:cNvSpPr>
            <a:spLocks noGrp="1"/>
          </p:cNvSpPr>
          <p:nvPr>
            <p:ph type="sldNum" sz="quarter" idx="5"/>
          </p:nvPr>
        </p:nvSpPr>
        <p:spPr/>
        <p:txBody>
          <a:bodyPr/>
          <a:lstStyle/>
          <a:p>
            <a:fld id="{71CD1C34-72C1-4C67-AAFF-0B8CE9936A77}" type="slidenum">
              <a:rPr lang="en-US" smtClean="0"/>
              <a:t>28</a:t>
            </a:fld>
            <a:endParaRPr lang="en-US"/>
          </a:p>
        </p:txBody>
      </p:sp>
    </p:spTree>
    <p:extLst>
      <p:ext uri="{BB962C8B-B14F-4D97-AF65-F5344CB8AC3E}">
        <p14:creationId xmlns:p14="http://schemas.microsoft.com/office/powerpoint/2010/main" val="1026507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NimbusSans-Italic"/>
              </a:rPr>
              <a:t>Lahars are mudflows or debris flows emanating from a volcano and typically flowing along river valleys.</a:t>
            </a:r>
            <a:endParaRPr lang="en-US" b="0" i="0" dirty="0">
              <a:solidFill>
                <a:srgbClr val="000000"/>
              </a:solidFill>
              <a:effectLst/>
              <a:latin typeface="Open Sans" panose="020B0606030504020204" pitchFamily="34" charset="0"/>
            </a:endParaRPr>
          </a:p>
          <a:p>
            <a:endParaRPr lang="en-US" b="0" i="1" dirty="0">
              <a:solidFill>
                <a:srgbClr val="000000"/>
              </a:solidFill>
              <a:effectLst/>
              <a:latin typeface="Open Sans" panose="020B0606030504020204" pitchFamily="34" charset="0"/>
            </a:endParaRPr>
          </a:p>
          <a:p>
            <a:r>
              <a:rPr lang="en-US" b="1" i="1" dirty="0">
                <a:solidFill>
                  <a:srgbClr val="000000"/>
                </a:solidFill>
                <a:effectLst/>
                <a:latin typeface="Open Sans" panose="020B0606030504020204" pitchFamily="34" charset="0"/>
              </a:rPr>
              <a:t>[SLIDE]</a:t>
            </a:r>
            <a:endParaRPr lang="en-US" b="1" dirty="0"/>
          </a:p>
          <a:p>
            <a:endParaRPr lang="en-US" dirty="0"/>
          </a:p>
          <a:p>
            <a:r>
              <a:rPr lang="en-US" sz="1800" dirty="0">
                <a:effectLst/>
                <a:latin typeface="Segoe UI" panose="020B0502040204020203" pitchFamily="34" charset="0"/>
                <a:ea typeface="Calibri" panose="020F0502020204030204" pitchFamily="34" charset="0"/>
                <a:cs typeface="Raavi" panose="020B0502040204020203" pitchFamily="34" charset="0"/>
              </a:rPr>
              <a:t>Additionally, 9 of the 16 LEAs (56%) that indicated knowing they had schools in a lahar hazard zone, indicated that </a:t>
            </a:r>
            <a:r>
              <a:rPr lang="en-US" sz="1800" i="1" dirty="0">
                <a:effectLst/>
                <a:latin typeface="Segoe UI" panose="020B0502040204020203" pitchFamily="34" charset="0"/>
                <a:ea typeface="Calibri" panose="020F0502020204030204" pitchFamily="34" charset="0"/>
                <a:cs typeface="Raavi" panose="020B0502040204020203" pitchFamily="34" charset="0"/>
              </a:rPr>
              <a:t>none</a:t>
            </a:r>
            <a:r>
              <a:rPr lang="en-US" sz="1800" dirty="0">
                <a:effectLst/>
                <a:latin typeface="Segoe UI" panose="020B0502040204020203" pitchFamily="34" charset="0"/>
                <a:ea typeface="Calibri" panose="020F0502020204030204" pitchFamily="34" charset="0"/>
                <a:cs typeface="Raavi" panose="020B0502040204020203" pitchFamily="34" charset="0"/>
              </a:rPr>
              <a:t> of these schools had held a pedestrian evacuation drill in the last year. </a:t>
            </a:r>
          </a:p>
          <a:p>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lvl="1"/>
            <a:r>
              <a:rPr lang="en-US" sz="1800" dirty="0">
                <a:effectLst/>
                <a:latin typeface="Segoe UI" panose="020B0502040204020203" pitchFamily="34" charset="0"/>
                <a:ea typeface="Calibri" panose="020F0502020204030204" pitchFamily="34" charset="0"/>
                <a:cs typeface="Raavi" panose="020B0502040204020203" pitchFamily="34" charset="0"/>
              </a:rPr>
              <a:t>So over half of the LEAs that know they have a lahar hazard, are not holding the drills for it.</a:t>
            </a:r>
          </a:p>
          <a:p>
            <a:endParaRPr lang="en-US" sz="1800" dirty="0">
              <a:effectLst/>
              <a:latin typeface="Segoe UI" panose="020B0502040204020203" pitchFamily="34" charset="0"/>
              <a:ea typeface="Calibri" panose="020F0502020204030204" pitchFamily="34" charset="0"/>
              <a:cs typeface="Raavi" panose="020B0502040204020203" pitchFamily="34" charset="0"/>
            </a:endParaRPr>
          </a:p>
          <a:p>
            <a:r>
              <a:rPr lang="en-US" sz="1800" dirty="0">
                <a:effectLst/>
                <a:latin typeface="Segoe UI" panose="020B0502040204020203" pitchFamily="34" charset="0"/>
                <a:ea typeface="Calibri" panose="020F0502020204030204" pitchFamily="34" charset="0"/>
                <a:cs typeface="Raavi" panose="020B0502040204020203" pitchFamily="34" charset="0"/>
              </a:rPr>
              <a:t>This suggests that there may be barriers other than awareness to implementing this requirement.</a:t>
            </a:r>
          </a:p>
          <a:p>
            <a:endParaRPr lang="en-US" sz="1800" dirty="0">
              <a:effectLst/>
              <a:latin typeface="Segoe UI" panose="020B0502040204020203" pitchFamily="34" charset="0"/>
              <a:cs typeface="Raavi" panose="020B0502040204020203" pitchFamily="34" charset="0"/>
            </a:endParaRPr>
          </a:p>
          <a:p>
            <a:r>
              <a:rPr lang="en-US" sz="1800" dirty="0">
                <a:effectLst/>
                <a:latin typeface="Segoe UI" panose="020B0502040204020203" pitchFamily="34" charset="0"/>
                <a:cs typeface="Raavi" panose="020B0502040204020203" pitchFamily="34" charset="0"/>
              </a:rPr>
              <a:t>We likely need to increase awareness around the importance of these drills, but additional support, resources, and education around logistics may be needed.</a:t>
            </a:r>
          </a:p>
          <a:p>
            <a:endParaRPr lang="en-US" sz="1800" dirty="0">
              <a:effectLst/>
              <a:latin typeface="Segoe UI" panose="020B0502040204020203" pitchFamily="34" charset="0"/>
              <a:cs typeface="Raavi" panose="020B0502040204020203" pitchFamily="34" charset="0"/>
            </a:endParaRPr>
          </a:p>
          <a:p>
            <a:endParaRPr lang="en-US" sz="1800" dirty="0">
              <a:effectLst/>
              <a:latin typeface="Segoe UI" panose="020B0502040204020203" pitchFamily="34" charset="0"/>
              <a:cs typeface="Raavi" panose="020B0502040204020203" pitchFamily="34" charset="0"/>
            </a:endParaRPr>
          </a:p>
          <a:p>
            <a:endParaRPr lang="en-US" sz="1800" dirty="0">
              <a:effectLst/>
              <a:latin typeface="Segoe UI" panose="020B0502040204020203" pitchFamily="34" charset="0"/>
              <a:cs typeface="Raavi" panose="020B0502040204020203" pitchFamily="34" charset="0"/>
            </a:endParaRPr>
          </a:p>
          <a:p>
            <a:endParaRPr lang="en-US" sz="1800" dirty="0">
              <a:effectLst/>
              <a:latin typeface="Segoe UI" panose="020B0502040204020203" pitchFamily="34" charset="0"/>
              <a:cs typeface="Raavi" panose="020B0502040204020203" pitchFamily="34" charset="0"/>
            </a:endParaRPr>
          </a:p>
          <a:p>
            <a:r>
              <a:rPr lang="en-US" sz="1800" dirty="0">
                <a:effectLst/>
                <a:latin typeface="Segoe UI" panose="020B0502040204020203" pitchFamily="34" charset="0"/>
                <a:cs typeface="Raavi" panose="020B0502040204020203" pitchFamily="34" charset="0"/>
              </a:rPr>
              <a:t>16:18</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29</a:t>
            </a:fld>
            <a:endParaRPr lang="en-US"/>
          </a:p>
        </p:txBody>
      </p:sp>
    </p:spTree>
    <p:extLst>
      <p:ext uri="{BB962C8B-B14F-4D97-AF65-F5344CB8AC3E}">
        <p14:creationId xmlns:p14="http://schemas.microsoft.com/office/powerpoint/2010/main" val="2353459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Question was optional. 201 LEAs answered.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I’m not going to go through all of these, because there is so much to say about them. So just going to hit the top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Segoe UI" panose="020B0502040204020203" pitchFamily="34" charset="0"/>
                <a:ea typeface="Calibri" panose="020F0502020204030204" pitchFamily="34" charset="0"/>
                <a:cs typeface="Raavi" panose="020B0502040204020203" pitchFamily="34" charset="0"/>
              </a:rPr>
              <a:t>Human Resources </a:t>
            </a:r>
            <a:endParaRPr lang="en-US" sz="1800" b="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Not having enough time and not having enough staff were the 1</a:t>
            </a:r>
            <a:r>
              <a:rPr lang="en-US" sz="1800" baseline="30000" dirty="0">
                <a:effectLst/>
                <a:latin typeface="Segoe UI" panose="020B0502040204020203" pitchFamily="34" charset="0"/>
                <a:ea typeface="Calibri" panose="020F0502020204030204" pitchFamily="34" charset="0"/>
                <a:cs typeface="Raavi" panose="020B0502040204020203" pitchFamily="34" charset="0"/>
              </a:rPr>
              <a:t>st</a:t>
            </a:r>
            <a:r>
              <a:rPr lang="en-US" sz="1800" dirty="0">
                <a:effectLst/>
                <a:latin typeface="Segoe UI" panose="020B0502040204020203" pitchFamily="34" charset="0"/>
                <a:ea typeface="Calibri" panose="020F0502020204030204" pitchFamily="34" charset="0"/>
                <a:cs typeface="Raavi" panose="020B0502040204020203" pitchFamily="34" charset="0"/>
              </a:rPr>
              <a:t> and 4</a:t>
            </a:r>
            <a:r>
              <a:rPr lang="en-US" sz="1800" baseline="30000" dirty="0">
                <a:effectLst/>
                <a:latin typeface="Segoe UI" panose="020B0502040204020203" pitchFamily="34" charset="0"/>
                <a:ea typeface="Calibri" panose="020F0502020204030204" pitchFamily="34" charset="0"/>
                <a:cs typeface="Raavi" panose="020B0502040204020203" pitchFamily="34" charset="0"/>
              </a:rPr>
              <a:t>th</a:t>
            </a:r>
            <a:r>
              <a:rPr lang="en-US" sz="1800" dirty="0">
                <a:effectLst/>
                <a:latin typeface="Segoe UI" panose="020B0502040204020203" pitchFamily="34" charset="0"/>
                <a:ea typeface="Calibri" panose="020F0502020204030204" pitchFamily="34" charset="0"/>
                <a:cs typeface="Raavi" panose="020B0502040204020203" pitchFamily="34" charset="0"/>
              </a:rPr>
              <a:t> most mentioned barriers to district safety planning. When taken together as an overall lack of human resources, at least one of these two barriers was mentioned by 42% (85) of the 201 LEAs that answered this question</a:t>
            </a:r>
            <a:r>
              <a:rPr lang="en-US" sz="1800" b="0" dirty="0">
                <a:effectLst/>
                <a:latin typeface="Segoe UI" panose="020B0502040204020203" pitchFamily="34" charset="0"/>
                <a:ea typeface="Calibri" panose="020F0502020204030204" pitchFamily="34" charset="0"/>
                <a:cs typeface="Raavi" panose="020B0502040204020203" pitchFamily="34" charset="0"/>
              </a:rPr>
              <a:t>, which makes sense. It’s a ton of work: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Segoe UI" panose="020B0502040204020203" pitchFamily="34" charset="0"/>
                <a:ea typeface="Calibri" panose="020F0502020204030204" pitchFamily="34" charset="0"/>
                <a:cs typeface="Raavi" panose="020B0502040204020203" pitchFamily="34" charset="0"/>
              </a:rPr>
              <a:t>It’s a big task (school and district plans) requiring expertise that district staff don’t necessarily have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Segoe UI" panose="020B0502040204020203" pitchFamily="34" charset="0"/>
                <a:ea typeface="Calibri" panose="020F0502020204030204" pitchFamily="34" charset="0"/>
                <a:cs typeface="Raavi" panose="020B0502040204020203" pitchFamily="34" charset="0"/>
              </a:rPr>
              <a:t>There isn’t a template (the 11</a:t>
            </a:r>
            <a:r>
              <a:rPr lang="en-US" sz="1800" b="0" baseline="30000" dirty="0">
                <a:effectLst/>
                <a:latin typeface="Segoe UI" panose="020B0502040204020203" pitchFamily="34" charset="0"/>
                <a:ea typeface="Calibri" panose="020F0502020204030204" pitchFamily="34" charset="0"/>
                <a:cs typeface="Raavi" panose="020B0502040204020203" pitchFamily="34" charset="0"/>
              </a:rPr>
              <a:t>th</a:t>
            </a:r>
            <a:r>
              <a:rPr lang="en-US" sz="1800" b="0" dirty="0">
                <a:effectLst/>
                <a:latin typeface="Segoe UI" panose="020B0502040204020203" pitchFamily="34" charset="0"/>
                <a:ea typeface="Calibri" panose="020F0502020204030204" pitchFamily="34" charset="0"/>
                <a:cs typeface="Raavi" panose="020B0502040204020203" pitchFamily="34" charset="0"/>
              </a:rPr>
              <a:t> most mentioned barrier)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Segoe UI" panose="020B0502040204020203" pitchFamily="34" charset="0"/>
                <a:ea typeface="Calibri" panose="020F0502020204030204" pitchFamily="34" charset="0"/>
                <a:cs typeface="Raavi" panose="020B0502040204020203" pitchFamily="34" charset="0"/>
              </a:rPr>
              <a:t>Everything needs to be kept up to date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Segoe UI" panose="020B0502040204020203" pitchFamily="34" charset="0"/>
                <a:ea typeface="Calibri" panose="020F0502020204030204" pitchFamily="34" charset="0"/>
                <a:cs typeface="Raavi" panose="020B0502040204020203" pitchFamily="34" charset="0"/>
              </a:rPr>
              <a:t>Staff and students need to participate in regular training on multiple types of scenarios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effectLst/>
                <a:latin typeface="Segoe UI" panose="020B0502040204020203" pitchFamily="34" charset="0"/>
                <a:ea typeface="Calibri" panose="020F0502020204030204" pitchFamily="34" charset="0"/>
                <a:cs typeface="Raavi" panose="020B0502040204020203" pitchFamily="34" charset="0"/>
              </a:rPr>
              <a:t>Staff turnover was another human resources related barrier and was mentioned the 3</a:t>
            </a:r>
            <a:r>
              <a:rPr lang="en-US" sz="1800" b="0" baseline="30000" dirty="0">
                <a:effectLst/>
                <a:latin typeface="Segoe UI" panose="020B0502040204020203" pitchFamily="34" charset="0"/>
                <a:ea typeface="Calibri" panose="020F0502020204030204" pitchFamily="34" charset="0"/>
                <a:cs typeface="Raavi" panose="020B0502040204020203" pitchFamily="34" charset="0"/>
              </a:rPr>
              <a:t>rd</a:t>
            </a:r>
            <a:r>
              <a:rPr lang="en-US" sz="1800" b="0" dirty="0">
                <a:effectLst/>
                <a:latin typeface="Segoe UI" panose="020B0502040204020203" pitchFamily="34" charset="0"/>
                <a:ea typeface="Calibri" panose="020F0502020204030204" pitchFamily="34" charset="0"/>
                <a:cs typeface="Raavi" panose="020B0502040204020203" pitchFamily="34" charset="0"/>
              </a:rPr>
              <a:t> most often. LEAs said this was a problem because of:</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dirty="0">
                <a:effectLst/>
                <a:latin typeface="Segoe UI" panose="020B0502040204020203" pitchFamily="34" charset="0"/>
                <a:ea typeface="Calibri" panose="020F0502020204030204" pitchFamily="34" charset="0"/>
                <a:cs typeface="Raavi" panose="020B0502040204020203" pitchFamily="34" charset="0"/>
              </a:rPr>
              <a:t>The continuity and knowledge loss through administrative turnover</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dirty="0">
                <a:effectLst/>
                <a:latin typeface="Segoe UI" panose="020B0502040204020203" pitchFamily="34" charset="0"/>
                <a:ea typeface="Calibri" panose="020F0502020204030204" pitchFamily="34" charset="0"/>
                <a:cs typeface="Raavi" panose="020B0502040204020203" pitchFamily="34" charset="0"/>
              </a:rPr>
              <a:t>The difficulty of training new staff on safety procedures.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effectLst/>
                <a:latin typeface="Segoe UI" panose="020B0502040204020203" pitchFamily="34" charset="0"/>
                <a:ea typeface="Calibri" panose="020F0502020204030204" pitchFamily="34" charset="0"/>
                <a:cs typeface="Raavi" panose="020B0502040204020203" pitchFamily="34" charset="0"/>
              </a:rPr>
              <a:t>Funding &amp;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effectLst/>
                <a:latin typeface="Segoe UI" panose="020B0502040204020203" pitchFamily="34" charset="0"/>
                <a:ea typeface="Calibri" panose="020F0502020204030204" pitchFamily="34" charset="0"/>
                <a:cs typeface="Raavi" panose="020B0502040204020203" pitchFamily="34" charset="0"/>
              </a:rPr>
              <a:t>2</a:t>
            </a:r>
            <a:r>
              <a:rPr lang="en-US" sz="1800" b="0" baseline="30000" dirty="0">
                <a:effectLst/>
                <a:latin typeface="Segoe UI" panose="020B0502040204020203" pitchFamily="34" charset="0"/>
                <a:ea typeface="Calibri" panose="020F0502020204030204" pitchFamily="34" charset="0"/>
                <a:cs typeface="Raavi" panose="020B0502040204020203" pitchFamily="34" charset="0"/>
              </a:rPr>
              <a:t>nd</a:t>
            </a:r>
            <a:r>
              <a:rPr lang="en-US" sz="1800" b="0" dirty="0">
                <a:effectLst/>
                <a:latin typeface="Segoe UI" panose="020B0502040204020203" pitchFamily="34" charset="0"/>
                <a:ea typeface="Calibri" panose="020F0502020204030204" pitchFamily="34" charset="0"/>
                <a:cs typeface="Raavi" panose="020B0502040204020203" pitchFamily="34" charset="0"/>
              </a:rPr>
              <a:t> most mentioned barrier - 21% of LEAs (42 LEAs) mentioned lack of funding or resources as a barrier.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effectLst/>
              <a:latin typeface="Segoe UI" panose="020B0502040204020203" pitchFamily="34" charset="0"/>
              <a:ea typeface="Calibri" panose="020F0502020204030204" pitchFamily="34" charset="0"/>
              <a:cs typeface="Raavi" panose="020B0502040204020203"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One respondent wrote, “</a:t>
            </a:r>
            <a:r>
              <a:rPr lang="en-US" sz="1800" i="1" dirty="0">
                <a:effectLst/>
                <a:latin typeface="Segoe UI" panose="020B0502040204020203" pitchFamily="34" charset="0"/>
                <a:ea typeface="Calibri" panose="020F0502020204030204" pitchFamily="34" charset="0"/>
                <a:cs typeface="Raavi" panose="020B0502040204020203" pitchFamily="34" charset="0"/>
              </a:rPr>
              <a:t>Without more state [or] federal funding it is near impossible to implement many of the safety recommendations without asking for a bond or special levy</a:t>
            </a:r>
            <a:r>
              <a:rPr lang="en-US" sz="1800" dirty="0">
                <a:effectLst/>
                <a:latin typeface="Segoe UI" panose="020B0502040204020203" pitchFamily="34" charset="0"/>
                <a:ea typeface="Calibri" panose="020F0502020204030204" pitchFamily="34" charset="0"/>
                <a:cs typeface="Raavi" panose="020B0502040204020203" pitchFamily="34" charset="0"/>
              </a:rPr>
              <a:t>.”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Another respondent stated, </a:t>
            </a:r>
            <a:r>
              <a:rPr lang="en-US" sz="1800" i="1" dirty="0">
                <a:effectLst/>
                <a:latin typeface="Segoe UI" panose="020B0502040204020203" pitchFamily="34" charset="0"/>
                <a:ea typeface="Calibri" panose="020F0502020204030204" pitchFamily="34" charset="0"/>
                <a:cs typeface="Raavi" panose="020B0502040204020203" pitchFamily="34" charset="0"/>
              </a:rPr>
              <a:t>“Funding issues continue to be a problem. School safety needs funding in the state of Washington.”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Several LEAs did mention that they specifically needed funding for emergency supplies </a:t>
            </a:r>
            <a:r>
              <a:rPr lang="en-US" sz="1800" strike="sngStrike" dirty="0">
                <a:effectLst/>
                <a:latin typeface="Segoe UI" panose="020B0502040204020203" pitchFamily="34" charset="0"/>
                <a:ea typeface="Calibri" panose="020F0502020204030204" pitchFamily="34" charset="0"/>
                <a:cs typeface="Raavi" panose="020B0502040204020203" pitchFamily="34" charset="0"/>
              </a:rPr>
              <a:t>(which could include a variety of items such as food and water, reflective vests, walkie talkies, first aid supplies, generators, and flashlights, just to name a few)  </a:t>
            </a: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LEAs also mentioned needing funding to cover the expense of training staff.</a:t>
            </a:r>
          </a:p>
          <a:p>
            <a:pPr marL="0" marR="0">
              <a:spcBef>
                <a:spcPts val="0"/>
              </a:spcBef>
              <a:spcAft>
                <a:spcPts val="0"/>
              </a:spcAft>
            </a:pPr>
            <a:endParaRPr lang="en-US" sz="1800" b="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b="1" dirty="0">
                <a:effectLst/>
                <a:latin typeface="Segoe UI" panose="020B0502040204020203" pitchFamily="34" charset="0"/>
                <a:ea typeface="Calibri" panose="020F0502020204030204" pitchFamily="34" charset="0"/>
                <a:cs typeface="Raavi" panose="020B0502040204020203" pitchFamily="34" charset="0"/>
              </a:rPr>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Training was the 5</a:t>
            </a:r>
            <a:r>
              <a:rPr lang="en-US" sz="1800" baseline="30000" dirty="0">
                <a:effectLst/>
                <a:latin typeface="Segoe UI" panose="020B0502040204020203" pitchFamily="34" charset="0"/>
                <a:ea typeface="Calibri" panose="020F0502020204030204" pitchFamily="34" charset="0"/>
                <a:cs typeface="Raavi" panose="020B0502040204020203" pitchFamily="34" charset="0"/>
              </a:rPr>
              <a:t>th</a:t>
            </a:r>
            <a:r>
              <a:rPr lang="en-US" sz="1800" dirty="0">
                <a:effectLst/>
                <a:latin typeface="Segoe UI" panose="020B0502040204020203" pitchFamily="34" charset="0"/>
                <a:ea typeface="Calibri" panose="020F0502020204030204" pitchFamily="34" charset="0"/>
                <a:cs typeface="Raavi" panose="020B0502040204020203" pitchFamily="34" charset="0"/>
              </a:rPr>
              <a:t> most mentioned barrier by LEAs. Respondents mentioned several obstacles with training, most of which we’ve covered already: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Having limited time to train staff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Staff turnover and the difficulty of keeping up with training new staff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the lack of funding for training.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Some districts also mentioned that they could use help developing training exercises, while others mentioned the difficulty of coordinating with stakeholders for drills or exercises.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endParaRPr lang="en-US" sz="1800" b="0" dirty="0">
              <a:effectLst/>
              <a:latin typeface="Segoe UI" panose="020B0502040204020203" pitchFamily="34" charset="0"/>
              <a:ea typeface="Calibri" panose="020F0502020204030204" pitchFamily="34" charset="0"/>
              <a:cs typeface="Raav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30</a:t>
            </a:fld>
            <a:endParaRPr lang="en-US"/>
          </a:p>
        </p:txBody>
      </p:sp>
    </p:spTree>
    <p:extLst>
      <p:ext uri="{BB962C8B-B14F-4D97-AF65-F5344CB8AC3E}">
        <p14:creationId xmlns:p14="http://schemas.microsoft.com/office/powerpoint/2010/main" val="3322171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dirty="0">
                <a:effectLst/>
                <a:latin typeface="Segoe UI" panose="020B0502040204020203" pitchFamily="34" charset="0"/>
                <a:ea typeface="Calibri" panose="020F0502020204030204" pitchFamily="34" charset="0"/>
                <a:cs typeface="Raavi" panose="020B0502040204020203" pitchFamily="34" charset="0"/>
              </a:rPr>
              <a:t>Throughout this section on EBD plans many of the percentages will use a denominator of these 172 LEAs with an EBD plan.</a:t>
            </a:r>
          </a:p>
          <a:p>
            <a:pPr marL="0" indent="0">
              <a:buNone/>
            </a:pPr>
            <a:endParaRPr lang="en-US" sz="1800" dirty="0">
              <a:effectLst/>
              <a:latin typeface="Segoe UI" panose="020B0502040204020203" pitchFamily="34" charset="0"/>
              <a:cs typeface="Raav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32</a:t>
            </a:fld>
            <a:endParaRPr lang="en-US"/>
          </a:p>
        </p:txBody>
      </p:sp>
    </p:spTree>
    <p:extLst>
      <p:ext uri="{BB962C8B-B14F-4D97-AF65-F5344CB8AC3E}">
        <p14:creationId xmlns:p14="http://schemas.microsoft.com/office/powerpoint/2010/main" val="1442253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LEAs with EBD plans seemed to have done the most planning around suicide prevention . LEAs reported having, on average, 95% of the suicide prevention components we were looking for in their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There is some work for LEAs to do on the sexual abuse, substance abuse, and violence components of their EBD plans, but overall, they seem to be doing well and have plans that include many of the components required in the law.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This is a theme you will see throughout: That LEAs seem better prepared all around for responding to suicide than other types of EBD. </a:t>
            </a:r>
            <a:r>
              <a:rPr lang="en-US" sz="1800" b="1" dirty="0">
                <a:effectLst/>
                <a:latin typeface="Segoe UI" panose="020B0502040204020203" pitchFamily="34" charset="0"/>
                <a:ea typeface="Calibri" panose="020F0502020204030204" pitchFamily="34" charset="0"/>
                <a:cs typeface="Raavi" panose="020B0502040204020203" pitchFamily="34" charset="0"/>
              </a:rPr>
              <a:t>The state has been doing deliberate suicide prevention with districts for over two decades. So when we do prioritize this work it happens and we see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33</a:t>
            </a:fld>
            <a:endParaRPr lang="en-US"/>
          </a:p>
        </p:txBody>
      </p:sp>
    </p:spTree>
    <p:extLst>
      <p:ext uri="{BB962C8B-B14F-4D97-AF65-F5344CB8AC3E}">
        <p14:creationId xmlns:p14="http://schemas.microsoft.com/office/powerpoint/2010/main" val="1878171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solidFill>
                  <a:srgbClr val="0D5761"/>
                </a:solidFill>
                <a:effectLst/>
                <a:latin typeface="Segoe UI" panose="020B0502040204020203" pitchFamily="34" charset="0"/>
                <a:ea typeface="Calibri" panose="020F0502020204030204" pitchFamily="34" charset="0"/>
                <a:cs typeface="Raavi" panose="020B0502040204020203" pitchFamily="34" charset="0"/>
              </a:rPr>
              <a:t>The law </a:t>
            </a:r>
            <a:r>
              <a:rPr lang="en-US" sz="1800" dirty="0">
                <a:effectLst/>
                <a:latin typeface="Segoe UI" panose="020B0502040204020203" pitchFamily="34" charset="0"/>
                <a:ea typeface="Calibri" panose="020F0502020204030204" pitchFamily="34" charset="0"/>
                <a:cs typeface="Raavi" panose="020B0502040204020203" pitchFamily="34" charset="0"/>
              </a:rPr>
              <a:t>requires LEAs to </a:t>
            </a:r>
            <a:r>
              <a:rPr lang="en-US" sz="1800" i="1" dirty="0">
                <a:effectLst/>
                <a:latin typeface="Segoe UI" panose="020B0502040204020203" pitchFamily="34" charset="0"/>
                <a:ea typeface="Calibri" panose="020F0502020204030204" pitchFamily="34" charset="0"/>
                <a:cs typeface="Raavi" panose="020B0502040204020203" pitchFamily="34" charset="0"/>
              </a:rPr>
              <a:t>“adopt a plan for recognition, initial screening, and response to emotional or behavioral distress in students, including but not limited to indicators of possible substance abuse, violence, youth suicide, and sexual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Segoe UI" panose="020B0502040204020203" pitchFamily="34" charset="0"/>
                <a:ea typeface="Calibri" panose="020F0502020204030204" pitchFamily="34" charset="0"/>
                <a:cs typeface="Raavi" panose="020B0502040204020203" pitchFamily="34" charset="0"/>
              </a:rPr>
              <a:t>[SLIDE – This graph shows…]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Recognition, screening, and response to students at risk of suicide is an area of particular strength for LEAs.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The discrepancy between guidance for suicide risk screening and other types of EBD screening is notable. This suggests that LEAs may need more resources, guidance, or technical assistance and training on screening tools for sexual abuse, substance use, and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00" dirty="0">
                <a:effectLst/>
                <a:latin typeface="Calibri" panose="020F0502020204030204" pitchFamily="34" charset="0"/>
                <a:ea typeface="Calibri" panose="020F0502020204030204" pitchFamily="34" charset="0"/>
                <a:cs typeface="Times New Roman" panose="02020603050405020304" pitchFamily="18" charset="0"/>
              </a:rPr>
              <a:t>I also want to note that preliminary discussions in The Children and Youth Behavioral Health Work Group Subcommittee on School-based Behavioral Health and Suicide Prevention lead us to believe that their primary recommendation will be for funding to support the implementation of recognition, screening, and response planning statewide. So hopefully the recommendation from that workgroup will get this a little bit of attention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cs typeface="Raav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34</a:t>
            </a:fld>
            <a:endParaRPr lang="en-US"/>
          </a:p>
        </p:txBody>
      </p:sp>
    </p:spTree>
    <p:extLst>
      <p:ext uri="{BB962C8B-B14F-4D97-AF65-F5344CB8AC3E}">
        <p14:creationId xmlns:p14="http://schemas.microsoft.com/office/powerpoint/2010/main" val="282654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3992156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cs typeface="Raav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35</a:t>
            </a:fld>
            <a:endParaRPr lang="en-US"/>
          </a:p>
        </p:txBody>
      </p:sp>
    </p:spTree>
    <p:extLst>
      <p:ext uri="{BB962C8B-B14F-4D97-AF65-F5344CB8AC3E}">
        <p14:creationId xmlns:p14="http://schemas.microsoft.com/office/powerpoint/2010/main" val="2917646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dirty="0">
                <a:solidFill>
                  <a:srgbClr val="0D5761"/>
                </a:solidFill>
                <a:effectLst/>
                <a:latin typeface="Segoe UI" panose="020B0502040204020203" pitchFamily="34" charset="0"/>
                <a:ea typeface="Calibri" panose="020F0502020204030204" pitchFamily="34" charset="0"/>
                <a:cs typeface="Raavi" panose="020B0502040204020203" pitchFamily="34" charset="0"/>
              </a:rPr>
              <a:t>The law requires the </a:t>
            </a:r>
            <a:r>
              <a:rPr lang="en-US" sz="4000" b="0" i="0" dirty="0"/>
              <a:t>development of </a:t>
            </a:r>
            <a:r>
              <a:rPr lang="en-US" sz="4000" b="1" i="0" dirty="0"/>
              <a:t>at least one </a:t>
            </a:r>
            <a:r>
              <a:rPr lang="en-US" sz="4000" b="0" i="0" dirty="0"/>
              <a:t>memorandum of understanding between the district and </a:t>
            </a:r>
            <a:r>
              <a:rPr lang="en-US" sz="7200" b="0" i="0" dirty="0"/>
              <a:t>a community organizations or agencies for referral of students to health, mental health, substance abuse, and social support services.</a:t>
            </a:r>
            <a:endParaRPr lang="en-US" sz="1800" b="0" i="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Segoe UI" panose="020B0502040204020203" pitchFamily="34" charset="0"/>
                <a:ea typeface="Calibri" panose="020F0502020204030204" pitchFamily="34" charset="0"/>
                <a:cs typeface="Raavi" panose="020B0502040204020203" pitchFamily="34" charset="0"/>
              </a:rPr>
              <a:t>This graph shows….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This data tells us that 71% (122) of LEAs with an EBD plan are in compliance with the legal requirement to have at least one MOU established for the referral of students experiencing EBD (with an additional 16% (27) being unsure whether they do or not).</a:t>
            </a:r>
          </a:p>
        </p:txBody>
      </p:sp>
      <p:sp>
        <p:nvSpPr>
          <p:cNvPr id="4" name="Slide Number Placeholder 3"/>
          <p:cNvSpPr>
            <a:spLocks noGrp="1"/>
          </p:cNvSpPr>
          <p:nvPr>
            <p:ph type="sldNum" sz="quarter" idx="5"/>
          </p:nvPr>
        </p:nvSpPr>
        <p:spPr/>
        <p:txBody>
          <a:bodyPr/>
          <a:lstStyle/>
          <a:p>
            <a:fld id="{71CD1C34-72C1-4C67-AAFF-0B8CE9936A77}" type="slidenum">
              <a:rPr lang="en-US" smtClean="0"/>
              <a:t>36</a:t>
            </a:fld>
            <a:endParaRPr lang="en-US"/>
          </a:p>
        </p:txBody>
      </p:sp>
    </p:spTree>
    <p:extLst>
      <p:ext uri="{BB962C8B-B14F-4D97-AF65-F5344CB8AC3E}">
        <p14:creationId xmlns:p14="http://schemas.microsoft.com/office/powerpoint/2010/main" val="628623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One barrier to creating an EBD plan that was mentioned by rural LEAs was lack of access to community resources and behavioral health services. This point is supported when you look at the average number of MOUs/contracts LEAs have established by locale. This graph shows that more rural LEAs (the town and rural locales) have less MOUs/contracts established on average than more urban LEAs (the city and suburb locales).</a:t>
            </a: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a:t>
            </a:r>
          </a:p>
          <a:p>
            <a:pPr marL="0" marR="0">
              <a:spcBef>
                <a:spcPts val="0"/>
              </a:spcBef>
              <a:spcAft>
                <a:spcPts val="0"/>
              </a:spcAft>
            </a:pPr>
            <a:endParaRPr lang="en-US"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a:spcBef>
                <a:spcPts val="0"/>
              </a:spcBef>
              <a:spcAft>
                <a:spcPts val="0"/>
              </a:spcAft>
            </a:pPr>
            <a:r>
              <a:rPr lang="en-US" sz="1800" i="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*Seattle reported having established 100 contracts/MOUs, the most reported by any district (the next highest was 30). The purpose of this average is to give an impression of what is typical for LEAs in this locale type across the state, so Seattle was excluded from this figure as an outlier. With Seattle included, the average number of contracts/MOUs for LEAs in the city locale type would be 9.3.</a:t>
            </a: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endParaRPr lang="en-US"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†Averages include LEAs that answered they had no contract/MOUs included as zeros but exclude LEAs that were unsure if they had any contracts/MOUs.</a:t>
            </a:r>
            <a:endParaRPr lang="en-US"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a:spcBef>
                <a:spcPts val="0"/>
              </a:spcBef>
              <a:spcAft>
                <a:spcPts val="0"/>
              </a:spcAft>
            </a:pPr>
            <a:endParaRPr lang="en-US"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a:spcBef>
                <a:spcPts val="0"/>
              </a:spcBef>
              <a:spcAft>
                <a:spcPts val="0"/>
              </a:spcAft>
            </a:pPr>
            <a:r>
              <a:rPr lang="en-US"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Locale data taken from the U.S. Department of Education's National Center for Education Statistics' (NCES) Education Demographic and Geographic Estimates (EDGE) Program, 2021</a:t>
            </a:r>
            <a:r>
              <a:rPr lang="en-US" sz="1800" dirty="0">
                <a:effectLst/>
                <a:highlight>
                  <a:srgbClr val="FFFF00"/>
                </a:highlight>
                <a:latin typeface="Segoe UI" panose="020B0502040204020203" pitchFamily="34" charset="0"/>
                <a:ea typeface="Calibri" panose="020F0502020204030204" pitchFamily="34" charset="0"/>
                <a:cs typeface="Raavi" panose="020B0502040204020203" pitchFamily="34" charset="0"/>
              </a:rPr>
              <a:t>. For definitions of locale types, please see the Appendix.</a:t>
            </a: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Segoe UI" panose="020B0502040204020203" pitchFamily="34" charset="0"/>
              <a:ea typeface="Calibri" panose="020F0502020204030204" pitchFamily="34" charset="0"/>
              <a:cs typeface="Raav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37</a:t>
            </a:fld>
            <a:endParaRPr lang="en-US"/>
          </a:p>
        </p:txBody>
      </p:sp>
    </p:spTree>
    <p:extLst>
      <p:ext uri="{BB962C8B-B14F-4D97-AF65-F5344CB8AC3E}">
        <p14:creationId xmlns:p14="http://schemas.microsoft.com/office/powerpoint/2010/main" val="2347980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solidFill>
                  <a:srgbClr val="0D5761"/>
                </a:solidFill>
                <a:effectLst/>
                <a:latin typeface="Segoe UI" panose="020B0502040204020203" pitchFamily="34" charset="0"/>
                <a:ea typeface="Calibri" panose="020F0502020204030204" pitchFamily="34" charset="0"/>
                <a:cs typeface="Raavi" panose="020B0502040204020203" pitchFamily="34" charset="0"/>
              </a:rPr>
              <a:t>The law </a:t>
            </a:r>
            <a:r>
              <a:rPr lang="en-US" sz="1800" u="none" dirty="0">
                <a:effectLst/>
                <a:latin typeface="Segoe UI" panose="020B0502040204020203" pitchFamily="34" charset="0"/>
                <a:ea typeface="Calibri" panose="020F0502020204030204" pitchFamily="34" charset="0"/>
                <a:cs typeface="Raavi" panose="020B0502040204020203" pitchFamily="34" charset="0"/>
              </a:rPr>
              <a:t>requires </a:t>
            </a:r>
            <a:r>
              <a:rPr lang="en-US" sz="1800" dirty="0">
                <a:effectLst/>
                <a:latin typeface="Segoe UI" panose="020B0502040204020203" pitchFamily="34" charset="0"/>
                <a:ea typeface="Calibri" panose="020F0502020204030204" pitchFamily="34" charset="0"/>
                <a:cs typeface="Raavi" panose="020B0502040204020203" pitchFamily="34" charset="0"/>
              </a:rPr>
              <a:t>that EBD plans identify training opportunities in recognition, screening, and referral.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Again, LEAs with EBD plans seem to be doing very well in identifying training opportunities for recognition, screening, and referral of students at risk of suicide, with other areas lagging behind.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Training opportunities in screening for types of EBD other than suicide </a:t>
            </a:r>
            <a:r>
              <a:rPr lang="en-US" sz="1800" b="1" dirty="0">
                <a:effectLst/>
                <a:latin typeface="Segoe UI" panose="020B0502040204020203" pitchFamily="34" charset="0"/>
                <a:ea typeface="Calibri" panose="020F0502020204030204" pitchFamily="34" charset="0"/>
                <a:cs typeface="Raavi" panose="020B0502040204020203" pitchFamily="34" charset="0"/>
              </a:rPr>
              <a:t>again</a:t>
            </a:r>
            <a:r>
              <a:rPr lang="en-US" sz="1800" dirty="0">
                <a:effectLst/>
                <a:latin typeface="Segoe UI" panose="020B0502040204020203" pitchFamily="34" charset="0"/>
                <a:ea typeface="Calibri" panose="020F0502020204030204" pitchFamily="34" charset="0"/>
                <a:cs typeface="Raavi" panose="020B0502040204020203" pitchFamily="34" charset="0"/>
              </a:rPr>
              <a:t> stands out as an area that needs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It is also worth noting that training opportunities for substance abuse – in all three areas – </a:t>
            </a:r>
            <a:r>
              <a:rPr lang="en-US" sz="1800" i="1" dirty="0">
                <a:effectLst/>
                <a:latin typeface="Segoe UI" panose="020B0502040204020203" pitchFamily="34" charset="0"/>
                <a:ea typeface="Calibri" panose="020F0502020204030204" pitchFamily="34" charset="0"/>
                <a:cs typeface="Raavi" panose="020B0502040204020203" pitchFamily="34" charset="0"/>
              </a:rPr>
              <a:t>(the light green bars)</a:t>
            </a:r>
            <a:r>
              <a:rPr lang="en-US" sz="1800" dirty="0">
                <a:effectLst/>
                <a:latin typeface="Segoe UI" panose="020B0502040204020203" pitchFamily="34" charset="0"/>
                <a:ea typeface="Calibri" panose="020F0502020204030204" pitchFamily="34" charset="0"/>
                <a:cs typeface="Raavi" panose="020B0502040204020203" pitchFamily="34" charset="0"/>
              </a:rPr>
              <a:t> have been identified by the lowest number of LEAs in all three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38</a:t>
            </a:fld>
            <a:endParaRPr lang="en-US"/>
          </a:p>
        </p:txBody>
      </p:sp>
    </p:spTree>
    <p:extLst>
      <p:ext uri="{BB962C8B-B14F-4D97-AF65-F5344CB8AC3E}">
        <p14:creationId xmlns:p14="http://schemas.microsoft.com/office/powerpoint/2010/main" val="514703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solidFill>
                  <a:srgbClr val="0D5761"/>
                </a:solidFill>
                <a:effectLst/>
                <a:latin typeface="Segoe UI" panose="020B0502040204020203" pitchFamily="34" charset="0"/>
                <a:ea typeface="Calibri" panose="020F0502020204030204" pitchFamily="34" charset="0"/>
                <a:cs typeface="Raavi" panose="020B0502040204020203" pitchFamily="34" charset="0"/>
              </a:rPr>
              <a:t>The law </a:t>
            </a:r>
            <a:r>
              <a:rPr lang="en-US" sz="1800" dirty="0">
                <a:effectLst/>
                <a:latin typeface="Segoe UI" panose="020B0502040204020203" pitchFamily="34" charset="0"/>
                <a:ea typeface="Calibri" panose="020F0502020204030204" pitchFamily="34" charset="0"/>
                <a:cs typeface="Raavi" panose="020B0502040204020203" pitchFamily="34" charset="0"/>
              </a:rPr>
              <a:t>requires that LEA EBD plans address how they “will provide support to students and staff after an incident of violence, youth suicide, or allegations of sexual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Segoe UI" panose="020B0502040204020203" pitchFamily="34" charset="0"/>
                <a:ea typeface="Calibri" panose="020F0502020204030204" pitchFamily="34" charset="0"/>
                <a:cs typeface="Raavi" panose="020B0502040204020203" pitchFamily="34" charset="0"/>
              </a:rPr>
              <a:t>This graph shows…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Again, LEAs seem to be the most prepared in the context of suicide.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LEAs also seem to be slightly more prepared to support students after an incident than staff. It’s important to remember that staff need to heal just like students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Overall, there is some planning work to be done in this area to get LEAs’ plans for support after an incident of sexual abuse or violence up to the same level as their plans for suicide postvention.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Segoe UI" panose="020B0502040204020203" pitchFamily="34" charset="0"/>
              <a:ea typeface="Calibri" panose="020F0502020204030204" pitchFamily="34" charset="0"/>
              <a:cs typeface="Raav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39</a:t>
            </a:fld>
            <a:endParaRPr lang="en-US"/>
          </a:p>
        </p:txBody>
      </p:sp>
    </p:spTree>
    <p:extLst>
      <p:ext uri="{BB962C8B-B14F-4D97-AF65-F5344CB8AC3E}">
        <p14:creationId xmlns:p14="http://schemas.microsoft.com/office/powerpoint/2010/main" val="3438885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dirty="0">
                <a:effectLst/>
                <a:latin typeface="Segoe UI" panose="020B0502040204020203" pitchFamily="34" charset="0"/>
                <a:ea typeface="Calibri" panose="020F0502020204030204" pitchFamily="34" charset="0"/>
                <a:cs typeface="Raavi" panose="020B0502040204020203" pitchFamily="34" charset="0"/>
              </a:rPr>
              <a:t>This question not required. 233 LEAs answered. So a lot of LEAs opted to answer this question – less districts answered this optional question for the other two plan types (201 for district safety planning and 172 for TA).</a:t>
            </a:r>
          </a:p>
          <a:p>
            <a:pPr marL="0" marR="0">
              <a:spcBef>
                <a:spcPts val="0"/>
              </a:spcBef>
              <a:spcAft>
                <a:spcPts val="0"/>
              </a:spcAft>
            </a:pPr>
            <a:endParaRPr lang="en-US" sz="1800" b="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b="0" dirty="0">
                <a:effectLst/>
                <a:latin typeface="Segoe UI" panose="020B0502040204020203" pitchFamily="34" charset="0"/>
                <a:ea typeface="Calibri" panose="020F0502020204030204" pitchFamily="34" charset="0"/>
                <a:cs typeface="Raavi" panose="020B0502040204020203" pitchFamily="34" charset="0"/>
              </a:rPr>
              <a:t>Lots to say about these, so again I’m just going to do the top 5…</a:t>
            </a:r>
          </a:p>
          <a:p>
            <a:pPr marL="0" marR="0">
              <a:spcBef>
                <a:spcPts val="0"/>
              </a:spcBef>
              <a:spcAft>
                <a:spcPts val="0"/>
              </a:spcAft>
            </a:pPr>
            <a:endParaRPr lang="en-US" sz="1800" b="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b="1" dirty="0">
                <a:effectLst/>
                <a:latin typeface="Segoe UI" panose="020B0502040204020203" pitchFamily="34" charset="0"/>
                <a:ea typeface="Calibri" panose="020F0502020204030204" pitchFamily="34" charset="0"/>
                <a:cs typeface="Raavi" panose="020B0502040204020203" pitchFamily="34" charset="0"/>
              </a:rPr>
              <a:t>Human Resources</a:t>
            </a: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Not having enough time and not having enough staff were the 1</a:t>
            </a:r>
            <a:r>
              <a:rPr lang="en-US" sz="1800" baseline="30000" dirty="0">
                <a:effectLst/>
                <a:latin typeface="Segoe UI" panose="020B0502040204020203" pitchFamily="34" charset="0"/>
                <a:ea typeface="Calibri" panose="020F0502020204030204" pitchFamily="34" charset="0"/>
                <a:cs typeface="Raavi" panose="020B0502040204020203" pitchFamily="34" charset="0"/>
              </a:rPr>
              <a:t>st</a:t>
            </a:r>
            <a:r>
              <a:rPr lang="en-US" sz="1800" dirty="0">
                <a:effectLst/>
                <a:latin typeface="Segoe UI" panose="020B0502040204020203" pitchFamily="34" charset="0"/>
                <a:ea typeface="Calibri" panose="020F0502020204030204" pitchFamily="34" charset="0"/>
                <a:cs typeface="Raavi" panose="020B0502040204020203" pitchFamily="34" charset="0"/>
              </a:rPr>
              <a:t> and 5</a:t>
            </a:r>
            <a:r>
              <a:rPr lang="en-US" sz="1800" baseline="30000" dirty="0">
                <a:effectLst/>
                <a:latin typeface="Segoe UI" panose="020B0502040204020203" pitchFamily="34" charset="0"/>
                <a:ea typeface="Calibri" panose="020F0502020204030204" pitchFamily="34" charset="0"/>
                <a:cs typeface="Raavi" panose="020B0502040204020203" pitchFamily="34" charset="0"/>
              </a:rPr>
              <a:t>th</a:t>
            </a:r>
            <a:r>
              <a:rPr lang="en-US" sz="1800" dirty="0">
                <a:effectLst/>
                <a:latin typeface="Segoe UI" panose="020B0502040204020203" pitchFamily="34" charset="0"/>
                <a:ea typeface="Calibri" panose="020F0502020204030204" pitchFamily="34" charset="0"/>
                <a:cs typeface="Raavi" panose="020B0502040204020203" pitchFamily="34" charset="0"/>
              </a:rPr>
              <a:t> most mentioned barriers to implementing an EBD plan, but these two barriers can easily be considered as part of an overall lack of human resources. Combined, lack of time or adequate staff (one or both) was mentioned by 36% (84) of the LEAs that answered this question.</a:t>
            </a:r>
            <a:endParaRPr lang="en-US" sz="1800" b="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endParaRPr lang="en-US" sz="1800" b="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b="1" dirty="0">
                <a:effectLst/>
                <a:latin typeface="Segoe UI" panose="020B0502040204020203" pitchFamily="34" charset="0"/>
                <a:ea typeface="Calibri" panose="020F0502020204030204" pitchFamily="34" charset="0"/>
                <a:cs typeface="Raavi" panose="020B0502040204020203" pitchFamily="34" charset="0"/>
              </a:rPr>
              <a:t>Funding &amp; Resources</a:t>
            </a: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Lack of funding and/or resources was the 2</a:t>
            </a:r>
            <a:r>
              <a:rPr lang="en-US" sz="1800" baseline="30000" dirty="0">
                <a:effectLst/>
                <a:latin typeface="Segoe UI" panose="020B0502040204020203" pitchFamily="34" charset="0"/>
                <a:ea typeface="Calibri" panose="020F0502020204030204" pitchFamily="34" charset="0"/>
                <a:cs typeface="Raavi" panose="020B0502040204020203" pitchFamily="34" charset="0"/>
              </a:rPr>
              <a:t>nd</a:t>
            </a:r>
            <a:r>
              <a:rPr lang="en-US" sz="1800" dirty="0">
                <a:effectLst/>
                <a:latin typeface="Segoe UI" panose="020B0502040204020203" pitchFamily="34" charset="0"/>
                <a:ea typeface="Calibri" panose="020F0502020204030204" pitchFamily="34" charset="0"/>
                <a:cs typeface="Raavi" panose="020B0502040204020203" pitchFamily="34" charset="0"/>
              </a:rPr>
              <a:t> most mentioned barrier.</a:t>
            </a:r>
          </a:p>
          <a:p>
            <a:pPr marL="0" marR="0">
              <a:spcBef>
                <a:spcPts val="0"/>
              </a:spcBef>
              <a:spcAft>
                <a:spcPts val="0"/>
              </a:spcAft>
            </a:pPr>
            <a:endParaRPr lang="en-US" sz="1800" b="1"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Many LEAs mentioned that they needed more funding to ensure proper training and professional development, both to create the plan and train their staff to support the plan once it was created.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Several LEAs also mentioned that they would need funding for an additional staff member to create the plan, since they felt their current staff didn’t have the time or the proper expertise.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Similarly, some LEAs said that they would need money to hire behavioral health staff to support the plan once it was created.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Other LEAs pointed to a lack of behavioral health resources in their community as a barrier to putting this plan in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Some respondents used this question on the EBD plan survey to complain about “another unfunded mandate” or the overall volume of government requirements that they were having to implement. This is notable because LEAs could have easily said the same about threat assessment programs or district and school safety plans, but very few respondents made these complaints in the context of the other plan types. This makes it seem like there is something uniquely stressful about implementing this particular requirement.</a:t>
            </a: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	Maybe LEAs are stressed about planning requirements and best practices for student behavioral health, specifically. </a:t>
            </a: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	Or maybe LEAs feel poorly equipped to create an EBD plan, relative to district safety planning and threat assessment. </a:t>
            </a: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	It’s also possible that more LEAs are expressing their frustration with the EBD plan simply because more of them still need to create one. </a:t>
            </a: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	Whatever the reason, it’s worth noting that LEAs seemed the most frustrated with the EBD planning requirement, compared to threat assessment and district safety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Segoe UI" panose="020B0502040204020203" pitchFamily="34" charset="0"/>
                <a:ea typeface="Calibri" panose="020F0502020204030204" pitchFamily="34" charset="0"/>
                <a:cs typeface="Raavi" panose="020B0502040204020203" pitchFamily="34" charset="0"/>
              </a:rPr>
              <a:t>Needing Support &amp; Guidance</a:t>
            </a:r>
          </a:p>
          <a:p>
            <a:pPr marL="0" marR="0">
              <a:spcBef>
                <a:spcPts val="0"/>
              </a:spcBef>
              <a:spcAft>
                <a:spcPts val="0"/>
              </a:spcAft>
            </a:pPr>
            <a:r>
              <a:rPr lang="en-US" sz="1800" b="0" dirty="0">
                <a:effectLst/>
                <a:latin typeface="Segoe UI" panose="020B0502040204020203" pitchFamily="34" charset="0"/>
                <a:ea typeface="Calibri" panose="020F0502020204030204" pitchFamily="34" charset="0"/>
                <a:cs typeface="Raavi" panose="020B0502040204020203" pitchFamily="34" charset="0"/>
              </a:rPr>
              <a:t>LEAs mentioned a few things here, but </a:t>
            </a:r>
            <a:r>
              <a:rPr lang="en-US" sz="1800" dirty="0">
                <a:effectLst/>
                <a:latin typeface="Segoe UI" panose="020B0502040204020203" pitchFamily="34" charset="0"/>
                <a:ea typeface="Calibri" panose="020F0502020204030204" pitchFamily="34" charset="0"/>
                <a:cs typeface="Raavi" panose="020B0502040204020203" pitchFamily="34" charset="0"/>
              </a:rPr>
              <a:t>The most common support requested by respondents was access to a plan template or examples from other school districts. Luckily, OSPI does have an EBD model plan template available on our website. The template is relatively new and was published online in the fall of 2022. </a:t>
            </a:r>
          </a:p>
          <a:p>
            <a:pPr marL="0" marR="0">
              <a:spcBef>
                <a:spcPts val="0"/>
              </a:spcBef>
              <a:spcAft>
                <a:spcPts val="0"/>
              </a:spcAft>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dirty="0">
                <a:effectLst/>
                <a:latin typeface="Segoe UI" panose="020B0502040204020203" pitchFamily="34" charset="0"/>
                <a:ea typeface="Calibri" panose="020F0502020204030204" pitchFamily="34" charset="0"/>
                <a:cs typeface="Raavi" panose="020B0502040204020203" pitchFamily="34" charset="0"/>
              </a:rPr>
              <a:t>High demand for this template suggests that OSPI and the ESDs might want to continue outreach to school districts to inform them of this valuable EBD planning resource.</a:t>
            </a:r>
          </a:p>
          <a:p>
            <a:pPr marL="0" marR="0">
              <a:spcBef>
                <a:spcPts val="0"/>
              </a:spcBef>
              <a:spcAft>
                <a:spcPts val="0"/>
              </a:spcAft>
            </a:pPr>
            <a:endParaRPr lang="en-US" sz="1800" b="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r>
              <a:rPr lang="en-US" sz="1800" b="1" dirty="0">
                <a:effectLst/>
                <a:latin typeface="Segoe UI" panose="020B0502040204020203" pitchFamily="34" charset="0"/>
                <a:ea typeface="Calibri" panose="020F0502020204030204" pitchFamily="34" charset="0"/>
                <a:cs typeface="Raavi" panose="020B0502040204020203" pitchFamily="34" charset="0"/>
              </a:rPr>
              <a:t>Pieces Don’t Exist as One Plan</a:t>
            </a:r>
          </a:p>
          <a:p>
            <a:pPr marL="0" marR="0">
              <a:spcBef>
                <a:spcPts val="0"/>
              </a:spcBef>
              <a:spcAft>
                <a:spcPts val="0"/>
              </a:spcAft>
            </a:pPr>
            <a:r>
              <a:rPr lang="en-US" sz="1800" b="0" dirty="0">
                <a:effectLst/>
                <a:latin typeface="Segoe UI" panose="020B0502040204020203" pitchFamily="34" charset="0"/>
                <a:ea typeface="Calibri" panose="020F0502020204030204" pitchFamily="34" charset="0"/>
                <a:cs typeface="Raavi" panose="020B0502040204020203" pitchFamily="34" charset="0"/>
              </a:rPr>
              <a:t>Many LEAs mentioned the task of uniting existing plans under one plan as a barrier.</a:t>
            </a:r>
          </a:p>
          <a:p>
            <a:pPr marL="0" marR="0">
              <a:spcBef>
                <a:spcPts val="0"/>
              </a:spcBef>
              <a:spcAft>
                <a:spcPts val="0"/>
              </a:spcAft>
            </a:pPr>
            <a:endParaRPr lang="en-US" sz="1800" b="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Some LEAs said they thought putting these components together into one plan sounded challenging, either because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They thought the resulting EBD plan would be unwieldy</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They already had different processes for different types of EBD, or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Different types of EBD were handled by different teams within their LEA.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Calibri" panose="020F0502020204030204" pitchFamily="34" charset="0"/>
                <a:cs typeface="Raavi" panose="020B0502040204020203" pitchFamily="34" charset="0"/>
              </a:rPr>
              <a:t>Others expressed that they felt uniting these components under one plan would be redundant, since they already had policies/procedures in place to separately address many of the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Calibri" panose="020F0502020204030204" pitchFamily="34" charset="0"/>
              <a:cs typeface="Raavi" panose="020B0502040204020203" pitchFamily="34" charset="0"/>
            </a:endParaRPr>
          </a:p>
          <a:p>
            <a:pPr marL="0" marR="0">
              <a:spcBef>
                <a:spcPts val="0"/>
              </a:spcBef>
              <a:spcAft>
                <a:spcPts val="0"/>
              </a:spcAft>
            </a:pPr>
            <a:endParaRPr lang="en-US" sz="1800" b="1" dirty="0">
              <a:effectLst/>
              <a:latin typeface="Segoe UI" panose="020B0502040204020203" pitchFamily="34" charset="0"/>
              <a:ea typeface="Calibri" panose="020F0502020204030204" pitchFamily="34" charset="0"/>
              <a:cs typeface="Raavi" panose="020B0502040204020203" pitchFamily="34" charset="0"/>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40</a:t>
            </a:fld>
            <a:endParaRPr lang="en-US"/>
          </a:p>
        </p:txBody>
      </p:sp>
    </p:spTree>
    <p:extLst>
      <p:ext uri="{BB962C8B-B14F-4D97-AF65-F5344CB8AC3E}">
        <p14:creationId xmlns:p14="http://schemas.microsoft.com/office/powerpoint/2010/main" val="2058205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41</a:t>
            </a:fld>
            <a:endParaRPr lang="en-US"/>
          </a:p>
        </p:txBody>
      </p:sp>
    </p:spTree>
    <p:extLst>
      <p:ext uri="{BB962C8B-B14F-4D97-AF65-F5344CB8AC3E}">
        <p14:creationId xmlns:p14="http://schemas.microsoft.com/office/powerpoint/2010/main" val="200931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Segoe UI" panose="020B0502040204020203" pitchFamily="34" charset="0"/>
                <a:ea typeface="Calibri" panose="020F0502020204030204" pitchFamily="34" charset="0"/>
                <a:cs typeface="Raavi" panose="020B0502040204020203" pitchFamily="34" charset="0"/>
              </a:rPr>
              <a:t>Just to summarize some of the top level numbers in one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Segoe UI" panose="020B0502040204020203" pitchFamily="34" charset="0"/>
                <a:ea typeface="Calibri" panose="020F0502020204030204" pitchFamily="34" charset="0"/>
                <a:cs typeface="Raavi" panose="020B0502040204020203" pitchFamily="34" charset="0"/>
              </a:rPr>
              <a:t>More LEAs have TA programs and comprehensive district safety plans in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Segoe UI" panose="020B0502040204020203" pitchFamily="34" charset="0"/>
              <a:ea typeface="Calibri" panose="020F0502020204030204" pitchFamily="34" charset="0"/>
              <a:cs typeface="Raav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Segoe UI" panose="020B0502040204020203" pitchFamily="34" charset="0"/>
                <a:ea typeface="Calibri" panose="020F0502020204030204" pitchFamily="34" charset="0"/>
                <a:cs typeface="Raavi" panose="020B0502040204020203" pitchFamily="34" charset="0"/>
              </a:rPr>
              <a:t>Less LEAs Have EBD Plans, However, the EBD plans seem to include more of the required components. So there’s more work to do helping districts get the plans in place, less work to do helping districts improve existing plans.</a:t>
            </a:r>
          </a:p>
        </p:txBody>
      </p:sp>
      <p:sp>
        <p:nvSpPr>
          <p:cNvPr id="4" name="Slide Number Placeholder 3"/>
          <p:cNvSpPr>
            <a:spLocks noGrp="1"/>
          </p:cNvSpPr>
          <p:nvPr>
            <p:ph type="sldNum" sz="quarter" idx="5"/>
          </p:nvPr>
        </p:nvSpPr>
        <p:spPr/>
        <p:txBody>
          <a:bodyPr/>
          <a:lstStyle/>
          <a:p>
            <a:fld id="{71CD1C34-72C1-4C67-AAFF-0B8CE9936A77}" type="slidenum">
              <a:rPr lang="en-US" smtClean="0"/>
              <a:t>42</a:t>
            </a:fld>
            <a:endParaRPr lang="en-US"/>
          </a:p>
        </p:txBody>
      </p:sp>
    </p:spTree>
    <p:extLst>
      <p:ext uri="{BB962C8B-B14F-4D97-AF65-F5344CB8AC3E}">
        <p14:creationId xmlns:p14="http://schemas.microsoft.com/office/powerpoint/2010/main" val="3862301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Segoe UI" panose="020B0502040204020203" pitchFamily="34" charset="0"/>
                <a:ea typeface="Calibri" panose="020F0502020204030204" pitchFamily="34" charset="0"/>
                <a:cs typeface="Raavi" panose="020B0502040204020203" pitchFamily="34" charset="0"/>
              </a:rPr>
              <a:t>We are reaching out this month (Oct)</a:t>
            </a:r>
          </a:p>
        </p:txBody>
      </p:sp>
      <p:sp>
        <p:nvSpPr>
          <p:cNvPr id="4" name="Slide Number Placeholder 3"/>
          <p:cNvSpPr>
            <a:spLocks noGrp="1"/>
          </p:cNvSpPr>
          <p:nvPr>
            <p:ph type="sldNum" sz="quarter" idx="5"/>
          </p:nvPr>
        </p:nvSpPr>
        <p:spPr/>
        <p:txBody>
          <a:bodyPr/>
          <a:lstStyle/>
          <a:p>
            <a:fld id="{71CD1C34-72C1-4C67-AAFF-0B8CE9936A77}" type="slidenum">
              <a:rPr lang="en-US" smtClean="0"/>
              <a:t>43</a:t>
            </a:fld>
            <a:endParaRPr lang="en-US"/>
          </a:p>
        </p:txBody>
      </p:sp>
    </p:spTree>
    <p:extLst>
      <p:ext uri="{BB962C8B-B14F-4D97-AF65-F5344CB8AC3E}">
        <p14:creationId xmlns:p14="http://schemas.microsoft.com/office/powerpoint/2010/main" val="723026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44</a:t>
            </a:fld>
            <a:endParaRPr lang="en-US"/>
          </a:p>
        </p:txBody>
      </p:sp>
    </p:spTree>
    <p:extLst>
      <p:ext uri="{BB962C8B-B14F-4D97-AF65-F5344CB8AC3E}">
        <p14:creationId xmlns:p14="http://schemas.microsoft.com/office/powerpoint/2010/main" val="222193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trying to determine if districts have three types of safety plans or programs in place</a:t>
            </a:r>
          </a:p>
        </p:txBody>
      </p:sp>
      <p:sp>
        <p:nvSpPr>
          <p:cNvPr id="4" name="Slide Number Placeholder 3"/>
          <p:cNvSpPr>
            <a:spLocks noGrp="1"/>
          </p:cNvSpPr>
          <p:nvPr>
            <p:ph type="sldNum" sz="quarter" idx="5"/>
          </p:nvPr>
        </p:nvSpPr>
        <p:spPr/>
        <p:txBody>
          <a:bodyPr/>
          <a:lstStyle/>
          <a:p>
            <a:fld id="{71CD1C34-72C1-4C67-AAFF-0B8CE9936A77}" type="slidenum">
              <a:rPr lang="en-US" smtClean="0"/>
              <a:t>5</a:t>
            </a:fld>
            <a:endParaRPr lang="en-US"/>
          </a:p>
        </p:txBody>
      </p:sp>
    </p:spTree>
    <p:extLst>
      <p:ext uri="{BB962C8B-B14F-4D97-AF65-F5344CB8AC3E}">
        <p14:creationId xmlns:p14="http://schemas.microsoft.com/office/powerpoint/2010/main" val="213535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the first time these surveys have been conducted.</a:t>
            </a:r>
          </a:p>
        </p:txBody>
      </p:sp>
      <p:sp>
        <p:nvSpPr>
          <p:cNvPr id="4" name="Slide Number Placeholder 3"/>
          <p:cNvSpPr>
            <a:spLocks noGrp="1"/>
          </p:cNvSpPr>
          <p:nvPr>
            <p:ph type="sldNum" sz="quarter" idx="5"/>
          </p:nvPr>
        </p:nvSpPr>
        <p:spPr/>
        <p:txBody>
          <a:bodyPr/>
          <a:lstStyle/>
          <a:p>
            <a:fld id="{71CD1C34-72C1-4C67-AAFF-0B8CE9936A77}" type="slidenum">
              <a:rPr lang="en-US" smtClean="0"/>
              <a:t>7</a:t>
            </a:fld>
            <a:endParaRPr lang="en-US"/>
          </a:p>
        </p:txBody>
      </p:sp>
    </p:spTree>
    <p:extLst>
      <p:ext uri="{BB962C8B-B14F-4D97-AF65-F5344CB8AC3E}">
        <p14:creationId xmlns:p14="http://schemas.microsoft.com/office/powerpoint/2010/main" val="5622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seem like this presentation is focusing more on areas in need of improvement, but that’s only because these are of particular interest. We appreciate everything that school districts do and know that they're working hard on these plans.</a:t>
            </a:r>
          </a:p>
        </p:txBody>
      </p:sp>
      <p:sp>
        <p:nvSpPr>
          <p:cNvPr id="4" name="Slide Number Placeholder 3"/>
          <p:cNvSpPr>
            <a:spLocks noGrp="1"/>
          </p:cNvSpPr>
          <p:nvPr>
            <p:ph type="sldNum" sz="quarter" idx="5"/>
          </p:nvPr>
        </p:nvSpPr>
        <p:spPr/>
        <p:txBody>
          <a:bodyPr/>
          <a:lstStyle/>
          <a:p>
            <a:fld id="{71CD1C34-72C1-4C67-AAFF-0B8CE9936A77}" type="slidenum">
              <a:rPr lang="en-US" smtClean="0"/>
              <a:t>8</a:t>
            </a:fld>
            <a:endParaRPr lang="en-US"/>
          </a:p>
        </p:txBody>
      </p:sp>
    </p:spTree>
    <p:extLst>
      <p:ext uri="{BB962C8B-B14F-4D97-AF65-F5344CB8AC3E}">
        <p14:creationId xmlns:p14="http://schemas.microsoft.com/office/powerpoint/2010/main" val="95734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dirty="0">
                <a:effectLst/>
                <a:latin typeface="Segoe UI" panose="020B0502040204020203" pitchFamily="34" charset="0"/>
                <a:ea typeface="Calibri" panose="020F0502020204030204" pitchFamily="34" charset="0"/>
                <a:cs typeface="Raavi" panose="020B0502040204020203" pitchFamily="34" charset="0"/>
              </a:rPr>
              <a:t>Throughout this section on TA many of the percentages will use a denominator of these 260 LEAs with a TA program. </a:t>
            </a:r>
            <a:br>
              <a:rPr lang="en-US" sz="1800" dirty="0">
                <a:effectLst/>
                <a:latin typeface="Segoe UI" panose="020B0502040204020203" pitchFamily="34" charset="0"/>
                <a:ea typeface="Calibri" panose="020F0502020204030204" pitchFamily="34" charset="0"/>
                <a:cs typeface="Raavi" panose="020B0502040204020203" pitchFamily="34" charset="0"/>
              </a:rPr>
            </a:br>
            <a:br>
              <a:rPr lang="en-US" sz="1800" dirty="0">
                <a:effectLst/>
                <a:latin typeface="Segoe UI" panose="020B0502040204020203" pitchFamily="34" charset="0"/>
                <a:ea typeface="Calibri" panose="020F0502020204030204" pitchFamily="34" charset="0"/>
                <a:cs typeface="Raavi" panose="020B0502040204020203" pitchFamily="34" charset="0"/>
              </a:rPr>
            </a:br>
            <a:r>
              <a:rPr lang="en-US" sz="1800" dirty="0">
                <a:effectLst/>
                <a:latin typeface="Segoe UI" panose="020B0502040204020203" pitchFamily="34" charset="0"/>
                <a:ea typeface="Calibri" panose="020F0502020204030204" pitchFamily="34" charset="0"/>
                <a:cs typeface="Raavi" panose="020B0502040204020203" pitchFamily="34" charset="0"/>
              </a:rPr>
              <a:t>Not required to use SK-Cascade but </a:t>
            </a:r>
            <a:r>
              <a:rPr lang="en-US" dirty="0">
                <a:effectLst/>
                <a:ea typeface="Times New Roman" panose="02020603050405020304" pitchFamily="18" charset="0"/>
              </a:rPr>
              <a:t>OSPI recommends districts use the SK-Cascade Model because</a:t>
            </a:r>
            <a:r>
              <a:rPr lang="en-US" dirty="0">
                <a:ea typeface="Times New Roman" panose="02020603050405020304" pitchFamily="18" charset="0"/>
              </a:rPr>
              <a:t>:</a:t>
            </a:r>
          </a:p>
          <a:p>
            <a:pPr marL="628650" lvl="1" indent="-171450">
              <a:buFont typeface="Arial" panose="020B0604020202020204" pitchFamily="34" charset="0"/>
              <a:buChar char="•"/>
            </a:pPr>
            <a:r>
              <a:rPr lang="en-US" dirty="0">
                <a:ea typeface="Times New Roman" panose="02020603050405020304" pitchFamily="18" charset="0"/>
              </a:rPr>
              <a:t>I</a:t>
            </a:r>
            <a:r>
              <a:rPr lang="en-US" dirty="0">
                <a:effectLst/>
                <a:ea typeface="Times New Roman" panose="02020603050405020304" pitchFamily="18" charset="0"/>
              </a:rPr>
              <a:t>t is created specifically for use in the K-12 environment.</a:t>
            </a:r>
          </a:p>
          <a:p>
            <a:pPr marL="628650" lvl="1" indent="-171450">
              <a:buFont typeface="Arial" panose="020B0604020202020204" pitchFamily="34" charset="0"/>
              <a:buChar char="•"/>
            </a:pPr>
            <a:endParaRPr lang="en-US" dirty="0">
              <a:effectLst/>
              <a:ea typeface="Times New Roman" panose="02020603050405020304" pitchFamily="18" charset="0"/>
            </a:endParaRPr>
          </a:p>
          <a:p>
            <a:pPr marL="628650" lvl="1" indent="-171450">
              <a:buFont typeface="Arial" panose="020B0604020202020204" pitchFamily="34" charset="0"/>
              <a:buChar char="•"/>
            </a:pPr>
            <a:r>
              <a:rPr lang="en-US" dirty="0">
                <a:effectLst/>
                <a:ea typeface="Times New Roman" panose="02020603050405020304" pitchFamily="18" charset="0"/>
              </a:rPr>
              <a:t>The protocol provides a step-by-step process which includes an equity lens to assist districts in performing assessments to fidelity. </a:t>
            </a:r>
          </a:p>
          <a:p>
            <a:pPr marL="628650" lvl="1" indent="-171450">
              <a:buFont typeface="Arial" panose="020B0604020202020204" pitchFamily="34" charset="0"/>
              <a:buChar char="•"/>
            </a:pPr>
            <a:endParaRPr lang="en-US" dirty="0">
              <a:effectLst/>
              <a:ea typeface="Times New Roman" panose="02020603050405020304" pitchFamily="18" charset="0"/>
            </a:endParaRPr>
          </a:p>
          <a:p>
            <a:pPr marL="628650" lvl="1" indent="-171450">
              <a:buFont typeface="Arial" panose="020B0604020202020204" pitchFamily="34" charset="0"/>
              <a:buChar char="•"/>
            </a:pPr>
            <a:r>
              <a:rPr lang="en-US" dirty="0">
                <a:effectLst/>
                <a:ea typeface="Times New Roman" panose="02020603050405020304" pitchFamily="18" charset="0"/>
              </a:rPr>
              <a:t>SK-Cascade is considered the leading practice in Washington state and has been in use in for many years. All 9 of the ESDs have adopted this model to provide consistency and better coordination across the state.</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10</a:t>
            </a:fld>
            <a:endParaRPr lang="en-US"/>
          </a:p>
        </p:txBody>
      </p:sp>
    </p:spTree>
    <p:extLst>
      <p:ext uri="{BB962C8B-B14F-4D97-AF65-F5344CB8AC3E}">
        <p14:creationId xmlns:p14="http://schemas.microsoft.com/office/powerpoint/2010/main" val="190221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dirty="0">
                <a:effectLst/>
              </a:rPr>
              <a:t>For example:</a:t>
            </a:r>
          </a:p>
          <a:p>
            <a:pPr marL="171450" indent="-171450">
              <a:buFont typeface="Arial" panose="020B0604020202020204" pitchFamily="34" charset="0"/>
              <a:buChar char="•"/>
            </a:pPr>
            <a:r>
              <a:rPr lang="en-US" sz="1200" b="0" i="0" dirty="0">
                <a:effectLst/>
              </a:rPr>
              <a:t>students with disabilities</a:t>
            </a:r>
          </a:p>
          <a:p>
            <a:pPr marL="171450" indent="-171450">
              <a:buFont typeface="Arial" panose="020B0604020202020204" pitchFamily="34" charset="0"/>
              <a:buChar char="•"/>
            </a:pPr>
            <a:r>
              <a:rPr lang="en-US" sz="1200" b="0" i="0" dirty="0">
                <a:effectLst/>
              </a:rPr>
              <a:t>students of color</a:t>
            </a:r>
          </a:p>
          <a:p>
            <a:pPr marL="171450" indent="-171450">
              <a:buFont typeface="Arial" panose="020B0604020202020204" pitchFamily="34" charset="0"/>
              <a:buChar char="•"/>
            </a:pPr>
            <a:r>
              <a:rPr lang="en-US" sz="1200" b="0" i="0" dirty="0">
                <a:effectLst/>
              </a:rPr>
              <a:t>low-income students</a:t>
            </a:r>
          </a:p>
          <a:p>
            <a:pPr marL="171450" indent="-171450">
              <a:buFont typeface="Arial" panose="020B0604020202020204" pitchFamily="34" charset="0"/>
              <a:buChar char="•"/>
            </a:pPr>
            <a:r>
              <a:rPr lang="en-US" sz="1200" b="0" i="0" dirty="0">
                <a:effectLst/>
              </a:rPr>
              <a:t>ELL students,</a:t>
            </a:r>
          </a:p>
          <a:p>
            <a:pPr marL="171450" indent="-171450">
              <a:buFont typeface="Arial" panose="020B0604020202020204" pitchFamily="34" charset="0"/>
              <a:buChar char="•"/>
            </a:pPr>
            <a:r>
              <a:rPr lang="en-US" sz="1200" b="0" i="0" dirty="0">
                <a:effectLst/>
              </a:rPr>
              <a:t>students whose gender identity is non-binary</a:t>
            </a:r>
            <a:endParaRPr lang="en-US" i="0" dirty="0"/>
          </a:p>
        </p:txBody>
      </p:sp>
      <p:sp>
        <p:nvSpPr>
          <p:cNvPr id="4" name="Slide Number Placeholder 3"/>
          <p:cNvSpPr>
            <a:spLocks noGrp="1"/>
          </p:cNvSpPr>
          <p:nvPr>
            <p:ph type="sldNum" sz="quarter" idx="5"/>
          </p:nvPr>
        </p:nvSpPr>
        <p:spPr/>
        <p:txBody>
          <a:bodyPr/>
          <a:lstStyle/>
          <a:p>
            <a:fld id="{71CD1C34-72C1-4C67-AAFF-0B8CE9936A77}" type="slidenum">
              <a:rPr lang="en-US" smtClean="0"/>
              <a:t>11</a:t>
            </a:fld>
            <a:endParaRPr lang="en-US"/>
          </a:p>
        </p:txBody>
      </p:sp>
    </p:spTree>
    <p:extLst>
      <p:ext uri="{BB962C8B-B14F-4D97-AF65-F5344CB8AC3E}">
        <p14:creationId xmlns:p14="http://schemas.microsoft.com/office/powerpoint/2010/main" val="322822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important equity concern, because focusing the focus on situational variables is intended to reduce bias.</a:t>
            </a:r>
          </a:p>
        </p:txBody>
      </p:sp>
      <p:sp>
        <p:nvSpPr>
          <p:cNvPr id="4" name="Slide Number Placeholder 3"/>
          <p:cNvSpPr>
            <a:spLocks noGrp="1"/>
          </p:cNvSpPr>
          <p:nvPr>
            <p:ph type="sldNum" sz="quarter" idx="5"/>
          </p:nvPr>
        </p:nvSpPr>
        <p:spPr/>
        <p:txBody>
          <a:bodyPr/>
          <a:lstStyle/>
          <a:p>
            <a:fld id="{71CD1C34-72C1-4C67-AAFF-0B8CE9936A77}" type="slidenum">
              <a:rPr lang="en-US" smtClean="0"/>
              <a:t>12</a:t>
            </a:fld>
            <a:endParaRPr lang="en-US"/>
          </a:p>
        </p:txBody>
      </p:sp>
    </p:spTree>
    <p:extLst>
      <p:ext uri="{BB962C8B-B14F-4D97-AF65-F5344CB8AC3E}">
        <p14:creationId xmlns:p14="http://schemas.microsoft.com/office/powerpoint/2010/main" val="4015288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5" name="Rectangle 4"/>
          <p:cNvSpPr/>
          <p:nvPr userDrawn="1"/>
        </p:nvSpPr>
        <p:spPr>
          <a:xfrm>
            <a:off x="0" y="0"/>
            <a:ext cx="12192000" cy="3564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C639"/>
              </a:solidFill>
            </a:endParaRPr>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lumMod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descr="A teacher in a classroom with a group of kindergartener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descr="A boy, looking excited, hangs from monkey bars on a playground."/>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A middle school student and his teacher work look at the whiteboard."/>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4"/>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A teacher leads discussion with high school student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7" y="0"/>
            <a:ext cx="12201903" cy="3917955"/>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Two middle school-aged girls work at desks in a classroom."/>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Two teachers pose together for a photo."/>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3"/>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F4537B4F-DA8D-4301-205C-F55768FA1133}"/>
              </a:ext>
            </a:extLst>
          </p:cNvPr>
          <p:cNvGrpSpPr/>
          <p:nvPr userDrawn="1"/>
        </p:nvGrpSpPr>
        <p:grpSpPr>
          <a:xfrm>
            <a:off x="1921656" y="5205688"/>
            <a:ext cx="3898635" cy="553212"/>
            <a:chOff x="1921656" y="5205688"/>
            <a:chExt cx="3898635" cy="553212"/>
          </a:xfrm>
        </p:grpSpPr>
        <p:pic>
          <p:nvPicPr>
            <p:cNvPr id="3" name="Picture 2">
              <a:extLst>
                <a:ext uri="{FF2B5EF4-FFF2-40B4-BE49-F238E27FC236}">
                  <a16:creationId xmlns:a16="http://schemas.microsoft.com/office/drawing/2014/main" id="{98C36347-7D44-32EE-98DD-644932538E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21656" y="5205688"/>
              <a:ext cx="553212" cy="553212"/>
            </a:xfrm>
            <a:prstGeom prst="rect">
              <a:avLst/>
            </a:prstGeom>
          </p:spPr>
        </p:pic>
        <p:sp>
          <p:nvSpPr>
            <p:cNvPr id="5" name="TextBox 4">
              <a:extLst>
                <a:ext uri="{FF2B5EF4-FFF2-40B4-BE49-F238E27FC236}">
                  <a16:creationId xmlns:a16="http://schemas.microsoft.com/office/drawing/2014/main" id="{7C425B94-95A0-3974-70A9-4F9B961C4C3F}"/>
                </a:ext>
              </a:extLst>
            </p:cNvPr>
            <p:cNvSpPr txBox="1"/>
            <p:nvPr userDrawn="1"/>
          </p:nvSpPr>
          <p:spPr>
            <a:xfrm>
              <a:off x="2641256" y="5278125"/>
              <a:ext cx="3179035" cy="400110"/>
            </a:xfrm>
            <a:prstGeom prst="rect">
              <a:avLst/>
            </a:prstGeom>
            <a:noFill/>
          </p:spPr>
          <p:txBody>
            <a:bodyPr wrap="square" rtlCol="0">
              <a:spAutoFit/>
            </a:bodyPr>
            <a:lstStyle/>
            <a:p>
              <a:r>
                <a:rPr lang="en-US" sz="2000" dirty="0">
                  <a:solidFill>
                    <a:schemeClr val="tx1"/>
                  </a:solidFill>
                </a:rPr>
                <a:t>youtube.com/</a:t>
              </a:r>
              <a:r>
                <a:rPr lang="en-US" sz="2000" dirty="0" err="1">
                  <a:solidFill>
                    <a:schemeClr val="tx1"/>
                  </a:solidFill>
                </a:rPr>
                <a:t>waospi</a:t>
              </a:r>
              <a:endParaRPr lang="en-US" sz="2000" dirty="0">
                <a:solidFill>
                  <a:schemeClr val="tx1"/>
                </a:solidFill>
              </a:endParaRPr>
            </a:p>
          </p:txBody>
        </p:sp>
      </p:grpSp>
      <p:grpSp>
        <p:nvGrpSpPr>
          <p:cNvPr id="37" name="Group 36">
            <a:extLst>
              <a:ext uri="{FF2B5EF4-FFF2-40B4-BE49-F238E27FC236}">
                <a16:creationId xmlns:a16="http://schemas.microsoft.com/office/drawing/2014/main" id="{0CE22C96-C4A6-AD8A-3703-D6B2C7043C5D}"/>
              </a:ext>
            </a:extLst>
          </p:cNvPr>
          <p:cNvGrpSpPr/>
          <p:nvPr userDrawn="1"/>
        </p:nvGrpSpPr>
        <p:grpSpPr>
          <a:xfrm>
            <a:off x="6461513" y="3784874"/>
            <a:ext cx="3898635" cy="553212"/>
            <a:chOff x="6461513" y="3784874"/>
            <a:chExt cx="3898635" cy="553212"/>
          </a:xfrm>
        </p:grpSpPr>
        <p:pic>
          <p:nvPicPr>
            <p:cNvPr id="8" name="Picture 7">
              <a:extLst>
                <a:ext uri="{FF2B5EF4-FFF2-40B4-BE49-F238E27FC236}">
                  <a16:creationId xmlns:a16="http://schemas.microsoft.com/office/drawing/2014/main" id="{1339C204-B49A-5866-7672-06E382F28CD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461513" y="3784874"/>
              <a:ext cx="553212" cy="553212"/>
            </a:xfrm>
            <a:prstGeom prst="rect">
              <a:avLst/>
            </a:prstGeom>
          </p:spPr>
        </p:pic>
        <p:sp>
          <p:nvSpPr>
            <p:cNvPr id="12" name="TextBox 11">
              <a:extLst>
                <a:ext uri="{FF2B5EF4-FFF2-40B4-BE49-F238E27FC236}">
                  <a16:creationId xmlns:a16="http://schemas.microsoft.com/office/drawing/2014/main" id="{16D11E40-4F17-A6FE-F2AB-13D7BE986D3E}"/>
                </a:ext>
              </a:extLst>
            </p:cNvPr>
            <p:cNvSpPr txBox="1"/>
            <p:nvPr userDrawn="1"/>
          </p:nvSpPr>
          <p:spPr>
            <a:xfrm>
              <a:off x="7181113" y="3863209"/>
              <a:ext cx="3179035" cy="400110"/>
            </a:xfrm>
            <a:prstGeom prst="rect">
              <a:avLst/>
            </a:prstGeom>
            <a:noFill/>
          </p:spPr>
          <p:txBody>
            <a:bodyPr wrap="square" rtlCol="0">
              <a:spAutoFit/>
            </a:bodyPr>
            <a:lstStyle/>
            <a:p>
              <a:r>
                <a:rPr lang="en-US" sz="2000" dirty="0">
                  <a:solidFill>
                    <a:schemeClr val="tx1"/>
                  </a:solidFill>
                </a:rPr>
                <a:t>facebook.com/</a:t>
              </a:r>
              <a:r>
                <a:rPr lang="en-US" sz="2000" dirty="0" err="1">
                  <a:solidFill>
                    <a:schemeClr val="tx1"/>
                  </a:solidFill>
                </a:rPr>
                <a:t>waospi</a:t>
              </a:r>
              <a:endParaRPr lang="en-US" sz="2000" dirty="0">
                <a:solidFill>
                  <a:schemeClr val="tx1"/>
                </a:solidFill>
              </a:endParaRPr>
            </a:p>
          </p:txBody>
        </p:sp>
      </p:grpSp>
      <p:grpSp>
        <p:nvGrpSpPr>
          <p:cNvPr id="36" name="Group 35">
            <a:extLst>
              <a:ext uri="{FF2B5EF4-FFF2-40B4-BE49-F238E27FC236}">
                <a16:creationId xmlns:a16="http://schemas.microsoft.com/office/drawing/2014/main" id="{87EBCCCB-97F4-F73E-0FEC-A5267C85CD5A}"/>
              </a:ext>
            </a:extLst>
          </p:cNvPr>
          <p:cNvGrpSpPr/>
          <p:nvPr userDrawn="1"/>
        </p:nvGrpSpPr>
        <p:grpSpPr>
          <a:xfrm>
            <a:off x="6461513" y="4495281"/>
            <a:ext cx="3886109" cy="553212"/>
            <a:chOff x="6461513" y="4523913"/>
            <a:chExt cx="3886109" cy="553212"/>
          </a:xfrm>
        </p:grpSpPr>
        <p:pic>
          <p:nvPicPr>
            <p:cNvPr id="2" name="Picture 1">
              <a:extLst>
                <a:ext uri="{FF2B5EF4-FFF2-40B4-BE49-F238E27FC236}">
                  <a16:creationId xmlns:a16="http://schemas.microsoft.com/office/drawing/2014/main" id="{0B13FD18-8704-B2D9-E21D-883777B5116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61513" y="4523913"/>
              <a:ext cx="553212" cy="553212"/>
            </a:xfrm>
            <a:prstGeom prst="rect">
              <a:avLst/>
            </a:prstGeom>
          </p:spPr>
        </p:pic>
        <p:sp>
          <p:nvSpPr>
            <p:cNvPr id="27" name="TextBox 26">
              <a:extLst>
                <a:ext uri="{FF2B5EF4-FFF2-40B4-BE49-F238E27FC236}">
                  <a16:creationId xmlns:a16="http://schemas.microsoft.com/office/drawing/2014/main" id="{43BF9F92-AD68-4786-7B35-FB75B44608D5}"/>
                </a:ext>
              </a:extLst>
            </p:cNvPr>
            <p:cNvSpPr txBox="1"/>
            <p:nvPr userDrawn="1"/>
          </p:nvSpPr>
          <p:spPr>
            <a:xfrm>
              <a:off x="7168587" y="4600464"/>
              <a:ext cx="3179035" cy="400110"/>
            </a:xfrm>
            <a:prstGeom prst="rect">
              <a:avLst/>
            </a:prstGeom>
            <a:noFill/>
          </p:spPr>
          <p:txBody>
            <a:bodyPr wrap="square" rtlCol="0">
              <a:spAutoFit/>
            </a:bodyPr>
            <a:lstStyle/>
            <a:p>
              <a:r>
                <a:rPr lang="en-US" sz="2000" dirty="0">
                  <a:solidFill>
                    <a:schemeClr val="tx1"/>
                  </a:solidFill>
                </a:rPr>
                <a:t>twitter.com/</a:t>
              </a:r>
              <a:r>
                <a:rPr lang="en-US" sz="2000" dirty="0" err="1">
                  <a:solidFill>
                    <a:schemeClr val="tx1"/>
                  </a:solidFill>
                </a:rPr>
                <a:t>waospi</a:t>
              </a:r>
              <a:endParaRPr lang="en-US" sz="2000" dirty="0">
                <a:solidFill>
                  <a:schemeClr val="tx1"/>
                </a:solidFill>
              </a:endParaRPr>
            </a:p>
          </p:txBody>
        </p:sp>
      </p:grpSp>
      <p:grpSp>
        <p:nvGrpSpPr>
          <p:cNvPr id="35" name="Group 34">
            <a:extLst>
              <a:ext uri="{FF2B5EF4-FFF2-40B4-BE49-F238E27FC236}">
                <a16:creationId xmlns:a16="http://schemas.microsoft.com/office/drawing/2014/main" id="{D5807329-D84E-6A09-9796-6993DAB8C22D}"/>
              </a:ext>
            </a:extLst>
          </p:cNvPr>
          <p:cNvGrpSpPr/>
          <p:nvPr userDrawn="1"/>
        </p:nvGrpSpPr>
        <p:grpSpPr>
          <a:xfrm>
            <a:off x="6461513" y="5205688"/>
            <a:ext cx="3870190" cy="553212"/>
            <a:chOff x="6461513" y="5205688"/>
            <a:chExt cx="3870190" cy="553212"/>
          </a:xfrm>
        </p:grpSpPr>
        <p:pic>
          <p:nvPicPr>
            <p:cNvPr id="10" name="Picture 9">
              <a:extLst>
                <a:ext uri="{FF2B5EF4-FFF2-40B4-BE49-F238E27FC236}">
                  <a16:creationId xmlns:a16="http://schemas.microsoft.com/office/drawing/2014/main" id="{E23EC64B-3521-2D09-A8F3-77B3B5E37B4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461513" y="5205688"/>
              <a:ext cx="553212" cy="553212"/>
            </a:xfrm>
            <a:prstGeom prst="rect">
              <a:avLst/>
            </a:prstGeom>
          </p:spPr>
        </p:pic>
        <p:sp>
          <p:nvSpPr>
            <p:cNvPr id="28" name="TextBox 27">
              <a:extLst>
                <a:ext uri="{FF2B5EF4-FFF2-40B4-BE49-F238E27FC236}">
                  <a16:creationId xmlns:a16="http://schemas.microsoft.com/office/drawing/2014/main" id="{E9308593-B634-465E-5710-C7CAE29A3A5A}"/>
                </a:ext>
              </a:extLst>
            </p:cNvPr>
            <p:cNvSpPr txBox="1"/>
            <p:nvPr userDrawn="1"/>
          </p:nvSpPr>
          <p:spPr>
            <a:xfrm>
              <a:off x="7152668" y="5277931"/>
              <a:ext cx="3179035" cy="400110"/>
            </a:xfrm>
            <a:prstGeom prst="rect">
              <a:avLst/>
            </a:prstGeom>
            <a:noFill/>
          </p:spPr>
          <p:txBody>
            <a:bodyPr wrap="square" rtlCol="0">
              <a:spAutoFit/>
            </a:bodyPr>
            <a:lstStyle/>
            <a:p>
              <a:r>
                <a:rPr lang="en-US" sz="2000" dirty="0">
                  <a:solidFill>
                    <a:schemeClr val="tx1"/>
                  </a:solidFill>
                </a:rPr>
                <a:t>medium.com/</a:t>
              </a:r>
              <a:r>
                <a:rPr lang="en-US" sz="2000" dirty="0" err="1">
                  <a:solidFill>
                    <a:schemeClr val="tx1"/>
                  </a:solidFill>
                </a:rPr>
                <a:t>waospi</a:t>
              </a:r>
              <a:endParaRPr lang="en-US" sz="2000" dirty="0">
                <a:solidFill>
                  <a:schemeClr val="tx1"/>
                </a:solidFill>
              </a:endParaRPr>
            </a:p>
          </p:txBody>
        </p:sp>
      </p:grpSp>
      <p:grpSp>
        <p:nvGrpSpPr>
          <p:cNvPr id="29" name="Group 28">
            <a:extLst>
              <a:ext uri="{FF2B5EF4-FFF2-40B4-BE49-F238E27FC236}">
                <a16:creationId xmlns:a16="http://schemas.microsoft.com/office/drawing/2014/main" id="{225BFB99-BAC0-A1EC-57F4-A93C7943FC11}"/>
              </a:ext>
            </a:extLst>
          </p:cNvPr>
          <p:cNvGrpSpPr/>
          <p:nvPr userDrawn="1"/>
        </p:nvGrpSpPr>
        <p:grpSpPr>
          <a:xfrm>
            <a:off x="3912229" y="5887271"/>
            <a:ext cx="4367542" cy="553212"/>
            <a:chOff x="3890217" y="5887271"/>
            <a:chExt cx="4367542" cy="553212"/>
          </a:xfrm>
        </p:grpSpPr>
        <p:pic>
          <p:nvPicPr>
            <p:cNvPr id="30" name="Picture 29">
              <a:extLst>
                <a:ext uri="{FF2B5EF4-FFF2-40B4-BE49-F238E27FC236}">
                  <a16:creationId xmlns:a16="http://schemas.microsoft.com/office/drawing/2014/main" id="{4C0C4B04-1A5A-A5A0-2505-FFCEBB96346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3890217" y="5887271"/>
              <a:ext cx="553212" cy="553212"/>
            </a:xfrm>
            <a:prstGeom prst="rect">
              <a:avLst/>
            </a:prstGeom>
          </p:spPr>
        </p:pic>
        <p:sp>
          <p:nvSpPr>
            <p:cNvPr id="31" name="TextBox 30">
              <a:extLst>
                <a:ext uri="{FF2B5EF4-FFF2-40B4-BE49-F238E27FC236}">
                  <a16:creationId xmlns:a16="http://schemas.microsoft.com/office/drawing/2014/main" id="{1B33A81C-E919-E94D-9131-BD79C96F612D}"/>
                </a:ext>
              </a:extLst>
            </p:cNvPr>
            <p:cNvSpPr txBox="1"/>
            <p:nvPr userDrawn="1"/>
          </p:nvSpPr>
          <p:spPr>
            <a:xfrm>
              <a:off x="4579897" y="5970092"/>
              <a:ext cx="3677862" cy="400110"/>
            </a:xfrm>
            <a:prstGeom prst="rect">
              <a:avLst/>
            </a:prstGeom>
            <a:noFill/>
          </p:spPr>
          <p:txBody>
            <a:bodyPr wrap="square" rtlCol="0">
              <a:spAutoFit/>
            </a:bodyPr>
            <a:lstStyle/>
            <a:p>
              <a:r>
                <a:rPr lang="en-US" sz="2000" dirty="0">
                  <a:solidFill>
                    <a:schemeClr val="tx1"/>
                  </a:solidFill>
                </a:rPr>
                <a:t>linkedin.com/company/</a:t>
              </a:r>
              <a:r>
                <a:rPr lang="en-US" sz="2000" dirty="0" err="1">
                  <a:solidFill>
                    <a:schemeClr val="tx1"/>
                  </a:solidFill>
                </a:rPr>
                <a:t>waospi</a:t>
              </a:r>
              <a:endParaRPr lang="en-US" sz="2000" dirty="0">
                <a:solidFill>
                  <a:schemeClr val="tx1"/>
                </a:solidFill>
              </a:endParaRPr>
            </a:p>
          </p:txBody>
        </p:sp>
      </p:grpSp>
      <p:grpSp>
        <p:nvGrpSpPr>
          <p:cNvPr id="38" name="Group 37">
            <a:extLst>
              <a:ext uri="{FF2B5EF4-FFF2-40B4-BE49-F238E27FC236}">
                <a16:creationId xmlns:a16="http://schemas.microsoft.com/office/drawing/2014/main" id="{FD7A36CF-2421-1B88-98CA-FB8B084AFB12}"/>
              </a:ext>
            </a:extLst>
          </p:cNvPr>
          <p:cNvGrpSpPr/>
          <p:nvPr userDrawn="1"/>
        </p:nvGrpSpPr>
        <p:grpSpPr>
          <a:xfrm>
            <a:off x="1921656" y="3815951"/>
            <a:ext cx="3380750" cy="539718"/>
            <a:chOff x="1921656" y="3815951"/>
            <a:chExt cx="3380750" cy="539718"/>
          </a:xfrm>
        </p:grpSpPr>
        <p:pic>
          <p:nvPicPr>
            <p:cNvPr id="9" name="Picture 8">
              <a:extLst>
                <a:ext uri="{FF2B5EF4-FFF2-40B4-BE49-F238E27FC236}">
                  <a16:creationId xmlns:a16="http://schemas.microsoft.com/office/drawing/2014/main" id="{6D0BD4C9-2BB1-64DC-566C-9D407DB2029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921656" y="3815951"/>
              <a:ext cx="539718" cy="539718"/>
            </a:xfrm>
            <a:prstGeom prst="rect">
              <a:avLst/>
            </a:prstGeom>
          </p:spPr>
        </p:pic>
        <p:sp>
          <p:nvSpPr>
            <p:cNvPr id="32" name="TextBox 31">
              <a:extLst>
                <a:ext uri="{FF2B5EF4-FFF2-40B4-BE49-F238E27FC236}">
                  <a16:creationId xmlns:a16="http://schemas.microsoft.com/office/drawing/2014/main" id="{A567E3C5-2A3D-284D-C2C8-C5782BBBA4DB}"/>
                </a:ext>
              </a:extLst>
            </p:cNvPr>
            <p:cNvSpPr txBox="1"/>
            <p:nvPr userDrawn="1"/>
          </p:nvSpPr>
          <p:spPr>
            <a:xfrm>
              <a:off x="2597651" y="3868910"/>
              <a:ext cx="2704755" cy="400110"/>
            </a:xfrm>
            <a:prstGeom prst="rect">
              <a:avLst/>
            </a:prstGeom>
            <a:noFill/>
          </p:spPr>
          <p:txBody>
            <a:bodyPr wrap="square" rtlCol="0">
              <a:spAutoFit/>
            </a:bodyPr>
            <a:lstStyle/>
            <a:p>
              <a:r>
                <a:rPr lang="en-US" sz="2000" dirty="0">
                  <a:solidFill>
                    <a:schemeClr val="tx1"/>
                  </a:solidFill>
                </a:rPr>
                <a:t>k12.wa.us</a:t>
              </a:r>
            </a:p>
          </p:txBody>
        </p:sp>
      </p:grpSp>
      <p:grpSp>
        <p:nvGrpSpPr>
          <p:cNvPr id="39" name="Group 38">
            <a:extLst>
              <a:ext uri="{FF2B5EF4-FFF2-40B4-BE49-F238E27FC236}">
                <a16:creationId xmlns:a16="http://schemas.microsoft.com/office/drawing/2014/main" id="{FF28F026-36EE-A7F5-D357-23C0FE5FD874}"/>
              </a:ext>
            </a:extLst>
          </p:cNvPr>
          <p:cNvGrpSpPr/>
          <p:nvPr userDrawn="1"/>
        </p:nvGrpSpPr>
        <p:grpSpPr>
          <a:xfrm>
            <a:off x="1908162" y="4504073"/>
            <a:ext cx="3870190" cy="553212"/>
            <a:chOff x="1908162" y="4503691"/>
            <a:chExt cx="3870190" cy="553212"/>
          </a:xfrm>
        </p:grpSpPr>
        <p:pic>
          <p:nvPicPr>
            <p:cNvPr id="33" name="Picture 32" descr="Icon&#10;&#10;Description automatically generated">
              <a:extLst>
                <a:ext uri="{FF2B5EF4-FFF2-40B4-BE49-F238E27FC236}">
                  <a16:creationId xmlns:a16="http://schemas.microsoft.com/office/drawing/2014/main" id="{9060BC0B-94CA-16B6-86C2-1C41C5F4C21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08162" y="4503691"/>
              <a:ext cx="553212" cy="553212"/>
            </a:xfrm>
            <a:prstGeom prst="rect">
              <a:avLst/>
            </a:prstGeom>
          </p:spPr>
        </p:pic>
        <p:sp>
          <p:nvSpPr>
            <p:cNvPr id="34" name="TextBox 33">
              <a:extLst>
                <a:ext uri="{FF2B5EF4-FFF2-40B4-BE49-F238E27FC236}">
                  <a16:creationId xmlns:a16="http://schemas.microsoft.com/office/drawing/2014/main" id="{8A903BF6-0606-AD3D-4DF2-DBA318ED96B7}"/>
                </a:ext>
              </a:extLst>
            </p:cNvPr>
            <p:cNvSpPr txBox="1"/>
            <p:nvPr userDrawn="1"/>
          </p:nvSpPr>
          <p:spPr>
            <a:xfrm>
              <a:off x="2599317" y="4579596"/>
              <a:ext cx="3179035" cy="400110"/>
            </a:xfrm>
            <a:prstGeom prst="rect">
              <a:avLst/>
            </a:prstGeom>
            <a:noFill/>
          </p:spPr>
          <p:txBody>
            <a:bodyPr wrap="square" rtlCol="0">
              <a:spAutoFit/>
            </a:bodyPr>
            <a:lstStyle/>
            <a:p>
              <a:r>
                <a:rPr lang="en-US" sz="2000" dirty="0">
                  <a:solidFill>
                    <a:schemeClr val="tx1"/>
                  </a:solidFill>
                </a:rPr>
                <a:t>instagram.com/</a:t>
              </a:r>
              <a:r>
                <a:rPr lang="en-US" sz="2000" dirty="0" err="1">
                  <a:solidFill>
                    <a:schemeClr val="tx1"/>
                  </a:solidFill>
                </a:rPr>
                <a:t>waospi</a:t>
              </a:r>
              <a:endParaRPr lang="en-US" sz="2000" dirty="0">
                <a:solidFill>
                  <a:schemeClr val="tx1"/>
                </a:solidFill>
              </a:endParaRPr>
            </a:p>
          </p:txBody>
        </p:sp>
      </p:gr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10/12/2023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Student Engagement &amp; Support</a:t>
            </a:r>
            <a:endParaRPr lang="en-US" dirty="0"/>
          </a:p>
        </p:txBody>
      </p:sp>
    </p:spTree>
    <p:extLst>
      <p:ext uri="{BB962C8B-B14F-4D97-AF65-F5344CB8AC3E}">
        <p14:creationId xmlns:p14="http://schemas.microsoft.com/office/powerpoint/2010/main" val="2740225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10/12/2023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Student Engagement &amp; Support</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77038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descr="A group of young children raising their hands&#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724400" cy="6858000"/>
          </a:xfrm>
          <a:prstGeom prst="rect">
            <a:avLst/>
          </a:prstGeom>
        </p:spPr>
      </p:pic>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10/12/2023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Student Engagement &amp; Support</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800318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10/12/2023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Student Engagement &amp; Support</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151813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10/12/2023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Student Engagement &amp; Support</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175637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10/12/2023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Student Engagement &amp; Support</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874725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10/12/2023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Student Engagement &amp; Support</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710631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10/12/2023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Student Engagement &amp; Support</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4055612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10/12/2023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Student Engagement &amp; Support</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061007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10/12/2023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Student Engagement &amp; Support</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967865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10/12/2023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Student Engagement &amp; Support</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678266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ain Title+ SubTitle+Number">
    <p:spTree>
      <p:nvGrpSpPr>
        <p:cNvPr id="1" name=""/>
        <p:cNvGrpSpPr/>
        <p:nvPr/>
      </p:nvGrpSpPr>
      <p:grpSpPr>
        <a:xfrm>
          <a:off x="0" y="0"/>
          <a:ext cx="0" cy="0"/>
          <a:chOff x="0" y="0"/>
          <a:chExt cx="0" cy="0"/>
        </a:xfrm>
      </p:grpSpPr>
      <p:sp>
        <p:nvSpPr>
          <p:cNvPr id="6" name="Rectangle 5"/>
          <p:cNvSpPr/>
          <p:nvPr userDrawn="1"/>
        </p:nvSpPr>
        <p:spPr>
          <a:xfrm>
            <a:off x="122143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Picture Placeholder 7"/>
          <p:cNvSpPr>
            <a:spLocks noGrp="1"/>
          </p:cNvSpPr>
          <p:nvPr>
            <p:ph type="pic" sz="quarter" idx="29" hasCustomPrompt="1"/>
          </p:nvPr>
        </p:nvSpPr>
        <p:spPr>
          <a:xfrm>
            <a:off x="131856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8" name="Rectangle 7"/>
          <p:cNvSpPr/>
          <p:nvPr userDrawn="1"/>
        </p:nvSpPr>
        <p:spPr>
          <a:xfrm>
            <a:off x="368189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Picture Placeholder 7"/>
          <p:cNvSpPr>
            <a:spLocks noGrp="1"/>
          </p:cNvSpPr>
          <p:nvPr>
            <p:ph type="pic" sz="quarter" idx="31" hasCustomPrompt="1"/>
          </p:nvPr>
        </p:nvSpPr>
        <p:spPr>
          <a:xfrm>
            <a:off x="377902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10" name="Rectangle 9"/>
          <p:cNvSpPr/>
          <p:nvPr userDrawn="1"/>
        </p:nvSpPr>
        <p:spPr>
          <a:xfrm>
            <a:off x="650061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Picture Placeholder 7"/>
          <p:cNvSpPr>
            <a:spLocks noGrp="1"/>
          </p:cNvSpPr>
          <p:nvPr>
            <p:ph type="pic" sz="quarter" idx="35" hasCustomPrompt="1"/>
          </p:nvPr>
        </p:nvSpPr>
        <p:spPr>
          <a:xfrm>
            <a:off x="659774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12" name="Rectangle 11"/>
          <p:cNvSpPr/>
          <p:nvPr userDrawn="1"/>
        </p:nvSpPr>
        <p:spPr>
          <a:xfrm>
            <a:off x="896107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Picture Placeholder 7"/>
          <p:cNvSpPr>
            <a:spLocks noGrp="1"/>
          </p:cNvSpPr>
          <p:nvPr>
            <p:ph type="pic" sz="quarter" idx="39" hasCustomPrompt="1"/>
          </p:nvPr>
        </p:nvSpPr>
        <p:spPr>
          <a:xfrm>
            <a:off x="905820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18" name="Rectangle 17"/>
          <p:cNvSpPr/>
          <p:nvPr userDrawn="1"/>
        </p:nvSpPr>
        <p:spPr>
          <a:xfrm>
            <a:off x="122143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Picture Placeholder 7"/>
          <p:cNvSpPr>
            <a:spLocks noGrp="1"/>
          </p:cNvSpPr>
          <p:nvPr>
            <p:ph type="pic" sz="quarter" idx="40" hasCustomPrompt="1"/>
          </p:nvPr>
        </p:nvSpPr>
        <p:spPr>
          <a:xfrm>
            <a:off x="131856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20" name="Rectangle 19"/>
          <p:cNvSpPr/>
          <p:nvPr userDrawn="1"/>
        </p:nvSpPr>
        <p:spPr>
          <a:xfrm>
            <a:off x="368189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7"/>
          <p:cNvSpPr>
            <a:spLocks noGrp="1"/>
          </p:cNvSpPr>
          <p:nvPr>
            <p:ph type="pic" sz="quarter" idx="41" hasCustomPrompt="1"/>
          </p:nvPr>
        </p:nvSpPr>
        <p:spPr>
          <a:xfrm>
            <a:off x="377902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24" name="Rectangle 23"/>
          <p:cNvSpPr/>
          <p:nvPr userDrawn="1"/>
        </p:nvSpPr>
        <p:spPr>
          <a:xfrm>
            <a:off x="650061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Picture Placeholder 7"/>
          <p:cNvSpPr>
            <a:spLocks noGrp="1"/>
          </p:cNvSpPr>
          <p:nvPr>
            <p:ph type="pic" sz="quarter" idx="42" hasCustomPrompt="1"/>
          </p:nvPr>
        </p:nvSpPr>
        <p:spPr>
          <a:xfrm>
            <a:off x="659774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sp>
        <p:nvSpPr>
          <p:cNvPr id="26" name="Rectangle 25"/>
          <p:cNvSpPr/>
          <p:nvPr userDrawn="1"/>
        </p:nvSpPr>
        <p:spPr>
          <a:xfrm>
            <a:off x="896107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Picture Placeholder 7"/>
          <p:cNvSpPr>
            <a:spLocks noGrp="1"/>
          </p:cNvSpPr>
          <p:nvPr>
            <p:ph type="pic" sz="quarter" idx="43" hasCustomPrompt="1"/>
          </p:nvPr>
        </p:nvSpPr>
        <p:spPr>
          <a:xfrm>
            <a:off x="905820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dirty="0"/>
              <a:t>Click Icon To Add Image</a:t>
            </a:r>
          </a:p>
        </p:txBody>
      </p:sp>
      <p:pic>
        <p:nvPicPr>
          <p:cNvPr id="2" name="Picture 1" title="OSPI logo">
            <a:extLst>
              <a:ext uri="{FF2B5EF4-FFF2-40B4-BE49-F238E27FC236}">
                <a16:creationId xmlns:a16="http://schemas.microsoft.com/office/drawing/2014/main" id="{B2A4D2B1-EBFD-59BD-551D-A01B1EC22C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3" name="Date Placeholder 3">
            <a:extLst>
              <a:ext uri="{FF2B5EF4-FFF2-40B4-BE49-F238E27FC236}">
                <a16:creationId xmlns:a16="http://schemas.microsoft.com/office/drawing/2014/main" id="{D147592A-9DE1-31D3-525D-CFA4E6E737D8}"/>
              </a:ext>
            </a:extLst>
          </p:cNvPr>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10/12/2023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Slide Number Placeholder 4">
            <a:extLst>
              <a:ext uri="{FF2B5EF4-FFF2-40B4-BE49-F238E27FC236}">
                <a16:creationId xmlns:a16="http://schemas.microsoft.com/office/drawing/2014/main" id="{435CB342-E3AE-D7BA-5DAE-8959965A3E8E}"/>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5">
            <a:extLst>
              <a:ext uri="{FF2B5EF4-FFF2-40B4-BE49-F238E27FC236}">
                <a16:creationId xmlns:a16="http://schemas.microsoft.com/office/drawing/2014/main" id="{E40BCD8B-7A99-DF7F-E568-80562A32E889}"/>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Student Engagement &amp; Support</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23412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par>
                          <p:cTn id="82" fill="hold">
                            <p:stCondLst>
                              <p:cond delay="6500"/>
                            </p:stCondLst>
                            <p:childTnLst>
                              <p:par>
                                <p:cTn id="83" presetID="53"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7000"/>
                            </p:stCondLst>
                            <p:childTnLst>
                              <p:par>
                                <p:cTn id="89" presetID="53"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75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1" grpId="0" animBg="1"/>
      <p:bldP spid="24" grpId="0" animBg="1"/>
      <p:bldP spid="25" grpId="0" animBg="1"/>
      <p:bldP spid="26" grpId="0" animBg="1"/>
      <p:bldP spid="2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descr="Middle school age students sit in circle and raise hand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descr="The Washington State Capitol Building"/>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A high school age girl sits on a couch and talks to a counselo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descr="A woman walks a young child towards the school."/>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A woman says goodbye to her young daughter as she prepares to board a school bu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71635854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descr="A group of high school graduates smile with their diploma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93226422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10/12/2023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Student Engagement &amp; Support</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descr="A teacher with a group of students learning in a garden."/>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80" r:id="rId4"/>
    <p:sldLayoutId id="2147483667" r:id="rId5"/>
    <p:sldLayoutId id="2147483668" r:id="rId6"/>
    <p:sldLayoutId id="2147483681" r:id="rId7"/>
    <p:sldLayoutId id="2147483693" r:id="rId8"/>
    <p:sldLayoutId id="2147483669" r:id="rId9"/>
    <p:sldLayoutId id="2147483673" r:id="rId10"/>
    <p:sldLayoutId id="2147483679" r:id="rId11"/>
    <p:sldLayoutId id="2147483675" r:id="rId12"/>
    <p:sldLayoutId id="2147483674" r:id="rId13"/>
    <p:sldLayoutId id="2147483676" r:id="rId14"/>
    <p:sldLayoutId id="2147483677" r:id="rId15"/>
    <p:sldLayoutId id="2147483666" r:id="rId16"/>
    <p:sldLayoutId id="2147483671" r:id="rId17"/>
  </p:sldLayoutIdLst>
  <p:hf hdr="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10/12/2023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Student Engagement &amp; Support</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0014551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671119" y="1122363"/>
            <a:ext cx="10872132" cy="2387600"/>
          </a:xfrm>
        </p:spPr>
        <p:txBody>
          <a:bodyPr>
            <a:normAutofit fontScale="90000"/>
          </a:bodyPr>
          <a:lstStyle/>
          <a:p>
            <a:r>
              <a:rPr lang="en-US" dirty="0">
                <a:solidFill>
                  <a:srgbClr val="FFFFFF"/>
                </a:solidFill>
              </a:rPr>
              <a:t>LEA Planning for Safety, Emotional or Behavioral Distress, and Threat Assessment</a:t>
            </a:r>
          </a:p>
        </p:txBody>
      </p:sp>
      <p:sp>
        <p:nvSpPr>
          <p:cNvPr id="23" name="Subtitle 22"/>
          <p:cNvSpPr>
            <a:spLocks noGrp="1"/>
          </p:cNvSpPr>
          <p:nvPr>
            <p:ph type="subTitle" idx="1"/>
          </p:nvPr>
        </p:nvSpPr>
        <p:spPr/>
        <p:txBody>
          <a:bodyPr/>
          <a:lstStyle/>
          <a:p>
            <a:r>
              <a:rPr lang="en-US" dirty="0"/>
              <a:t>Ross Boylan, Student Engagement &amp; Support</a:t>
            </a:r>
          </a:p>
        </p:txBody>
      </p:sp>
      <p:sp>
        <p:nvSpPr>
          <p:cNvPr id="2" name="Date Placeholder 1">
            <a:extLst>
              <a:ext uri="{FF2B5EF4-FFF2-40B4-BE49-F238E27FC236}">
                <a16:creationId xmlns:a16="http://schemas.microsoft.com/office/drawing/2014/main" id="{2DBCAC47-DD93-D904-56EE-0952B1505F60}"/>
              </a:ext>
            </a:extLst>
          </p:cNvPr>
          <p:cNvSpPr>
            <a:spLocks noGrp="1"/>
          </p:cNvSpPr>
          <p:nvPr>
            <p:ph type="dt" sz="half" idx="10"/>
          </p:nvPr>
        </p:nvSpPr>
        <p:spPr/>
        <p:txBody>
          <a:bodyPr/>
          <a:lstStyle/>
          <a:p>
            <a:pPr algn="ctr"/>
            <a:r>
              <a:rPr lang="en-US"/>
              <a:t>| 10/12/2023 |</a:t>
            </a:r>
            <a:endParaRPr lang="en-US" dirty="0"/>
          </a:p>
        </p:txBody>
      </p:sp>
      <p:sp>
        <p:nvSpPr>
          <p:cNvPr id="3" name="Footer Placeholder 2">
            <a:extLst>
              <a:ext uri="{FF2B5EF4-FFF2-40B4-BE49-F238E27FC236}">
                <a16:creationId xmlns:a16="http://schemas.microsoft.com/office/drawing/2014/main" id="{499D3715-B589-9368-83B2-715D6751EA51}"/>
              </a:ext>
            </a:extLst>
          </p:cNvPr>
          <p:cNvSpPr>
            <a:spLocks noGrp="1"/>
          </p:cNvSpPr>
          <p:nvPr>
            <p:ph type="ftr" sz="quarter" idx="3"/>
          </p:nvPr>
        </p:nvSpPr>
        <p:spPr/>
        <p:txBody>
          <a:bodyPr/>
          <a:lstStyle/>
          <a:p>
            <a:pPr algn="r"/>
            <a:r>
              <a:rPr lang="en-US"/>
              <a:t>Student Engagement &amp; Support</a:t>
            </a:r>
            <a:endParaRPr lang="en-US" dirty="0"/>
          </a:p>
        </p:txBody>
      </p:sp>
      <p:sp>
        <p:nvSpPr>
          <p:cNvPr id="4" name="Slide Number Placeholder 3">
            <a:extLst>
              <a:ext uri="{FF2B5EF4-FFF2-40B4-BE49-F238E27FC236}">
                <a16:creationId xmlns:a16="http://schemas.microsoft.com/office/drawing/2014/main" id="{8B7038B5-7912-03F9-5621-26CC15AE5140}"/>
              </a:ext>
            </a:extLst>
          </p:cNvPr>
          <p:cNvSpPr>
            <a:spLocks noGrp="1"/>
          </p:cNvSpPr>
          <p:nvPr>
            <p:ph type="sldNum" sz="quarter" idx="4"/>
          </p:nvPr>
        </p:nvSpPr>
        <p:spPr/>
        <p:txBody>
          <a:bodyPr/>
          <a:lstStyle/>
          <a:p>
            <a:fld id="{65248FEF-978F-4B24-93F3-B987601DAD06}" type="slidenum">
              <a:rPr lang="en-US" smtClean="0"/>
              <a:pPr/>
              <a:t>1</a:t>
            </a:fld>
            <a:endParaRPr lang="en-US"/>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Threat Assessment Overview</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sz="3400" b="1" dirty="0"/>
              <a:t>81% of LEAs (260) reported having a Threat Assessment (TA) program.</a:t>
            </a:r>
          </a:p>
          <a:p>
            <a:pPr lvl="1">
              <a:spcAft>
                <a:spcPts val="1200"/>
              </a:spcAft>
            </a:pPr>
            <a:r>
              <a:rPr lang="en-US" dirty="0"/>
              <a:t>On average, TA programs were found to be 72% compliant with the requirements of RCW 28A.320.123.</a:t>
            </a:r>
          </a:p>
          <a:p>
            <a:pPr lvl="1">
              <a:spcAft>
                <a:spcPts val="1200"/>
              </a:spcAft>
            </a:pPr>
            <a:r>
              <a:rPr lang="en-US" dirty="0"/>
              <a:t>78% of LEAs with a TA program have established both a TA policy and procedure.</a:t>
            </a:r>
          </a:p>
          <a:p>
            <a:pPr lvl="1">
              <a:spcAft>
                <a:spcPts val="1200"/>
              </a:spcAft>
            </a:pPr>
            <a:r>
              <a:rPr lang="en-US" dirty="0"/>
              <a:t>92% of LEAs with a TA program are using SK-Cascade for their threat assessment model.</a:t>
            </a:r>
          </a:p>
          <a:p>
            <a:pPr lvl="1"/>
            <a:endParaRPr lang="en-US" dirty="0"/>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10</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254122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Threat Assessment Data</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normAutofit/>
          </a:bodyPr>
          <a:lstStyle/>
          <a:p>
            <a:pPr marL="0" indent="0">
              <a:spcAft>
                <a:spcPts val="1200"/>
              </a:spcAft>
              <a:buNone/>
            </a:pPr>
            <a:r>
              <a:rPr lang="en-US" dirty="0"/>
              <a:t>The law requires LEAs to create guidelines for their TA teams to collect, report, and review quantitative data on their activities.</a:t>
            </a:r>
          </a:p>
          <a:p>
            <a:pPr marL="0" indent="0">
              <a:spcAft>
                <a:spcPts val="1200"/>
              </a:spcAft>
              <a:buNone/>
            </a:pPr>
            <a:r>
              <a:rPr lang="en-US" dirty="0"/>
              <a:t>This would include data review to…</a:t>
            </a:r>
          </a:p>
          <a:p>
            <a:pPr lvl="1">
              <a:spcAft>
                <a:spcPts val="1200"/>
              </a:spcAft>
            </a:pPr>
            <a:r>
              <a:rPr lang="en-US" dirty="0"/>
              <a:t>Ensure that TA is not being used as part of a disciplinary process.</a:t>
            </a:r>
          </a:p>
          <a:p>
            <a:pPr lvl="1">
              <a:spcAft>
                <a:spcPts val="1200"/>
              </a:spcAft>
            </a:pPr>
            <a:r>
              <a:rPr lang="en-US" dirty="0"/>
              <a:t>Look for disproportionate impacts on certain demographic groups.</a:t>
            </a:r>
          </a:p>
          <a:p>
            <a:pPr marL="0" indent="0">
              <a:spcAft>
                <a:spcPts val="1200"/>
              </a:spcAft>
              <a:buNone/>
            </a:pPr>
            <a:r>
              <a:rPr lang="en-US" dirty="0"/>
              <a:t>This is an area of particular weakness for LEAs. Only 53% of LEAs with a TA program said they had these guidelines in place.</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11</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102872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Focus on Situational Variables</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dirty="0"/>
              <a:t>The law states that a TA team must: </a:t>
            </a:r>
          </a:p>
          <a:p>
            <a:pPr marL="457200" lvl="1" indent="0">
              <a:spcAft>
                <a:spcPts val="1200"/>
              </a:spcAft>
              <a:buNone/>
            </a:pPr>
            <a:r>
              <a:rPr lang="en-US" i="1" dirty="0"/>
              <a:t>Gather and analyze information about the student's behavior to determine a level of concern for the threat that </a:t>
            </a:r>
            <a:r>
              <a:rPr lang="en-US" b="1" i="1" dirty="0"/>
              <a:t>focuses on situational variables</a:t>
            </a:r>
            <a:r>
              <a:rPr lang="en-US" i="1" dirty="0"/>
              <a:t>, rather than the student's demographic or personal characteristics.</a:t>
            </a:r>
          </a:p>
          <a:p>
            <a:pPr marL="0" indent="0">
              <a:spcAft>
                <a:spcPts val="1200"/>
              </a:spcAft>
              <a:buNone/>
            </a:pPr>
            <a:r>
              <a:rPr lang="en-US" dirty="0"/>
              <a:t>89% of LEAs with a TA program said this requirement was outlined in their TA policy.</a:t>
            </a:r>
          </a:p>
          <a:p>
            <a:pPr marL="0" indent="0">
              <a:spcAft>
                <a:spcPts val="1200"/>
              </a:spcAft>
              <a:buNone/>
            </a:pPr>
            <a:r>
              <a:rPr lang="en-US" dirty="0"/>
              <a:t>However…</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12</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275928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Focus on Situational Variables</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dirty="0"/>
              <a:t>We also asked a short answer question:</a:t>
            </a:r>
          </a:p>
          <a:p>
            <a:pPr marL="457200" lvl="1" indent="0">
              <a:spcAft>
                <a:spcPts val="1200"/>
              </a:spcAft>
              <a:buNone/>
            </a:pPr>
            <a:r>
              <a:rPr lang="en-US" i="1" dirty="0"/>
              <a:t>What tools is your district using to ensure that threat assessments focus on situational variables and not the student’s demographic or personal characteristics?</a:t>
            </a:r>
          </a:p>
          <a:p>
            <a:pPr marL="0" indent="0">
              <a:spcAft>
                <a:spcPts val="1200"/>
              </a:spcAft>
              <a:buNone/>
            </a:pPr>
            <a:r>
              <a:rPr lang="en-US" dirty="0"/>
              <a:t>43% of LEAs with a TA program were unable to provide an answer that indicated to us they are using proper protocols for focusing on situational variables.</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13</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3771243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Non-Exclusionary Intervention Strategies</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dirty="0"/>
              <a:t>The law also states that a TA team must: </a:t>
            </a:r>
          </a:p>
          <a:p>
            <a:pPr marL="457200" lvl="1" indent="0">
              <a:spcAft>
                <a:spcPts val="1200"/>
              </a:spcAft>
              <a:buNone/>
            </a:pPr>
            <a:r>
              <a:rPr lang="en-US" i="1" dirty="0"/>
              <a:t>Depending on the level of concern, </a:t>
            </a:r>
            <a:r>
              <a:rPr lang="en-US" i="1" dirty="0">
                <a:solidFill>
                  <a:srgbClr val="000000"/>
                </a:solidFill>
                <a:latin typeface="Open Sans" panose="020B0606030504020204" pitchFamily="34" charset="0"/>
              </a:rPr>
              <a:t>D</a:t>
            </a:r>
            <a:r>
              <a:rPr lang="en-US" b="0" i="1" dirty="0">
                <a:solidFill>
                  <a:srgbClr val="000000"/>
                </a:solidFill>
                <a:effectLst/>
                <a:latin typeface="Open Sans" panose="020B0606030504020204" pitchFamily="34" charset="0"/>
              </a:rPr>
              <a:t>evelop and implement intervention strategies to manage the student's behavior in ways that promote a safe, supportive teaching and learning environment, </a:t>
            </a:r>
            <a:r>
              <a:rPr lang="en-US" b="1" i="1" dirty="0">
                <a:solidFill>
                  <a:srgbClr val="000000"/>
                </a:solidFill>
                <a:effectLst/>
                <a:latin typeface="Open Sans" panose="020B0606030504020204" pitchFamily="34" charset="0"/>
              </a:rPr>
              <a:t>without excluding the student from the school</a:t>
            </a:r>
            <a:r>
              <a:rPr lang="en-US" i="1" dirty="0"/>
              <a:t>.</a:t>
            </a:r>
          </a:p>
          <a:p>
            <a:pPr marL="0" indent="0">
              <a:spcAft>
                <a:spcPts val="1200"/>
              </a:spcAft>
              <a:buNone/>
            </a:pPr>
            <a:r>
              <a:rPr lang="en-US" dirty="0"/>
              <a:t>86% of LEAs with a TA program said that their TA process explicitly instructed TA staff to use non-exclusionary intervention strategies, when possible.</a:t>
            </a:r>
          </a:p>
          <a:p>
            <a:pPr marL="0" indent="0">
              <a:spcAft>
                <a:spcPts val="1200"/>
              </a:spcAft>
              <a:buNone/>
            </a:pPr>
            <a:r>
              <a:rPr lang="en-US" dirty="0"/>
              <a:t>However…</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14</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251327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Non-Exclusionary Intervention Strategies</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dirty="0"/>
              <a:t>We also asked a short answer question:</a:t>
            </a:r>
          </a:p>
          <a:p>
            <a:pPr marL="457200" lvl="1" indent="0">
              <a:spcAft>
                <a:spcPts val="1200"/>
              </a:spcAft>
              <a:buNone/>
            </a:pPr>
            <a:r>
              <a:rPr lang="en-US" i="1" dirty="0"/>
              <a:t>What intervention strategies has your district used in the past – or would consider using in the future – to ensure that a student is not excluded from the classroom?</a:t>
            </a:r>
          </a:p>
          <a:p>
            <a:pPr marL="0" indent="0">
              <a:spcAft>
                <a:spcPts val="1200"/>
              </a:spcAft>
              <a:buNone/>
            </a:pPr>
            <a:r>
              <a:rPr lang="en-US" dirty="0"/>
              <a:t>59% of LEAs with a TA program were unable to name at least 2 interventions they were using (or would consider using) that were student-centered, inclusive, and trauma informed.</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15</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300480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IEPs &amp; Section 504 Plans</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dirty="0"/>
              <a:t>We asked districts:</a:t>
            </a:r>
          </a:p>
          <a:p>
            <a:pPr marL="457200" lvl="1" indent="0">
              <a:spcAft>
                <a:spcPts val="1200"/>
              </a:spcAft>
              <a:buNone/>
            </a:pPr>
            <a:r>
              <a:rPr lang="en-US" i="1" dirty="0"/>
              <a:t>In the case of threatening, or potentially threatening, behavior of a </a:t>
            </a:r>
            <a:r>
              <a:rPr lang="en-US" b="1" i="1" dirty="0"/>
              <a:t>student with disabilities</a:t>
            </a:r>
            <a:r>
              <a:rPr lang="en-US" i="1" dirty="0"/>
              <a:t>, does your threat assessment process instruct the threat assessment team to work with a student’s </a:t>
            </a:r>
            <a:r>
              <a:rPr lang="en-US" b="1" i="1" dirty="0"/>
              <a:t>individualized education program or Section 504 plan team</a:t>
            </a:r>
            <a:r>
              <a:rPr lang="en-US" i="1" dirty="0"/>
              <a:t>?</a:t>
            </a:r>
          </a:p>
          <a:p>
            <a:pPr marL="0" indent="0">
              <a:spcAft>
                <a:spcPts val="1200"/>
              </a:spcAft>
              <a:buNone/>
            </a:pPr>
            <a:r>
              <a:rPr lang="en-US" dirty="0"/>
              <a:t>This is required by law.</a:t>
            </a:r>
          </a:p>
          <a:p>
            <a:pPr marL="0" indent="0">
              <a:spcAft>
                <a:spcPts val="1200"/>
              </a:spcAft>
              <a:buNone/>
            </a:pPr>
            <a:r>
              <a:rPr lang="en-US" dirty="0"/>
              <a:t>98% of LEAs with a TA program answered “yes.”</a:t>
            </a:r>
          </a:p>
          <a:p>
            <a:pPr marL="0" indent="0">
              <a:spcAft>
                <a:spcPts val="1200"/>
              </a:spcAft>
              <a:buNone/>
            </a:pPr>
            <a:r>
              <a:rPr lang="en-US" dirty="0"/>
              <a:t>86% reported having special ed staff trained in TA.</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16</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3418762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Suspension or Expulsion Based on TA Referral</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dirty="0"/>
              <a:t>The law requires that:</a:t>
            </a:r>
          </a:p>
          <a:p>
            <a:pPr marL="457200" lvl="1" indent="0">
              <a:spcAft>
                <a:spcPts val="1200"/>
              </a:spcAft>
              <a:buNone/>
            </a:pPr>
            <a:r>
              <a:rPr lang="en-US" i="1" dirty="0"/>
              <a:t>…a school-based threat assessment program must prohibit suspension or expulsion based merely on threat assessment referral or performance.</a:t>
            </a:r>
          </a:p>
          <a:p>
            <a:pPr marL="0" indent="0">
              <a:spcAft>
                <a:spcPts val="1200"/>
              </a:spcAft>
              <a:buNone/>
            </a:pPr>
            <a:r>
              <a:rPr lang="en-US" dirty="0"/>
              <a:t>Only 44% of LEAs with a TA program reported that their TA process did prohibit suspension or expulsion based merely on a referral to the TA process or the performance of a TA.</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17</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1130642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6"/>
            <a:ext cx="10515600" cy="918926"/>
          </a:xfrm>
          <a:solidFill>
            <a:schemeClr val="accent4"/>
          </a:solidFill>
        </p:spPr>
        <p:txBody>
          <a:bodyPr/>
          <a:lstStyle/>
          <a:p>
            <a:r>
              <a:rPr lang="en-US" dirty="0">
                <a:solidFill>
                  <a:srgbClr val="FFFFFF"/>
                </a:solidFill>
              </a:rPr>
              <a:t>Training</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18</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10" name="Picture 9">
            <a:extLst>
              <a:ext uri="{FF2B5EF4-FFF2-40B4-BE49-F238E27FC236}">
                <a16:creationId xmlns:a16="http://schemas.microsoft.com/office/drawing/2014/main" id="{B4D65B49-EC0A-42FD-6127-ED75EB0D6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410" y="1506355"/>
            <a:ext cx="9043180" cy="4524873"/>
          </a:xfrm>
          <a:prstGeom prst="rect">
            <a:avLst/>
          </a:prstGeom>
        </p:spPr>
      </p:pic>
    </p:spTree>
    <p:extLst>
      <p:ext uri="{BB962C8B-B14F-4D97-AF65-F5344CB8AC3E}">
        <p14:creationId xmlns:p14="http://schemas.microsoft.com/office/powerpoint/2010/main" val="3061125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6"/>
            <a:ext cx="10515600" cy="918926"/>
          </a:xfrm>
          <a:solidFill>
            <a:schemeClr val="accent4"/>
          </a:solidFill>
        </p:spPr>
        <p:txBody>
          <a:bodyPr/>
          <a:lstStyle/>
          <a:p>
            <a:r>
              <a:rPr lang="en-US" dirty="0">
                <a:solidFill>
                  <a:srgbClr val="FFFFFF"/>
                </a:solidFill>
              </a:rPr>
              <a:t>Training</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19</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10" name="Picture 9">
            <a:extLst>
              <a:ext uri="{FF2B5EF4-FFF2-40B4-BE49-F238E27FC236}">
                <a16:creationId xmlns:a16="http://schemas.microsoft.com/office/drawing/2014/main" id="{B4D65B49-EC0A-42FD-6127-ED75EB0D6B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4550" y="1506355"/>
            <a:ext cx="9042900" cy="4524873"/>
          </a:xfrm>
          <a:prstGeom prst="rect">
            <a:avLst/>
          </a:prstGeom>
        </p:spPr>
      </p:pic>
    </p:spTree>
    <p:extLst>
      <p:ext uri="{BB962C8B-B14F-4D97-AF65-F5344CB8AC3E}">
        <p14:creationId xmlns:p14="http://schemas.microsoft.com/office/powerpoint/2010/main" val="305396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Feedback &amp; Questions</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normAutofit/>
          </a:bodyPr>
          <a:lstStyle/>
          <a:p>
            <a:pPr marL="0" indent="0">
              <a:spcAft>
                <a:spcPts val="1200"/>
              </a:spcAft>
              <a:buNone/>
            </a:pPr>
            <a:r>
              <a:rPr lang="en-US" sz="3200" dirty="0"/>
              <a:t>We have a full agenda today, and I want to make sure I get all of your comments and questions on this topic!</a:t>
            </a:r>
          </a:p>
          <a:p>
            <a:pPr marL="0" indent="0">
              <a:spcAft>
                <a:spcPts val="1200"/>
              </a:spcAft>
              <a:buNone/>
            </a:pPr>
            <a:r>
              <a:rPr lang="en-US" sz="3200" dirty="0"/>
              <a:t>Please feel free to log input and questions on the Padlet during the presentation.</a:t>
            </a:r>
          </a:p>
          <a:p>
            <a:pPr lvl="1"/>
            <a:endParaRPr lang="en-US" dirty="0"/>
          </a:p>
          <a:p>
            <a:pPr lvl="1"/>
            <a:endParaRPr lang="en-US" dirty="0"/>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2</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263348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20</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10" name="Picture 9">
            <a:extLst>
              <a:ext uri="{FF2B5EF4-FFF2-40B4-BE49-F238E27FC236}">
                <a16:creationId xmlns:a16="http://schemas.microsoft.com/office/drawing/2014/main" id="{B4D65B49-EC0A-42FD-6127-ED75EB0D6B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613804"/>
            <a:ext cx="10515599" cy="5261779"/>
          </a:xfrm>
          <a:prstGeom prst="rect">
            <a:avLst/>
          </a:prstGeom>
        </p:spPr>
      </p:pic>
    </p:spTree>
    <p:extLst>
      <p:ext uri="{BB962C8B-B14F-4D97-AF65-F5344CB8AC3E}">
        <p14:creationId xmlns:p14="http://schemas.microsoft.com/office/powerpoint/2010/main" val="2101026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22F21-DAAB-98A0-414B-D0FF7BBC3D81}"/>
              </a:ext>
            </a:extLst>
          </p:cNvPr>
          <p:cNvSpPr>
            <a:spLocks noGrp="1"/>
          </p:cNvSpPr>
          <p:nvPr>
            <p:ph type="dt" sz="half" idx="10"/>
          </p:nvPr>
        </p:nvSpPr>
        <p:spPr/>
        <p:txBody>
          <a:bodyPr/>
          <a:lstStyle/>
          <a:p>
            <a:pPr algn="ctr"/>
            <a:r>
              <a:rPr lang="en-US"/>
              <a:t>| 10/12/2023 |</a:t>
            </a:r>
            <a:endParaRPr lang="en-US" dirty="0"/>
          </a:p>
        </p:txBody>
      </p:sp>
      <p:sp>
        <p:nvSpPr>
          <p:cNvPr id="3" name="Slide Number Placeholder 2">
            <a:extLst>
              <a:ext uri="{FF2B5EF4-FFF2-40B4-BE49-F238E27FC236}">
                <a16:creationId xmlns:a16="http://schemas.microsoft.com/office/drawing/2014/main" id="{9C0925BC-F018-AC89-3CBD-55AB9608F7AA}"/>
              </a:ext>
            </a:extLst>
          </p:cNvPr>
          <p:cNvSpPr>
            <a:spLocks noGrp="1"/>
          </p:cNvSpPr>
          <p:nvPr>
            <p:ph type="sldNum" sz="quarter" idx="4"/>
          </p:nvPr>
        </p:nvSpPr>
        <p:spPr/>
        <p:txBody>
          <a:bodyPr/>
          <a:lstStyle/>
          <a:p>
            <a:fld id="{65248FEF-978F-4B24-93F3-B987601DAD06}" type="slidenum">
              <a:rPr lang="en-US" smtClean="0"/>
              <a:pPr/>
              <a:t>21</a:t>
            </a:fld>
            <a:endParaRPr lang="en-US"/>
          </a:p>
        </p:txBody>
      </p:sp>
      <p:sp>
        <p:nvSpPr>
          <p:cNvPr id="4" name="Footer Placeholder 3">
            <a:extLst>
              <a:ext uri="{FF2B5EF4-FFF2-40B4-BE49-F238E27FC236}">
                <a16:creationId xmlns:a16="http://schemas.microsoft.com/office/drawing/2014/main" id="{68889218-AC1A-D120-4C04-9874376A64F9}"/>
              </a:ext>
            </a:extLst>
          </p:cNvPr>
          <p:cNvSpPr>
            <a:spLocks noGrp="1"/>
          </p:cNvSpPr>
          <p:nvPr>
            <p:ph type="ftr" sz="quarter" idx="3"/>
          </p:nvPr>
        </p:nvSpPr>
        <p:spPr/>
        <p:txBody>
          <a:bodyPr/>
          <a:lstStyle/>
          <a:p>
            <a:pPr algn="r"/>
            <a:r>
              <a:rPr lang="en-US"/>
              <a:t>Student Engagement &amp; Support</a:t>
            </a:r>
            <a:endParaRPr lang="en-US" dirty="0"/>
          </a:p>
        </p:txBody>
      </p:sp>
      <p:sp>
        <p:nvSpPr>
          <p:cNvPr id="5" name="Title 4">
            <a:extLst>
              <a:ext uri="{FF2B5EF4-FFF2-40B4-BE49-F238E27FC236}">
                <a16:creationId xmlns:a16="http://schemas.microsoft.com/office/drawing/2014/main" id="{D6A90826-953F-ADD8-7181-41E6F5BB6606}"/>
              </a:ext>
            </a:extLst>
          </p:cNvPr>
          <p:cNvSpPr>
            <a:spLocks noGrp="1"/>
          </p:cNvSpPr>
          <p:nvPr>
            <p:ph type="title"/>
          </p:nvPr>
        </p:nvSpPr>
        <p:spPr/>
        <p:txBody>
          <a:bodyPr/>
          <a:lstStyle/>
          <a:p>
            <a:r>
              <a:rPr lang="en-US" dirty="0"/>
              <a:t>District &amp; School Safety Planning</a:t>
            </a:r>
          </a:p>
        </p:txBody>
      </p:sp>
    </p:spTree>
    <p:extLst>
      <p:ext uri="{BB962C8B-B14F-4D97-AF65-F5344CB8AC3E}">
        <p14:creationId xmlns:p14="http://schemas.microsoft.com/office/powerpoint/2010/main" val="2790818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Safety Planning Overview</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sz="3400" b="1" dirty="0"/>
              <a:t>78% of LEAs (249) reported having a Comprehensive District Safety Plan.</a:t>
            </a:r>
          </a:p>
          <a:p>
            <a:pPr marL="0" indent="0">
              <a:spcAft>
                <a:spcPts val="1200"/>
              </a:spcAft>
              <a:buNone/>
            </a:pPr>
            <a:r>
              <a:rPr lang="en-US" dirty="0"/>
              <a:t>On average, district safety planning was found to be 71% compliant with the requirements of RCW 28A.320.125.</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22</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252505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5"/>
            <a:ext cx="10515600" cy="919145"/>
          </a:xfrm>
          <a:solidFill>
            <a:schemeClr val="accent4"/>
          </a:solidFill>
        </p:spPr>
        <p:txBody>
          <a:bodyPr/>
          <a:lstStyle/>
          <a:p>
            <a:r>
              <a:rPr lang="en-US" dirty="0">
                <a:solidFill>
                  <a:srgbClr val="FFFFFF"/>
                </a:solidFill>
              </a:rPr>
              <a:t>Safety Planning Overview</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23</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9" name="Picture 8">
            <a:extLst>
              <a:ext uri="{FF2B5EF4-FFF2-40B4-BE49-F238E27FC236}">
                <a16:creationId xmlns:a16="http://schemas.microsoft.com/office/drawing/2014/main" id="{C46B3B05-39DD-3E11-0848-E824F1F48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824" y="1448983"/>
            <a:ext cx="9284352" cy="4645547"/>
          </a:xfrm>
          <a:prstGeom prst="rect">
            <a:avLst/>
          </a:prstGeom>
        </p:spPr>
      </p:pic>
    </p:spTree>
    <p:extLst>
      <p:ext uri="{BB962C8B-B14F-4D97-AF65-F5344CB8AC3E}">
        <p14:creationId xmlns:p14="http://schemas.microsoft.com/office/powerpoint/2010/main" val="93718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5"/>
            <a:ext cx="10515600" cy="919145"/>
          </a:xfrm>
          <a:solidFill>
            <a:schemeClr val="accent4"/>
          </a:solidFill>
        </p:spPr>
        <p:txBody>
          <a:bodyPr/>
          <a:lstStyle/>
          <a:p>
            <a:r>
              <a:rPr lang="en-US" dirty="0">
                <a:solidFill>
                  <a:srgbClr val="FFFFFF"/>
                </a:solidFill>
              </a:rPr>
              <a:t>Safety Planning Overview</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24</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9" name="Picture 8">
            <a:extLst>
              <a:ext uri="{FF2B5EF4-FFF2-40B4-BE49-F238E27FC236}">
                <a16:creationId xmlns:a16="http://schemas.microsoft.com/office/drawing/2014/main" id="{C46B3B05-39DD-3E11-0848-E824F1F48A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3967" y="1448983"/>
            <a:ext cx="9284065" cy="4645547"/>
          </a:xfrm>
          <a:prstGeom prst="rect">
            <a:avLst/>
          </a:prstGeom>
        </p:spPr>
      </p:pic>
    </p:spTree>
    <p:extLst>
      <p:ext uri="{BB962C8B-B14F-4D97-AF65-F5344CB8AC3E}">
        <p14:creationId xmlns:p14="http://schemas.microsoft.com/office/powerpoint/2010/main" val="2601612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Safety Exercises</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normAutofit/>
          </a:bodyPr>
          <a:lstStyle/>
          <a:p>
            <a:pPr marL="0" indent="0">
              <a:spcAft>
                <a:spcPts val="1200"/>
              </a:spcAft>
              <a:buNone/>
            </a:pPr>
            <a:r>
              <a:rPr lang="en-US" dirty="0"/>
              <a:t>RCW 28A.320.125 states that LEAs are encouraged to work with local emergency management agencies and other emergency responders  to conduct…</a:t>
            </a:r>
          </a:p>
          <a:p>
            <a:pPr lvl="1">
              <a:spcAft>
                <a:spcPts val="1200"/>
              </a:spcAft>
            </a:pPr>
            <a:r>
              <a:rPr lang="en-US" b="1" dirty="0"/>
              <a:t>one tabletop exercise</a:t>
            </a:r>
          </a:p>
          <a:p>
            <a:pPr lvl="1">
              <a:spcAft>
                <a:spcPts val="1200"/>
              </a:spcAft>
            </a:pPr>
            <a:r>
              <a:rPr lang="en-US" b="1" dirty="0"/>
              <a:t>one functional exercise</a:t>
            </a:r>
          </a:p>
          <a:p>
            <a:pPr lvl="1">
              <a:spcAft>
                <a:spcPts val="1200"/>
              </a:spcAft>
            </a:pPr>
            <a:r>
              <a:rPr lang="en-US" b="1" dirty="0"/>
              <a:t>two full-scale exercises </a:t>
            </a:r>
          </a:p>
          <a:p>
            <a:pPr marL="0" indent="0">
              <a:spcAft>
                <a:spcPts val="1200"/>
              </a:spcAft>
              <a:buNone/>
            </a:pPr>
            <a:r>
              <a:rPr lang="en-US" dirty="0"/>
              <a:t>…within a four-year period. </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25</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1645278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5"/>
            <a:ext cx="10515600" cy="919145"/>
          </a:xfrm>
          <a:solidFill>
            <a:schemeClr val="accent4"/>
          </a:solidFill>
        </p:spPr>
        <p:txBody>
          <a:bodyPr/>
          <a:lstStyle/>
          <a:p>
            <a:r>
              <a:rPr lang="en-US" dirty="0">
                <a:solidFill>
                  <a:srgbClr val="FFFFFF"/>
                </a:solidFill>
              </a:rPr>
              <a:t>Safety Exercises</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26</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9" name="Picture 8">
            <a:extLst>
              <a:ext uri="{FF2B5EF4-FFF2-40B4-BE49-F238E27FC236}">
                <a16:creationId xmlns:a16="http://schemas.microsoft.com/office/drawing/2014/main" id="{C46B3B05-39DD-3E11-0848-E824F1F48A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3967" y="1448983"/>
            <a:ext cx="9284065" cy="4645546"/>
          </a:xfrm>
          <a:prstGeom prst="rect">
            <a:avLst/>
          </a:prstGeom>
        </p:spPr>
      </p:pic>
    </p:spTree>
    <p:extLst>
      <p:ext uri="{BB962C8B-B14F-4D97-AF65-F5344CB8AC3E}">
        <p14:creationId xmlns:p14="http://schemas.microsoft.com/office/powerpoint/2010/main" val="2996325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5"/>
            <a:ext cx="10515600" cy="919145"/>
          </a:xfrm>
          <a:solidFill>
            <a:schemeClr val="accent4"/>
          </a:solidFill>
        </p:spPr>
        <p:txBody>
          <a:bodyPr/>
          <a:lstStyle/>
          <a:p>
            <a:r>
              <a:rPr lang="en-US" dirty="0">
                <a:solidFill>
                  <a:srgbClr val="FFFFFF"/>
                </a:solidFill>
              </a:rPr>
              <a:t>School Safety Drills</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27</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9" name="Picture 8">
            <a:extLst>
              <a:ext uri="{FF2B5EF4-FFF2-40B4-BE49-F238E27FC236}">
                <a16:creationId xmlns:a16="http://schemas.microsoft.com/office/drawing/2014/main" id="{C46B3B05-39DD-3E11-0848-E824F1F48A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3967" y="1448983"/>
            <a:ext cx="9284065" cy="4645546"/>
          </a:xfrm>
          <a:prstGeom prst="rect">
            <a:avLst/>
          </a:prstGeom>
        </p:spPr>
      </p:pic>
    </p:spTree>
    <p:extLst>
      <p:ext uri="{BB962C8B-B14F-4D97-AF65-F5344CB8AC3E}">
        <p14:creationId xmlns:p14="http://schemas.microsoft.com/office/powerpoint/2010/main" val="4197163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School Safety Drills</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b="1" dirty="0"/>
              <a:t>Tsunami Drills</a:t>
            </a:r>
          </a:p>
          <a:p>
            <a:pPr marL="0" indent="0">
              <a:spcAft>
                <a:spcPts val="1200"/>
              </a:spcAft>
              <a:buNone/>
            </a:pPr>
            <a:r>
              <a:rPr lang="en-US" dirty="0"/>
              <a:t>39 schools in 15 LEAs are in tsunami hazard zones.</a:t>
            </a:r>
          </a:p>
          <a:p>
            <a:pPr marL="0" indent="0">
              <a:spcAft>
                <a:spcPts val="1200"/>
              </a:spcAft>
              <a:buNone/>
            </a:pPr>
            <a:r>
              <a:rPr lang="en-US" dirty="0"/>
              <a:t>87% (13) of these LEAs were aware that they were in a hazard zone.</a:t>
            </a:r>
          </a:p>
          <a:p>
            <a:pPr marL="0" indent="0">
              <a:spcAft>
                <a:spcPts val="1200"/>
              </a:spcAft>
              <a:buNone/>
            </a:pPr>
            <a:r>
              <a:rPr lang="en-US" dirty="0"/>
              <a:t>40% (6) LEAs in tsunami hazard zones are both aware that they are in a hazard zone and reported holding one pedestrian evacuation drill in the last 12 months.</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28</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3338391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School Safety Drills</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normAutofit/>
          </a:bodyPr>
          <a:lstStyle/>
          <a:p>
            <a:pPr marL="0" indent="0">
              <a:spcAft>
                <a:spcPts val="1200"/>
              </a:spcAft>
              <a:buNone/>
            </a:pPr>
            <a:r>
              <a:rPr lang="en-US" b="1" dirty="0"/>
              <a:t>Lahar Drills</a:t>
            </a:r>
          </a:p>
          <a:p>
            <a:pPr marL="0" indent="0">
              <a:spcAft>
                <a:spcPts val="1200"/>
              </a:spcAft>
              <a:buNone/>
            </a:pPr>
            <a:r>
              <a:rPr lang="en-US" dirty="0"/>
              <a:t>83 schools in 25 LEAs are in lahar hazard zones.</a:t>
            </a:r>
          </a:p>
          <a:p>
            <a:pPr marL="0" indent="0">
              <a:spcAft>
                <a:spcPts val="1200"/>
              </a:spcAft>
              <a:buNone/>
            </a:pPr>
            <a:r>
              <a:rPr lang="en-US" dirty="0"/>
              <a:t>64% (16) of these LEAs were aware that they were in a hazard zone.</a:t>
            </a:r>
          </a:p>
          <a:p>
            <a:pPr marL="0" indent="0">
              <a:spcAft>
                <a:spcPts val="1200"/>
              </a:spcAft>
              <a:buNone/>
            </a:pPr>
            <a:r>
              <a:rPr lang="en-US" dirty="0"/>
              <a:t>24% (6) LEAs in lahar hazard zones had held 1 pedestrian evacuation drill at all the schools in hazard zones in the last 12 months.</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29</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66761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Acronyms</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normAutofit fontScale="92500"/>
          </a:bodyPr>
          <a:lstStyle/>
          <a:p>
            <a:pPr marL="0" indent="0">
              <a:spcAft>
                <a:spcPts val="1200"/>
              </a:spcAft>
              <a:buNone/>
            </a:pPr>
            <a:r>
              <a:rPr lang="en-US" b="1" dirty="0"/>
              <a:t>RCW</a:t>
            </a:r>
            <a:r>
              <a:rPr lang="en-US" dirty="0"/>
              <a:t> – Revised Code of Washington</a:t>
            </a:r>
          </a:p>
          <a:p>
            <a:pPr marL="0" indent="0">
              <a:spcAft>
                <a:spcPts val="1200"/>
              </a:spcAft>
              <a:buNone/>
            </a:pPr>
            <a:r>
              <a:rPr lang="en-US" dirty="0"/>
              <a:t>	</a:t>
            </a:r>
            <a:r>
              <a:rPr lang="en-US" i="1" dirty="0"/>
              <a:t>Washington State law.</a:t>
            </a:r>
          </a:p>
          <a:p>
            <a:pPr marL="0" indent="0">
              <a:spcAft>
                <a:spcPts val="1200"/>
              </a:spcAft>
              <a:buNone/>
            </a:pPr>
            <a:r>
              <a:rPr lang="en-US" b="1" dirty="0"/>
              <a:t>LEA</a:t>
            </a:r>
            <a:r>
              <a:rPr lang="en-US" dirty="0"/>
              <a:t> – Local Education Agency</a:t>
            </a:r>
          </a:p>
          <a:p>
            <a:pPr marL="0" indent="0">
              <a:spcAft>
                <a:spcPts val="1200"/>
              </a:spcAft>
              <a:buNone/>
            </a:pPr>
            <a:r>
              <a:rPr lang="en-US" dirty="0"/>
              <a:t>	</a:t>
            </a:r>
            <a:r>
              <a:rPr lang="en-US" i="1" dirty="0"/>
              <a:t>LEAs include school districts, charter schools, tribal schools, 	School for the Deaf, School for the Blind, WA Challenge Academy.</a:t>
            </a:r>
          </a:p>
          <a:p>
            <a:pPr marL="0" indent="0">
              <a:spcAft>
                <a:spcPts val="1200"/>
              </a:spcAft>
              <a:buNone/>
            </a:pPr>
            <a:r>
              <a:rPr lang="en-US" b="1" dirty="0"/>
              <a:t>TA</a:t>
            </a:r>
            <a:r>
              <a:rPr lang="en-US" dirty="0"/>
              <a:t> – Threat Assessment</a:t>
            </a:r>
          </a:p>
          <a:p>
            <a:pPr marL="0" indent="0">
              <a:spcAft>
                <a:spcPts val="1200"/>
              </a:spcAft>
              <a:buNone/>
            </a:pPr>
            <a:r>
              <a:rPr lang="en-US" b="1" dirty="0"/>
              <a:t>EBD</a:t>
            </a:r>
            <a:r>
              <a:rPr lang="en-US" dirty="0"/>
              <a:t> – Emotional or Behavioral Distress</a:t>
            </a:r>
          </a:p>
          <a:p>
            <a:pPr lvl="1"/>
            <a:endParaRPr lang="en-US" dirty="0"/>
          </a:p>
          <a:p>
            <a:pPr lvl="1"/>
            <a:endParaRPr lang="en-US" dirty="0"/>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3</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923626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30</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10" name="Picture 9">
            <a:extLst>
              <a:ext uri="{FF2B5EF4-FFF2-40B4-BE49-F238E27FC236}">
                <a16:creationId xmlns:a16="http://schemas.microsoft.com/office/drawing/2014/main" id="{B4D65B49-EC0A-42FD-6127-ED75EB0D6B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1" y="518474"/>
            <a:ext cx="10515597" cy="5357109"/>
          </a:xfrm>
          <a:prstGeom prst="rect">
            <a:avLst/>
          </a:prstGeom>
        </p:spPr>
      </p:pic>
    </p:spTree>
    <p:extLst>
      <p:ext uri="{BB962C8B-B14F-4D97-AF65-F5344CB8AC3E}">
        <p14:creationId xmlns:p14="http://schemas.microsoft.com/office/powerpoint/2010/main" val="1744346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901F0-8DFF-582C-6D9E-A9124B7654A9}"/>
              </a:ext>
            </a:extLst>
          </p:cNvPr>
          <p:cNvSpPr>
            <a:spLocks noGrp="1"/>
          </p:cNvSpPr>
          <p:nvPr>
            <p:ph type="dt" sz="half" idx="10"/>
          </p:nvPr>
        </p:nvSpPr>
        <p:spPr/>
        <p:txBody>
          <a:bodyPr/>
          <a:lstStyle/>
          <a:p>
            <a:pPr algn="ctr"/>
            <a:r>
              <a:rPr lang="en-US"/>
              <a:t>| 10/12/2023 |</a:t>
            </a:r>
            <a:endParaRPr lang="en-US" dirty="0"/>
          </a:p>
        </p:txBody>
      </p:sp>
      <p:sp>
        <p:nvSpPr>
          <p:cNvPr id="3" name="Slide Number Placeholder 2">
            <a:extLst>
              <a:ext uri="{FF2B5EF4-FFF2-40B4-BE49-F238E27FC236}">
                <a16:creationId xmlns:a16="http://schemas.microsoft.com/office/drawing/2014/main" id="{1B333BC9-C490-97B8-73C1-B0E0005F98DC}"/>
              </a:ext>
            </a:extLst>
          </p:cNvPr>
          <p:cNvSpPr>
            <a:spLocks noGrp="1"/>
          </p:cNvSpPr>
          <p:nvPr>
            <p:ph type="sldNum" sz="quarter" idx="4"/>
          </p:nvPr>
        </p:nvSpPr>
        <p:spPr/>
        <p:txBody>
          <a:bodyPr/>
          <a:lstStyle/>
          <a:p>
            <a:fld id="{65248FEF-978F-4B24-93F3-B987601DAD06}" type="slidenum">
              <a:rPr lang="en-US" smtClean="0"/>
              <a:pPr/>
              <a:t>31</a:t>
            </a:fld>
            <a:endParaRPr lang="en-US"/>
          </a:p>
        </p:txBody>
      </p:sp>
      <p:sp>
        <p:nvSpPr>
          <p:cNvPr id="4" name="Footer Placeholder 3">
            <a:extLst>
              <a:ext uri="{FF2B5EF4-FFF2-40B4-BE49-F238E27FC236}">
                <a16:creationId xmlns:a16="http://schemas.microsoft.com/office/drawing/2014/main" id="{AE657027-AB45-50AE-6F91-08E6909FCCCC}"/>
              </a:ext>
            </a:extLst>
          </p:cNvPr>
          <p:cNvSpPr>
            <a:spLocks noGrp="1"/>
          </p:cNvSpPr>
          <p:nvPr>
            <p:ph type="ftr" sz="quarter" idx="3"/>
          </p:nvPr>
        </p:nvSpPr>
        <p:spPr/>
        <p:txBody>
          <a:bodyPr/>
          <a:lstStyle/>
          <a:p>
            <a:pPr algn="r"/>
            <a:r>
              <a:rPr lang="en-US"/>
              <a:t>Student Engagement &amp; Support</a:t>
            </a:r>
            <a:endParaRPr lang="en-US" dirty="0"/>
          </a:p>
        </p:txBody>
      </p:sp>
      <p:sp>
        <p:nvSpPr>
          <p:cNvPr id="5" name="Title 4">
            <a:extLst>
              <a:ext uri="{FF2B5EF4-FFF2-40B4-BE49-F238E27FC236}">
                <a16:creationId xmlns:a16="http://schemas.microsoft.com/office/drawing/2014/main" id="{DA9A3214-9B9F-490A-03CD-344940C29A96}"/>
              </a:ext>
            </a:extLst>
          </p:cNvPr>
          <p:cNvSpPr>
            <a:spLocks noGrp="1"/>
          </p:cNvSpPr>
          <p:nvPr>
            <p:ph type="title"/>
          </p:nvPr>
        </p:nvSpPr>
        <p:spPr/>
        <p:txBody>
          <a:bodyPr/>
          <a:lstStyle/>
          <a:p>
            <a:r>
              <a:rPr lang="en-US" dirty="0"/>
              <a:t>Emotional or Behavioral Distress Planning</a:t>
            </a:r>
          </a:p>
        </p:txBody>
      </p:sp>
    </p:spTree>
    <p:extLst>
      <p:ext uri="{BB962C8B-B14F-4D97-AF65-F5344CB8AC3E}">
        <p14:creationId xmlns:p14="http://schemas.microsoft.com/office/powerpoint/2010/main" val="1625326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Emotional or Behavioral Distress Planning Overview</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sz="3400" b="1" dirty="0"/>
              <a:t>54% of LEAs (172) reported having an emotional or behavioral distress (EBD) plan.</a:t>
            </a:r>
          </a:p>
          <a:p>
            <a:pPr marL="0" indent="0">
              <a:spcAft>
                <a:spcPts val="1200"/>
              </a:spcAft>
              <a:buNone/>
            </a:pPr>
            <a:r>
              <a:rPr lang="en-US" dirty="0"/>
              <a:t>On average, EBD plans were found to be 84% compliant with the requirements of RCW 28A.320.127.</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32</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1957142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5"/>
            <a:ext cx="10515600" cy="919145"/>
          </a:xfrm>
          <a:solidFill>
            <a:schemeClr val="accent4"/>
          </a:solidFill>
        </p:spPr>
        <p:txBody>
          <a:bodyPr/>
          <a:lstStyle/>
          <a:p>
            <a:r>
              <a:rPr lang="en-US" dirty="0">
                <a:solidFill>
                  <a:srgbClr val="FFFFFF"/>
                </a:solidFill>
              </a:rPr>
              <a:t>EBD Planning Overview</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33</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10" name="Picture 9">
            <a:extLst>
              <a:ext uri="{FF2B5EF4-FFF2-40B4-BE49-F238E27FC236}">
                <a16:creationId xmlns:a16="http://schemas.microsoft.com/office/drawing/2014/main" id="{3D84D59D-3058-FDEF-E7CB-4FB77E2D09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5139" y="1448983"/>
            <a:ext cx="9281721" cy="4645546"/>
          </a:xfrm>
          <a:prstGeom prst="rect">
            <a:avLst/>
          </a:prstGeom>
        </p:spPr>
      </p:pic>
    </p:spTree>
    <p:extLst>
      <p:ext uri="{BB962C8B-B14F-4D97-AF65-F5344CB8AC3E}">
        <p14:creationId xmlns:p14="http://schemas.microsoft.com/office/powerpoint/2010/main" val="1908108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5"/>
            <a:ext cx="10515600" cy="919145"/>
          </a:xfrm>
          <a:solidFill>
            <a:schemeClr val="accent4"/>
          </a:solidFill>
        </p:spPr>
        <p:txBody>
          <a:bodyPr/>
          <a:lstStyle/>
          <a:p>
            <a:r>
              <a:rPr lang="en-US" dirty="0">
                <a:solidFill>
                  <a:srgbClr val="FFFFFF"/>
                </a:solidFill>
              </a:rPr>
              <a:t>Recognition, Screening, and Response</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34</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10" name="Picture 9">
            <a:extLst>
              <a:ext uri="{FF2B5EF4-FFF2-40B4-BE49-F238E27FC236}">
                <a16:creationId xmlns:a16="http://schemas.microsoft.com/office/drawing/2014/main" id="{3D84D59D-3058-FDEF-E7CB-4FB77E2D09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5139" y="1449569"/>
            <a:ext cx="9281721" cy="4644373"/>
          </a:xfrm>
          <a:prstGeom prst="rect">
            <a:avLst/>
          </a:prstGeom>
        </p:spPr>
      </p:pic>
    </p:spTree>
    <p:extLst>
      <p:ext uri="{BB962C8B-B14F-4D97-AF65-F5344CB8AC3E}">
        <p14:creationId xmlns:p14="http://schemas.microsoft.com/office/powerpoint/2010/main" val="2582017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Partnerships</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dirty="0"/>
              <a:t>RCW 28A.320.127 requires that EBD plans address:</a:t>
            </a:r>
          </a:p>
          <a:p>
            <a:pPr marL="457200" lvl="1" indent="0">
              <a:spcAft>
                <a:spcPts val="1200"/>
              </a:spcAft>
              <a:buNone/>
            </a:pPr>
            <a:r>
              <a:rPr lang="en-US" i="1" dirty="0"/>
              <a:t>The </a:t>
            </a:r>
            <a:r>
              <a:rPr lang="en-US" b="1" i="1" dirty="0"/>
              <a:t>identification and development of partnerships with community organizations and agencies </a:t>
            </a:r>
            <a:r>
              <a:rPr lang="en-US" i="1" dirty="0"/>
              <a:t>for referral of students to health, mental health, substance abuse, and social support services, including development of </a:t>
            </a:r>
            <a:r>
              <a:rPr lang="en-US" b="1" i="1" dirty="0"/>
              <a:t>at least one </a:t>
            </a:r>
            <a:r>
              <a:rPr lang="en-US" i="1" dirty="0"/>
              <a:t>memorandum of understanding between the district and such an entity in the community or region.</a:t>
            </a:r>
          </a:p>
          <a:p>
            <a:pPr marL="0" indent="0">
              <a:spcAft>
                <a:spcPts val="1200"/>
              </a:spcAft>
              <a:buNone/>
            </a:pPr>
            <a:r>
              <a:rPr lang="en-US" dirty="0"/>
              <a:t>93% of LEAs with an EBD plan said that their plan identified existing partnerships for referrals.</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35</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4115216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5"/>
            <a:ext cx="10515600" cy="919145"/>
          </a:xfrm>
          <a:solidFill>
            <a:schemeClr val="accent4"/>
          </a:solidFill>
        </p:spPr>
        <p:txBody>
          <a:bodyPr/>
          <a:lstStyle/>
          <a:p>
            <a:r>
              <a:rPr lang="en-US" dirty="0">
                <a:solidFill>
                  <a:srgbClr val="FFFFFF"/>
                </a:solidFill>
              </a:rPr>
              <a:t>Partnerships</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36</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10" name="Picture 9">
            <a:extLst>
              <a:ext uri="{FF2B5EF4-FFF2-40B4-BE49-F238E27FC236}">
                <a16:creationId xmlns:a16="http://schemas.microsoft.com/office/drawing/2014/main" id="{3D84D59D-3058-FDEF-E7CB-4FB77E2D09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5140" y="1449569"/>
            <a:ext cx="9281719" cy="4644372"/>
          </a:xfrm>
          <a:prstGeom prst="rect">
            <a:avLst/>
          </a:prstGeom>
        </p:spPr>
      </p:pic>
    </p:spTree>
    <p:extLst>
      <p:ext uri="{BB962C8B-B14F-4D97-AF65-F5344CB8AC3E}">
        <p14:creationId xmlns:p14="http://schemas.microsoft.com/office/powerpoint/2010/main" val="1563163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5"/>
            <a:ext cx="10515600" cy="919145"/>
          </a:xfrm>
          <a:solidFill>
            <a:schemeClr val="accent4"/>
          </a:solidFill>
        </p:spPr>
        <p:txBody>
          <a:bodyPr/>
          <a:lstStyle/>
          <a:p>
            <a:r>
              <a:rPr lang="en-US" dirty="0">
                <a:solidFill>
                  <a:srgbClr val="FFFFFF"/>
                </a:solidFill>
              </a:rPr>
              <a:t>Partnerships</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37</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10" name="Picture 9">
            <a:extLst>
              <a:ext uri="{FF2B5EF4-FFF2-40B4-BE49-F238E27FC236}">
                <a16:creationId xmlns:a16="http://schemas.microsoft.com/office/drawing/2014/main" id="{3D84D59D-3058-FDEF-E7CB-4FB77E2D09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5141" y="1449569"/>
            <a:ext cx="9281717" cy="4644372"/>
          </a:xfrm>
          <a:prstGeom prst="rect">
            <a:avLst/>
          </a:prstGeom>
        </p:spPr>
      </p:pic>
    </p:spTree>
    <p:extLst>
      <p:ext uri="{BB962C8B-B14F-4D97-AF65-F5344CB8AC3E}">
        <p14:creationId xmlns:p14="http://schemas.microsoft.com/office/powerpoint/2010/main" val="3150010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5"/>
            <a:ext cx="10515600" cy="919145"/>
          </a:xfrm>
          <a:solidFill>
            <a:schemeClr val="accent4"/>
          </a:solidFill>
        </p:spPr>
        <p:txBody>
          <a:bodyPr/>
          <a:lstStyle/>
          <a:p>
            <a:r>
              <a:rPr lang="en-US" dirty="0">
                <a:solidFill>
                  <a:srgbClr val="FFFFFF"/>
                </a:solidFill>
              </a:rPr>
              <a:t>Training</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38</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10" name="Picture 9">
            <a:extLst>
              <a:ext uri="{FF2B5EF4-FFF2-40B4-BE49-F238E27FC236}">
                <a16:creationId xmlns:a16="http://schemas.microsoft.com/office/drawing/2014/main" id="{3D84D59D-3058-FDEF-E7CB-4FB77E2D09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5140" y="1449569"/>
            <a:ext cx="9281719" cy="4644373"/>
          </a:xfrm>
          <a:prstGeom prst="rect">
            <a:avLst/>
          </a:prstGeom>
        </p:spPr>
      </p:pic>
    </p:spTree>
    <p:extLst>
      <p:ext uri="{BB962C8B-B14F-4D97-AF65-F5344CB8AC3E}">
        <p14:creationId xmlns:p14="http://schemas.microsoft.com/office/powerpoint/2010/main" val="1753830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5"/>
            <a:ext cx="10515600" cy="919145"/>
          </a:xfrm>
          <a:solidFill>
            <a:schemeClr val="accent4"/>
          </a:solidFill>
        </p:spPr>
        <p:txBody>
          <a:bodyPr/>
          <a:lstStyle/>
          <a:p>
            <a:r>
              <a:rPr lang="en-US" dirty="0">
                <a:solidFill>
                  <a:srgbClr val="FFFFFF"/>
                </a:solidFill>
              </a:rPr>
              <a:t>Support After an Incident</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39</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10" name="Picture 9">
            <a:extLst>
              <a:ext uri="{FF2B5EF4-FFF2-40B4-BE49-F238E27FC236}">
                <a16:creationId xmlns:a16="http://schemas.microsoft.com/office/drawing/2014/main" id="{3D84D59D-3058-FDEF-E7CB-4FB77E2D09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5141" y="1449569"/>
            <a:ext cx="9281717" cy="4644371"/>
          </a:xfrm>
          <a:prstGeom prst="rect">
            <a:avLst/>
          </a:prstGeom>
        </p:spPr>
      </p:pic>
    </p:spTree>
    <p:extLst>
      <p:ext uri="{BB962C8B-B14F-4D97-AF65-F5344CB8AC3E}">
        <p14:creationId xmlns:p14="http://schemas.microsoft.com/office/powerpoint/2010/main" val="228987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82717-DCEB-ADD2-DB26-85EEAF4B7590}"/>
              </a:ext>
            </a:extLst>
          </p:cNvPr>
          <p:cNvSpPr>
            <a:spLocks noGrp="1"/>
          </p:cNvSpPr>
          <p:nvPr>
            <p:ph type="dt" sz="half" idx="10"/>
          </p:nvPr>
        </p:nvSpPr>
        <p:spPr/>
        <p:txBody>
          <a:bodyPr/>
          <a:lstStyle/>
          <a:p>
            <a:pPr algn="ctr"/>
            <a:r>
              <a:rPr lang="en-US"/>
              <a:t>| 10/12/2023 |</a:t>
            </a:r>
            <a:endParaRPr lang="en-US" dirty="0"/>
          </a:p>
        </p:txBody>
      </p:sp>
      <p:sp>
        <p:nvSpPr>
          <p:cNvPr id="3" name="Slide Number Placeholder 2">
            <a:extLst>
              <a:ext uri="{FF2B5EF4-FFF2-40B4-BE49-F238E27FC236}">
                <a16:creationId xmlns:a16="http://schemas.microsoft.com/office/drawing/2014/main" id="{349CE6AF-62A7-1722-8323-3053DB614859}"/>
              </a:ext>
            </a:extLst>
          </p:cNvPr>
          <p:cNvSpPr>
            <a:spLocks noGrp="1"/>
          </p:cNvSpPr>
          <p:nvPr>
            <p:ph type="sldNum" sz="quarter" idx="4"/>
          </p:nvPr>
        </p:nvSpPr>
        <p:spPr/>
        <p:txBody>
          <a:bodyPr/>
          <a:lstStyle/>
          <a:p>
            <a:fld id="{65248FEF-978F-4B24-93F3-B987601DAD06}" type="slidenum">
              <a:rPr lang="en-US" smtClean="0"/>
              <a:pPr/>
              <a:t>4</a:t>
            </a:fld>
            <a:endParaRPr lang="en-US"/>
          </a:p>
        </p:txBody>
      </p:sp>
      <p:sp>
        <p:nvSpPr>
          <p:cNvPr id="4" name="Footer Placeholder 3">
            <a:extLst>
              <a:ext uri="{FF2B5EF4-FFF2-40B4-BE49-F238E27FC236}">
                <a16:creationId xmlns:a16="http://schemas.microsoft.com/office/drawing/2014/main" id="{28E8AA90-085E-C5C8-67FD-12110197FB6F}"/>
              </a:ext>
            </a:extLst>
          </p:cNvPr>
          <p:cNvSpPr>
            <a:spLocks noGrp="1"/>
          </p:cNvSpPr>
          <p:nvPr>
            <p:ph type="ftr" sz="quarter" idx="3"/>
          </p:nvPr>
        </p:nvSpPr>
        <p:spPr/>
        <p:txBody>
          <a:bodyPr/>
          <a:lstStyle/>
          <a:p>
            <a:pPr algn="r"/>
            <a:r>
              <a:rPr lang="en-US"/>
              <a:t>Student Engagement &amp; Support</a:t>
            </a:r>
            <a:endParaRPr lang="en-US" dirty="0"/>
          </a:p>
        </p:txBody>
      </p:sp>
      <p:sp>
        <p:nvSpPr>
          <p:cNvPr id="5" name="Title 4">
            <a:extLst>
              <a:ext uri="{FF2B5EF4-FFF2-40B4-BE49-F238E27FC236}">
                <a16:creationId xmlns:a16="http://schemas.microsoft.com/office/drawing/2014/main" id="{4A8EB986-8BDF-8AFC-0260-639AE59C6CF4}"/>
              </a:ext>
            </a:extLst>
          </p:cNvPr>
          <p:cNvSpPr>
            <a:spLocks noGrp="1"/>
          </p:cNvSpPr>
          <p:nvPr>
            <p:ph type="title"/>
          </p:nvPr>
        </p:nvSpPr>
        <p:spPr/>
        <p:txBody>
          <a:bodyPr/>
          <a:lstStyle/>
          <a:p>
            <a:r>
              <a:rPr lang="en-US" dirty="0"/>
              <a:t>Project Background</a:t>
            </a:r>
          </a:p>
        </p:txBody>
      </p:sp>
    </p:spTree>
    <p:extLst>
      <p:ext uri="{BB962C8B-B14F-4D97-AF65-F5344CB8AC3E}">
        <p14:creationId xmlns:p14="http://schemas.microsoft.com/office/powerpoint/2010/main" val="3705769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40</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10" name="Picture 9">
            <a:extLst>
              <a:ext uri="{FF2B5EF4-FFF2-40B4-BE49-F238E27FC236}">
                <a16:creationId xmlns:a16="http://schemas.microsoft.com/office/drawing/2014/main" id="{B4D65B49-EC0A-42FD-6127-ED75EB0D6B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1" y="546745"/>
            <a:ext cx="10515597" cy="5300566"/>
          </a:xfrm>
          <a:prstGeom prst="rect">
            <a:avLst/>
          </a:prstGeom>
        </p:spPr>
      </p:pic>
    </p:spTree>
    <p:extLst>
      <p:ext uri="{BB962C8B-B14F-4D97-AF65-F5344CB8AC3E}">
        <p14:creationId xmlns:p14="http://schemas.microsoft.com/office/powerpoint/2010/main" val="4056298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A1BB4D-AA41-E928-6D89-49691330F14F}"/>
              </a:ext>
            </a:extLst>
          </p:cNvPr>
          <p:cNvSpPr>
            <a:spLocks noGrp="1"/>
          </p:cNvSpPr>
          <p:nvPr>
            <p:ph type="dt" sz="half" idx="10"/>
          </p:nvPr>
        </p:nvSpPr>
        <p:spPr/>
        <p:txBody>
          <a:bodyPr/>
          <a:lstStyle/>
          <a:p>
            <a:pPr algn="ctr"/>
            <a:r>
              <a:rPr lang="en-US"/>
              <a:t>| 10/12/2023 |</a:t>
            </a:r>
            <a:endParaRPr lang="en-US" dirty="0"/>
          </a:p>
        </p:txBody>
      </p:sp>
      <p:sp>
        <p:nvSpPr>
          <p:cNvPr id="3" name="Slide Number Placeholder 2">
            <a:extLst>
              <a:ext uri="{FF2B5EF4-FFF2-40B4-BE49-F238E27FC236}">
                <a16:creationId xmlns:a16="http://schemas.microsoft.com/office/drawing/2014/main" id="{873B8593-FA40-D8E9-BFD4-DBACE37356EB}"/>
              </a:ext>
            </a:extLst>
          </p:cNvPr>
          <p:cNvSpPr>
            <a:spLocks noGrp="1"/>
          </p:cNvSpPr>
          <p:nvPr>
            <p:ph type="sldNum" sz="quarter" idx="4"/>
          </p:nvPr>
        </p:nvSpPr>
        <p:spPr/>
        <p:txBody>
          <a:bodyPr/>
          <a:lstStyle/>
          <a:p>
            <a:fld id="{65248FEF-978F-4B24-93F3-B987601DAD06}" type="slidenum">
              <a:rPr lang="en-US" smtClean="0"/>
              <a:pPr/>
              <a:t>41</a:t>
            </a:fld>
            <a:endParaRPr lang="en-US"/>
          </a:p>
        </p:txBody>
      </p:sp>
      <p:sp>
        <p:nvSpPr>
          <p:cNvPr id="4" name="Footer Placeholder 3">
            <a:extLst>
              <a:ext uri="{FF2B5EF4-FFF2-40B4-BE49-F238E27FC236}">
                <a16:creationId xmlns:a16="http://schemas.microsoft.com/office/drawing/2014/main" id="{C08D1F0D-58B4-F8AE-53EE-2D1F8BAD78F1}"/>
              </a:ext>
            </a:extLst>
          </p:cNvPr>
          <p:cNvSpPr>
            <a:spLocks noGrp="1"/>
          </p:cNvSpPr>
          <p:nvPr>
            <p:ph type="ftr" sz="quarter" idx="3"/>
          </p:nvPr>
        </p:nvSpPr>
        <p:spPr/>
        <p:txBody>
          <a:bodyPr/>
          <a:lstStyle/>
          <a:p>
            <a:pPr algn="r"/>
            <a:r>
              <a:rPr lang="en-US"/>
              <a:t>Student Engagement &amp; Support</a:t>
            </a:r>
            <a:endParaRPr lang="en-US" dirty="0"/>
          </a:p>
        </p:txBody>
      </p:sp>
      <p:sp>
        <p:nvSpPr>
          <p:cNvPr id="5" name="Title 4">
            <a:extLst>
              <a:ext uri="{FF2B5EF4-FFF2-40B4-BE49-F238E27FC236}">
                <a16:creationId xmlns:a16="http://schemas.microsoft.com/office/drawing/2014/main" id="{009FE763-38DB-1836-4E28-3D4DB62DFE06}"/>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66181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5"/>
            <a:ext cx="10515600" cy="919145"/>
          </a:xfrm>
          <a:solidFill>
            <a:schemeClr val="accent4"/>
          </a:solidFill>
        </p:spPr>
        <p:txBody>
          <a:bodyPr/>
          <a:lstStyle/>
          <a:p>
            <a:r>
              <a:rPr lang="en-US" dirty="0">
                <a:solidFill>
                  <a:srgbClr val="FFFFFF"/>
                </a:solidFill>
              </a:rPr>
              <a:t>Next Steps</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42</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pic>
        <p:nvPicPr>
          <p:cNvPr id="10" name="Picture 9">
            <a:extLst>
              <a:ext uri="{FF2B5EF4-FFF2-40B4-BE49-F238E27FC236}">
                <a16:creationId xmlns:a16="http://schemas.microsoft.com/office/drawing/2014/main" id="{3D84D59D-3058-FDEF-E7CB-4FB77E2D09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5141" y="1449569"/>
            <a:ext cx="9281717" cy="4644372"/>
          </a:xfrm>
          <a:prstGeom prst="rect">
            <a:avLst/>
          </a:prstGeom>
        </p:spPr>
      </p:pic>
    </p:spTree>
    <p:extLst>
      <p:ext uri="{BB962C8B-B14F-4D97-AF65-F5344CB8AC3E}">
        <p14:creationId xmlns:p14="http://schemas.microsoft.com/office/powerpoint/2010/main" val="2943840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xfrm>
            <a:off x="838200" y="365125"/>
            <a:ext cx="10515600" cy="919145"/>
          </a:xfrm>
          <a:solidFill>
            <a:schemeClr val="accent4"/>
          </a:solidFill>
        </p:spPr>
        <p:txBody>
          <a:bodyPr/>
          <a:lstStyle/>
          <a:p>
            <a:r>
              <a:rPr lang="en-US" dirty="0">
                <a:solidFill>
                  <a:srgbClr val="FFFFFF"/>
                </a:solidFill>
              </a:rPr>
              <a:t>Next Steps</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43</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
        <p:nvSpPr>
          <p:cNvPr id="3" name="Content Placeholder 2">
            <a:extLst>
              <a:ext uri="{FF2B5EF4-FFF2-40B4-BE49-F238E27FC236}">
                <a16:creationId xmlns:a16="http://schemas.microsoft.com/office/drawing/2014/main" id="{D9791274-BB85-D7FF-A4E4-0D501E272BBC}"/>
              </a:ext>
            </a:extLst>
          </p:cNvPr>
          <p:cNvSpPr>
            <a:spLocks noGrp="1"/>
          </p:cNvSpPr>
          <p:nvPr>
            <p:ph idx="1"/>
          </p:nvPr>
        </p:nvSpPr>
        <p:spPr>
          <a:xfrm>
            <a:off x="838200" y="1439695"/>
            <a:ext cx="10515600" cy="4641792"/>
          </a:xfrm>
        </p:spPr>
        <p:txBody>
          <a:bodyPr/>
          <a:lstStyle/>
          <a:p>
            <a:pPr marL="0" indent="0">
              <a:spcAft>
                <a:spcPts val="1200"/>
              </a:spcAft>
              <a:buNone/>
            </a:pPr>
            <a:r>
              <a:rPr lang="en-US" dirty="0"/>
              <a:t>OSPI is reaching out to LEAs to...</a:t>
            </a:r>
          </a:p>
          <a:p>
            <a:pPr>
              <a:spcAft>
                <a:spcPts val="1200"/>
              </a:spcAft>
            </a:pPr>
            <a:r>
              <a:rPr lang="en-US" dirty="0"/>
              <a:t>Inform them of their survey results (email).</a:t>
            </a:r>
          </a:p>
          <a:p>
            <a:pPr>
              <a:spcAft>
                <a:spcPts val="1200"/>
              </a:spcAft>
            </a:pPr>
            <a:r>
              <a:rPr lang="en-US" dirty="0"/>
              <a:t>Connect them with resources on the OSPI website.</a:t>
            </a:r>
          </a:p>
          <a:p>
            <a:pPr>
              <a:spcAft>
                <a:spcPts val="1200"/>
              </a:spcAft>
            </a:pPr>
            <a:r>
              <a:rPr lang="en-US" dirty="0"/>
              <a:t>Connect them with staff at both the ESDs and OSPI that can help them establish compliant plans/programs.</a:t>
            </a:r>
          </a:p>
          <a:p>
            <a:pPr marL="0" indent="0">
              <a:spcAft>
                <a:spcPts val="1200"/>
              </a:spcAft>
              <a:buNone/>
            </a:pPr>
            <a:r>
              <a:rPr lang="en-US" dirty="0"/>
              <a:t>OSPI is required to measure the implementation of these plans/programs again within 5 years.</a:t>
            </a:r>
          </a:p>
        </p:txBody>
      </p:sp>
    </p:spTree>
    <p:extLst>
      <p:ext uri="{BB962C8B-B14F-4D97-AF65-F5344CB8AC3E}">
        <p14:creationId xmlns:p14="http://schemas.microsoft.com/office/powerpoint/2010/main" val="996183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715032-7929-7977-8798-E71BBFC6D810}"/>
              </a:ext>
            </a:extLst>
          </p:cNvPr>
          <p:cNvSpPr>
            <a:spLocks noGrp="1"/>
          </p:cNvSpPr>
          <p:nvPr>
            <p:ph type="dt" sz="half" idx="10"/>
          </p:nvPr>
        </p:nvSpPr>
        <p:spPr/>
        <p:txBody>
          <a:bodyPr/>
          <a:lstStyle/>
          <a:p>
            <a:pPr algn="ctr"/>
            <a:r>
              <a:rPr lang="en-US"/>
              <a:t>| 10/12/2023 |</a:t>
            </a:r>
            <a:endParaRPr lang="en-US" dirty="0"/>
          </a:p>
        </p:txBody>
      </p:sp>
      <p:sp>
        <p:nvSpPr>
          <p:cNvPr id="3" name="Slide Number Placeholder 2">
            <a:extLst>
              <a:ext uri="{FF2B5EF4-FFF2-40B4-BE49-F238E27FC236}">
                <a16:creationId xmlns:a16="http://schemas.microsoft.com/office/drawing/2014/main" id="{E836F3CD-0D71-244C-16FF-2CBE4F44AE06}"/>
              </a:ext>
            </a:extLst>
          </p:cNvPr>
          <p:cNvSpPr>
            <a:spLocks noGrp="1"/>
          </p:cNvSpPr>
          <p:nvPr>
            <p:ph type="sldNum" sz="quarter" idx="4"/>
          </p:nvPr>
        </p:nvSpPr>
        <p:spPr/>
        <p:txBody>
          <a:bodyPr/>
          <a:lstStyle/>
          <a:p>
            <a:fld id="{65248FEF-978F-4B24-93F3-B987601DAD06}" type="slidenum">
              <a:rPr lang="en-US" smtClean="0"/>
              <a:pPr/>
              <a:t>44</a:t>
            </a:fld>
            <a:endParaRPr lang="en-US"/>
          </a:p>
        </p:txBody>
      </p:sp>
      <p:sp>
        <p:nvSpPr>
          <p:cNvPr id="5" name="Title 4">
            <a:extLst>
              <a:ext uri="{FF2B5EF4-FFF2-40B4-BE49-F238E27FC236}">
                <a16:creationId xmlns:a16="http://schemas.microsoft.com/office/drawing/2014/main" id="{10059D2E-1831-9AB7-B5FE-F0BB789B3FF2}"/>
              </a:ext>
            </a:extLst>
          </p:cNvPr>
          <p:cNvSpPr>
            <a:spLocks noGrp="1"/>
          </p:cNvSpPr>
          <p:nvPr>
            <p:ph type="title"/>
          </p:nvPr>
        </p:nvSpPr>
        <p:spPr/>
        <p:txBody>
          <a:bodyPr/>
          <a:lstStyle/>
          <a:p>
            <a:r>
              <a:rPr lang="en-US" dirty="0"/>
              <a:t>Questions?</a:t>
            </a:r>
          </a:p>
        </p:txBody>
      </p:sp>
      <p:sp>
        <p:nvSpPr>
          <p:cNvPr id="6" name="TextBox 5">
            <a:extLst>
              <a:ext uri="{FF2B5EF4-FFF2-40B4-BE49-F238E27FC236}">
                <a16:creationId xmlns:a16="http://schemas.microsoft.com/office/drawing/2014/main" id="{D9F074E5-58E0-19BF-2B7C-BB579D14F5FF}"/>
              </a:ext>
            </a:extLst>
          </p:cNvPr>
          <p:cNvSpPr txBox="1"/>
          <p:nvPr/>
        </p:nvSpPr>
        <p:spPr>
          <a:xfrm>
            <a:off x="5355772" y="4370804"/>
            <a:ext cx="6492240" cy="212365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0" indent="0">
              <a:buNone/>
            </a:pPr>
            <a:r>
              <a:rPr lang="en-US" sz="3600" dirty="0">
                <a:latin typeface="Segoe UI" panose="020B0502040204020203" pitchFamily="34" charset="0"/>
                <a:cs typeface="Segoe UI" panose="020B0502040204020203" pitchFamily="34" charset="0"/>
              </a:rPr>
              <a:t>Ross Boylan</a:t>
            </a:r>
          </a:p>
          <a:p>
            <a:pPr marL="0" indent="0">
              <a:buNone/>
            </a:pPr>
            <a:r>
              <a:rPr lang="en-US" sz="3600" dirty="0">
                <a:latin typeface="Segoe UI" panose="020B0502040204020203" pitchFamily="34" charset="0"/>
                <a:cs typeface="Segoe UI" panose="020B0502040204020203" pitchFamily="34" charset="0"/>
              </a:rPr>
              <a:t>Email: ross.boylan@k12.wa.us</a:t>
            </a:r>
          </a:p>
          <a:p>
            <a:pPr marL="0" indent="0">
              <a:buNone/>
            </a:pPr>
            <a:r>
              <a:rPr lang="en-US" sz="3600" dirty="0">
                <a:latin typeface="Segoe UI" panose="020B0502040204020203" pitchFamily="34" charset="0"/>
                <a:cs typeface="Segoe UI" panose="020B0502040204020203" pitchFamily="34" charset="0"/>
              </a:rPr>
              <a:t>Phone: (360) 480-0253</a:t>
            </a:r>
          </a:p>
          <a:p>
            <a:endParaRPr lang="en-US" sz="2400" dirty="0"/>
          </a:p>
        </p:txBody>
      </p:sp>
    </p:spTree>
    <p:extLst>
      <p:ext uri="{BB962C8B-B14F-4D97-AF65-F5344CB8AC3E}">
        <p14:creationId xmlns:p14="http://schemas.microsoft.com/office/powerpoint/2010/main" val="254928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RCW 28A.300.645</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dirty="0"/>
              <a:t>Passed into law as 2SHB 1216 (2019-20)</a:t>
            </a:r>
          </a:p>
          <a:p>
            <a:pPr marL="0" indent="0">
              <a:spcAft>
                <a:spcPts val="1200"/>
              </a:spcAft>
              <a:buNone/>
            </a:pPr>
            <a:r>
              <a:rPr lang="en-US" dirty="0"/>
              <a:t>Requires OSPI to collect data from LEAs to measure their implementation of:</a:t>
            </a:r>
          </a:p>
          <a:p>
            <a:pPr lvl="1">
              <a:spcAft>
                <a:spcPts val="1200"/>
              </a:spcAft>
            </a:pPr>
            <a:r>
              <a:rPr lang="en-US" dirty="0"/>
              <a:t>Threat assessment programs (RCW 28A.320.123)</a:t>
            </a:r>
          </a:p>
          <a:p>
            <a:pPr lvl="1">
              <a:spcAft>
                <a:spcPts val="1200"/>
              </a:spcAft>
            </a:pPr>
            <a:r>
              <a:rPr lang="en-US" dirty="0"/>
              <a:t>District &amp; school safety planning (RCW 28A.320.125)</a:t>
            </a:r>
          </a:p>
          <a:p>
            <a:pPr lvl="1">
              <a:spcAft>
                <a:spcPts val="1200"/>
              </a:spcAft>
            </a:pPr>
            <a:r>
              <a:rPr lang="en-US" dirty="0"/>
              <a:t>Emotional or behavioral distress plans (RCW 28A.320.127)</a:t>
            </a:r>
          </a:p>
          <a:p>
            <a:pPr lvl="1"/>
            <a:endParaRPr lang="en-US" dirty="0"/>
          </a:p>
          <a:p>
            <a:pPr lvl="1"/>
            <a:endParaRPr lang="en-US" dirty="0"/>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5</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173883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Methodology</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dirty="0"/>
              <a:t>Data was collected using an online survey (1 survey for each required plan/program, for a total of 3 surveys)</a:t>
            </a:r>
          </a:p>
          <a:p>
            <a:pPr marL="0" indent="0">
              <a:spcAft>
                <a:spcPts val="1200"/>
              </a:spcAft>
              <a:buNone/>
            </a:pPr>
            <a:r>
              <a:rPr lang="en-US" dirty="0"/>
              <a:t>Surveys were designed to measure:</a:t>
            </a:r>
          </a:p>
          <a:p>
            <a:pPr marL="914400" lvl="1" indent="-457200">
              <a:spcAft>
                <a:spcPts val="1200"/>
              </a:spcAft>
              <a:buFont typeface="+mj-lt"/>
              <a:buAutoNum type="arabicPeriod"/>
            </a:pPr>
            <a:r>
              <a:rPr lang="en-US" dirty="0"/>
              <a:t>Whether an LEA had the required plan/program</a:t>
            </a:r>
          </a:p>
          <a:p>
            <a:pPr marL="914400" lvl="1" indent="-457200">
              <a:spcAft>
                <a:spcPts val="1200"/>
              </a:spcAft>
              <a:buFont typeface="+mj-lt"/>
              <a:buAutoNum type="arabicPeriod"/>
            </a:pPr>
            <a:r>
              <a:rPr lang="en-US" dirty="0"/>
              <a:t>What components were in the plan/program</a:t>
            </a:r>
          </a:p>
          <a:p>
            <a:pPr marL="914400" lvl="1" indent="-457200">
              <a:spcAft>
                <a:spcPts val="1200"/>
              </a:spcAft>
              <a:buFont typeface="+mj-lt"/>
              <a:buAutoNum type="arabicPeriod"/>
            </a:pPr>
            <a:r>
              <a:rPr lang="en-US" dirty="0"/>
              <a:t>Barriers to implementation</a:t>
            </a:r>
          </a:p>
          <a:p>
            <a:pPr lvl="1"/>
            <a:endParaRPr lang="en-US" dirty="0"/>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6</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125213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Methodology</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buNone/>
            </a:pPr>
            <a:r>
              <a:rPr lang="en-US" dirty="0"/>
              <a:t>Survey data was collected between March, 2022, and Feb, 2023:</a:t>
            </a:r>
          </a:p>
          <a:p>
            <a:r>
              <a:rPr lang="en-US" dirty="0"/>
              <a:t>20% of LEAs were surveyed between March and May of 2022.</a:t>
            </a:r>
          </a:p>
          <a:p>
            <a:r>
              <a:rPr lang="en-US" dirty="0"/>
              <a:t>The remaining 80% of LEAs were surveyed between Nov, 2022, and Feb, 2023.</a:t>
            </a:r>
          </a:p>
          <a:p>
            <a:endParaRPr lang="en-US" dirty="0"/>
          </a:p>
          <a:p>
            <a:pPr marL="0" indent="0">
              <a:buNone/>
            </a:pPr>
            <a:r>
              <a:rPr lang="en-US" dirty="0"/>
              <a:t>100% of Washington’s 321 LEAs responded to all 3 surveys.</a:t>
            </a:r>
          </a:p>
          <a:p>
            <a:pPr marL="0" indent="0">
              <a:buNone/>
            </a:pPr>
            <a:endParaRPr lang="en-US" dirty="0"/>
          </a:p>
          <a:p>
            <a:pPr marL="0" indent="0">
              <a:buNone/>
            </a:pPr>
            <a:r>
              <a:rPr lang="en-US" dirty="0"/>
              <a:t>Surveys were completed by LEA administrators.</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7</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157130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63AB-93DE-B53D-DF62-0148E66DF831}"/>
              </a:ext>
            </a:extLst>
          </p:cNvPr>
          <p:cNvSpPr>
            <a:spLocks noGrp="1"/>
          </p:cNvSpPr>
          <p:nvPr>
            <p:ph type="title"/>
          </p:nvPr>
        </p:nvSpPr>
        <p:spPr>
          <a:solidFill>
            <a:schemeClr val="accent4"/>
          </a:solidFill>
        </p:spPr>
        <p:txBody>
          <a:bodyPr/>
          <a:lstStyle/>
          <a:p>
            <a:r>
              <a:rPr lang="en-US" dirty="0">
                <a:solidFill>
                  <a:srgbClr val="FFFFFF"/>
                </a:solidFill>
              </a:rPr>
              <a:t>About This Presentation</a:t>
            </a:r>
          </a:p>
        </p:txBody>
      </p:sp>
      <p:sp>
        <p:nvSpPr>
          <p:cNvPr id="3" name="Content Placeholder 2">
            <a:extLst>
              <a:ext uri="{FF2B5EF4-FFF2-40B4-BE49-F238E27FC236}">
                <a16:creationId xmlns:a16="http://schemas.microsoft.com/office/drawing/2014/main" id="{9469F1F2-9957-FD3B-A840-3ADAC4D6CC7A}"/>
              </a:ext>
            </a:extLst>
          </p:cNvPr>
          <p:cNvSpPr>
            <a:spLocks noGrp="1"/>
          </p:cNvSpPr>
          <p:nvPr>
            <p:ph idx="1"/>
          </p:nvPr>
        </p:nvSpPr>
        <p:spPr/>
        <p:txBody>
          <a:bodyPr/>
          <a:lstStyle/>
          <a:p>
            <a:pPr marL="0" indent="0">
              <a:spcAft>
                <a:spcPts val="1200"/>
              </a:spcAft>
              <a:buNone/>
            </a:pPr>
            <a:r>
              <a:rPr lang="en-US" dirty="0"/>
              <a:t>This presentation does not contain everything that we learned from the surveys.</a:t>
            </a:r>
          </a:p>
          <a:p>
            <a:pPr marL="0" indent="0">
              <a:spcAft>
                <a:spcPts val="1200"/>
              </a:spcAft>
              <a:buNone/>
            </a:pPr>
            <a:r>
              <a:rPr lang="en-US" dirty="0"/>
              <a:t>The analysis in this presentation focuses on areas of particular importance, areas of strength, or areas in need of improvement.</a:t>
            </a:r>
          </a:p>
        </p:txBody>
      </p:sp>
      <p:sp>
        <p:nvSpPr>
          <p:cNvPr id="4" name="Date Placeholder 3">
            <a:extLst>
              <a:ext uri="{FF2B5EF4-FFF2-40B4-BE49-F238E27FC236}">
                <a16:creationId xmlns:a16="http://schemas.microsoft.com/office/drawing/2014/main" id="{747FD9A6-AE62-B420-92CC-C78B44F4A752}"/>
              </a:ext>
            </a:extLst>
          </p:cNvPr>
          <p:cNvSpPr>
            <a:spLocks noGrp="1"/>
          </p:cNvSpPr>
          <p:nvPr>
            <p:ph type="dt" sz="half" idx="11"/>
          </p:nvPr>
        </p:nvSpPr>
        <p:spPr/>
        <p:txBody>
          <a:bodyPr/>
          <a:lstStyle/>
          <a:p>
            <a:pPr algn="ctr"/>
            <a:r>
              <a:rPr lang="en-US"/>
              <a:t>| 10/12/2023 |</a:t>
            </a:r>
            <a:endParaRPr lang="en-US" dirty="0"/>
          </a:p>
        </p:txBody>
      </p:sp>
      <p:sp>
        <p:nvSpPr>
          <p:cNvPr id="5" name="Slide Number Placeholder 4">
            <a:extLst>
              <a:ext uri="{FF2B5EF4-FFF2-40B4-BE49-F238E27FC236}">
                <a16:creationId xmlns:a16="http://schemas.microsoft.com/office/drawing/2014/main" id="{65794188-733F-2787-A51E-7C23B781DAE6}"/>
              </a:ext>
            </a:extLst>
          </p:cNvPr>
          <p:cNvSpPr>
            <a:spLocks noGrp="1"/>
          </p:cNvSpPr>
          <p:nvPr>
            <p:ph type="sldNum" sz="quarter" idx="4"/>
          </p:nvPr>
        </p:nvSpPr>
        <p:spPr/>
        <p:txBody>
          <a:bodyPr/>
          <a:lstStyle/>
          <a:p>
            <a:fld id="{65248FEF-978F-4B24-93F3-B987601DAD06}" type="slidenum">
              <a:rPr lang="en-US" smtClean="0"/>
              <a:pPr/>
              <a:t>8</a:t>
            </a:fld>
            <a:endParaRPr lang="en-US" dirty="0"/>
          </a:p>
        </p:txBody>
      </p:sp>
      <p:sp>
        <p:nvSpPr>
          <p:cNvPr id="6" name="Footer Placeholder 5">
            <a:extLst>
              <a:ext uri="{FF2B5EF4-FFF2-40B4-BE49-F238E27FC236}">
                <a16:creationId xmlns:a16="http://schemas.microsoft.com/office/drawing/2014/main" id="{E6A78D53-0EAA-62E1-BAC0-764E2A358A33}"/>
              </a:ext>
            </a:extLst>
          </p:cNvPr>
          <p:cNvSpPr>
            <a:spLocks noGrp="1"/>
          </p:cNvSpPr>
          <p:nvPr>
            <p:ph type="ftr" sz="quarter" idx="3"/>
          </p:nvPr>
        </p:nvSpPr>
        <p:spPr/>
        <p:txBody>
          <a:bodyPr/>
          <a:lstStyle/>
          <a:p>
            <a:pPr algn="r"/>
            <a:r>
              <a:rPr lang="en-US"/>
              <a:t>Student Engagement &amp; Support</a:t>
            </a:r>
            <a:endParaRPr lang="en-US" dirty="0"/>
          </a:p>
        </p:txBody>
      </p:sp>
    </p:spTree>
    <p:extLst>
      <p:ext uri="{BB962C8B-B14F-4D97-AF65-F5344CB8AC3E}">
        <p14:creationId xmlns:p14="http://schemas.microsoft.com/office/powerpoint/2010/main" val="423057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96982-5882-839D-7AF6-F33130397B85}"/>
              </a:ext>
            </a:extLst>
          </p:cNvPr>
          <p:cNvSpPr>
            <a:spLocks noGrp="1"/>
          </p:cNvSpPr>
          <p:nvPr>
            <p:ph type="title"/>
          </p:nvPr>
        </p:nvSpPr>
        <p:spPr/>
        <p:txBody>
          <a:bodyPr/>
          <a:lstStyle/>
          <a:p>
            <a:r>
              <a:rPr lang="en-US" dirty="0"/>
              <a:t>Threat Assessment</a:t>
            </a:r>
          </a:p>
        </p:txBody>
      </p:sp>
      <p:sp>
        <p:nvSpPr>
          <p:cNvPr id="2" name="Date Placeholder 1">
            <a:extLst>
              <a:ext uri="{FF2B5EF4-FFF2-40B4-BE49-F238E27FC236}">
                <a16:creationId xmlns:a16="http://schemas.microsoft.com/office/drawing/2014/main" id="{DB25B22E-71FF-FA45-AC4D-2A914ECB439E}"/>
              </a:ext>
            </a:extLst>
          </p:cNvPr>
          <p:cNvSpPr>
            <a:spLocks noGrp="1"/>
          </p:cNvSpPr>
          <p:nvPr>
            <p:ph type="dt" sz="half" idx="10"/>
          </p:nvPr>
        </p:nvSpPr>
        <p:spPr/>
        <p:txBody>
          <a:bodyPr/>
          <a:lstStyle/>
          <a:p>
            <a:pPr algn="ctr"/>
            <a:r>
              <a:rPr lang="en-US"/>
              <a:t>| 10/12/2023 |</a:t>
            </a:r>
            <a:endParaRPr lang="en-US" dirty="0"/>
          </a:p>
        </p:txBody>
      </p:sp>
      <p:sp>
        <p:nvSpPr>
          <p:cNvPr id="3" name="Footer Placeholder 2">
            <a:extLst>
              <a:ext uri="{FF2B5EF4-FFF2-40B4-BE49-F238E27FC236}">
                <a16:creationId xmlns:a16="http://schemas.microsoft.com/office/drawing/2014/main" id="{84012811-6643-4EAA-5B2E-EAE26728131F}"/>
              </a:ext>
            </a:extLst>
          </p:cNvPr>
          <p:cNvSpPr>
            <a:spLocks noGrp="1"/>
          </p:cNvSpPr>
          <p:nvPr>
            <p:ph type="ftr" sz="quarter" idx="3"/>
          </p:nvPr>
        </p:nvSpPr>
        <p:spPr/>
        <p:txBody>
          <a:bodyPr/>
          <a:lstStyle/>
          <a:p>
            <a:pPr algn="r"/>
            <a:r>
              <a:rPr lang="en-US"/>
              <a:t>Student Engagement &amp; Support</a:t>
            </a:r>
            <a:endParaRPr lang="en-US" dirty="0"/>
          </a:p>
        </p:txBody>
      </p:sp>
      <p:sp>
        <p:nvSpPr>
          <p:cNvPr id="5" name="Slide Number Placeholder 4">
            <a:extLst>
              <a:ext uri="{FF2B5EF4-FFF2-40B4-BE49-F238E27FC236}">
                <a16:creationId xmlns:a16="http://schemas.microsoft.com/office/drawing/2014/main" id="{EA8CE9B6-A59C-39A2-0D8D-D00996B1DC8F}"/>
              </a:ext>
            </a:extLst>
          </p:cNvPr>
          <p:cNvSpPr>
            <a:spLocks noGrp="1"/>
          </p:cNvSpPr>
          <p:nvPr>
            <p:ph type="sldNum" sz="quarter" idx="4"/>
          </p:nvPr>
        </p:nvSpPr>
        <p:spPr/>
        <p:txBody>
          <a:bodyPr/>
          <a:lstStyle/>
          <a:p>
            <a:fld id="{65248FEF-978F-4B24-93F3-B987601DAD06}" type="slidenum">
              <a:rPr lang="en-US" smtClean="0"/>
              <a:pPr/>
              <a:t>9</a:t>
            </a:fld>
            <a:endParaRPr lang="en-US"/>
          </a:p>
        </p:txBody>
      </p:sp>
    </p:spTree>
    <p:extLst>
      <p:ext uri="{BB962C8B-B14F-4D97-AF65-F5344CB8AC3E}">
        <p14:creationId xmlns:p14="http://schemas.microsoft.com/office/powerpoint/2010/main" val="573170011"/>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245D7D4-19A1-4CA7-9A72-2D3052BE62BE}" vid="{0486E735-312E-4BA1-A20D-2A8345E09E45}"/>
    </a:ext>
  </a:extLst>
</a:theme>
</file>

<file path=ppt/theme/theme2.xml><?xml version="1.0" encoding="utf-8"?>
<a:theme xmlns:a="http://schemas.openxmlformats.org/drawingml/2006/main" name="1_Content Slides">
  <a:themeElements>
    <a:clrScheme name="OSPI Brand Colors">
      <a:dk1>
        <a:sysClr val="windowText" lastClr="000000"/>
      </a:dk1>
      <a:lt1>
        <a:sysClr val="window" lastClr="FFFFFF"/>
      </a:lt1>
      <a:dk2>
        <a:srgbClr val="44546A"/>
      </a:dk2>
      <a:lt2>
        <a:srgbClr val="E7E6E6"/>
      </a:lt2>
      <a:accent1>
        <a:srgbClr val="0D5761"/>
      </a:accent1>
      <a:accent2>
        <a:srgbClr val="FBC639"/>
      </a:accent2>
      <a:accent3>
        <a:srgbClr val="40403D"/>
      </a:accent3>
      <a:accent4>
        <a:srgbClr val="8CB5AB"/>
      </a:accent4>
      <a:accent5>
        <a:srgbClr val="0D5761"/>
      </a:accent5>
      <a:accent6>
        <a:srgbClr val="FBC639"/>
      </a:accent6>
      <a:hlink>
        <a:srgbClr val="4472C4"/>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245D7D4-19A1-4CA7-9A72-2D3052BE62BE}" vid="{4F27DC2A-ADC9-4DA9-89A8-2BAE75EE6C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2937AD44596748A14C8E1ACF322693" ma:contentTypeVersion="2" ma:contentTypeDescription="Create a new document." ma:contentTypeScope="" ma:versionID="647917bf903ded934aecf2c443a8d698">
  <xsd:schema xmlns:xsd="http://www.w3.org/2001/XMLSchema" xmlns:xs="http://www.w3.org/2001/XMLSchema" xmlns:p="http://schemas.microsoft.com/office/2006/metadata/properties" xmlns:ns2="52d15a3c-6aac-4ce0-8158-93b56f36cf23" targetNamespace="http://schemas.microsoft.com/office/2006/metadata/properties" ma:root="true" ma:fieldsID="f5cdc96b5b9662bb14b4e735d71e59a5" ns2:_="">
    <xsd:import namespace="52d15a3c-6aac-4ce0-8158-93b56f36cf2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15a3c-6aac-4ce0-8158-93b56f36c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2E2506-6F46-474D-A8B5-41AA2BE82D9E}">
  <ds:schemaRefs>
    <ds:schemaRef ds:uri="http://schemas.microsoft.com/sharepoint/v3/contenttype/forms"/>
  </ds:schemaRefs>
</ds:datastoreItem>
</file>

<file path=customXml/itemProps2.xml><?xml version="1.0" encoding="utf-8"?>
<ds:datastoreItem xmlns:ds="http://schemas.openxmlformats.org/officeDocument/2006/customXml" ds:itemID="{2EC699D3-0C12-4723-996E-19BE0CED3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d15a3c-6aac-4ce0-8158-93b56f36cf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E8CD39-01C8-448B-93E4-657053375E90}">
  <ds:schemaRef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schemas.microsoft.com/office/2006/documentManagement/types"/>
    <ds:schemaRef ds:uri="d0798327-5254-4832-9d6b-dab5c32ea1a5"/>
    <ds:schemaRef ds:uri="http://purl.org/dc/dcmitype/"/>
    <ds:schemaRef ds:uri="b0ec0414-397d-427d-ad1c-ae84c9ad31e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7014</TotalTime>
  <Words>5659</Words>
  <Application>Microsoft Office PowerPoint</Application>
  <PresentationFormat>Widescreen</PresentationFormat>
  <Paragraphs>543</Paragraphs>
  <Slides>44</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NimbusSans-Italic</vt:lpstr>
      <vt:lpstr>Open Sans</vt:lpstr>
      <vt:lpstr>Segoe UI</vt:lpstr>
      <vt:lpstr>Title Slides</vt:lpstr>
      <vt:lpstr>1_Content Slides</vt:lpstr>
      <vt:lpstr>LEA Planning for Safety, Emotional or Behavioral Distress, and Threat Assessment</vt:lpstr>
      <vt:lpstr>Feedback &amp; Questions</vt:lpstr>
      <vt:lpstr>Acronyms</vt:lpstr>
      <vt:lpstr>Project Background</vt:lpstr>
      <vt:lpstr>RCW 28A.300.645</vt:lpstr>
      <vt:lpstr>Methodology</vt:lpstr>
      <vt:lpstr>Methodology</vt:lpstr>
      <vt:lpstr>About This Presentation</vt:lpstr>
      <vt:lpstr>Threat Assessment</vt:lpstr>
      <vt:lpstr>Threat Assessment Overview</vt:lpstr>
      <vt:lpstr>Threat Assessment Data</vt:lpstr>
      <vt:lpstr>Focus on Situational Variables</vt:lpstr>
      <vt:lpstr>Focus on Situational Variables</vt:lpstr>
      <vt:lpstr>Non-Exclusionary Intervention Strategies</vt:lpstr>
      <vt:lpstr>Non-Exclusionary Intervention Strategies</vt:lpstr>
      <vt:lpstr>IEPs &amp; Section 504 Plans</vt:lpstr>
      <vt:lpstr>Suspension or Expulsion Based on TA Referral</vt:lpstr>
      <vt:lpstr>Training</vt:lpstr>
      <vt:lpstr>Training</vt:lpstr>
      <vt:lpstr>PowerPoint Presentation</vt:lpstr>
      <vt:lpstr>District &amp; School Safety Planning</vt:lpstr>
      <vt:lpstr>Safety Planning Overview</vt:lpstr>
      <vt:lpstr>Safety Planning Overview</vt:lpstr>
      <vt:lpstr>Safety Planning Overview</vt:lpstr>
      <vt:lpstr>Safety Exercises</vt:lpstr>
      <vt:lpstr>Safety Exercises</vt:lpstr>
      <vt:lpstr>School Safety Drills</vt:lpstr>
      <vt:lpstr>School Safety Drills</vt:lpstr>
      <vt:lpstr>School Safety Drills</vt:lpstr>
      <vt:lpstr>PowerPoint Presentation</vt:lpstr>
      <vt:lpstr>Emotional or Behavioral Distress Planning</vt:lpstr>
      <vt:lpstr>Emotional or Behavioral Distress Planning Overview</vt:lpstr>
      <vt:lpstr>EBD Planning Overview</vt:lpstr>
      <vt:lpstr>Recognition, Screening, and Response</vt:lpstr>
      <vt:lpstr>Partnerships</vt:lpstr>
      <vt:lpstr>Partnerships</vt:lpstr>
      <vt:lpstr>Partnerships</vt:lpstr>
      <vt:lpstr>Training</vt:lpstr>
      <vt:lpstr>Support After an Incident</vt:lpstr>
      <vt:lpstr>PowerPoint Presentation</vt:lpstr>
      <vt:lpstr>Next Steps</vt:lpstr>
      <vt:lpstr>Next Steps</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Brand</dc:subject>
  <dc:creator>Ross Boylan</dc:creator>
  <cp:lastModifiedBy>Ross Boylan</cp:lastModifiedBy>
  <cp:revision>2</cp:revision>
  <dcterms:created xsi:type="dcterms:W3CDTF">2023-09-27T20:59:57Z</dcterms:created>
  <dcterms:modified xsi:type="dcterms:W3CDTF">2023-10-12T18:41:44Z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0x0101004E2937AD44596748A14C8E1ACF322693</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ies>
</file>