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4.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7.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28.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9.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4" r:id="rId3"/>
    <p:sldMasterId id="2147483715" r:id="rId4"/>
    <p:sldMasterId id="2147483736" r:id="rId5"/>
  </p:sldMasterIdLst>
  <p:notesMasterIdLst>
    <p:notesMasterId r:id="rId67"/>
  </p:notesMasterIdLst>
  <p:sldIdLst>
    <p:sldId id="333" r:id="rId6"/>
    <p:sldId id="342" r:id="rId7"/>
    <p:sldId id="341" r:id="rId8"/>
    <p:sldId id="1448" r:id="rId9"/>
    <p:sldId id="594" r:id="rId10"/>
    <p:sldId id="1445" r:id="rId11"/>
    <p:sldId id="1446" r:id="rId12"/>
    <p:sldId id="349" r:id="rId13"/>
    <p:sldId id="288" r:id="rId14"/>
    <p:sldId id="297" r:id="rId15"/>
    <p:sldId id="326" r:id="rId16"/>
    <p:sldId id="1454" r:id="rId17"/>
    <p:sldId id="1441" r:id="rId18"/>
    <p:sldId id="1440" r:id="rId19"/>
    <p:sldId id="316" r:id="rId20"/>
    <p:sldId id="1451" r:id="rId21"/>
    <p:sldId id="1487" r:id="rId22"/>
    <p:sldId id="362" r:id="rId23"/>
    <p:sldId id="1461" r:id="rId24"/>
    <p:sldId id="298" r:id="rId25"/>
    <p:sldId id="299" r:id="rId26"/>
    <p:sldId id="302" r:id="rId27"/>
    <p:sldId id="300" r:id="rId28"/>
    <p:sldId id="301" r:id="rId29"/>
    <p:sldId id="324" r:id="rId30"/>
    <p:sldId id="329" r:id="rId31"/>
    <p:sldId id="347" r:id="rId32"/>
    <p:sldId id="276" r:id="rId33"/>
    <p:sldId id="406" r:id="rId34"/>
    <p:sldId id="563" r:id="rId35"/>
    <p:sldId id="562" r:id="rId36"/>
    <p:sldId id="409" r:id="rId37"/>
    <p:sldId id="1471" r:id="rId38"/>
    <p:sldId id="1464" r:id="rId39"/>
    <p:sldId id="1474" r:id="rId40"/>
    <p:sldId id="1466" r:id="rId41"/>
    <p:sldId id="357" r:id="rId42"/>
    <p:sldId id="1462" r:id="rId43"/>
    <p:sldId id="1463" r:id="rId44"/>
    <p:sldId id="1479" r:id="rId45"/>
    <p:sldId id="1475" r:id="rId46"/>
    <p:sldId id="1477" r:id="rId47"/>
    <p:sldId id="1465" r:id="rId48"/>
    <p:sldId id="1483" r:id="rId49"/>
    <p:sldId id="410" r:id="rId50"/>
    <p:sldId id="325" r:id="rId51"/>
    <p:sldId id="497" r:id="rId52"/>
    <p:sldId id="443" r:id="rId53"/>
    <p:sldId id="584" r:id="rId54"/>
    <p:sldId id="1484" r:id="rId55"/>
    <p:sldId id="1485" r:id="rId56"/>
    <p:sldId id="1481" r:id="rId57"/>
    <p:sldId id="588" r:id="rId58"/>
    <p:sldId id="1486" r:id="rId59"/>
    <p:sldId id="1468" r:id="rId60"/>
    <p:sldId id="336" r:id="rId61"/>
    <p:sldId id="1482" r:id="rId62"/>
    <p:sldId id="1472" r:id="rId63"/>
    <p:sldId id="317" r:id="rId64"/>
    <p:sldId id="1469" r:id="rId65"/>
    <p:sldId id="1450"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CB5AB"/>
    <a:srgbClr val="3C3C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62" autoAdjust="0"/>
    <p:restoredTop sz="96807" autoAdjust="0"/>
  </p:normalViewPr>
  <p:slideViewPr>
    <p:cSldViewPr snapToGrid="0">
      <p:cViewPr varScale="1">
        <p:scale>
          <a:sx n="79" d="100"/>
          <a:sy n="79" d="100"/>
        </p:scale>
        <p:origin x="45" y="201"/>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_rels/data1.xml.rels><?xml version="1.0" encoding="UTF-8" standalone="yes"?>
<Relationships xmlns="http://schemas.openxmlformats.org/package/2006/relationships"><Relationship Id="rId3" Type="http://schemas.openxmlformats.org/officeDocument/2006/relationships/hyperlink" Target="https://www.k12.wa.us/student-success/graduation/graduation-requirements/high-school-beyond-plan/career-and-college-readiness" TargetMode="External"/><Relationship Id="rId2" Type="http://schemas.openxmlformats.org/officeDocument/2006/relationships/hyperlink" Target="http://www.wsac.wa.gov/12th-year-campaign" TargetMode="External"/><Relationship Id="rId1" Type="http://schemas.openxmlformats.org/officeDocument/2006/relationships/hyperlink" Target="https://www.youtube.com/waOSPI" TargetMode="External"/></Relationships>
</file>

<file path=ppt/diagrams/_rels/data28.xml.rels><?xml version="1.0" encoding="UTF-8" standalone="yes"?>
<Relationships xmlns="http://schemas.openxmlformats.org/package/2006/relationships"><Relationship Id="rId1" Type="http://schemas.openxmlformats.org/officeDocument/2006/relationships/hyperlink" Target="https://www.wcan.org/college-knowledge/" TargetMode="External"/></Relationships>
</file>

<file path=ppt/diagrams/_rels/data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hyperlink" Target="https://www.k12.wa.us/student-success/graduation" TargetMode="External"/></Relationships>
</file>

<file path=ppt/diagrams/_rels/data5.xml.rels><?xml version="1.0" encoding="UTF-8" standalone="yes"?>
<Relationships xmlns="http://schemas.openxmlformats.org/package/2006/relationships"><Relationship Id="rId8" Type="http://schemas.openxmlformats.org/officeDocument/2006/relationships/hyperlink" Target="https://www.schoolcounselors4mtss.com/webinars" TargetMode="External"/><Relationship Id="rId3" Type="http://schemas.openxmlformats.org/officeDocument/2006/relationships/hyperlink" Target="https://gearup.wa.gov/educators/washington-state-gear-resources" TargetMode="External"/><Relationship Id="rId7" Type="http://schemas.openxmlformats.org/officeDocument/2006/relationships/hyperlink" Target="https://www.schoolcounselor.org/school-counselors/professional-development/learn-more/coronavirus-resources" TargetMode="External"/><Relationship Id="rId2" Type="http://schemas.openxmlformats.org/officeDocument/2006/relationships/hyperlink" Target="https://equityinlearning.act.org/wp-content/uploads/2020/06/10-Ways-to-Build-Excitement-for-College-Application-Events.pdf" TargetMode="External"/><Relationship Id="rId1" Type="http://schemas.openxmlformats.org/officeDocument/2006/relationships/hyperlink" Target="https://districtadministration.com/parent-engagement-involvement-bakersfield-city-school-district-doc-ervin/" TargetMode="External"/><Relationship Id="rId6" Type="http://schemas.openxmlformats.org/officeDocument/2006/relationships/hyperlink" Target="https://pnacac.swoogo.com/PNACAC" TargetMode="External"/><Relationship Id="rId5" Type="http://schemas.openxmlformats.org/officeDocument/2006/relationships/hyperlink" Target="https://videos.schoolcounselor.org/support-seniors-virtually-through-the-college-admissions-process" TargetMode="External"/><Relationship Id="rId4" Type="http://schemas.openxmlformats.org/officeDocument/2006/relationships/hyperlink" Target="https://pages2.act.org/supporting-students-webinar-resources.html?cid=email:marketo:acac-webinar:-supporting-students-in-building-their-college-list-k12-b2b:dc_1610-internal-organic-082720-mr016738-copylink&amp;utm_medium=email&amp;utm_source=marketo&amp;utm_campaign=acac-webinar:-supporting-students-in-building-their-college-list-k12-b2b&amp;utm_content=dc_1610-internal-organic-082720-mr016738-copylink" TargetMode="External"/><Relationship Id="rId9" Type="http://schemas.openxmlformats.org/officeDocument/2006/relationships/hyperlink" Target="https://www.schoolcounselor.org/school-counselors/professional-development/learn-more/race-and-equity-resources"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www.k12.wa.us/student-success/graduation/graduation-requirements/high-school-beyond-plan/career-and-college-readiness" TargetMode="External"/><Relationship Id="rId2" Type="http://schemas.openxmlformats.org/officeDocument/2006/relationships/hyperlink" Target="http://www.wsac.wa.gov/12th-year-campaign" TargetMode="External"/><Relationship Id="rId1" Type="http://schemas.openxmlformats.org/officeDocument/2006/relationships/hyperlink" Target="https://www.youtube.com/waOSPI" TargetMode="External"/></Relationships>
</file>

<file path=ppt/diagrams/_rels/drawing28.xml.rels><?xml version="1.0" encoding="UTF-8" standalone="yes"?>
<Relationships xmlns="http://schemas.openxmlformats.org/package/2006/relationships"><Relationship Id="rId1" Type="http://schemas.openxmlformats.org/officeDocument/2006/relationships/hyperlink" Target="https://www.wcan.org/college-knowledge/" TargetMode="External"/></Relationships>
</file>

<file path=ppt/diagrams/_rels/drawing4.xml.rels><?xml version="1.0" encoding="UTF-8" standalone="yes"?>
<Relationships xmlns="http://schemas.openxmlformats.org/package/2006/relationships"><Relationship Id="rId2" Type="http://schemas.openxmlformats.org/officeDocument/2006/relationships/hyperlink" Target="https://www.k12.wa.us/student-success/graduation" TargetMode="External"/><Relationship Id="rId1" Type="http://schemas.openxmlformats.org/officeDocument/2006/relationships/image" Target="../media/image4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F73079-3DB4-444D-84F6-2FB5FFC0630E}"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276FD758-4EDF-49DE-B961-1F715DF82E7F}">
      <dgm:prSet phldrT="[Text]"/>
      <dgm:spPr/>
      <dgm:t>
        <a:bodyPr/>
        <a:lstStyle/>
        <a:p>
          <a:r>
            <a:rPr lang="en-US" dirty="0">
              <a:latin typeface="Segoe UI Semibold" panose="020B0702040204020203" pitchFamily="34" charset="0"/>
              <a:cs typeface="Segoe UI Semibold" panose="020B0702040204020203" pitchFamily="34" charset="0"/>
            </a:rPr>
            <a:t>This webinar is being recorded and will be posted on OSPI’s </a:t>
          </a:r>
          <a:r>
            <a:rPr lang="en-US" dirty="0">
              <a:solidFill>
                <a:srgbClr val="FFC000"/>
              </a:solidFill>
              <a:latin typeface="Segoe UI Semibold" panose="020B0702040204020203" pitchFamily="34" charset="0"/>
              <a:cs typeface="Segoe UI Semibold" panose="020B0702040204020203" pitchFamily="34" charset="0"/>
              <a:hlinkClick xmlns:r="http://schemas.openxmlformats.org/officeDocument/2006/relationships" r:id="rId1">
                <a:extLst>
                  <a:ext uri="{A12FA001-AC4F-418D-AE19-62706E023703}">
                    <ahyp:hlinkClr xmlns:ahyp="http://schemas.microsoft.com/office/drawing/2018/hyperlinkcolor" val="tx"/>
                  </a:ext>
                </a:extLst>
              </a:hlinkClick>
            </a:rPr>
            <a:t>YouTube</a:t>
          </a:r>
          <a:r>
            <a:rPr lang="en-US" dirty="0">
              <a:latin typeface="Segoe UI Semibold" panose="020B0702040204020203" pitchFamily="34" charset="0"/>
              <a:cs typeface="Segoe UI Semibold" panose="020B0702040204020203" pitchFamily="34" charset="0"/>
            </a:rPr>
            <a:t> channel</a:t>
          </a:r>
        </a:p>
      </dgm:t>
    </dgm:pt>
    <dgm:pt modelId="{554CED1D-1924-4138-BDE8-31C42E3AA095}" type="parTrans" cxnId="{7945B858-DCC6-4CD3-BE86-8458C713BF0B}">
      <dgm:prSet/>
      <dgm:spPr/>
      <dgm:t>
        <a:bodyPr/>
        <a:lstStyle/>
        <a:p>
          <a:endParaRPr lang="en-US">
            <a:latin typeface="Segoe UI Semibold" panose="020B0702040204020203" pitchFamily="34" charset="0"/>
            <a:cs typeface="Segoe UI Semibold" panose="020B0702040204020203" pitchFamily="34" charset="0"/>
          </a:endParaRPr>
        </a:p>
      </dgm:t>
    </dgm:pt>
    <dgm:pt modelId="{2C223417-83C1-4A89-A653-12B9A30DC815}" type="sibTrans" cxnId="{7945B858-DCC6-4CD3-BE86-8458C713BF0B}">
      <dgm:prSet/>
      <dgm:spPr/>
      <dgm:t>
        <a:bodyPr/>
        <a:lstStyle/>
        <a:p>
          <a:endParaRPr lang="en-US">
            <a:latin typeface="Segoe UI Semibold" panose="020B0702040204020203" pitchFamily="34" charset="0"/>
            <a:cs typeface="Segoe UI Semibold" panose="020B0702040204020203" pitchFamily="34" charset="0"/>
          </a:endParaRPr>
        </a:p>
      </dgm:t>
    </dgm:pt>
    <dgm:pt modelId="{F29754D4-D410-46DA-9743-A1285D414BB2}">
      <dgm:prSet phldrT="[Text]"/>
      <dgm:spPr/>
      <dgm:t>
        <a:bodyPr/>
        <a:lstStyle/>
        <a:p>
          <a:r>
            <a:rPr lang="en-US" dirty="0">
              <a:latin typeface="Segoe UI Semibold" panose="020B0702040204020203" pitchFamily="34" charset="0"/>
              <a:cs typeface="Segoe UI Semibold" panose="020B0702040204020203" pitchFamily="34" charset="0"/>
            </a:rPr>
            <a:t>Both the recording and the slides will also be posted ASAP on </a:t>
          </a:r>
          <a:r>
            <a:rPr lang="en-US" dirty="0">
              <a:solidFill>
                <a:srgbClr val="FFC000"/>
              </a:solidFill>
              <a:latin typeface="Segoe UI Semibold" panose="020B0702040204020203" pitchFamily="34" charset="0"/>
              <a:cs typeface="Segoe UI Semibold" panose="020B0702040204020203" pitchFamily="34" charset="0"/>
              <a:hlinkClick xmlns:r="http://schemas.openxmlformats.org/officeDocument/2006/relationships" r:id="rId2">
                <a:extLst>
                  <a:ext uri="{A12FA001-AC4F-418D-AE19-62706E023703}">
                    <ahyp:hlinkClr xmlns:ahyp="http://schemas.microsoft.com/office/drawing/2018/hyperlinkcolor" val="tx"/>
                  </a:ext>
                </a:extLst>
              </a:hlinkClick>
            </a:rPr>
            <a:t>WSAC’s</a:t>
          </a:r>
          <a:r>
            <a:rPr lang="en-US" dirty="0">
              <a:latin typeface="Segoe UI Semibold" panose="020B0702040204020203" pitchFamily="34" charset="0"/>
              <a:cs typeface="Segoe UI Semibold" panose="020B0702040204020203" pitchFamily="34" charset="0"/>
            </a:rPr>
            <a:t> website and the slides will be on </a:t>
          </a:r>
          <a:r>
            <a:rPr lang="en-US" dirty="0">
              <a:solidFill>
                <a:srgbClr val="FFC000"/>
              </a:solidFill>
              <a:latin typeface="Segoe UI Semibold" panose="020B0702040204020203" pitchFamily="34" charset="0"/>
              <a:cs typeface="Segoe UI Semibold" panose="020B0702040204020203" pitchFamily="34" charset="0"/>
              <a:hlinkClick xmlns:r="http://schemas.openxmlformats.org/officeDocument/2006/relationships" r:id="rId3">
                <a:extLst>
                  <a:ext uri="{A12FA001-AC4F-418D-AE19-62706E023703}">
                    <ahyp:hlinkClr xmlns:ahyp="http://schemas.microsoft.com/office/drawing/2018/hyperlinkcolor" val="tx"/>
                  </a:ext>
                </a:extLst>
              </a:hlinkClick>
            </a:rPr>
            <a:t>OSPI’s</a:t>
          </a:r>
          <a:r>
            <a:rPr lang="en-US" dirty="0">
              <a:latin typeface="Segoe UI Semibold" panose="020B0702040204020203" pitchFamily="34" charset="0"/>
              <a:cs typeface="Segoe UI Semibold" panose="020B0702040204020203" pitchFamily="34" charset="0"/>
            </a:rPr>
            <a:t> CCR website</a:t>
          </a:r>
        </a:p>
      </dgm:t>
    </dgm:pt>
    <dgm:pt modelId="{A10597DB-2092-49E9-8074-560B16BCB2A4}" type="parTrans" cxnId="{B3358F69-5093-4250-A900-11414670037F}">
      <dgm:prSet/>
      <dgm:spPr/>
      <dgm:t>
        <a:bodyPr/>
        <a:lstStyle/>
        <a:p>
          <a:endParaRPr lang="en-US">
            <a:latin typeface="Segoe UI Semibold" panose="020B0702040204020203" pitchFamily="34" charset="0"/>
            <a:cs typeface="Segoe UI Semibold" panose="020B0702040204020203" pitchFamily="34" charset="0"/>
          </a:endParaRPr>
        </a:p>
      </dgm:t>
    </dgm:pt>
    <dgm:pt modelId="{C2274BB1-1990-4B89-9C44-77A45C269F95}" type="sibTrans" cxnId="{B3358F69-5093-4250-A900-11414670037F}">
      <dgm:prSet/>
      <dgm:spPr/>
      <dgm:t>
        <a:bodyPr/>
        <a:lstStyle/>
        <a:p>
          <a:endParaRPr lang="en-US">
            <a:latin typeface="Segoe UI Semibold" panose="020B0702040204020203" pitchFamily="34" charset="0"/>
            <a:cs typeface="Segoe UI Semibold" panose="020B0702040204020203" pitchFamily="34" charset="0"/>
          </a:endParaRPr>
        </a:p>
      </dgm:t>
    </dgm:pt>
    <dgm:pt modelId="{1298AB0B-A088-4A91-ACC7-4D616B8C855F}">
      <dgm:prSet phldrT="[Text]"/>
      <dgm:spPr/>
      <dgm:t>
        <a:bodyPr/>
        <a:lstStyle/>
        <a:p>
          <a:r>
            <a:rPr lang="en-US" dirty="0">
              <a:latin typeface="Segoe UI Semibold" panose="020B0702040204020203" pitchFamily="34" charset="0"/>
              <a:cs typeface="Segoe UI Semibold" panose="020B0702040204020203" pitchFamily="34" charset="0"/>
            </a:rPr>
            <a:t>2 Clock Hours will be available (remember to explore </a:t>
          </a:r>
          <a:r>
            <a:rPr lang="en-US" dirty="0">
              <a:solidFill>
                <a:srgbClr val="FFC000"/>
              </a:solidFill>
              <a:latin typeface="Segoe UI Semibold" panose="020B0702040204020203" pitchFamily="34" charset="0"/>
              <a:cs typeface="Segoe UI Semibold" panose="020B0702040204020203" pitchFamily="34" charset="0"/>
              <a:hlinkClick xmlns:r="http://schemas.openxmlformats.org/officeDocument/2006/relationships" r:id="rId2">
                <a:extLst>
                  <a:ext uri="{A12FA001-AC4F-418D-AE19-62706E023703}">
                    <ahyp:hlinkClr xmlns:ahyp="http://schemas.microsoft.com/office/drawing/2018/hyperlinkcolor" val="tx"/>
                  </a:ext>
                </a:extLst>
              </a:hlinkClick>
            </a:rPr>
            <a:t>www.wsac.wa.gov/12th-year-campaign </a:t>
          </a:r>
          <a:r>
            <a:rPr lang="en-US" dirty="0">
              <a:latin typeface="Segoe UI Semibold" panose="020B0702040204020203" pitchFamily="34" charset="0"/>
              <a:cs typeface="Segoe UI Semibold" panose="020B0702040204020203" pitchFamily="34" charset="0"/>
            </a:rPr>
            <a:t>for at least 30 minutes)</a:t>
          </a:r>
        </a:p>
      </dgm:t>
    </dgm:pt>
    <dgm:pt modelId="{7217BC21-1A63-44BF-8AA6-D436669A3DB3}" type="parTrans" cxnId="{0148CD0A-2075-421F-AF88-FD9CDB06F890}">
      <dgm:prSet/>
      <dgm:spPr/>
      <dgm:t>
        <a:bodyPr/>
        <a:lstStyle/>
        <a:p>
          <a:endParaRPr lang="en-US">
            <a:latin typeface="Segoe UI Semibold" panose="020B0702040204020203" pitchFamily="34" charset="0"/>
            <a:cs typeface="Segoe UI Semibold" panose="020B0702040204020203" pitchFamily="34" charset="0"/>
          </a:endParaRPr>
        </a:p>
      </dgm:t>
    </dgm:pt>
    <dgm:pt modelId="{3BD41CC1-AF2C-4FC5-8E21-9D036486C3A0}" type="sibTrans" cxnId="{0148CD0A-2075-421F-AF88-FD9CDB06F890}">
      <dgm:prSet/>
      <dgm:spPr/>
      <dgm:t>
        <a:bodyPr/>
        <a:lstStyle/>
        <a:p>
          <a:endParaRPr lang="en-US">
            <a:latin typeface="Segoe UI Semibold" panose="020B0702040204020203" pitchFamily="34" charset="0"/>
            <a:cs typeface="Segoe UI Semibold" panose="020B0702040204020203" pitchFamily="34" charset="0"/>
          </a:endParaRPr>
        </a:p>
      </dgm:t>
    </dgm:pt>
    <dgm:pt modelId="{D9AD6062-87C0-4699-B626-80D033027F51}" type="pres">
      <dgm:prSet presAssocID="{3EF73079-3DB4-444D-84F6-2FB5FFC0630E}" presName="Name0" presStyleCnt="0">
        <dgm:presLayoutVars>
          <dgm:chMax val="7"/>
          <dgm:chPref val="7"/>
          <dgm:dir/>
        </dgm:presLayoutVars>
      </dgm:prSet>
      <dgm:spPr/>
    </dgm:pt>
    <dgm:pt modelId="{F4E0E531-39DB-4A10-9039-AC8E8ABF6549}" type="pres">
      <dgm:prSet presAssocID="{3EF73079-3DB4-444D-84F6-2FB5FFC0630E}" presName="Name1" presStyleCnt="0"/>
      <dgm:spPr/>
    </dgm:pt>
    <dgm:pt modelId="{AAD230C7-16DE-4F6B-AC07-0BB9343C382A}" type="pres">
      <dgm:prSet presAssocID="{3EF73079-3DB4-444D-84F6-2FB5FFC0630E}" presName="cycle" presStyleCnt="0"/>
      <dgm:spPr/>
    </dgm:pt>
    <dgm:pt modelId="{2A79AEB0-36AE-417E-A53E-C29795EEE231}" type="pres">
      <dgm:prSet presAssocID="{3EF73079-3DB4-444D-84F6-2FB5FFC0630E}" presName="srcNode" presStyleLbl="node1" presStyleIdx="0" presStyleCnt="3"/>
      <dgm:spPr/>
    </dgm:pt>
    <dgm:pt modelId="{3705CD47-37CA-4990-A279-F988FF4B2A80}" type="pres">
      <dgm:prSet presAssocID="{3EF73079-3DB4-444D-84F6-2FB5FFC0630E}" presName="conn" presStyleLbl="parChTrans1D2" presStyleIdx="0" presStyleCnt="1"/>
      <dgm:spPr/>
    </dgm:pt>
    <dgm:pt modelId="{B1F2B5A3-22A7-4041-9DD0-30DC42A87CC6}" type="pres">
      <dgm:prSet presAssocID="{3EF73079-3DB4-444D-84F6-2FB5FFC0630E}" presName="extraNode" presStyleLbl="node1" presStyleIdx="0" presStyleCnt="3"/>
      <dgm:spPr/>
    </dgm:pt>
    <dgm:pt modelId="{A437B796-F6B8-47BA-928C-329DF9DF3DDF}" type="pres">
      <dgm:prSet presAssocID="{3EF73079-3DB4-444D-84F6-2FB5FFC0630E}" presName="dstNode" presStyleLbl="node1" presStyleIdx="0" presStyleCnt="3"/>
      <dgm:spPr/>
    </dgm:pt>
    <dgm:pt modelId="{BC890C48-00E1-498A-8094-4E336F717BFB}" type="pres">
      <dgm:prSet presAssocID="{276FD758-4EDF-49DE-B961-1F715DF82E7F}" presName="text_1" presStyleLbl="node1" presStyleIdx="0" presStyleCnt="3">
        <dgm:presLayoutVars>
          <dgm:bulletEnabled val="1"/>
        </dgm:presLayoutVars>
      </dgm:prSet>
      <dgm:spPr/>
    </dgm:pt>
    <dgm:pt modelId="{F46C2CE0-07C7-48D0-8959-82CE49AB5E27}" type="pres">
      <dgm:prSet presAssocID="{276FD758-4EDF-49DE-B961-1F715DF82E7F}" presName="accent_1" presStyleCnt="0"/>
      <dgm:spPr/>
    </dgm:pt>
    <dgm:pt modelId="{A06FF8A5-802E-4E2A-9E3D-33E04ED13859}" type="pres">
      <dgm:prSet presAssocID="{276FD758-4EDF-49DE-B961-1F715DF82E7F}" presName="accentRepeatNode" presStyleLbl="solidFgAcc1" presStyleIdx="0" presStyleCnt="3"/>
      <dgm:spPr/>
    </dgm:pt>
    <dgm:pt modelId="{056A6C97-B953-4D80-A031-9C80C787B65C}" type="pres">
      <dgm:prSet presAssocID="{F29754D4-D410-46DA-9743-A1285D414BB2}" presName="text_2" presStyleLbl="node1" presStyleIdx="1" presStyleCnt="3">
        <dgm:presLayoutVars>
          <dgm:bulletEnabled val="1"/>
        </dgm:presLayoutVars>
      </dgm:prSet>
      <dgm:spPr/>
    </dgm:pt>
    <dgm:pt modelId="{78A51BAC-4963-4411-BF5D-A70D6E8DA786}" type="pres">
      <dgm:prSet presAssocID="{F29754D4-D410-46DA-9743-A1285D414BB2}" presName="accent_2" presStyleCnt="0"/>
      <dgm:spPr/>
    </dgm:pt>
    <dgm:pt modelId="{25DCDF79-13EF-4BE8-90A8-E2AF0F871934}" type="pres">
      <dgm:prSet presAssocID="{F29754D4-D410-46DA-9743-A1285D414BB2}" presName="accentRepeatNode" presStyleLbl="solidFgAcc1" presStyleIdx="1" presStyleCnt="3"/>
      <dgm:spPr/>
    </dgm:pt>
    <dgm:pt modelId="{431A4272-8DC1-4FA6-BCD4-ECB5543D346A}" type="pres">
      <dgm:prSet presAssocID="{1298AB0B-A088-4A91-ACC7-4D616B8C855F}" presName="text_3" presStyleLbl="node1" presStyleIdx="2" presStyleCnt="3">
        <dgm:presLayoutVars>
          <dgm:bulletEnabled val="1"/>
        </dgm:presLayoutVars>
      </dgm:prSet>
      <dgm:spPr/>
    </dgm:pt>
    <dgm:pt modelId="{39273513-1315-4776-8B4E-500094C27D6D}" type="pres">
      <dgm:prSet presAssocID="{1298AB0B-A088-4A91-ACC7-4D616B8C855F}" presName="accent_3" presStyleCnt="0"/>
      <dgm:spPr/>
    </dgm:pt>
    <dgm:pt modelId="{5F343795-83D4-4E75-A049-621BD2A36A14}" type="pres">
      <dgm:prSet presAssocID="{1298AB0B-A088-4A91-ACC7-4D616B8C855F}" presName="accentRepeatNode" presStyleLbl="solidFgAcc1" presStyleIdx="2" presStyleCnt="3"/>
      <dgm:spPr/>
    </dgm:pt>
  </dgm:ptLst>
  <dgm:cxnLst>
    <dgm:cxn modelId="{0148CD0A-2075-421F-AF88-FD9CDB06F890}" srcId="{3EF73079-3DB4-444D-84F6-2FB5FFC0630E}" destId="{1298AB0B-A088-4A91-ACC7-4D616B8C855F}" srcOrd="2" destOrd="0" parTransId="{7217BC21-1A63-44BF-8AA6-D436669A3DB3}" sibTransId="{3BD41CC1-AF2C-4FC5-8E21-9D036486C3A0}"/>
    <dgm:cxn modelId="{F39C0E12-B6FB-4812-A3B4-B2F2CA0E1B39}" type="presOf" srcId="{2C223417-83C1-4A89-A653-12B9A30DC815}" destId="{3705CD47-37CA-4990-A279-F988FF4B2A80}" srcOrd="0" destOrd="0" presId="urn:microsoft.com/office/officeart/2008/layout/VerticalCurvedList"/>
    <dgm:cxn modelId="{D732D627-C43B-496A-91D1-CBD99ABE449A}" type="presOf" srcId="{1298AB0B-A088-4A91-ACC7-4D616B8C855F}" destId="{431A4272-8DC1-4FA6-BCD4-ECB5543D346A}" srcOrd="0" destOrd="0" presId="urn:microsoft.com/office/officeart/2008/layout/VerticalCurvedList"/>
    <dgm:cxn modelId="{B3358F69-5093-4250-A900-11414670037F}" srcId="{3EF73079-3DB4-444D-84F6-2FB5FFC0630E}" destId="{F29754D4-D410-46DA-9743-A1285D414BB2}" srcOrd="1" destOrd="0" parTransId="{A10597DB-2092-49E9-8074-560B16BCB2A4}" sibTransId="{C2274BB1-1990-4B89-9C44-77A45C269F95}"/>
    <dgm:cxn modelId="{C883836F-4BFA-455A-AC8B-31F440137C3D}" type="presOf" srcId="{F29754D4-D410-46DA-9743-A1285D414BB2}" destId="{056A6C97-B953-4D80-A031-9C80C787B65C}" srcOrd="0" destOrd="0" presId="urn:microsoft.com/office/officeart/2008/layout/VerticalCurvedList"/>
    <dgm:cxn modelId="{7945B858-DCC6-4CD3-BE86-8458C713BF0B}" srcId="{3EF73079-3DB4-444D-84F6-2FB5FFC0630E}" destId="{276FD758-4EDF-49DE-B961-1F715DF82E7F}" srcOrd="0" destOrd="0" parTransId="{554CED1D-1924-4138-BDE8-31C42E3AA095}" sibTransId="{2C223417-83C1-4A89-A653-12B9A30DC815}"/>
    <dgm:cxn modelId="{6BF6EDDF-2A79-4F82-BBC4-243CD70EE6E6}" type="presOf" srcId="{3EF73079-3DB4-444D-84F6-2FB5FFC0630E}" destId="{D9AD6062-87C0-4699-B626-80D033027F51}" srcOrd="0" destOrd="0" presId="urn:microsoft.com/office/officeart/2008/layout/VerticalCurvedList"/>
    <dgm:cxn modelId="{5E1A51E5-E0F1-4EB2-9253-2DC059EFCC4D}" type="presOf" srcId="{276FD758-4EDF-49DE-B961-1F715DF82E7F}" destId="{BC890C48-00E1-498A-8094-4E336F717BFB}" srcOrd="0" destOrd="0" presId="urn:microsoft.com/office/officeart/2008/layout/VerticalCurvedList"/>
    <dgm:cxn modelId="{6517C874-E7A8-4A65-9779-7DBA3E080ACC}" type="presParOf" srcId="{D9AD6062-87C0-4699-B626-80D033027F51}" destId="{F4E0E531-39DB-4A10-9039-AC8E8ABF6549}" srcOrd="0" destOrd="0" presId="urn:microsoft.com/office/officeart/2008/layout/VerticalCurvedList"/>
    <dgm:cxn modelId="{C78BD4E1-7C42-4BFB-9873-F794DFCAC15D}" type="presParOf" srcId="{F4E0E531-39DB-4A10-9039-AC8E8ABF6549}" destId="{AAD230C7-16DE-4F6B-AC07-0BB9343C382A}" srcOrd="0" destOrd="0" presId="urn:microsoft.com/office/officeart/2008/layout/VerticalCurvedList"/>
    <dgm:cxn modelId="{2AEC6E8A-7C38-4B11-92ED-2D74C619044C}" type="presParOf" srcId="{AAD230C7-16DE-4F6B-AC07-0BB9343C382A}" destId="{2A79AEB0-36AE-417E-A53E-C29795EEE231}" srcOrd="0" destOrd="0" presId="urn:microsoft.com/office/officeart/2008/layout/VerticalCurvedList"/>
    <dgm:cxn modelId="{4CD3659C-8A97-49FF-8CAB-94002F491F29}" type="presParOf" srcId="{AAD230C7-16DE-4F6B-AC07-0BB9343C382A}" destId="{3705CD47-37CA-4990-A279-F988FF4B2A80}" srcOrd="1" destOrd="0" presId="urn:microsoft.com/office/officeart/2008/layout/VerticalCurvedList"/>
    <dgm:cxn modelId="{BBFB6BAD-DC65-4B37-9210-C82B17147A67}" type="presParOf" srcId="{AAD230C7-16DE-4F6B-AC07-0BB9343C382A}" destId="{B1F2B5A3-22A7-4041-9DD0-30DC42A87CC6}" srcOrd="2" destOrd="0" presId="urn:microsoft.com/office/officeart/2008/layout/VerticalCurvedList"/>
    <dgm:cxn modelId="{88952727-0AF1-4433-A0A9-3A8DD6D52040}" type="presParOf" srcId="{AAD230C7-16DE-4F6B-AC07-0BB9343C382A}" destId="{A437B796-F6B8-47BA-928C-329DF9DF3DDF}" srcOrd="3" destOrd="0" presId="urn:microsoft.com/office/officeart/2008/layout/VerticalCurvedList"/>
    <dgm:cxn modelId="{80262D3A-8C88-4DE9-8CB4-F0D94B74EB8F}" type="presParOf" srcId="{F4E0E531-39DB-4A10-9039-AC8E8ABF6549}" destId="{BC890C48-00E1-498A-8094-4E336F717BFB}" srcOrd="1" destOrd="0" presId="urn:microsoft.com/office/officeart/2008/layout/VerticalCurvedList"/>
    <dgm:cxn modelId="{C81D091A-C864-4B21-B290-BB9D9E51AFB9}" type="presParOf" srcId="{F4E0E531-39DB-4A10-9039-AC8E8ABF6549}" destId="{F46C2CE0-07C7-48D0-8959-82CE49AB5E27}" srcOrd="2" destOrd="0" presId="urn:microsoft.com/office/officeart/2008/layout/VerticalCurvedList"/>
    <dgm:cxn modelId="{7C1B797C-6C2D-43A8-A197-736C082BAC65}" type="presParOf" srcId="{F46C2CE0-07C7-48D0-8959-82CE49AB5E27}" destId="{A06FF8A5-802E-4E2A-9E3D-33E04ED13859}" srcOrd="0" destOrd="0" presId="urn:microsoft.com/office/officeart/2008/layout/VerticalCurvedList"/>
    <dgm:cxn modelId="{BBE51371-36C5-484D-815D-5AB53DA5963B}" type="presParOf" srcId="{F4E0E531-39DB-4A10-9039-AC8E8ABF6549}" destId="{056A6C97-B953-4D80-A031-9C80C787B65C}" srcOrd="3" destOrd="0" presId="urn:microsoft.com/office/officeart/2008/layout/VerticalCurvedList"/>
    <dgm:cxn modelId="{106A269C-4FB3-4D07-8289-EAEF2F8B899C}" type="presParOf" srcId="{F4E0E531-39DB-4A10-9039-AC8E8ABF6549}" destId="{78A51BAC-4963-4411-BF5D-A70D6E8DA786}" srcOrd="4" destOrd="0" presId="urn:microsoft.com/office/officeart/2008/layout/VerticalCurvedList"/>
    <dgm:cxn modelId="{3CAF0727-BDF7-4A99-AF23-D70BA13A2AEB}" type="presParOf" srcId="{78A51BAC-4963-4411-BF5D-A70D6E8DA786}" destId="{25DCDF79-13EF-4BE8-90A8-E2AF0F871934}" srcOrd="0" destOrd="0" presId="urn:microsoft.com/office/officeart/2008/layout/VerticalCurvedList"/>
    <dgm:cxn modelId="{583F1DBC-4424-484C-AC60-46CA13EF2516}" type="presParOf" srcId="{F4E0E531-39DB-4A10-9039-AC8E8ABF6549}" destId="{431A4272-8DC1-4FA6-BCD4-ECB5543D346A}" srcOrd="5" destOrd="0" presId="urn:microsoft.com/office/officeart/2008/layout/VerticalCurvedList"/>
    <dgm:cxn modelId="{28FA9BC1-C9C2-4389-8BFF-56B0955FE817}" type="presParOf" srcId="{F4E0E531-39DB-4A10-9039-AC8E8ABF6549}" destId="{39273513-1315-4776-8B4E-500094C27D6D}" srcOrd="6" destOrd="0" presId="urn:microsoft.com/office/officeart/2008/layout/VerticalCurvedList"/>
    <dgm:cxn modelId="{87FC8FC7-948A-4257-A350-71B0F5094F3F}" type="presParOf" srcId="{39273513-1315-4776-8B4E-500094C27D6D}" destId="{5F343795-83D4-4E75-A049-621BD2A36A1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9A4BD5-8F16-45E9-BAF2-EA71AF70EB21}" type="doc">
      <dgm:prSet loTypeId="urn:microsoft.com/office/officeart/2005/8/layout/hList1" loCatId="list" qsTypeId="urn:microsoft.com/office/officeart/2005/8/quickstyle/simple2" qsCatId="simple" csTypeId="urn:microsoft.com/office/officeart/2005/8/colors/colorful1" csCatId="colorful" phldr="1"/>
      <dgm:spPr/>
      <dgm:t>
        <a:bodyPr/>
        <a:lstStyle/>
        <a:p>
          <a:endParaRPr lang="en-US"/>
        </a:p>
      </dgm:t>
    </dgm:pt>
    <dgm:pt modelId="{1557F0A1-92EE-466C-856F-BC8C4AC7D129}">
      <dgm:prSet phldrT="[Text]" custT="1"/>
      <dgm:spPr/>
      <dgm:t>
        <a:bodyPr/>
        <a:lstStyle/>
        <a:p>
          <a:pPr algn="ctr"/>
          <a:r>
            <a:rPr lang="en-US" sz="4400" dirty="0">
              <a:latin typeface="Tw Cen MT" panose="020B0602020104020603" pitchFamily="34" charset="0"/>
            </a:rPr>
            <a:t>FAFSA</a:t>
          </a:r>
        </a:p>
      </dgm:t>
    </dgm:pt>
    <dgm:pt modelId="{DE6A8F3F-E08A-4991-B449-20529FC0C781}" type="parTrans" cxnId="{E53A8EC2-3817-4FEC-AFAE-F933A889DFDF}">
      <dgm:prSet/>
      <dgm:spPr/>
      <dgm:t>
        <a:bodyPr/>
        <a:lstStyle/>
        <a:p>
          <a:endParaRPr lang="en-US"/>
        </a:p>
      </dgm:t>
    </dgm:pt>
    <dgm:pt modelId="{60D7A9B1-2A7E-4024-95E2-7C34102C449B}" type="sibTrans" cxnId="{E53A8EC2-3817-4FEC-AFAE-F933A889DFDF}">
      <dgm:prSet/>
      <dgm:spPr/>
      <dgm:t>
        <a:bodyPr/>
        <a:lstStyle/>
        <a:p>
          <a:endParaRPr lang="en-US"/>
        </a:p>
      </dgm:t>
    </dgm:pt>
    <dgm:pt modelId="{99FAB7B4-A7AC-41CE-A913-618B29B4CCF9}">
      <dgm:prSet phldrT="[Text]" custT="1"/>
      <dgm:spPr/>
      <dgm:t>
        <a:bodyPr/>
        <a:lstStyle/>
        <a:p>
          <a:r>
            <a:rPr lang="en-US" sz="2800" dirty="0">
              <a:latin typeface="Tw Cen MT" panose="020B0602020104020603" pitchFamily="34" charset="0"/>
            </a:rPr>
            <a:t>Free Application for Federal Student Aid</a:t>
          </a:r>
        </a:p>
      </dgm:t>
    </dgm:pt>
    <dgm:pt modelId="{8CA54C34-E738-4923-8AA7-F13BE773B5BA}" type="parTrans" cxnId="{1D0A5975-7DC3-4591-B3A8-10DB7DA25CAF}">
      <dgm:prSet/>
      <dgm:spPr/>
      <dgm:t>
        <a:bodyPr/>
        <a:lstStyle/>
        <a:p>
          <a:endParaRPr lang="en-US"/>
        </a:p>
      </dgm:t>
    </dgm:pt>
    <dgm:pt modelId="{4E75E81B-CEA5-409C-B39B-2B073B39016D}" type="sibTrans" cxnId="{1D0A5975-7DC3-4591-B3A8-10DB7DA25CAF}">
      <dgm:prSet/>
      <dgm:spPr/>
      <dgm:t>
        <a:bodyPr/>
        <a:lstStyle/>
        <a:p>
          <a:endParaRPr lang="en-US"/>
        </a:p>
      </dgm:t>
    </dgm:pt>
    <dgm:pt modelId="{09E41CF7-16E5-4EAA-9E56-F2F77ADEA8B5}">
      <dgm:prSet phldrT="[Text]" custT="1"/>
      <dgm:spPr/>
      <dgm:t>
        <a:bodyPr/>
        <a:lstStyle/>
        <a:p>
          <a:r>
            <a:rPr lang="en-US" sz="2800" dirty="0">
              <a:latin typeface="Tw Cen MT" panose="020B0602020104020603" pitchFamily="34" charset="0"/>
            </a:rPr>
            <a:t>FAFSA.gov</a:t>
          </a:r>
        </a:p>
      </dgm:t>
    </dgm:pt>
    <dgm:pt modelId="{49D5A7BE-6931-4C18-9003-D824A681A33B}" type="parTrans" cxnId="{22E90E25-26E3-475D-8D44-3AC2E98B3FA6}">
      <dgm:prSet/>
      <dgm:spPr/>
      <dgm:t>
        <a:bodyPr/>
        <a:lstStyle/>
        <a:p>
          <a:endParaRPr lang="en-US"/>
        </a:p>
      </dgm:t>
    </dgm:pt>
    <dgm:pt modelId="{9A9255E3-85FD-46EC-811A-B6756ABF1A3C}" type="sibTrans" cxnId="{22E90E25-26E3-475D-8D44-3AC2E98B3FA6}">
      <dgm:prSet/>
      <dgm:spPr/>
      <dgm:t>
        <a:bodyPr/>
        <a:lstStyle/>
        <a:p>
          <a:endParaRPr lang="en-US"/>
        </a:p>
      </dgm:t>
    </dgm:pt>
    <dgm:pt modelId="{2CA22DD1-2095-4CF7-9BB9-9FF981C7BF31}">
      <dgm:prSet phldrT="[Text]" custT="1"/>
      <dgm:spPr/>
      <dgm:t>
        <a:bodyPr/>
        <a:lstStyle/>
        <a:p>
          <a:pPr algn="ctr"/>
          <a:r>
            <a:rPr lang="en-US" sz="4400" dirty="0">
              <a:latin typeface="Tw Cen MT" panose="020B0602020104020603" pitchFamily="34" charset="0"/>
            </a:rPr>
            <a:t>WASFA</a:t>
          </a:r>
        </a:p>
      </dgm:t>
    </dgm:pt>
    <dgm:pt modelId="{ADAC30CF-2BA5-4E0E-8DE4-AA4CFB07A961}" type="parTrans" cxnId="{4F56C018-34C0-496B-B022-3179075CA688}">
      <dgm:prSet/>
      <dgm:spPr/>
      <dgm:t>
        <a:bodyPr/>
        <a:lstStyle/>
        <a:p>
          <a:endParaRPr lang="en-US"/>
        </a:p>
      </dgm:t>
    </dgm:pt>
    <dgm:pt modelId="{22985697-D7AF-443B-BD4E-91BC30D4886C}" type="sibTrans" cxnId="{4F56C018-34C0-496B-B022-3179075CA688}">
      <dgm:prSet/>
      <dgm:spPr/>
      <dgm:t>
        <a:bodyPr/>
        <a:lstStyle/>
        <a:p>
          <a:endParaRPr lang="en-US"/>
        </a:p>
      </dgm:t>
    </dgm:pt>
    <dgm:pt modelId="{29C43FF0-E083-4B1E-9D5A-7257B36536CD}">
      <dgm:prSet phldrT="[Text]" custT="1"/>
      <dgm:spPr/>
      <dgm:t>
        <a:bodyPr/>
        <a:lstStyle/>
        <a:p>
          <a:r>
            <a:rPr lang="en-US" sz="2800" dirty="0">
              <a:latin typeface="Tw Cen MT" panose="020B0602020104020603" pitchFamily="34" charset="0"/>
            </a:rPr>
            <a:t>Washington Application for State Financial Aid</a:t>
          </a:r>
        </a:p>
      </dgm:t>
    </dgm:pt>
    <dgm:pt modelId="{48A3B3D7-A860-493A-A0E4-E9348CC16C27}" type="parTrans" cxnId="{484C6417-7289-4F66-88E8-F76142CA7F47}">
      <dgm:prSet/>
      <dgm:spPr/>
      <dgm:t>
        <a:bodyPr/>
        <a:lstStyle/>
        <a:p>
          <a:endParaRPr lang="en-US"/>
        </a:p>
      </dgm:t>
    </dgm:pt>
    <dgm:pt modelId="{773B4F4E-FDC1-487F-B60C-B9FEBA8CE847}" type="sibTrans" cxnId="{484C6417-7289-4F66-88E8-F76142CA7F47}">
      <dgm:prSet/>
      <dgm:spPr/>
      <dgm:t>
        <a:bodyPr/>
        <a:lstStyle/>
        <a:p>
          <a:endParaRPr lang="en-US"/>
        </a:p>
      </dgm:t>
    </dgm:pt>
    <dgm:pt modelId="{41FC21A0-9CE9-4886-9E2C-EF3378732130}">
      <dgm:prSet phldrT="[Text]" custT="1"/>
      <dgm:spPr/>
      <dgm:t>
        <a:bodyPr/>
        <a:lstStyle/>
        <a:p>
          <a:r>
            <a:rPr lang="en-US" sz="2800" dirty="0">
              <a:latin typeface="Tw Cen MT" panose="020B0602020104020603" pitchFamily="34" charset="0"/>
            </a:rPr>
            <a:t>ReadySetGrad.org/WASFA</a:t>
          </a:r>
        </a:p>
      </dgm:t>
    </dgm:pt>
    <dgm:pt modelId="{4AA275DD-5DF5-41C4-9C00-E6080EEE2F1E}" type="parTrans" cxnId="{B0051CE6-9B39-4363-994D-901ED864E2AF}">
      <dgm:prSet/>
      <dgm:spPr/>
      <dgm:t>
        <a:bodyPr/>
        <a:lstStyle/>
        <a:p>
          <a:endParaRPr lang="en-US"/>
        </a:p>
      </dgm:t>
    </dgm:pt>
    <dgm:pt modelId="{E51558D0-BD45-4A56-B3ED-AEA694445BF3}" type="sibTrans" cxnId="{B0051CE6-9B39-4363-994D-901ED864E2AF}">
      <dgm:prSet/>
      <dgm:spPr/>
      <dgm:t>
        <a:bodyPr/>
        <a:lstStyle/>
        <a:p>
          <a:endParaRPr lang="en-US"/>
        </a:p>
      </dgm:t>
    </dgm:pt>
    <dgm:pt modelId="{C0CC851F-CDF3-4979-BA73-CA6726C3D416}" type="pres">
      <dgm:prSet presAssocID="{589A4BD5-8F16-45E9-BAF2-EA71AF70EB21}" presName="Name0" presStyleCnt="0">
        <dgm:presLayoutVars>
          <dgm:dir/>
          <dgm:animLvl val="lvl"/>
          <dgm:resizeHandles val="exact"/>
        </dgm:presLayoutVars>
      </dgm:prSet>
      <dgm:spPr/>
    </dgm:pt>
    <dgm:pt modelId="{E744B6BA-DA99-4B21-933A-22E85D5A2BE0}" type="pres">
      <dgm:prSet presAssocID="{1557F0A1-92EE-466C-856F-BC8C4AC7D129}" presName="composite" presStyleCnt="0"/>
      <dgm:spPr/>
    </dgm:pt>
    <dgm:pt modelId="{8CFE61BE-0847-4FDE-8AB8-A750B2543EE6}" type="pres">
      <dgm:prSet presAssocID="{1557F0A1-92EE-466C-856F-BC8C4AC7D129}" presName="parTx" presStyleLbl="alignNode1" presStyleIdx="0" presStyleCnt="2">
        <dgm:presLayoutVars>
          <dgm:chMax val="0"/>
          <dgm:chPref val="0"/>
          <dgm:bulletEnabled val="1"/>
        </dgm:presLayoutVars>
      </dgm:prSet>
      <dgm:spPr/>
    </dgm:pt>
    <dgm:pt modelId="{14AEABD4-9E14-47D3-B6C5-BC6867EE1DB7}" type="pres">
      <dgm:prSet presAssocID="{1557F0A1-92EE-466C-856F-BC8C4AC7D129}" presName="desTx" presStyleLbl="alignAccFollowNode1" presStyleIdx="0" presStyleCnt="2">
        <dgm:presLayoutVars>
          <dgm:bulletEnabled val="1"/>
        </dgm:presLayoutVars>
      </dgm:prSet>
      <dgm:spPr/>
    </dgm:pt>
    <dgm:pt modelId="{8C0B7AAF-9693-4D3E-94E0-79305C765628}" type="pres">
      <dgm:prSet presAssocID="{60D7A9B1-2A7E-4024-95E2-7C34102C449B}" presName="space" presStyleCnt="0"/>
      <dgm:spPr/>
    </dgm:pt>
    <dgm:pt modelId="{FC6E1393-89F3-41CE-97FD-A38DAB444DFF}" type="pres">
      <dgm:prSet presAssocID="{2CA22DD1-2095-4CF7-9BB9-9FF981C7BF31}" presName="composite" presStyleCnt="0"/>
      <dgm:spPr/>
    </dgm:pt>
    <dgm:pt modelId="{E8D16B93-82BB-4417-9D6A-BE7708DD5E5B}" type="pres">
      <dgm:prSet presAssocID="{2CA22DD1-2095-4CF7-9BB9-9FF981C7BF31}" presName="parTx" presStyleLbl="alignNode1" presStyleIdx="1" presStyleCnt="2">
        <dgm:presLayoutVars>
          <dgm:chMax val="0"/>
          <dgm:chPref val="0"/>
          <dgm:bulletEnabled val="1"/>
        </dgm:presLayoutVars>
      </dgm:prSet>
      <dgm:spPr/>
    </dgm:pt>
    <dgm:pt modelId="{8E0F0E90-230F-4D92-B12C-4BB0B3A64D97}" type="pres">
      <dgm:prSet presAssocID="{2CA22DD1-2095-4CF7-9BB9-9FF981C7BF31}" presName="desTx" presStyleLbl="alignAccFollowNode1" presStyleIdx="1" presStyleCnt="2">
        <dgm:presLayoutVars>
          <dgm:bulletEnabled val="1"/>
        </dgm:presLayoutVars>
      </dgm:prSet>
      <dgm:spPr/>
    </dgm:pt>
  </dgm:ptLst>
  <dgm:cxnLst>
    <dgm:cxn modelId="{484C6417-7289-4F66-88E8-F76142CA7F47}" srcId="{2CA22DD1-2095-4CF7-9BB9-9FF981C7BF31}" destId="{29C43FF0-E083-4B1E-9D5A-7257B36536CD}" srcOrd="0" destOrd="0" parTransId="{48A3B3D7-A860-493A-A0E4-E9348CC16C27}" sibTransId="{773B4F4E-FDC1-487F-B60C-B9FEBA8CE847}"/>
    <dgm:cxn modelId="{4F56C018-34C0-496B-B022-3179075CA688}" srcId="{589A4BD5-8F16-45E9-BAF2-EA71AF70EB21}" destId="{2CA22DD1-2095-4CF7-9BB9-9FF981C7BF31}" srcOrd="1" destOrd="0" parTransId="{ADAC30CF-2BA5-4E0E-8DE4-AA4CFB07A961}" sibTransId="{22985697-D7AF-443B-BD4E-91BC30D4886C}"/>
    <dgm:cxn modelId="{22E90E25-26E3-475D-8D44-3AC2E98B3FA6}" srcId="{1557F0A1-92EE-466C-856F-BC8C4AC7D129}" destId="{09E41CF7-16E5-4EAA-9E56-F2F77ADEA8B5}" srcOrd="1" destOrd="0" parTransId="{49D5A7BE-6931-4C18-9003-D824A681A33B}" sibTransId="{9A9255E3-85FD-46EC-811A-B6756ABF1A3C}"/>
    <dgm:cxn modelId="{ABB6B266-2E9A-4DA0-A523-2DF09038D380}" type="presOf" srcId="{589A4BD5-8F16-45E9-BAF2-EA71AF70EB21}" destId="{C0CC851F-CDF3-4979-BA73-CA6726C3D416}" srcOrd="0" destOrd="0" presId="urn:microsoft.com/office/officeart/2005/8/layout/hList1"/>
    <dgm:cxn modelId="{9AC6566D-9DBE-4C77-9924-414ED35C11BC}" type="presOf" srcId="{99FAB7B4-A7AC-41CE-A913-618B29B4CCF9}" destId="{14AEABD4-9E14-47D3-B6C5-BC6867EE1DB7}" srcOrd="0" destOrd="0" presId="urn:microsoft.com/office/officeart/2005/8/layout/hList1"/>
    <dgm:cxn modelId="{33AA3D73-2F1D-448A-935A-B8EBA77FC531}" type="presOf" srcId="{2CA22DD1-2095-4CF7-9BB9-9FF981C7BF31}" destId="{E8D16B93-82BB-4417-9D6A-BE7708DD5E5B}" srcOrd="0" destOrd="0" presId="urn:microsoft.com/office/officeart/2005/8/layout/hList1"/>
    <dgm:cxn modelId="{1D0A5975-7DC3-4591-B3A8-10DB7DA25CAF}" srcId="{1557F0A1-92EE-466C-856F-BC8C4AC7D129}" destId="{99FAB7B4-A7AC-41CE-A913-618B29B4CCF9}" srcOrd="0" destOrd="0" parTransId="{8CA54C34-E738-4923-8AA7-F13BE773B5BA}" sibTransId="{4E75E81B-CEA5-409C-B39B-2B073B39016D}"/>
    <dgm:cxn modelId="{499E559D-1AD6-4DCC-9750-018FB149A14D}" type="presOf" srcId="{41FC21A0-9CE9-4886-9E2C-EF3378732130}" destId="{8E0F0E90-230F-4D92-B12C-4BB0B3A64D97}" srcOrd="0" destOrd="1" presId="urn:microsoft.com/office/officeart/2005/8/layout/hList1"/>
    <dgm:cxn modelId="{C90F48A2-9C98-4AF5-8618-795D0F083B39}" type="presOf" srcId="{1557F0A1-92EE-466C-856F-BC8C4AC7D129}" destId="{8CFE61BE-0847-4FDE-8AB8-A750B2543EE6}" srcOrd="0" destOrd="0" presId="urn:microsoft.com/office/officeart/2005/8/layout/hList1"/>
    <dgm:cxn modelId="{E53A8EC2-3817-4FEC-AFAE-F933A889DFDF}" srcId="{589A4BD5-8F16-45E9-BAF2-EA71AF70EB21}" destId="{1557F0A1-92EE-466C-856F-BC8C4AC7D129}" srcOrd="0" destOrd="0" parTransId="{DE6A8F3F-E08A-4991-B449-20529FC0C781}" sibTransId="{60D7A9B1-2A7E-4024-95E2-7C34102C449B}"/>
    <dgm:cxn modelId="{A5167CC3-E238-4643-A9CD-6251BD5BFBAF}" type="presOf" srcId="{29C43FF0-E083-4B1E-9D5A-7257B36536CD}" destId="{8E0F0E90-230F-4D92-B12C-4BB0B3A64D97}" srcOrd="0" destOrd="0" presId="urn:microsoft.com/office/officeart/2005/8/layout/hList1"/>
    <dgm:cxn modelId="{B0051CE6-9B39-4363-994D-901ED864E2AF}" srcId="{2CA22DD1-2095-4CF7-9BB9-9FF981C7BF31}" destId="{41FC21A0-9CE9-4886-9E2C-EF3378732130}" srcOrd="1" destOrd="0" parTransId="{4AA275DD-5DF5-41C4-9C00-E6080EEE2F1E}" sibTransId="{E51558D0-BD45-4A56-B3ED-AEA694445BF3}"/>
    <dgm:cxn modelId="{C68174F0-11BA-4BFE-BEDE-180A9A6B0357}" type="presOf" srcId="{09E41CF7-16E5-4EAA-9E56-F2F77ADEA8B5}" destId="{14AEABD4-9E14-47D3-B6C5-BC6867EE1DB7}" srcOrd="0" destOrd="1" presId="urn:microsoft.com/office/officeart/2005/8/layout/hList1"/>
    <dgm:cxn modelId="{646F3FA2-B339-4288-A9F3-6549A94FFD98}" type="presParOf" srcId="{C0CC851F-CDF3-4979-BA73-CA6726C3D416}" destId="{E744B6BA-DA99-4B21-933A-22E85D5A2BE0}" srcOrd="0" destOrd="0" presId="urn:microsoft.com/office/officeart/2005/8/layout/hList1"/>
    <dgm:cxn modelId="{0ACD6E2F-4CDB-46AF-A210-9FE51A64F774}" type="presParOf" srcId="{E744B6BA-DA99-4B21-933A-22E85D5A2BE0}" destId="{8CFE61BE-0847-4FDE-8AB8-A750B2543EE6}" srcOrd="0" destOrd="0" presId="urn:microsoft.com/office/officeart/2005/8/layout/hList1"/>
    <dgm:cxn modelId="{0B0FD80D-DD80-4963-BD46-7905FDEB7F35}" type="presParOf" srcId="{E744B6BA-DA99-4B21-933A-22E85D5A2BE0}" destId="{14AEABD4-9E14-47D3-B6C5-BC6867EE1DB7}" srcOrd="1" destOrd="0" presId="urn:microsoft.com/office/officeart/2005/8/layout/hList1"/>
    <dgm:cxn modelId="{B927A77E-5C48-4297-8980-2E69901D15C9}" type="presParOf" srcId="{C0CC851F-CDF3-4979-BA73-CA6726C3D416}" destId="{8C0B7AAF-9693-4D3E-94E0-79305C765628}" srcOrd="1" destOrd="0" presId="urn:microsoft.com/office/officeart/2005/8/layout/hList1"/>
    <dgm:cxn modelId="{C04CFF62-BA1D-48F3-A1E6-97C5F4A35311}" type="presParOf" srcId="{C0CC851F-CDF3-4979-BA73-CA6726C3D416}" destId="{FC6E1393-89F3-41CE-97FD-A38DAB444DFF}" srcOrd="2" destOrd="0" presId="urn:microsoft.com/office/officeart/2005/8/layout/hList1"/>
    <dgm:cxn modelId="{ADF54001-9CA4-4AEE-9C19-F1CE1E5C7A96}" type="presParOf" srcId="{FC6E1393-89F3-41CE-97FD-A38DAB444DFF}" destId="{E8D16B93-82BB-4417-9D6A-BE7708DD5E5B}" srcOrd="0" destOrd="0" presId="urn:microsoft.com/office/officeart/2005/8/layout/hList1"/>
    <dgm:cxn modelId="{91D403C1-88D3-4A49-B897-3E2355CB7817}" type="presParOf" srcId="{FC6E1393-89F3-41CE-97FD-A38DAB444DFF}" destId="{8E0F0E90-230F-4D92-B12C-4BB0B3A64D97}" srcOrd="1" destOrd="0" presId="urn:microsoft.com/office/officeart/2005/8/layout/hList1"/>
  </dgm:cxnLst>
  <dgm:bg/>
  <dgm:whole>
    <a:ln>
      <a:solidFill>
        <a:schemeClr val="accent5">
          <a:lumMod val="20000"/>
          <a:lumOff val="80000"/>
          <a:alpha val="76000"/>
        </a:schemeClr>
      </a:solid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575F85C4-48CF-4C01-BDE6-439509E69B69}"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2ADB4F8E-634A-4577-8846-11B28C6D8967}">
      <dgm:prSet custT="1"/>
      <dgm:spPr/>
      <dgm:t>
        <a:bodyPr/>
        <a:lstStyle/>
        <a:p>
          <a:pPr algn="ctr" rtl="0"/>
          <a:r>
            <a:rPr lang="en-US" sz="2400" dirty="0">
              <a:latin typeface="+mj-lt"/>
            </a:rPr>
            <a:t>Pell Grant</a:t>
          </a:r>
        </a:p>
      </dgm:t>
    </dgm:pt>
    <dgm:pt modelId="{520F4DFA-3361-4D87-A9FF-75D5720593DE}" type="parTrans" cxnId="{D4196D0A-1D51-4010-8270-4667C0B9DDCF}">
      <dgm:prSet/>
      <dgm:spPr/>
      <dgm:t>
        <a:bodyPr/>
        <a:lstStyle/>
        <a:p>
          <a:pPr algn="ctr"/>
          <a:endParaRPr lang="en-US"/>
        </a:p>
      </dgm:t>
    </dgm:pt>
    <dgm:pt modelId="{EC94E8CF-6F97-425E-BD8F-A546F038E146}" type="sibTrans" cxnId="{D4196D0A-1D51-4010-8270-4667C0B9DDCF}">
      <dgm:prSet/>
      <dgm:spPr/>
      <dgm:t>
        <a:bodyPr/>
        <a:lstStyle/>
        <a:p>
          <a:pPr algn="ctr"/>
          <a:endParaRPr lang="en-US"/>
        </a:p>
      </dgm:t>
    </dgm:pt>
    <dgm:pt modelId="{490ED550-8F99-4F54-BC25-A0A67E0AC796}">
      <dgm:prSet custT="1"/>
      <dgm:spPr/>
      <dgm:t>
        <a:bodyPr/>
        <a:lstStyle/>
        <a:p>
          <a:pPr algn="ctr" rtl="0"/>
          <a:r>
            <a:rPr lang="en-US" sz="2400" dirty="0">
              <a:latin typeface="+mj-lt"/>
            </a:rPr>
            <a:t>Federal</a:t>
          </a:r>
          <a:r>
            <a:rPr lang="en-US" sz="1900" dirty="0">
              <a:latin typeface="+mj-lt"/>
            </a:rPr>
            <a:t> </a:t>
          </a:r>
          <a:r>
            <a:rPr lang="en-US" sz="2400" dirty="0">
              <a:latin typeface="+mj-lt"/>
            </a:rPr>
            <a:t>Work-Study</a:t>
          </a:r>
        </a:p>
      </dgm:t>
    </dgm:pt>
    <dgm:pt modelId="{8BB5C974-0449-4313-8FEB-C9A05F28429D}" type="parTrans" cxnId="{C267EF2A-8AEC-4F65-BE4D-F31D87EFAD53}">
      <dgm:prSet/>
      <dgm:spPr/>
      <dgm:t>
        <a:bodyPr/>
        <a:lstStyle/>
        <a:p>
          <a:pPr algn="ctr"/>
          <a:endParaRPr lang="en-US"/>
        </a:p>
      </dgm:t>
    </dgm:pt>
    <dgm:pt modelId="{7EE3BBDF-7721-4CC8-8EDA-FDB8D43FD6B7}" type="sibTrans" cxnId="{C267EF2A-8AEC-4F65-BE4D-F31D87EFAD53}">
      <dgm:prSet/>
      <dgm:spPr/>
      <dgm:t>
        <a:bodyPr/>
        <a:lstStyle/>
        <a:p>
          <a:pPr algn="ctr"/>
          <a:endParaRPr lang="en-US"/>
        </a:p>
      </dgm:t>
    </dgm:pt>
    <dgm:pt modelId="{EA63ABEF-912F-46D6-9637-30C164967B9F}">
      <dgm:prSet custT="1"/>
      <dgm:spPr/>
      <dgm:t>
        <a:bodyPr/>
        <a:lstStyle/>
        <a:p>
          <a:pPr algn="ctr" rtl="0"/>
          <a:r>
            <a:rPr lang="en-US" sz="2400" dirty="0">
              <a:latin typeface="+mj-lt"/>
            </a:rPr>
            <a:t>Unsubsidized/Subsidized Student Loans</a:t>
          </a:r>
        </a:p>
      </dgm:t>
    </dgm:pt>
    <dgm:pt modelId="{8E48EA9E-E28D-42FB-B2A2-04CB1F35D363}" type="parTrans" cxnId="{AB52389B-39E2-480B-A433-C71F3436B075}">
      <dgm:prSet/>
      <dgm:spPr/>
      <dgm:t>
        <a:bodyPr/>
        <a:lstStyle/>
        <a:p>
          <a:pPr algn="ctr"/>
          <a:endParaRPr lang="en-US"/>
        </a:p>
      </dgm:t>
    </dgm:pt>
    <dgm:pt modelId="{269261E1-1D56-468C-8D7C-892B3F269AF3}" type="sibTrans" cxnId="{AB52389B-39E2-480B-A433-C71F3436B075}">
      <dgm:prSet/>
      <dgm:spPr/>
      <dgm:t>
        <a:bodyPr/>
        <a:lstStyle/>
        <a:p>
          <a:pPr algn="ctr"/>
          <a:endParaRPr lang="en-US"/>
        </a:p>
      </dgm:t>
    </dgm:pt>
    <dgm:pt modelId="{503543C2-E7E9-4E57-AC54-3442975875C0}">
      <dgm:prSet custT="1"/>
      <dgm:spPr/>
      <dgm:t>
        <a:bodyPr/>
        <a:lstStyle/>
        <a:p>
          <a:pPr algn="ctr" rtl="0"/>
          <a:r>
            <a:rPr lang="en-US" sz="2400" dirty="0">
              <a:latin typeface="+mj-lt"/>
            </a:rPr>
            <a:t>Parent Loans</a:t>
          </a:r>
        </a:p>
      </dgm:t>
    </dgm:pt>
    <dgm:pt modelId="{216BF61C-937E-49A4-904D-AEDF4455D8E6}" type="parTrans" cxnId="{0C21B5DC-6B03-402D-8FD2-210D0AEC14CE}">
      <dgm:prSet/>
      <dgm:spPr/>
      <dgm:t>
        <a:bodyPr/>
        <a:lstStyle/>
        <a:p>
          <a:pPr algn="ctr"/>
          <a:endParaRPr lang="en-US"/>
        </a:p>
      </dgm:t>
    </dgm:pt>
    <dgm:pt modelId="{86C84762-E4F8-4D3C-8C91-BB2734A43824}" type="sibTrans" cxnId="{0C21B5DC-6B03-402D-8FD2-210D0AEC14CE}">
      <dgm:prSet/>
      <dgm:spPr/>
      <dgm:t>
        <a:bodyPr/>
        <a:lstStyle/>
        <a:p>
          <a:pPr algn="ctr"/>
          <a:endParaRPr lang="en-US"/>
        </a:p>
      </dgm:t>
    </dgm:pt>
    <dgm:pt modelId="{E699CF4F-93C7-49C6-9BDE-8C40EAFB3487}" type="pres">
      <dgm:prSet presAssocID="{575F85C4-48CF-4C01-BDE6-439509E69B69}" presName="linear" presStyleCnt="0">
        <dgm:presLayoutVars>
          <dgm:animLvl val="lvl"/>
          <dgm:resizeHandles val="exact"/>
        </dgm:presLayoutVars>
      </dgm:prSet>
      <dgm:spPr/>
    </dgm:pt>
    <dgm:pt modelId="{A5D1DB7A-2623-4E40-8A97-21F71B94694E}" type="pres">
      <dgm:prSet presAssocID="{2ADB4F8E-634A-4577-8846-11B28C6D8967}" presName="parentText" presStyleLbl="node1" presStyleIdx="0" presStyleCnt="4">
        <dgm:presLayoutVars>
          <dgm:chMax val="0"/>
          <dgm:bulletEnabled val="1"/>
        </dgm:presLayoutVars>
      </dgm:prSet>
      <dgm:spPr/>
    </dgm:pt>
    <dgm:pt modelId="{D3A82FD0-E0A5-4B7F-9C99-EFC97ECDFAD3}" type="pres">
      <dgm:prSet presAssocID="{EC94E8CF-6F97-425E-BD8F-A546F038E146}" presName="spacer" presStyleCnt="0"/>
      <dgm:spPr/>
    </dgm:pt>
    <dgm:pt modelId="{855489E8-F248-45DB-B8B1-75DDA1E139AD}" type="pres">
      <dgm:prSet presAssocID="{490ED550-8F99-4F54-BC25-A0A67E0AC796}" presName="parentText" presStyleLbl="node1" presStyleIdx="1" presStyleCnt="4">
        <dgm:presLayoutVars>
          <dgm:chMax val="0"/>
          <dgm:bulletEnabled val="1"/>
        </dgm:presLayoutVars>
      </dgm:prSet>
      <dgm:spPr/>
    </dgm:pt>
    <dgm:pt modelId="{1C099B71-23E7-441B-A5AA-70E9803EEB39}" type="pres">
      <dgm:prSet presAssocID="{7EE3BBDF-7721-4CC8-8EDA-FDB8D43FD6B7}" presName="spacer" presStyleCnt="0"/>
      <dgm:spPr/>
    </dgm:pt>
    <dgm:pt modelId="{CD12BA3A-2F4C-4219-A6A1-F4EEC1981CEB}" type="pres">
      <dgm:prSet presAssocID="{EA63ABEF-912F-46D6-9637-30C164967B9F}" presName="parentText" presStyleLbl="node1" presStyleIdx="2" presStyleCnt="4">
        <dgm:presLayoutVars>
          <dgm:chMax val="0"/>
          <dgm:bulletEnabled val="1"/>
        </dgm:presLayoutVars>
      </dgm:prSet>
      <dgm:spPr/>
    </dgm:pt>
    <dgm:pt modelId="{87C12CB3-DB94-4BA6-8E8D-CF285A8A2070}" type="pres">
      <dgm:prSet presAssocID="{269261E1-1D56-468C-8D7C-892B3F269AF3}" presName="spacer" presStyleCnt="0"/>
      <dgm:spPr/>
    </dgm:pt>
    <dgm:pt modelId="{5AB01CB7-F3BC-41D1-B5E8-A88309A4CF61}" type="pres">
      <dgm:prSet presAssocID="{503543C2-E7E9-4E57-AC54-3442975875C0}" presName="parentText" presStyleLbl="node1" presStyleIdx="3" presStyleCnt="4">
        <dgm:presLayoutVars>
          <dgm:chMax val="0"/>
          <dgm:bulletEnabled val="1"/>
        </dgm:presLayoutVars>
      </dgm:prSet>
      <dgm:spPr/>
    </dgm:pt>
  </dgm:ptLst>
  <dgm:cxnLst>
    <dgm:cxn modelId="{D4196D0A-1D51-4010-8270-4667C0B9DDCF}" srcId="{575F85C4-48CF-4C01-BDE6-439509E69B69}" destId="{2ADB4F8E-634A-4577-8846-11B28C6D8967}" srcOrd="0" destOrd="0" parTransId="{520F4DFA-3361-4D87-A9FF-75D5720593DE}" sibTransId="{EC94E8CF-6F97-425E-BD8F-A546F038E146}"/>
    <dgm:cxn modelId="{38570314-13C6-435A-B7B9-CECFC357A9E8}" type="presOf" srcId="{2ADB4F8E-634A-4577-8846-11B28C6D8967}" destId="{A5D1DB7A-2623-4E40-8A97-21F71B94694E}" srcOrd="0" destOrd="0" presId="urn:microsoft.com/office/officeart/2005/8/layout/vList2"/>
    <dgm:cxn modelId="{C267EF2A-8AEC-4F65-BE4D-F31D87EFAD53}" srcId="{575F85C4-48CF-4C01-BDE6-439509E69B69}" destId="{490ED550-8F99-4F54-BC25-A0A67E0AC796}" srcOrd="1" destOrd="0" parTransId="{8BB5C974-0449-4313-8FEB-C9A05F28429D}" sibTransId="{7EE3BBDF-7721-4CC8-8EDA-FDB8D43FD6B7}"/>
    <dgm:cxn modelId="{E2B62139-5610-4D93-AA2A-28C609E94426}" type="presOf" srcId="{503543C2-E7E9-4E57-AC54-3442975875C0}" destId="{5AB01CB7-F3BC-41D1-B5E8-A88309A4CF61}" srcOrd="0" destOrd="0" presId="urn:microsoft.com/office/officeart/2005/8/layout/vList2"/>
    <dgm:cxn modelId="{2DBF3F4C-86A6-4986-81A3-4A1B9CBA03B0}" type="presOf" srcId="{490ED550-8F99-4F54-BC25-A0A67E0AC796}" destId="{855489E8-F248-45DB-B8B1-75DDA1E139AD}" srcOrd="0" destOrd="0" presId="urn:microsoft.com/office/officeart/2005/8/layout/vList2"/>
    <dgm:cxn modelId="{A815144F-EA41-41F5-8740-7A7F94876DA7}" type="presOf" srcId="{EA63ABEF-912F-46D6-9637-30C164967B9F}" destId="{CD12BA3A-2F4C-4219-A6A1-F4EEC1981CEB}" srcOrd="0" destOrd="0" presId="urn:microsoft.com/office/officeart/2005/8/layout/vList2"/>
    <dgm:cxn modelId="{AB52389B-39E2-480B-A433-C71F3436B075}" srcId="{575F85C4-48CF-4C01-BDE6-439509E69B69}" destId="{EA63ABEF-912F-46D6-9637-30C164967B9F}" srcOrd="2" destOrd="0" parTransId="{8E48EA9E-E28D-42FB-B2A2-04CB1F35D363}" sibTransId="{269261E1-1D56-468C-8D7C-892B3F269AF3}"/>
    <dgm:cxn modelId="{2D60D1B9-C2CF-4751-BD50-C447BB20E183}" type="presOf" srcId="{575F85C4-48CF-4C01-BDE6-439509E69B69}" destId="{E699CF4F-93C7-49C6-9BDE-8C40EAFB3487}" srcOrd="0" destOrd="0" presId="urn:microsoft.com/office/officeart/2005/8/layout/vList2"/>
    <dgm:cxn modelId="{0C21B5DC-6B03-402D-8FD2-210D0AEC14CE}" srcId="{575F85C4-48CF-4C01-BDE6-439509E69B69}" destId="{503543C2-E7E9-4E57-AC54-3442975875C0}" srcOrd="3" destOrd="0" parTransId="{216BF61C-937E-49A4-904D-AEDF4455D8E6}" sibTransId="{86C84762-E4F8-4D3C-8C91-BB2734A43824}"/>
    <dgm:cxn modelId="{7F553050-C1C8-490F-8457-8123B238B93A}" type="presParOf" srcId="{E699CF4F-93C7-49C6-9BDE-8C40EAFB3487}" destId="{A5D1DB7A-2623-4E40-8A97-21F71B94694E}" srcOrd="0" destOrd="0" presId="urn:microsoft.com/office/officeart/2005/8/layout/vList2"/>
    <dgm:cxn modelId="{FFC37E4E-A3F5-4F0D-9271-A9455F66E09E}" type="presParOf" srcId="{E699CF4F-93C7-49C6-9BDE-8C40EAFB3487}" destId="{D3A82FD0-E0A5-4B7F-9C99-EFC97ECDFAD3}" srcOrd="1" destOrd="0" presId="urn:microsoft.com/office/officeart/2005/8/layout/vList2"/>
    <dgm:cxn modelId="{80D10280-8D11-49FB-8F28-A8CDF62699D7}" type="presParOf" srcId="{E699CF4F-93C7-49C6-9BDE-8C40EAFB3487}" destId="{855489E8-F248-45DB-B8B1-75DDA1E139AD}" srcOrd="2" destOrd="0" presId="urn:microsoft.com/office/officeart/2005/8/layout/vList2"/>
    <dgm:cxn modelId="{C806B209-E6BE-4005-9EC6-734862797FEF}" type="presParOf" srcId="{E699CF4F-93C7-49C6-9BDE-8C40EAFB3487}" destId="{1C099B71-23E7-441B-A5AA-70E9803EEB39}" srcOrd="3" destOrd="0" presId="urn:microsoft.com/office/officeart/2005/8/layout/vList2"/>
    <dgm:cxn modelId="{1B939334-A8AD-4310-AD66-9179186CC20B}" type="presParOf" srcId="{E699CF4F-93C7-49C6-9BDE-8C40EAFB3487}" destId="{CD12BA3A-2F4C-4219-A6A1-F4EEC1981CEB}" srcOrd="4" destOrd="0" presId="urn:microsoft.com/office/officeart/2005/8/layout/vList2"/>
    <dgm:cxn modelId="{8A703075-3B09-438C-AC90-E63634318CE8}" type="presParOf" srcId="{E699CF4F-93C7-49C6-9BDE-8C40EAFB3487}" destId="{87C12CB3-DB94-4BA6-8E8D-CF285A8A2070}" srcOrd="5" destOrd="0" presId="urn:microsoft.com/office/officeart/2005/8/layout/vList2"/>
    <dgm:cxn modelId="{99109F07-90EA-414E-A84E-482EFD37F515}" type="presParOf" srcId="{E699CF4F-93C7-49C6-9BDE-8C40EAFB3487}" destId="{5AB01CB7-F3BC-41D1-B5E8-A88309A4CF6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3E6BB5E-DE0A-416D-B22C-288E501B8BEC}"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650733C7-83CE-484C-B820-5F35BA8A2B56}">
      <dgm:prSet custT="1"/>
      <dgm:spPr/>
      <dgm:t>
        <a:bodyPr/>
        <a:lstStyle/>
        <a:p>
          <a:pPr algn="ctr" rtl="0"/>
          <a:r>
            <a:rPr lang="en-US" sz="2400" dirty="0">
              <a:latin typeface="+mj-lt"/>
            </a:rPr>
            <a:t>Washington College Grant </a:t>
          </a:r>
        </a:p>
      </dgm:t>
    </dgm:pt>
    <dgm:pt modelId="{193D2135-F70F-496F-AF14-4BA74CAF2A59}" type="parTrans" cxnId="{7A278429-D999-4194-9985-FB85F8732F58}">
      <dgm:prSet/>
      <dgm:spPr/>
      <dgm:t>
        <a:bodyPr/>
        <a:lstStyle/>
        <a:p>
          <a:endParaRPr lang="en-US"/>
        </a:p>
      </dgm:t>
    </dgm:pt>
    <dgm:pt modelId="{65E12C37-7578-4BDA-B34D-6637E7E659A8}" type="sibTrans" cxnId="{7A278429-D999-4194-9985-FB85F8732F58}">
      <dgm:prSet/>
      <dgm:spPr/>
      <dgm:t>
        <a:bodyPr/>
        <a:lstStyle/>
        <a:p>
          <a:endParaRPr lang="en-US"/>
        </a:p>
      </dgm:t>
    </dgm:pt>
    <dgm:pt modelId="{0AFAB379-F8EE-4B57-8C7B-3AAB4A9A5460}">
      <dgm:prSet custT="1"/>
      <dgm:spPr/>
      <dgm:t>
        <a:bodyPr/>
        <a:lstStyle/>
        <a:p>
          <a:pPr algn="ctr" rtl="0"/>
          <a:r>
            <a:rPr lang="en-US" sz="2400">
              <a:latin typeface="+mj-lt"/>
            </a:rPr>
            <a:t>College Bound Scholarship</a:t>
          </a:r>
        </a:p>
      </dgm:t>
    </dgm:pt>
    <dgm:pt modelId="{540E3AE2-EE9B-4198-8C4F-080F969E5FD5}" type="parTrans" cxnId="{331C626F-28CD-46A8-AA9D-7FB27542102C}">
      <dgm:prSet/>
      <dgm:spPr/>
      <dgm:t>
        <a:bodyPr/>
        <a:lstStyle/>
        <a:p>
          <a:endParaRPr lang="en-US"/>
        </a:p>
      </dgm:t>
    </dgm:pt>
    <dgm:pt modelId="{AF47DEE0-8B99-4ACF-86C2-5101EB2D84D6}" type="sibTrans" cxnId="{331C626F-28CD-46A8-AA9D-7FB27542102C}">
      <dgm:prSet/>
      <dgm:spPr/>
      <dgm:t>
        <a:bodyPr/>
        <a:lstStyle/>
        <a:p>
          <a:endParaRPr lang="en-US"/>
        </a:p>
      </dgm:t>
    </dgm:pt>
    <dgm:pt modelId="{4B518E45-6178-4880-A0C2-35C30EFBA29C}">
      <dgm:prSet custT="1"/>
      <dgm:spPr/>
      <dgm:t>
        <a:bodyPr/>
        <a:lstStyle/>
        <a:p>
          <a:pPr algn="ctr" rtl="0"/>
          <a:r>
            <a:rPr lang="en-US" sz="2400">
              <a:latin typeface="+mj-lt"/>
            </a:rPr>
            <a:t>State Work-Study</a:t>
          </a:r>
        </a:p>
      </dgm:t>
    </dgm:pt>
    <dgm:pt modelId="{2D7398C9-2172-47E5-A368-4F4FFD1354E7}" type="parTrans" cxnId="{33D35D84-929C-4E15-A860-365AA889FC47}">
      <dgm:prSet/>
      <dgm:spPr/>
      <dgm:t>
        <a:bodyPr/>
        <a:lstStyle/>
        <a:p>
          <a:endParaRPr lang="en-US"/>
        </a:p>
      </dgm:t>
    </dgm:pt>
    <dgm:pt modelId="{142BA9F5-4EEB-4E8B-B382-567CACDA4B64}" type="sibTrans" cxnId="{33D35D84-929C-4E15-A860-365AA889FC47}">
      <dgm:prSet/>
      <dgm:spPr/>
      <dgm:t>
        <a:bodyPr/>
        <a:lstStyle/>
        <a:p>
          <a:endParaRPr lang="en-US"/>
        </a:p>
      </dgm:t>
    </dgm:pt>
    <dgm:pt modelId="{4175AB52-7183-4BA8-922E-7FC20D4E585A}">
      <dgm:prSet custT="1"/>
      <dgm:spPr/>
      <dgm:t>
        <a:bodyPr/>
        <a:lstStyle/>
        <a:p>
          <a:pPr algn="ctr" rtl="0"/>
          <a:r>
            <a:rPr lang="en-US" sz="2400" dirty="0">
              <a:latin typeface="+mj-lt"/>
            </a:rPr>
            <a:t>Passport to Careers</a:t>
          </a:r>
        </a:p>
      </dgm:t>
    </dgm:pt>
    <dgm:pt modelId="{039F2887-033B-4D88-B155-2A3549FF1C9F}" type="parTrans" cxnId="{F6412528-77D4-4A6F-814C-D7AADDB3920C}">
      <dgm:prSet/>
      <dgm:spPr/>
      <dgm:t>
        <a:bodyPr/>
        <a:lstStyle/>
        <a:p>
          <a:endParaRPr lang="en-US"/>
        </a:p>
      </dgm:t>
    </dgm:pt>
    <dgm:pt modelId="{3D1A44AF-4F15-428A-BA32-7E2C1F53B3B3}" type="sibTrans" cxnId="{F6412528-77D4-4A6F-814C-D7AADDB3920C}">
      <dgm:prSet/>
      <dgm:spPr/>
      <dgm:t>
        <a:bodyPr/>
        <a:lstStyle/>
        <a:p>
          <a:endParaRPr lang="en-US"/>
        </a:p>
      </dgm:t>
    </dgm:pt>
    <dgm:pt modelId="{E7884964-A33C-41DC-8855-8473ED6F3025}">
      <dgm:prSet custT="1"/>
      <dgm:spPr/>
      <dgm:t>
        <a:bodyPr/>
        <a:lstStyle/>
        <a:p>
          <a:pPr algn="ctr" rtl="0"/>
          <a:r>
            <a:rPr lang="en-US" sz="2400" dirty="0">
              <a:latin typeface="+mj-lt"/>
            </a:rPr>
            <a:t>Opportunity Grant</a:t>
          </a:r>
        </a:p>
      </dgm:t>
    </dgm:pt>
    <dgm:pt modelId="{1341F732-415A-4886-8916-D1CBC9388D93}" type="parTrans" cxnId="{6C5D067A-A5F2-410D-8903-C5C4638154FF}">
      <dgm:prSet/>
      <dgm:spPr/>
      <dgm:t>
        <a:bodyPr/>
        <a:lstStyle/>
        <a:p>
          <a:endParaRPr lang="en-US"/>
        </a:p>
      </dgm:t>
    </dgm:pt>
    <dgm:pt modelId="{55C7DC68-8803-4C99-9FEB-CD5339E162E7}" type="sibTrans" cxnId="{6C5D067A-A5F2-410D-8903-C5C4638154FF}">
      <dgm:prSet/>
      <dgm:spPr/>
      <dgm:t>
        <a:bodyPr/>
        <a:lstStyle/>
        <a:p>
          <a:endParaRPr lang="en-US"/>
        </a:p>
      </dgm:t>
    </dgm:pt>
    <dgm:pt modelId="{44BA10AD-E430-4935-80FC-CBAB25CF2FB8}" type="pres">
      <dgm:prSet presAssocID="{93E6BB5E-DE0A-416D-B22C-288E501B8BEC}" presName="linear" presStyleCnt="0">
        <dgm:presLayoutVars>
          <dgm:animLvl val="lvl"/>
          <dgm:resizeHandles val="exact"/>
        </dgm:presLayoutVars>
      </dgm:prSet>
      <dgm:spPr/>
    </dgm:pt>
    <dgm:pt modelId="{82B90C0F-8546-40EC-955C-8E30C8FA0D29}" type="pres">
      <dgm:prSet presAssocID="{650733C7-83CE-484C-B820-5F35BA8A2B56}" presName="parentText" presStyleLbl="node1" presStyleIdx="0" presStyleCnt="5">
        <dgm:presLayoutVars>
          <dgm:chMax val="0"/>
          <dgm:bulletEnabled val="1"/>
        </dgm:presLayoutVars>
      </dgm:prSet>
      <dgm:spPr/>
    </dgm:pt>
    <dgm:pt modelId="{5F61DF50-C8E8-48B6-8D8E-DE8731C9CC3B}" type="pres">
      <dgm:prSet presAssocID="{65E12C37-7578-4BDA-B34D-6637E7E659A8}" presName="spacer" presStyleCnt="0"/>
      <dgm:spPr/>
    </dgm:pt>
    <dgm:pt modelId="{D4F96D99-37BD-481E-BB4A-A5B6CDCAF097}" type="pres">
      <dgm:prSet presAssocID="{0AFAB379-F8EE-4B57-8C7B-3AAB4A9A5460}" presName="parentText" presStyleLbl="node1" presStyleIdx="1" presStyleCnt="5">
        <dgm:presLayoutVars>
          <dgm:chMax val="0"/>
          <dgm:bulletEnabled val="1"/>
        </dgm:presLayoutVars>
      </dgm:prSet>
      <dgm:spPr/>
    </dgm:pt>
    <dgm:pt modelId="{B6EAE6AC-65D4-4B79-867A-8B333E46A6BF}" type="pres">
      <dgm:prSet presAssocID="{AF47DEE0-8B99-4ACF-86C2-5101EB2D84D6}" presName="spacer" presStyleCnt="0"/>
      <dgm:spPr/>
    </dgm:pt>
    <dgm:pt modelId="{FDCC5EB3-5440-4D22-8B0E-23E0348BED7D}" type="pres">
      <dgm:prSet presAssocID="{4B518E45-6178-4880-A0C2-35C30EFBA29C}" presName="parentText" presStyleLbl="node1" presStyleIdx="2" presStyleCnt="5">
        <dgm:presLayoutVars>
          <dgm:chMax val="0"/>
          <dgm:bulletEnabled val="1"/>
        </dgm:presLayoutVars>
      </dgm:prSet>
      <dgm:spPr/>
    </dgm:pt>
    <dgm:pt modelId="{0C37CC7E-8A24-4766-8B7F-3FCAF4363FCF}" type="pres">
      <dgm:prSet presAssocID="{142BA9F5-4EEB-4E8B-B382-567CACDA4B64}" presName="spacer" presStyleCnt="0"/>
      <dgm:spPr/>
    </dgm:pt>
    <dgm:pt modelId="{86B1EE22-7404-4D82-9598-047F608C0404}" type="pres">
      <dgm:prSet presAssocID="{4175AB52-7183-4BA8-922E-7FC20D4E585A}" presName="parentText" presStyleLbl="node1" presStyleIdx="3" presStyleCnt="5">
        <dgm:presLayoutVars>
          <dgm:chMax val="0"/>
          <dgm:bulletEnabled val="1"/>
        </dgm:presLayoutVars>
      </dgm:prSet>
      <dgm:spPr/>
    </dgm:pt>
    <dgm:pt modelId="{8D9A2D72-3696-440B-A3BD-6395EB367D6D}" type="pres">
      <dgm:prSet presAssocID="{3D1A44AF-4F15-428A-BA32-7E2C1F53B3B3}" presName="spacer" presStyleCnt="0"/>
      <dgm:spPr/>
    </dgm:pt>
    <dgm:pt modelId="{A80CE770-6EF5-4476-B603-24C453019235}" type="pres">
      <dgm:prSet presAssocID="{E7884964-A33C-41DC-8855-8473ED6F3025}" presName="parentText" presStyleLbl="node1" presStyleIdx="4" presStyleCnt="5">
        <dgm:presLayoutVars>
          <dgm:chMax val="0"/>
          <dgm:bulletEnabled val="1"/>
        </dgm:presLayoutVars>
      </dgm:prSet>
      <dgm:spPr/>
    </dgm:pt>
  </dgm:ptLst>
  <dgm:cxnLst>
    <dgm:cxn modelId="{71E25918-8B2B-42BF-94DD-69C8205EBE70}" type="presOf" srcId="{4175AB52-7183-4BA8-922E-7FC20D4E585A}" destId="{86B1EE22-7404-4D82-9598-047F608C0404}" srcOrd="0" destOrd="0" presId="urn:microsoft.com/office/officeart/2005/8/layout/vList2"/>
    <dgm:cxn modelId="{F6412528-77D4-4A6F-814C-D7AADDB3920C}" srcId="{93E6BB5E-DE0A-416D-B22C-288E501B8BEC}" destId="{4175AB52-7183-4BA8-922E-7FC20D4E585A}" srcOrd="3" destOrd="0" parTransId="{039F2887-033B-4D88-B155-2A3549FF1C9F}" sibTransId="{3D1A44AF-4F15-428A-BA32-7E2C1F53B3B3}"/>
    <dgm:cxn modelId="{7A278429-D999-4194-9985-FB85F8732F58}" srcId="{93E6BB5E-DE0A-416D-B22C-288E501B8BEC}" destId="{650733C7-83CE-484C-B820-5F35BA8A2B56}" srcOrd="0" destOrd="0" parTransId="{193D2135-F70F-496F-AF14-4BA74CAF2A59}" sibTransId="{65E12C37-7578-4BDA-B34D-6637E7E659A8}"/>
    <dgm:cxn modelId="{D7CE622C-A00F-4EC5-B120-C83400441138}" type="presOf" srcId="{93E6BB5E-DE0A-416D-B22C-288E501B8BEC}" destId="{44BA10AD-E430-4935-80FC-CBAB25CF2FB8}" srcOrd="0" destOrd="0" presId="urn:microsoft.com/office/officeart/2005/8/layout/vList2"/>
    <dgm:cxn modelId="{331C626F-28CD-46A8-AA9D-7FB27542102C}" srcId="{93E6BB5E-DE0A-416D-B22C-288E501B8BEC}" destId="{0AFAB379-F8EE-4B57-8C7B-3AAB4A9A5460}" srcOrd="1" destOrd="0" parTransId="{540E3AE2-EE9B-4198-8C4F-080F969E5FD5}" sibTransId="{AF47DEE0-8B99-4ACF-86C2-5101EB2D84D6}"/>
    <dgm:cxn modelId="{6C5D067A-A5F2-410D-8903-C5C4638154FF}" srcId="{93E6BB5E-DE0A-416D-B22C-288E501B8BEC}" destId="{E7884964-A33C-41DC-8855-8473ED6F3025}" srcOrd="4" destOrd="0" parTransId="{1341F732-415A-4886-8916-D1CBC9388D93}" sibTransId="{55C7DC68-8803-4C99-9FEB-CD5339E162E7}"/>
    <dgm:cxn modelId="{33D35D84-929C-4E15-A860-365AA889FC47}" srcId="{93E6BB5E-DE0A-416D-B22C-288E501B8BEC}" destId="{4B518E45-6178-4880-A0C2-35C30EFBA29C}" srcOrd="2" destOrd="0" parTransId="{2D7398C9-2172-47E5-A368-4F4FFD1354E7}" sibTransId="{142BA9F5-4EEB-4E8B-B382-567CACDA4B64}"/>
    <dgm:cxn modelId="{BF152A8C-935D-4E18-B92F-827D17A52382}" type="presOf" srcId="{E7884964-A33C-41DC-8855-8473ED6F3025}" destId="{A80CE770-6EF5-4476-B603-24C453019235}" srcOrd="0" destOrd="0" presId="urn:microsoft.com/office/officeart/2005/8/layout/vList2"/>
    <dgm:cxn modelId="{5BC873A7-CEB6-482E-82A6-6D2B0957FC2B}" type="presOf" srcId="{0AFAB379-F8EE-4B57-8C7B-3AAB4A9A5460}" destId="{D4F96D99-37BD-481E-BB4A-A5B6CDCAF097}" srcOrd="0" destOrd="0" presId="urn:microsoft.com/office/officeart/2005/8/layout/vList2"/>
    <dgm:cxn modelId="{109824B4-1CFB-47C0-896D-E3EEB97EFB26}" type="presOf" srcId="{4B518E45-6178-4880-A0C2-35C30EFBA29C}" destId="{FDCC5EB3-5440-4D22-8B0E-23E0348BED7D}" srcOrd="0" destOrd="0" presId="urn:microsoft.com/office/officeart/2005/8/layout/vList2"/>
    <dgm:cxn modelId="{2D6507D8-E54A-4737-B4D0-DDD14F57C5B8}" type="presOf" srcId="{650733C7-83CE-484C-B820-5F35BA8A2B56}" destId="{82B90C0F-8546-40EC-955C-8E30C8FA0D29}" srcOrd="0" destOrd="0" presId="urn:microsoft.com/office/officeart/2005/8/layout/vList2"/>
    <dgm:cxn modelId="{C937F071-C6CC-4150-B9C0-A4C3C79EB820}" type="presParOf" srcId="{44BA10AD-E430-4935-80FC-CBAB25CF2FB8}" destId="{82B90C0F-8546-40EC-955C-8E30C8FA0D29}" srcOrd="0" destOrd="0" presId="urn:microsoft.com/office/officeart/2005/8/layout/vList2"/>
    <dgm:cxn modelId="{CAB4E517-5C9C-46C5-94DA-9865F450C362}" type="presParOf" srcId="{44BA10AD-E430-4935-80FC-CBAB25CF2FB8}" destId="{5F61DF50-C8E8-48B6-8D8E-DE8731C9CC3B}" srcOrd="1" destOrd="0" presId="urn:microsoft.com/office/officeart/2005/8/layout/vList2"/>
    <dgm:cxn modelId="{7C0A9F60-0D74-4A4F-AB85-91414F3FF68D}" type="presParOf" srcId="{44BA10AD-E430-4935-80FC-CBAB25CF2FB8}" destId="{D4F96D99-37BD-481E-BB4A-A5B6CDCAF097}" srcOrd="2" destOrd="0" presId="urn:microsoft.com/office/officeart/2005/8/layout/vList2"/>
    <dgm:cxn modelId="{50CEEC5D-00E9-4D56-9AE9-20F24CF0C171}" type="presParOf" srcId="{44BA10AD-E430-4935-80FC-CBAB25CF2FB8}" destId="{B6EAE6AC-65D4-4B79-867A-8B333E46A6BF}" srcOrd="3" destOrd="0" presId="urn:microsoft.com/office/officeart/2005/8/layout/vList2"/>
    <dgm:cxn modelId="{457D203A-993D-45E7-B43D-AC9BF4DA4B10}" type="presParOf" srcId="{44BA10AD-E430-4935-80FC-CBAB25CF2FB8}" destId="{FDCC5EB3-5440-4D22-8B0E-23E0348BED7D}" srcOrd="4" destOrd="0" presId="urn:microsoft.com/office/officeart/2005/8/layout/vList2"/>
    <dgm:cxn modelId="{1421B6B7-EA16-45BE-8133-CF9C8A8C2540}" type="presParOf" srcId="{44BA10AD-E430-4935-80FC-CBAB25CF2FB8}" destId="{0C37CC7E-8A24-4766-8B7F-3FCAF4363FCF}" srcOrd="5" destOrd="0" presId="urn:microsoft.com/office/officeart/2005/8/layout/vList2"/>
    <dgm:cxn modelId="{3CA32E7B-2A4B-4DC6-AFD2-ABC464FE7798}" type="presParOf" srcId="{44BA10AD-E430-4935-80FC-CBAB25CF2FB8}" destId="{86B1EE22-7404-4D82-9598-047F608C0404}" srcOrd="6" destOrd="0" presId="urn:microsoft.com/office/officeart/2005/8/layout/vList2"/>
    <dgm:cxn modelId="{09A3721A-C6AA-4C78-BC67-9E311395E41A}" type="presParOf" srcId="{44BA10AD-E430-4935-80FC-CBAB25CF2FB8}" destId="{8D9A2D72-3696-440B-A3BD-6395EB367D6D}" srcOrd="7" destOrd="0" presId="urn:microsoft.com/office/officeart/2005/8/layout/vList2"/>
    <dgm:cxn modelId="{7C0AAD86-AEA6-4EFC-98A9-CCB23F818D99}" type="presParOf" srcId="{44BA10AD-E430-4935-80FC-CBAB25CF2FB8}" destId="{A80CE770-6EF5-4476-B603-24C453019235}"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A7FDE5D-C0BE-43D2-81C5-DD770958C808}"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3DCFCDB2-D4D5-47DA-B9FB-B9F94E9F53AB}">
      <dgm:prSet phldrT="[Text]"/>
      <dgm:spPr/>
      <dgm:t>
        <a:bodyPr/>
        <a:lstStyle/>
        <a:p>
          <a:r>
            <a:rPr lang="en-US" dirty="0"/>
            <a:t>Parents that have multiple students who need to file an application may be eligible to transfer their FAFSA information into a new application from the original student’s confirmation page. </a:t>
          </a:r>
        </a:p>
      </dgm:t>
    </dgm:pt>
    <dgm:pt modelId="{48732BF8-9F30-4B56-852C-5BECDCDC5925}" type="parTrans" cxnId="{36B3A73D-B2E6-4447-B3C5-B8CA6A52E5C1}">
      <dgm:prSet/>
      <dgm:spPr/>
      <dgm:t>
        <a:bodyPr/>
        <a:lstStyle/>
        <a:p>
          <a:endParaRPr lang="en-US"/>
        </a:p>
      </dgm:t>
    </dgm:pt>
    <dgm:pt modelId="{82849373-186E-4494-BE21-ED1562761BAF}" type="sibTrans" cxnId="{36B3A73D-B2E6-4447-B3C5-B8CA6A52E5C1}">
      <dgm:prSet/>
      <dgm:spPr/>
      <dgm:t>
        <a:bodyPr/>
        <a:lstStyle/>
        <a:p>
          <a:endParaRPr lang="en-US"/>
        </a:p>
      </dgm:t>
    </dgm:pt>
    <dgm:pt modelId="{50DAF4F3-F67D-4D7A-9A42-CE215ABD5B9C}">
      <dgm:prSet phldrT="[Text]"/>
      <dgm:spPr/>
      <dgm:t>
        <a:bodyPr/>
        <a:lstStyle/>
        <a:p>
          <a:r>
            <a:rPr lang="en-US" dirty="0"/>
            <a:t>The Schedule 1 question and associated help text that appear in the Parent Financials and Student Financials sections of the FAFSA form have been revised.  Can now be transferred in DRT.</a:t>
          </a:r>
        </a:p>
      </dgm:t>
    </dgm:pt>
    <dgm:pt modelId="{FCA2224E-DF5F-4288-9292-2D5EF1E575F5}" type="parTrans" cxnId="{5EC05144-393C-4558-A034-A4180990FE8D}">
      <dgm:prSet/>
      <dgm:spPr/>
      <dgm:t>
        <a:bodyPr/>
        <a:lstStyle/>
        <a:p>
          <a:endParaRPr lang="en-US"/>
        </a:p>
      </dgm:t>
    </dgm:pt>
    <dgm:pt modelId="{08E6002E-9EBF-408C-8386-5ED829345677}" type="sibTrans" cxnId="{5EC05144-393C-4558-A034-A4180990FE8D}">
      <dgm:prSet/>
      <dgm:spPr/>
      <dgm:t>
        <a:bodyPr/>
        <a:lstStyle/>
        <a:p>
          <a:endParaRPr lang="en-US"/>
        </a:p>
      </dgm:t>
    </dgm:pt>
    <dgm:pt modelId="{C7992076-46FA-430F-BB7F-EFE12F484972}">
      <dgm:prSet phldrT="[Text]"/>
      <dgm:spPr/>
      <dgm:t>
        <a:bodyPr/>
        <a:lstStyle/>
        <a:p>
          <a:r>
            <a:rPr lang="en-US" dirty="0"/>
            <a:t>Federal Student Aid is releasing a new version of the </a:t>
          </a:r>
          <a:r>
            <a:rPr lang="en-US" dirty="0" err="1"/>
            <a:t>myStudentAid</a:t>
          </a:r>
          <a:r>
            <a:rPr lang="en-US" dirty="0"/>
            <a:t> mobile app.</a:t>
          </a:r>
        </a:p>
      </dgm:t>
    </dgm:pt>
    <dgm:pt modelId="{313DB19A-0FE2-4328-AAB8-DDDC254084D7}" type="parTrans" cxnId="{A112F2FE-9071-4994-B7D3-72BABC69D652}">
      <dgm:prSet/>
      <dgm:spPr/>
      <dgm:t>
        <a:bodyPr/>
        <a:lstStyle/>
        <a:p>
          <a:endParaRPr lang="en-US"/>
        </a:p>
      </dgm:t>
    </dgm:pt>
    <dgm:pt modelId="{4520DAB0-8656-49B8-9D8C-3A7D79AFAC27}" type="sibTrans" cxnId="{A112F2FE-9071-4994-B7D3-72BABC69D652}">
      <dgm:prSet/>
      <dgm:spPr/>
      <dgm:t>
        <a:bodyPr/>
        <a:lstStyle/>
        <a:p>
          <a:endParaRPr lang="en-US"/>
        </a:p>
      </dgm:t>
    </dgm:pt>
    <dgm:pt modelId="{9549A49A-1B1E-4D0F-AAEF-3A70E4D3A1C7}">
      <dgm:prSet phldrT="[Text]"/>
      <dgm:spPr/>
      <dgm:t>
        <a:bodyPr/>
        <a:lstStyle/>
        <a:p>
          <a:r>
            <a:rPr lang="en-US" dirty="0"/>
            <a:t>Notification Center – View and manage notifications regarding your student aid.</a:t>
          </a:r>
        </a:p>
      </dgm:t>
    </dgm:pt>
    <dgm:pt modelId="{5B6C3BCA-4BCA-4257-B6D0-E60859494908}" type="parTrans" cxnId="{BB620AE4-9F27-4B9E-9AE3-F82662EFAAC2}">
      <dgm:prSet/>
      <dgm:spPr/>
      <dgm:t>
        <a:bodyPr/>
        <a:lstStyle/>
        <a:p>
          <a:endParaRPr lang="en-US"/>
        </a:p>
      </dgm:t>
    </dgm:pt>
    <dgm:pt modelId="{CB505E97-96C0-4BEC-A8D4-C3976E2B2A63}" type="sibTrans" cxnId="{BB620AE4-9F27-4B9E-9AE3-F82662EFAAC2}">
      <dgm:prSet/>
      <dgm:spPr/>
      <dgm:t>
        <a:bodyPr/>
        <a:lstStyle/>
        <a:p>
          <a:endParaRPr lang="en-US"/>
        </a:p>
      </dgm:t>
    </dgm:pt>
    <dgm:pt modelId="{7D71F99F-CB42-4DE8-BAB1-064C454A402C}">
      <dgm:prSet phldrT="[Text]"/>
      <dgm:spPr/>
      <dgm:t>
        <a:bodyPr/>
        <a:lstStyle/>
        <a:p>
          <a:r>
            <a:rPr lang="en-US" dirty="0"/>
            <a:t>Dashboard – Access various types of popular tasks and a personalized page to help you determine what actions to take.</a:t>
          </a:r>
        </a:p>
      </dgm:t>
    </dgm:pt>
    <dgm:pt modelId="{F510A2CF-F802-4C0D-8969-3D3D4FA16146}" type="parTrans" cxnId="{C10AE3B1-8F7A-4521-9B9D-C6EE0940C81B}">
      <dgm:prSet/>
      <dgm:spPr/>
      <dgm:t>
        <a:bodyPr/>
        <a:lstStyle/>
        <a:p>
          <a:endParaRPr lang="en-US"/>
        </a:p>
      </dgm:t>
    </dgm:pt>
    <dgm:pt modelId="{2821E009-377A-432E-8287-F007F51E5257}" type="sibTrans" cxnId="{C10AE3B1-8F7A-4521-9B9D-C6EE0940C81B}">
      <dgm:prSet/>
      <dgm:spPr/>
      <dgm:t>
        <a:bodyPr/>
        <a:lstStyle/>
        <a:p>
          <a:endParaRPr lang="en-US"/>
        </a:p>
      </dgm:t>
    </dgm:pt>
    <dgm:pt modelId="{EDF8CA20-CE78-46DC-AA42-34B8E4417969}">
      <dgm:prSet phldrT="[Text]"/>
      <dgm:spPr/>
      <dgm:t>
        <a:bodyPr/>
        <a:lstStyle/>
        <a:p>
          <a:r>
            <a:rPr lang="en-US" dirty="0"/>
            <a:t>2021-22 FAFSA</a:t>
          </a:r>
        </a:p>
      </dgm:t>
    </dgm:pt>
    <dgm:pt modelId="{AA702219-C1B5-43FD-A3EB-7C027F2C08E3}" type="parTrans" cxnId="{ABE4C58D-BCA2-4DF5-925F-DD7501DDD555}">
      <dgm:prSet/>
      <dgm:spPr/>
      <dgm:t>
        <a:bodyPr/>
        <a:lstStyle/>
        <a:p>
          <a:endParaRPr lang="en-US"/>
        </a:p>
      </dgm:t>
    </dgm:pt>
    <dgm:pt modelId="{53CFB8AB-4627-44A1-90E4-0C5573069B87}" type="sibTrans" cxnId="{ABE4C58D-BCA2-4DF5-925F-DD7501DDD555}">
      <dgm:prSet/>
      <dgm:spPr/>
      <dgm:t>
        <a:bodyPr/>
        <a:lstStyle/>
        <a:p>
          <a:endParaRPr lang="en-US"/>
        </a:p>
      </dgm:t>
    </dgm:pt>
    <dgm:pt modelId="{7BF79537-82F0-4246-8F5F-ACA0F3A94D58}" type="pres">
      <dgm:prSet presAssocID="{FA7FDE5D-C0BE-43D2-81C5-DD770958C808}" presName="linear" presStyleCnt="0">
        <dgm:presLayoutVars>
          <dgm:animLvl val="lvl"/>
          <dgm:resizeHandles val="exact"/>
        </dgm:presLayoutVars>
      </dgm:prSet>
      <dgm:spPr/>
    </dgm:pt>
    <dgm:pt modelId="{A2BB607A-C421-4F10-A569-41FA67446D42}" type="pres">
      <dgm:prSet presAssocID="{3DCFCDB2-D4D5-47DA-B9FB-B9F94E9F53AB}" presName="parentText" presStyleLbl="node1" presStyleIdx="0" presStyleCnt="3">
        <dgm:presLayoutVars>
          <dgm:chMax val="0"/>
          <dgm:bulletEnabled val="1"/>
        </dgm:presLayoutVars>
      </dgm:prSet>
      <dgm:spPr/>
    </dgm:pt>
    <dgm:pt modelId="{B26CBC60-03A2-4675-888F-6F540E35D7A9}" type="pres">
      <dgm:prSet presAssocID="{82849373-186E-4494-BE21-ED1562761BAF}" presName="spacer" presStyleCnt="0"/>
      <dgm:spPr/>
    </dgm:pt>
    <dgm:pt modelId="{14417EF5-5BE0-46B5-B3A3-86FBD5BF2A92}" type="pres">
      <dgm:prSet presAssocID="{50DAF4F3-F67D-4D7A-9A42-CE215ABD5B9C}" presName="parentText" presStyleLbl="node1" presStyleIdx="1" presStyleCnt="3">
        <dgm:presLayoutVars>
          <dgm:chMax val="0"/>
          <dgm:bulletEnabled val="1"/>
        </dgm:presLayoutVars>
      </dgm:prSet>
      <dgm:spPr/>
    </dgm:pt>
    <dgm:pt modelId="{A0A4FF8E-1A30-4C91-8778-F5C7553B66C2}" type="pres">
      <dgm:prSet presAssocID="{08E6002E-9EBF-408C-8386-5ED829345677}" presName="spacer" presStyleCnt="0"/>
      <dgm:spPr/>
    </dgm:pt>
    <dgm:pt modelId="{33364DCC-7294-4853-BED5-E46B6F54DCF8}" type="pres">
      <dgm:prSet presAssocID="{C7992076-46FA-430F-BB7F-EFE12F484972}" presName="parentText" presStyleLbl="node1" presStyleIdx="2" presStyleCnt="3">
        <dgm:presLayoutVars>
          <dgm:chMax val="0"/>
          <dgm:bulletEnabled val="1"/>
        </dgm:presLayoutVars>
      </dgm:prSet>
      <dgm:spPr/>
    </dgm:pt>
    <dgm:pt modelId="{A62365F1-8427-47FE-9133-C80BB51AA97F}" type="pres">
      <dgm:prSet presAssocID="{C7992076-46FA-430F-BB7F-EFE12F484972}" presName="childText" presStyleLbl="revTx" presStyleIdx="0" presStyleCnt="1">
        <dgm:presLayoutVars>
          <dgm:bulletEnabled val="1"/>
        </dgm:presLayoutVars>
      </dgm:prSet>
      <dgm:spPr/>
    </dgm:pt>
  </dgm:ptLst>
  <dgm:cxnLst>
    <dgm:cxn modelId="{B77DA310-7FBF-45B3-AF50-B7DC207A0014}" type="presOf" srcId="{50DAF4F3-F67D-4D7A-9A42-CE215ABD5B9C}" destId="{14417EF5-5BE0-46B5-B3A3-86FBD5BF2A92}" srcOrd="0" destOrd="0" presId="urn:microsoft.com/office/officeart/2005/8/layout/vList2"/>
    <dgm:cxn modelId="{10158C1C-DD54-4929-B9AE-0094F2E45ABE}" type="presOf" srcId="{7D71F99F-CB42-4DE8-BAB1-064C454A402C}" destId="{A62365F1-8427-47FE-9133-C80BB51AA97F}" srcOrd="0" destOrd="1" presId="urn:microsoft.com/office/officeart/2005/8/layout/vList2"/>
    <dgm:cxn modelId="{36B3A73D-B2E6-4447-B3C5-B8CA6A52E5C1}" srcId="{FA7FDE5D-C0BE-43D2-81C5-DD770958C808}" destId="{3DCFCDB2-D4D5-47DA-B9FB-B9F94E9F53AB}" srcOrd="0" destOrd="0" parTransId="{48732BF8-9F30-4B56-852C-5BECDCDC5925}" sibTransId="{82849373-186E-4494-BE21-ED1562761BAF}"/>
    <dgm:cxn modelId="{192CA63F-68BA-4855-9C94-57F10D852AF6}" type="presOf" srcId="{FA7FDE5D-C0BE-43D2-81C5-DD770958C808}" destId="{7BF79537-82F0-4246-8F5F-ACA0F3A94D58}" srcOrd="0" destOrd="0" presId="urn:microsoft.com/office/officeart/2005/8/layout/vList2"/>
    <dgm:cxn modelId="{5EC05144-393C-4558-A034-A4180990FE8D}" srcId="{FA7FDE5D-C0BE-43D2-81C5-DD770958C808}" destId="{50DAF4F3-F67D-4D7A-9A42-CE215ABD5B9C}" srcOrd="1" destOrd="0" parTransId="{FCA2224E-DF5F-4288-9292-2D5EF1E575F5}" sibTransId="{08E6002E-9EBF-408C-8386-5ED829345677}"/>
    <dgm:cxn modelId="{DE77AD86-68C5-49CB-88BB-38E3DC850871}" type="presOf" srcId="{3DCFCDB2-D4D5-47DA-B9FB-B9F94E9F53AB}" destId="{A2BB607A-C421-4F10-A569-41FA67446D42}" srcOrd="0" destOrd="0" presId="urn:microsoft.com/office/officeart/2005/8/layout/vList2"/>
    <dgm:cxn modelId="{ABE4C58D-BCA2-4DF5-925F-DD7501DDD555}" srcId="{C7992076-46FA-430F-BB7F-EFE12F484972}" destId="{EDF8CA20-CE78-46DC-AA42-34B8E4417969}" srcOrd="2" destOrd="0" parTransId="{AA702219-C1B5-43FD-A3EB-7C027F2C08E3}" sibTransId="{53CFB8AB-4627-44A1-90E4-0C5573069B87}"/>
    <dgm:cxn modelId="{C10AE3B1-8F7A-4521-9B9D-C6EE0940C81B}" srcId="{C7992076-46FA-430F-BB7F-EFE12F484972}" destId="{7D71F99F-CB42-4DE8-BAB1-064C454A402C}" srcOrd="1" destOrd="0" parTransId="{F510A2CF-F802-4C0D-8969-3D3D4FA16146}" sibTransId="{2821E009-377A-432E-8287-F007F51E5257}"/>
    <dgm:cxn modelId="{AB3FD5D1-C018-4341-8B4F-A1F2120EE57F}" type="presOf" srcId="{EDF8CA20-CE78-46DC-AA42-34B8E4417969}" destId="{A62365F1-8427-47FE-9133-C80BB51AA97F}" srcOrd="0" destOrd="2" presId="urn:microsoft.com/office/officeart/2005/8/layout/vList2"/>
    <dgm:cxn modelId="{D2C25EDE-F733-4427-888F-24EA53E7FA72}" type="presOf" srcId="{C7992076-46FA-430F-BB7F-EFE12F484972}" destId="{33364DCC-7294-4853-BED5-E46B6F54DCF8}" srcOrd="0" destOrd="0" presId="urn:microsoft.com/office/officeart/2005/8/layout/vList2"/>
    <dgm:cxn modelId="{BB620AE4-9F27-4B9E-9AE3-F82662EFAAC2}" srcId="{C7992076-46FA-430F-BB7F-EFE12F484972}" destId="{9549A49A-1B1E-4D0F-AAEF-3A70E4D3A1C7}" srcOrd="0" destOrd="0" parTransId="{5B6C3BCA-4BCA-4257-B6D0-E60859494908}" sibTransId="{CB505E97-96C0-4BEC-A8D4-C3976E2B2A63}"/>
    <dgm:cxn modelId="{A112F2FE-9071-4994-B7D3-72BABC69D652}" srcId="{FA7FDE5D-C0BE-43D2-81C5-DD770958C808}" destId="{C7992076-46FA-430F-BB7F-EFE12F484972}" srcOrd="2" destOrd="0" parTransId="{313DB19A-0FE2-4328-AAB8-DDDC254084D7}" sibTransId="{4520DAB0-8656-49B8-9D8C-3A7D79AFAC27}"/>
    <dgm:cxn modelId="{B4FF80FF-21DA-429B-B07D-AE1468E1BC15}" type="presOf" srcId="{9549A49A-1B1E-4D0F-AAEF-3A70E4D3A1C7}" destId="{A62365F1-8427-47FE-9133-C80BB51AA97F}" srcOrd="0" destOrd="0" presId="urn:microsoft.com/office/officeart/2005/8/layout/vList2"/>
    <dgm:cxn modelId="{D82F8207-CEB0-449C-8324-D807EDBA3BE6}" type="presParOf" srcId="{7BF79537-82F0-4246-8F5F-ACA0F3A94D58}" destId="{A2BB607A-C421-4F10-A569-41FA67446D42}" srcOrd="0" destOrd="0" presId="urn:microsoft.com/office/officeart/2005/8/layout/vList2"/>
    <dgm:cxn modelId="{4F01CCBA-2458-4679-95D4-725EE0BEC2E3}" type="presParOf" srcId="{7BF79537-82F0-4246-8F5F-ACA0F3A94D58}" destId="{B26CBC60-03A2-4675-888F-6F540E35D7A9}" srcOrd="1" destOrd="0" presId="urn:microsoft.com/office/officeart/2005/8/layout/vList2"/>
    <dgm:cxn modelId="{CCDBC317-982A-4E68-8128-6D9DD0C492E4}" type="presParOf" srcId="{7BF79537-82F0-4246-8F5F-ACA0F3A94D58}" destId="{14417EF5-5BE0-46B5-B3A3-86FBD5BF2A92}" srcOrd="2" destOrd="0" presId="urn:microsoft.com/office/officeart/2005/8/layout/vList2"/>
    <dgm:cxn modelId="{446E1234-E727-4E34-BDEC-0DE933640765}" type="presParOf" srcId="{7BF79537-82F0-4246-8F5F-ACA0F3A94D58}" destId="{A0A4FF8E-1A30-4C91-8778-F5C7553B66C2}" srcOrd="3" destOrd="0" presId="urn:microsoft.com/office/officeart/2005/8/layout/vList2"/>
    <dgm:cxn modelId="{7BC731EA-B5C6-48B0-9DE7-5C9FF1AC9C37}" type="presParOf" srcId="{7BF79537-82F0-4246-8F5F-ACA0F3A94D58}" destId="{33364DCC-7294-4853-BED5-E46B6F54DCF8}" srcOrd="4" destOrd="0" presId="urn:microsoft.com/office/officeart/2005/8/layout/vList2"/>
    <dgm:cxn modelId="{615D62C9-328C-4EEA-A96A-FE64B8D5A9C2}" type="presParOf" srcId="{7BF79537-82F0-4246-8F5F-ACA0F3A94D58}" destId="{A62365F1-8427-47FE-9133-C80BB51AA97F}"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239C778-EF71-4EBD-AD4F-87F59473B26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DB9849B-2EB4-4B24-BA4B-7AA74DA593D8}">
      <dgm:prSet phldrT="[Text]"/>
      <dgm:spPr/>
      <dgm:t>
        <a:bodyPr/>
        <a:lstStyle/>
        <a:p>
          <a:r>
            <a:rPr lang="en-US" dirty="0"/>
            <a:t>Legal information: Name, Social Security Number</a:t>
          </a:r>
        </a:p>
      </dgm:t>
    </dgm:pt>
    <dgm:pt modelId="{C2CA3EE4-B1C1-4D08-8013-27544BC6D627}" type="parTrans" cxnId="{E043822C-02B6-4AE0-AD7D-7EF6CC991ACC}">
      <dgm:prSet/>
      <dgm:spPr/>
      <dgm:t>
        <a:bodyPr/>
        <a:lstStyle/>
        <a:p>
          <a:endParaRPr lang="en-US"/>
        </a:p>
      </dgm:t>
    </dgm:pt>
    <dgm:pt modelId="{BE90309E-C8AF-44F9-AEA7-6E694A7E5610}" type="sibTrans" cxnId="{E043822C-02B6-4AE0-AD7D-7EF6CC991ACC}">
      <dgm:prSet/>
      <dgm:spPr/>
      <dgm:t>
        <a:bodyPr/>
        <a:lstStyle/>
        <a:p>
          <a:endParaRPr lang="en-US"/>
        </a:p>
      </dgm:t>
    </dgm:pt>
    <dgm:pt modelId="{207FD0A8-5FB1-4B6D-874D-50EAABE53E06}">
      <dgm:prSet/>
      <dgm:spPr/>
      <dgm:t>
        <a:bodyPr/>
        <a:lstStyle/>
        <a:p>
          <a:r>
            <a:rPr lang="en-US" dirty="0"/>
            <a:t>Correct FAFSA Year</a:t>
          </a:r>
        </a:p>
      </dgm:t>
    </dgm:pt>
    <dgm:pt modelId="{9492A709-D406-4637-AAD4-3F7535722C1A}" type="parTrans" cxnId="{289FA055-068F-4D67-8CAA-3E27A55458FF}">
      <dgm:prSet/>
      <dgm:spPr/>
      <dgm:t>
        <a:bodyPr/>
        <a:lstStyle/>
        <a:p>
          <a:endParaRPr lang="en-US"/>
        </a:p>
      </dgm:t>
    </dgm:pt>
    <dgm:pt modelId="{B0698028-34CC-4A32-A2A9-9525BDAF461A}" type="sibTrans" cxnId="{289FA055-068F-4D67-8CAA-3E27A55458FF}">
      <dgm:prSet/>
      <dgm:spPr/>
      <dgm:t>
        <a:bodyPr/>
        <a:lstStyle/>
        <a:p>
          <a:endParaRPr lang="en-US"/>
        </a:p>
      </dgm:t>
    </dgm:pt>
    <dgm:pt modelId="{FCC4068D-8475-4C31-9676-03C9B69501EC}">
      <dgm:prSet/>
      <dgm:spPr/>
      <dgm:t>
        <a:bodyPr/>
        <a:lstStyle/>
        <a:p>
          <a:r>
            <a:rPr lang="en-US" dirty="0"/>
            <a:t>Correct Year Tax information</a:t>
          </a:r>
        </a:p>
      </dgm:t>
    </dgm:pt>
    <dgm:pt modelId="{7E2C75BA-DC18-4085-A200-04D774263983}" type="parTrans" cxnId="{A4D8EF19-6FF3-4B97-AF95-B4BC435B9C22}">
      <dgm:prSet/>
      <dgm:spPr/>
      <dgm:t>
        <a:bodyPr/>
        <a:lstStyle/>
        <a:p>
          <a:endParaRPr lang="en-US"/>
        </a:p>
      </dgm:t>
    </dgm:pt>
    <dgm:pt modelId="{FA1072AC-E25E-4C5D-9FB2-C66D41E09EC8}" type="sibTrans" cxnId="{A4D8EF19-6FF3-4B97-AF95-B4BC435B9C22}">
      <dgm:prSet/>
      <dgm:spPr/>
      <dgm:t>
        <a:bodyPr/>
        <a:lstStyle/>
        <a:p>
          <a:endParaRPr lang="en-US"/>
        </a:p>
      </dgm:t>
    </dgm:pt>
    <dgm:pt modelId="{76B053E4-45A4-46B3-A4AA-FBE77514495B}">
      <dgm:prSet/>
      <dgm:spPr/>
      <dgm:t>
        <a:bodyPr/>
        <a:lstStyle/>
        <a:p>
          <a:r>
            <a:rPr lang="en-US" dirty="0"/>
            <a:t>Using</a:t>
          </a:r>
          <a:r>
            <a:rPr lang="en-US" baseline="0" dirty="0"/>
            <a:t> the correct parent information for dependent students</a:t>
          </a:r>
          <a:endParaRPr lang="en-US" dirty="0"/>
        </a:p>
      </dgm:t>
    </dgm:pt>
    <dgm:pt modelId="{3456D1A3-08DC-4610-9782-1CC28208661D}" type="parTrans" cxnId="{E3F713AE-22A9-4A1A-A60C-D3330095C97B}">
      <dgm:prSet/>
      <dgm:spPr/>
      <dgm:t>
        <a:bodyPr/>
        <a:lstStyle/>
        <a:p>
          <a:endParaRPr lang="en-US"/>
        </a:p>
      </dgm:t>
    </dgm:pt>
    <dgm:pt modelId="{34D67A03-1F07-4862-BED2-DD2539FFF16B}" type="sibTrans" cxnId="{E3F713AE-22A9-4A1A-A60C-D3330095C97B}">
      <dgm:prSet/>
      <dgm:spPr/>
      <dgm:t>
        <a:bodyPr/>
        <a:lstStyle/>
        <a:p>
          <a:endParaRPr lang="en-US"/>
        </a:p>
      </dgm:t>
    </dgm:pt>
    <dgm:pt modelId="{33CAFC21-3B48-46ED-B332-384733E06910}">
      <dgm:prSet/>
      <dgm:spPr/>
      <dgm:t>
        <a:bodyPr/>
        <a:lstStyle/>
        <a:p>
          <a:r>
            <a:rPr lang="en-US" dirty="0"/>
            <a:t>Parent using 000-00-0000 if the don’t have an SSN</a:t>
          </a:r>
        </a:p>
      </dgm:t>
    </dgm:pt>
    <dgm:pt modelId="{D2ABFC54-B9D5-4C4E-BF24-EC699155AE03}" type="parTrans" cxnId="{E8606D6F-1D12-4465-AF7E-534135CC9744}">
      <dgm:prSet/>
      <dgm:spPr/>
      <dgm:t>
        <a:bodyPr/>
        <a:lstStyle/>
        <a:p>
          <a:endParaRPr lang="en-US"/>
        </a:p>
      </dgm:t>
    </dgm:pt>
    <dgm:pt modelId="{6E12688B-3D0A-45A6-A801-3C630852DDF8}" type="sibTrans" cxnId="{E8606D6F-1D12-4465-AF7E-534135CC9744}">
      <dgm:prSet/>
      <dgm:spPr/>
      <dgm:t>
        <a:bodyPr/>
        <a:lstStyle/>
        <a:p>
          <a:endParaRPr lang="en-US"/>
        </a:p>
      </dgm:t>
    </dgm:pt>
    <dgm:pt modelId="{ED5A75F4-922E-4945-A3D8-F61E1403AC80}">
      <dgm:prSet/>
      <dgm:spPr/>
      <dgm:t>
        <a:bodyPr/>
        <a:lstStyle/>
        <a:p>
          <a:r>
            <a:rPr lang="en-US" dirty="0"/>
            <a:t>Not finishing the financial aid process</a:t>
          </a:r>
        </a:p>
      </dgm:t>
    </dgm:pt>
    <dgm:pt modelId="{640A0A9D-B308-4744-AB5E-35969778E8C0}" type="parTrans" cxnId="{6CECA94A-7BBE-4D60-8AAD-D575F6948A5E}">
      <dgm:prSet/>
      <dgm:spPr/>
      <dgm:t>
        <a:bodyPr/>
        <a:lstStyle/>
        <a:p>
          <a:endParaRPr lang="en-US"/>
        </a:p>
      </dgm:t>
    </dgm:pt>
    <dgm:pt modelId="{84ACF841-53FF-4B4E-834A-0894B77FA314}" type="sibTrans" cxnId="{6CECA94A-7BBE-4D60-8AAD-D575F6948A5E}">
      <dgm:prSet/>
      <dgm:spPr/>
      <dgm:t>
        <a:bodyPr/>
        <a:lstStyle/>
        <a:p>
          <a:endParaRPr lang="en-US"/>
        </a:p>
      </dgm:t>
    </dgm:pt>
    <dgm:pt modelId="{E4627B53-384B-4B59-AE08-2BB4A7D5E352}" type="pres">
      <dgm:prSet presAssocID="{6239C778-EF71-4EBD-AD4F-87F59473B269}" presName="diagram" presStyleCnt="0">
        <dgm:presLayoutVars>
          <dgm:dir/>
          <dgm:resizeHandles val="exact"/>
        </dgm:presLayoutVars>
      </dgm:prSet>
      <dgm:spPr/>
    </dgm:pt>
    <dgm:pt modelId="{34ADE6E8-4E14-4230-9696-03200514D579}" type="pres">
      <dgm:prSet presAssocID="{2DB9849B-2EB4-4B24-BA4B-7AA74DA593D8}" presName="node" presStyleLbl="node1" presStyleIdx="0" presStyleCnt="6">
        <dgm:presLayoutVars>
          <dgm:bulletEnabled val="1"/>
        </dgm:presLayoutVars>
      </dgm:prSet>
      <dgm:spPr/>
    </dgm:pt>
    <dgm:pt modelId="{A726A21F-7499-4DC1-BF44-83D37BE45C6E}" type="pres">
      <dgm:prSet presAssocID="{BE90309E-C8AF-44F9-AEA7-6E694A7E5610}" presName="sibTrans" presStyleCnt="0"/>
      <dgm:spPr/>
    </dgm:pt>
    <dgm:pt modelId="{1D6AC403-45E9-4294-85FB-184F526DCFA9}" type="pres">
      <dgm:prSet presAssocID="{207FD0A8-5FB1-4B6D-874D-50EAABE53E06}" presName="node" presStyleLbl="node1" presStyleIdx="1" presStyleCnt="6">
        <dgm:presLayoutVars>
          <dgm:bulletEnabled val="1"/>
        </dgm:presLayoutVars>
      </dgm:prSet>
      <dgm:spPr/>
    </dgm:pt>
    <dgm:pt modelId="{575C4824-9569-4B65-A90B-525FA21AB7AD}" type="pres">
      <dgm:prSet presAssocID="{B0698028-34CC-4A32-A2A9-9525BDAF461A}" presName="sibTrans" presStyleCnt="0"/>
      <dgm:spPr/>
    </dgm:pt>
    <dgm:pt modelId="{E5325372-73BC-40CF-BED8-FA8384D347AD}" type="pres">
      <dgm:prSet presAssocID="{FCC4068D-8475-4C31-9676-03C9B69501EC}" presName="node" presStyleLbl="node1" presStyleIdx="2" presStyleCnt="6">
        <dgm:presLayoutVars>
          <dgm:bulletEnabled val="1"/>
        </dgm:presLayoutVars>
      </dgm:prSet>
      <dgm:spPr/>
    </dgm:pt>
    <dgm:pt modelId="{49697466-890B-403C-A4E0-39F1EF2C13B3}" type="pres">
      <dgm:prSet presAssocID="{FA1072AC-E25E-4C5D-9FB2-C66D41E09EC8}" presName="sibTrans" presStyleCnt="0"/>
      <dgm:spPr/>
    </dgm:pt>
    <dgm:pt modelId="{9F9407C9-C39F-4C15-B80A-65C56293A7D9}" type="pres">
      <dgm:prSet presAssocID="{76B053E4-45A4-46B3-A4AA-FBE77514495B}" presName="node" presStyleLbl="node1" presStyleIdx="3" presStyleCnt="6">
        <dgm:presLayoutVars>
          <dgm:bulletEnabled val="1"/>
        </dgm:presLayoutVars>
      </dgm:prSet>
      <dgm:spPr/>
    </dgm:pt>
    <dgm:pt modelId="{E0D5B5A2-5623-425C-AE92-EAC9BDD67283}" type="pres">
      <dgm:prSet presAssocID="{34D67A03-1F07-4862-BED2-DD2539FFF16B}" presName="sibTrans" presStyleCnt="0"/>
      <dgm:spPr/>
    </dgm:pt>
    <dgm:pt modelId="{FFF454CA-F708-4E95-9A96-C3AF3AEF5DD0}" type="pres">
      <dgm:prSet presAssocID="{33CAFC21-3B48-46ED-B332-384733E06910}" presName="node" presStyleLbl="node1" presStyleIdx="4" presStyleCnt="6">
        <dgm:presLayoutVars>
          <dgm:bulletEnabled val="1"/>
        </dgm:presLayoutVars>
      </dgm:prSet>
      <dgm:spPr/>
    </dgm:pt>
    <dgm:pt modelId="{C5A20CF3-5739-4CAC-80F9-94F21C399933}" type="pres">
      <dgm:prSet presAssocID="{6E12688B-3D0A-45A6-A801-3C630852DDF8}" presName="sibTrans" presStyleCnt="0"/>
      <dgm:spPr/>
    </dgm:pt>
    <dgm:pt modelId="{03BE05ED-6501-4B6F-BF1F-E17EE248F391}" type="pres">
      <dgm:prSet presAssocID="{ED5A75F4-922E-4945-A3D8-F61E1403AC80}" presName="node" presStyleLbl="node1" presStyleIdx="5" presStyleCnt="6">
        <dgm:presLayoutVars>
          <dgm:bulletEnabled val="1"/>
        </dgm:presLayoutVars>
      </dgm:prSet>
      <dgm:spPr/>
    </dgm:pt>
  </dgm:ptLst>
  <dgm:cxnLst>
    <dgm:cxn modelId="{20231D09-A457-45C4-905A-0C1B87CE5CB1}" type="presOf" srcId="{ED5A75F4-922E-4945-A3D8-F61E1403AC80}" destId="{03BE05ED-6501-4B6F-BF1F-E17EE248F391}" srcOrd="0" destOrd="0" presId="urn:microsoft.com/office/officeart/2005/8/layout/default"/>
    <dgm:cxn modelId="{FEFADC0D-0E1C-4658-8E03-F47757D25F85}" type="presOf" srcId="{207FD0A8-5FB1-4B6D-874D-50EAABE53E06}" destId="{1D6AC403-45E9-4294-85FB-184F526DCFA9}" srcOrd="0" destOrd="0" presId="urn:microsoft.com/office/officeart/2005/8/layout/default"/>
    <dgm:cxn modelId="{A4D8EF19-6FF3-4B97-AF95-B4BC435B9C22}" srcId="{6239C778-EF71-4EBD-AD4F-87F59473B269}" destId="{FCC4068D-8475-4C31-9676-03C9B69501EC}" srcOrd="2" destOrd="0" parTransId="{7E2C75BA-DC18-4085-A200-04D774263983}" sibTransId="{FA1072AC-E25E-4C5D-9FB2-C66D41E09EC8}"/>
    <dgm:cxn modelId="{6E002A29-BD42-44BE-A23B-9DE91DD9E665}" type="presOf" srcId="{2DB9849B-2EB4-4B24-BA4B-7AA74DA593D8}" destId="{34ADE6E8-4E14-4230-9696-03200514D579}" srcOrd="0" destOrd="0" presId="urn:microsoft.com/office/officeart/2005/8/layout/default"/>
    <dgm:cxn modelId="{E043822C-02B6-4AE0-AD7D-7EF6CC991ACC}" srcId="{6239C778-EF71-4EBD-AD4F-87F59473B269}" destId="{2DB9849B-2EB4-4B24-BA4B-7AA74DA593D8}" srcOrd="0" destOrd="0" parTransId="{C2CA3EE4-B1C1-4D08-8013-27544BC6D627}" sibTransId="{BE90309E-C8AF-44F9-AEA7-6E694A7E5610}"/>
    <dgm:cxn modelId="{5DC9C564-F047-4B5B-8C2C-96693CA8ACF9}" type="presOf" srcId="{33CAFC21-3B48-46ED-B332-384733E06910}" destId="{FFF454CA-F708-4E95-9A96-C3AF3AEF5DD0}" srcOrd="0" destOrd="0" presId="urn:microsoft.com/office/officeart/2005/8/layout/default"/>
    <dgm:cxn modelId="{6CECA94A-7BBE-4D60-8AAD-D575F6948A5E}" srcId="{6239C778-EF71-4EBD-AD4F-87F59473B269}" destId="{ED5A75F4-922E-4945-A3D8-F61E1403AC80}" srcOrd="5" destOrd="0" parTransId="{640A0A9D-B308-4744-AB5E-35969778E8C0}" sibTransId="{84ACF841-53FF-4B4E-834A-0894B77FA314}"/>
    <dgm:cxn modelId="{E35F754E-153E-4AC3-B3C9-2963D2166129}" type="presOf" srcId="{76B053E4-45A4-46B3-A4AA-FBE77514495B}" destId="{9F9407C9-C39F-4C15-B80A-65C56293A7D9}" srcOrd="0" destOrd="0" presId="urn:microsoft.com/office/officeart/2005/8/layout/default"/>
    <dgm:cxn modelId="{E8606D6F-1D12-4465-AF7E-534135CC9744}" srcId="{6239C778-EF71-4EBD-AD4F-87F59473B269}" destId="{33CAFC21-3B48-46ED-B332-384733E06910}" srcOrd="4" destOrd="0" parTransId="{D2ABFC54-B9D5-4C4E-BF24-EC699155AE03}" sibTransId="{6E12688B-3D0A-45A6-A801-3C630852DDF8}"/>
    <dgm:cxn modelId="{289FA055-068F-4D67-8CAA-3E27A55458FF}" srcId="{6239C778-EF71-4EBD-AD4F-87F59473B269}" destId="{207FD0A8-5FB1-4B6D-874D-50EAABE53E06}" srcOrd="1" destOrd="0" parTransId="{9492A709-D406-4637-AAD4-3F7535722C1A}" sibTransId="{B0698028-34CC-4A32-A2A9-9525BDAF461A}"/>
    <dgm:cxn modelId="{2159D194-C5F6-4551-B17B-DE3BCEA4EA9F}" type="presOf" srcId="{FCC4068D-8475-4C31-9676-03C9B69501EC}" destId="{E5325372-73BC-40CF-BED8-FA8384D347AD}" srcOrd="0" destOrd="0" presId="urn:microsoft.com/office/officeart/2005/8/layout/default"/>
    <dgm:cxn modelId="{E3F713AE-22A9-4A1A-A60C-D3330095C97B}" srcId="{6239C778-EF71-4EBD-AD4F-87F59473B269}" destId="{76B053E4-45A4-46B3-A4AA-FBE77514495B}" srcOrd="3" destOrd="0" parTransId="{3456D1A3-08DC-4610-9782-1CC28208661D}" sibTransId="{34D67A03-1F07-4862-BED2-DD2539FFF16B}"/>
    <dgm:cxn modelId="{495349D6-D7F8-479B-86A8-5A502CC67A5E}" type="presOf" srcId="{6239C778-EF71-4EBD-AD4F-87F59473B269}" destId="{E4627B53-384B-4B59-AE08-2BB4A7D5E352}" srcOrd="0" destOrd="0" presId="urn:microsoft.com/office/officeart/2005/8/layout/default"/>
    <dgm:cxn modelId="{FEE92369-C2C9-4316-B7EC-FD7E710FB057}" type="presParOf" srcId="{E4627B53-384B-4B59-AE08-2BB4A7D5E352}" destId="{34ADE6E8-4E14-4230-9696-03200514D579}" srcOrd="0" destOrd="0" presId="urn:microsoft.com/office/officeart/2005/8/layout/default"/>
    <dgm:cxn modelId="{EC444BB2-D6B2-4BC5-A2DF-B847F780ED6E}" type="presParOf" srcId="{E4627B53-384B-4B59-AE08-2BB4A7D5E352}" destId="{A726A21F-7499-4DC1-BF44-83D37BE45C6E}" srcOrd="1" destOrd="0" presId="urn:microsoft.com/office/officeart/2005/8/layout/default"/>
    <dgm:cxn modelId="{04C0325A-DABD-43D4-B92F-850D258C2E1A}" type="presParOf" srcId="{E4627B53-384B-4B59-AE08-2BB4A7D5E352}" destId="{1D6AC403-45E9-4294-85FB-184F526DCFA9}" srcOrd="2" destOrd="0" presId="urn:microsoft.com/office/officeart/2005/8/layout/default"/>
    <dgm:cxn modelId="{EFCC6C3B-330C-4BA7-AC0E-9A401D48696E}" type="presParOf" srcId="{E4627B53-384B-4B59-AE08-2BB4A7D5E352}" destId="{575C4824-9569-4B65-A90B-525FA21AB7AD}" srcOrd="3" destOrd="0" presId="urn:microsoft.com/office/officeart/2005/8/layout/default"/>
    <dgm:cxn modelId="{30BF2CDC-F530-4765-AF7C-7500D6C0BE54}" type="presParOf" srcId="{E4627B53-384B-4B59-AE08-2BB4A7D5E352}" destId="{E5325372-73BC-40CF-BED8-FA8384D347AD}" srcOrd="4" destOrd="0" presId="urn:microsoft.com/office/officeart/2005/8/layout/default"/>
    <dgm:cxn modelId="{EE6FF781-D988-4E69-B6DD-13778126F33B}" type="presParOf" srcId="{E4627B53-384B-4B59-AE08-2BB4A7D5E352}" destId="{49697466-890B-403C-A4E0-39F1EF2C13B3}" srcOrd="5" destOrd="0" presId="urn:microsoft.com/office/officeart/2005/8/layout/default"/>
    <dgm:cxn modelId="{CA5EFAA6-B857-4282-B65E-2A890447797B}" type="presParOf" srcId="{E4627B53-384B-4B59-AE08-2BB4A7D5E352}" destId="{9F9407C9-C39F-4C15-B80A-65C56293A7D9}" srcOrd="6" destOrd="0" presId="urn:microsoft.com/office/officeart/2005/8/layout/default"/>
    <dgm:cxn modelId="{003A87F3-9A3D-4008-9C73-5A4412EEC182}" type="presParOf" srcId="{E4627B53-384B-4B59-AE08-2BB4A7D5E352}" destId="{E0D5B5A2-5623-425C-AE92-EAC9BDD67283}" srcOrd="7" destOrd="0" presId="urn:microsoft.com/office/officeart/2005/8/layout/default"/>
    <dgm:cxn modelId="{B5967A91-B6B4-4D30-849A-4B7A4ED0A935}" type="presParOf" srcId="{E4627B53-384B-4B59-AE08-2BB4A7D5E352}" destId="{FFF454CA-F708-4E95-9A96-C3AF3AEF5DD0}" srcOrd="8" destOrd="0" presId="urn:microsoft.com/office/officeart/2005/8/layout/default"/>
    <dgm:cxn modelId="{18E2D1D6-80CF-4C0C-9BDD-D371936FFCAD}" type="presParOf" srcId="{E4627B53-384B-4B59-AE08-2BB4A7D5E352}" destId="{C5A20CF3-5739-4CAC-80F9-94F21C399933}" srcOrd="9" destOrd="0" presId="urn:microsoft.com/office/officeart/2005/8/layout/default"/>
    <dgm:cxn modelId="{989CE944-6B21-4F2B-8800-8770CF0D69A8}" type="presParOf" srcId="{E4627B53-384B-4B59-AE08-2BB4A7D5E352}" destId="{03BE05ED-6501-4B6F-BF1F-E17EE248F39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14738E1-BEEF-4FC1-A385-F26DBFFE2F37}"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C7F1B435-0BD2-40D9-9B68-019E18E95EF7}">
      <dgm:prSet phldrT="[Text]" custT="1"/>
      <dgm:spPr/>
      <dgm:t>
        <a:bodyPr/>
        <a:lstStyle/>
        <a:p>
          <a:r>
            <a:rPr lang="en-US" sz="2400" dirty="0">
              <a:latin typeface="+mj-lt"/>
            </a:rPr>
            <a:t>There are many reasons students are selected for verification</a:t>
          </a:r>
        </a:p>
      </dgm:t>
    </dgm:pt>
    <dgm:pt modelId="{30F9157C-B803-4F95-A421-037DFE42DE79}" type="parTrans" cxnId="{F3E9C70B-DE24-4E29-85FB-CA59C0D77500}">
      <dgm:prSet/>
      <dgm:spPr/>
      <dgm:t>
        <a:bodyPr/>
        <a:lstStyle/>
        <a:p>
          <a:endParaRPr lang="en-US"/>
        </a:p>
      </dgm:t>
    </dgm:pt>
    <dgm:pt modelId="{B8F4A6A2-358B-4F67-9126-1F980D0B9FD2}" type="sibTrans" cxnId="{F3E9C70B-DE24-4E29-85FB-CA59C0D77500}">
      <dgm:prSet/>
      <dgm:spPr/>
      <dgm:t>
        <a:bodyPr/>
        <a:lstStyle/>
        <a:p>
          <a:endParaRPr lang="en-US"/>
        </a:p>
      </dgm:t>
    </dgm:pt>
    <dgm:pt modelId="{640AA8B9-5705-43C3-AC87-7C35ED99D3FA}">
      <dgm:prSet phldrT="[Text]" custT="1"/>
      <dgm:spPr/>
      <dgm:t>
        <a:bodyPr/>
        <a:lstStyle/>
        <a:p>
          <a:r>
            <a:rPr lang="en-US" sz="2000" dirty="0">
              <a:latin typeface="+mj-lt"/>
            </a:rPr>
            <a:t>Random/standard practice</a:t>
          </a:r>
        </a:p>
      </dgm:t>
    </dgm:pt>
    <dgm:pt modelId="{C5EEB0A4-2613-49C2-9220-A1B8869B246C}" type="parTrans" cxnId="{A696A230-4969-4E2E-8A40-09A5432144A0}">
      <dgm:prSet/>
      <dgm:spPr/>
      <dgm:t>
        <a:bodyPr/>
        <a:lstStyle/>
        <a:p>
          <a:endParaRPr lang="en-US"/>
        </a:p>
      </dgm:t>
    </dgm:pt>
    <dgm:pt modelId="{841D5B38-D1B9-4D8D-A2F1-50A27208C948}" type="sibTrans" cxnId="{A696A230-4969-4E2E-8A40-09A5432144A0}">
      <dgm:prSet/>
      <dgm:spPr/>
      <dgm:t>
        <a:bodyPr/>
        <a:lstStyle/>
        <a:p>
          <a:endParaRPr lang="en-US"/>
        </a:p>
      </dgm:t>
    </dgm:pt>
    <dgm:pt modelId="{4D8B3DA7-A6C8-4B16-8090-793C63CC0B26}">
      <dgm:prSet phldrT="[Text]" custT="1"/>
      <dgm:spPr/>
      <dgm:t>
        <a:bodyPr/>
        <a:lstStyle/>
        <a:p>
          <a:r>
            <a:rPr lang="en-US" sz="2000" dirty="0">
              <a:latin typeface="+mj-lt"/>
            </a:rPr>
            <a:t>Clarify information</a:t>
          </a:r>
        </a:p>
      </dgm:t>
    </dgm:pt>
    <dgm:pt modelId="{75128E3D-EFAF-4F07-B836-41BB98CAFBC9}" type="parTrans" cxnId="{4289920C-628D-4104-8158-3C713DC7AB15}">
      <dgm:prSet/>
      <dgm:spPr/>
      <dgm:t>
        <a:bodyPr/>
        <a:lstStyle/>
        <a:p>
          <a:endParaRPr lang="en-US"/>
        </a:p>
      </dgm:t>
    </dgm:pt>
    <dgm:pt modelId="{A517CA96-06E0-4662-AB53-1060B9C4B337}" type="sibTrans" cxnId="{4289920C-628D-4104-8158-3C713DC7AB15}">
      <dgm:prSet/>
      <dgm:spPr/>
      <dgm:t>
        <a:bodyPr/>
        <a:lstStyle/>
        <a:p>
          <a:endParaRPr lang="en-US"/>
        </a:p>
      </dgm:t>
    </dgm:pt>
    <dgm:pt modelId="{16574122-CB6E-4ACF-86E9-BE75C1584FCA}">
      <dgm:prSet phldrT="[Text]" custT="1"/>
      <dgm:spPr/>
      <dgm:t>
        <a:bodyPr/>
        <a:lstStyle/>
        <a:p>
          <a:r>
            <a:rPr lang="en-US" sz="2400" dirty="0">
              <a:latin typeface="+mj-lt"/>
            </a:rPr>
            <a:t>Important for students to pay attention to requests</a:t>
          </a:r>
        </a:p>
      </dgm:t>
    </dgm:pt>
    <dgm:pt modelId="{651645F5-32A9-45B5-A461-DEA6BD847835}" type="parTrans" cxnId="{E2BD04C0-3D98-45D7-A2B3-748C20C6DCA7}">
      <dgm:prSet/>
      <dgm:spPr/>
      <dgm:t>
        <a:bodyPr/>
        <a:lstStyle/>
        <a:p>
          <a:endParaRPr lang="en-US"/>
        </a:p>
      </dgm:t>
    </dgm:pt>
    <dgm:pt modelId="{6465BFAF-01DD-49DD-943E-5ACADF0F406D}" type="sibTrans" cxnId="{E2BD04C0-3D98-45D7-A2B3-748C20C6DCA7}">
      <dgm:prSet/>
      <dgm:spPr/>
      <dgm:t>
        <a:bodyPr/>
        <a:lstStyle/>
        <a:p>
          <a:endParaRPr lang="en-US"/>
        </a:p>
      </dgm:t>
    </dgm:pt>
    <dgm:pt modelId="{B9245466-FC0D-4CDD-BA1F-281A3B828D5F}">
      <dgm:prSet phldrT="[Text]" custT="1"/>
      <dgm:spPr/>
      <dgm:t>
        <a:bodyPr/>
        <a:lstStyle/>
        <a:p>
          <a:r>
            <a:rPr lang="en-US" sz="2000" dirty="0">
              <a:latin typeface="+mj-lt"/>
            </a:rPr>
            <a:t>Different schools have different ways of communicating (e.g. email, portal)</a:t>
          </a:r>
        </a:p>
      </dgm:t>
    </dgm:pt>
    <dgm:pt modelId="{741D4983-58DD-4E5C-A698-BBE253B68D9B}" type="parTrans" cxnId="{77140ED0-EB88-4A7B-ABE4-733B3CF992A1}">
      <dgm:prSet/>
      <dgm:spPr/>
      <dgm:t>
        <a:bodyPr/>
        <a:lstStyle/>
        <a:p>
          <a:endParaRPr lang="en-US"/>
        </a:p>
      </dgm:t>
    </dgm:pt>
    <dgm:pt modelId="{7A7317F5-1B03-44B2-AB5E-D3DA3DC456AA}" type="sibTrans" cxnId="{77140ED0-EB88-4A7B-ABE4-733B3CF992A1}">
      <dgm:prSet/>
      <dgm:spPr/>
      <dgm:t>
        <a:bodyPr/>
        <a:lstStyle/>
        <a:p>
          <a:endParaRPr lang="en-US"/>
        </a:p>
      </dgm:t>
    </dgm:pt>
    <dgm:pt modelId="{F6370170-4C35-4F78-8F93-AF4018885333}">
      <dgm:prSet phldrT="[Text]"/>
      <dgm:spPr/>
      <dgm:t>
        <a:bodyPr/>
        <a:lstStyle/>
        <a:p>
          <a:r>
            <a:rPr lang="en-US" dirty="0">
              <a:latin typeface="+mj-lt"/>
            </a:rPr>
            <a:t>Send in requested items as soon as possible</a:t>
          </a:r>
        </a:p>
      </dgm:t>
    </dgm:pt>
    <dgm:pt modelId="{904EBCF0-F0BE-4A03-9F23-99DDDFE01709}" type="parTrans" cxnId="{D1275FA7-D9BD-44D6-82D8-5682C76CBADC}">
      <dgm:prSet/>
      <dgm:spPr/>
      <dgm:t>
        <a:bodyPr/>
        <a:lstStyle/>
        <a:p>
          <a:endParaRPr lang="en-US"/>
        </a:p>
      </dgm:t>
    </dgm:pt>
    <dgm:pt modelId="{1427A83D-4333-4902-832D-9FBDF2BFA489}" type="sibTrans" cxnId="{D1275FA7-D9BD-44D6-82D8-5682C76CBADC}">
      <dgm:prSet/>
      <dgm:spPr/>
      <dgm:t>
        <a:bodyPr/>
        <a:lstStyle/>
        <a:p>
          <a:endParaRPr lang="en-US"/>
        </a:p>
      </dgm:t>
    </dgm:pt>
    <dgm:pt modelId="{60316EB6-765C-412F-937B-2EA238E04321}">
      <dgm:prSet phldrT="[Text]" custT="1"/>
      <dgm:spPr/>
      <dgm:t>
        <a:bodyPr/>
        <a:lstStyle/>
        <a:p>
          <a:r>
            <a:rPr lang="en-US" sz="2400" dirty="0">
              <a:latin typeface="+mj-lt"/>
            </a:rPr>
            <a:t>Resources: ASK QUESTIONS!</a:t>
          </a:r>
        </a:p>
      </dgm:t>
    </dgm:pt>
    <dgm:pt modelId="{92FC4016-94F3-45F7-A792-E0E991CD7863}" type="parTrans" cxnId="{7C2A3354-32C7-4D2B-BB6A-216AA25680FB}">
      <dgm:prSet/>
      <dgm:spPr/>
      <dgm:t>
        <a:bodyPr/>
        <a:lstStyle/>
        <a:p>
          <a:endParaRPr lang="en-US"/>
        </a:p>
      </dgm:t>
    </dgm:pt>
    <dgm:pt modelId="{AA908D31-9EE2-4C8E-AEC8-8CC5A0AFC3EF}" type="sibTrans" cxnId="{7C2A3354-32C7-4D2B-BB6A-216AA25680FB}">
      <dgm:prSet/>
      <dgm:spPr/>
      <dgm:t>
        <a:bodyPr/>
        <a:lstStyle/>
        <a:p>
          <a:endParaRPr lang="en-US"/>
        </a:p>
      </dgm:t>
    </dgm:pt>
    <dgm:pt modelId="{59AD838C-5635-491E-9E14-FED6DB67960F}">
      <dgm:prSet phldrT="[Text]"/>
      <dgm:spPr/>
      <dgm:t>
        <a:bodyPr/>
        <a:lstStyle/>
        <a:p>
          <a:r>
            <a:rPr lang="en-US" dirty="0">
              <a:latin typeface="+mj-lt"/>
            </a:rPr>
            <a:t>Don’t be afraid – admissions and financial aid staff want to help!</a:t>
          </a:r>
        </a:p>
      </dgm:t>
    </dgm:pt>
    <dgm:pt modelId="{9FAD6671-DD6E-4B37-957A-8E5931BC6919}" type="parTrans" cxnId="{9DE8C94A-42FB-4C10-B3C7-BECF41422CC4}">
      <dgm:prSet/>
      <dgm:spPr/>
      <dgm:t>
        <a:bodyPr/>
        <a:lstStyle/>
        <a:p>
          <a:endParaRPr lang="en-US"/>
        </a:p>
      </dgm:t>
    </dgm:pt>
    <dgm:pt modelId="{A3D0D74F-4F0C-4128-9406-3E09CB1098A3}" type="sibTrans" cxnId="{9DE8C94A-42FB-4C10-B3C7-BECF41422CC4}">
      <dgm:prSet/>
      <dgm:spPr/>
      <dgm:t>
        <a:bodyPr/>
        <a:lstStyle/>
        <a:p>
          <a:endParaRPr lang="en-US"/>
        </a:p>
      </dgm:t>
    </dgm:pt>
    <dgm:pt modelId="{68A580E6-B06B-4DEB-B1B5-C35E769B3039}" type="pres">
      <dgm:prSet presAssocID="{F14738E1-BEEF-4FC1-A385-F26DBFFE2F37}" presName="Name0" presStyleCnt="0">
        <dgm:presLayoutVars>
          <dgm:dir/>
          <dgm:animLvl val="lvl"/>
          <dgm:resizeHandles val="exact"/>
        </dgm:presLayoutVars>
      </dgm:prSet>
      <dgm:spPr/>
    </dgm:pt>
    <dgm:pt modelId="{35E33663-102B-4F42-B830-7F4029C4CF64}" type="pres">
      <dgm:prSet presAssocID="{60316EB6-765C-412F-937B-2EA238E04321}" presName="boxAndChildren" presStyleCnt="0"/>
      <dgm:spPr/>
    </dgm:pt>
    <dgm:pt modelId="{FB96CD32-CE37-46CD-8128-0B8D17A48C14}" type="pres">
      <dgm:prSet presAssocID="{60316EB6-765C-412F-937B-2EA238E04321}" presName="parentTextBox" presStyleLbl="node1" presStyleIdx="0" presStyleCnt="3"/>
      <dgm:spPr/>
    </dgm:pt>
    <dgm:pt modelId="{DE43D315-C094-4142-969F-C741A7AD3DE4}" type="pres">
      <dgm:prSet presAssocID="{60316EB6-765C-412F-937B-2EA238E04321}" presName="entireBox" presStyleLbl="node1" presStyleIdx="0" presStyleCnt="3"/>
      <dgm:spPr/>
    </dgm:pt>
    <dgm:pt modelId="{8589B919-FA99-4DCB-9B78-0A912B093DC7}" type="pres">
      <dgm:prSet presAssocID="{60316EB6-765C-412F-937B-2EA238E04321}" presName="descendantBox" presStyleCnt="0"/>
      <dgm:spPr/>
    </dgm:pt>
    <dgm:pt modelId="{0AE4D9EB-BC57-4C77-9977-E823139F98C4}" type="pres">
      <dgm:prSet presAssocID="{59AD838C-5635-491E-9E14-FED6DB67960F}" presName="childTextBox" presStyleLbl="fgAccFollowNode1" presStyleIdx="0" presStyleCnt="5" custLinFactNeighborX="0" custLinFactNeighborY="11206">
        <dgm:presLayoutVars>
          <dgm:bulletEnabled val="1"/>
        </dgm:presLayoutVars>
      </dgm:prSet>
      <dgm:spPr/>
    </dgm:pt>
    <dgm:pt modelId="{7C91A37B-DC4E-4C74-BB34-5BB69A90C912}" type="pres">
      <dgm:prSet presAssocID="{6465BFAF-01DD-49DD-943E-5ACADF0F406D}" presName="sp" presStyleCnt="0"/>
      <dgm:spPr/>
    </dgm:pt>
    <dgm:pt modelId="{97220B2A-9FB4-4F3A-AA1A-1B69E61CBE81}" type="pres">
      <dgm:prSet presAssocID="{16574122-CB6E-4ACF-86E9-BE75C1584FCA}" presName="arrowAndChildren" presStyleCnt="0"/>
      <dgm:spPr/>
    </dgm:pt>
    <dgm:pt modelId="{6E2AB8E8-1C33-4748-AC63-C823258164D6}" type="pres">
      <dgm:prSet presAssocID="{16574122-CB6E-4ACF-86E9-BE75C1584FCA}" presName="parentTextArrow" presStyleLbl="node1" presStyleIdx="0" presStyleCnt="3"/>
      <dgm:spPr/>
    </dgm:pt>
    <dgm:pt modelId="{E4B53D21-C834-4266-A7E3-776FA189059B}" type="pres">
      <dgm:prSet presAssocID="{16574122-CB6E-4ACF-86E9-BE75C1584FCA}" presName="arrow" presStyleLbl="node1" presStyleIdx="1" presStyleCnt="3"/>
      <dgm:spPr/>
    </dgm:pt>
    <dgm:pt modelId="{FF444FA7-EAA6-4F4C-8258-3605CF977328}" type="pres">
      <dgm:prSet presAssocID="{16574122-CB6E-4ACF-86E9-BE75C1584FCA}" presName="descendantArrow" presStyleCnt="0"/>
      <dgm:spPr/>
    </dgm:pt>
    <dgm:pt modelId="{4D282818-30D5-4A6D-831E-4BFAF39FD814}" type="pres">
      <dgm:prSet presAssocID="{B9245466-FC0D-4CDD-BA1F-281A3B828D5F}" presName="childTextArrow" presStyleLbl="fgAccFollowNode1" presStyleIdx="1" presStyleCnt="5">
        <dgm:presLayoutVars>
          <dgm:bulletEnabled val="1"/>
        </dgm:presLayoutVars>
      </dgm:prSet>
      <dgm:spPr/>
    </dgm:pt>
    <dgm:pt modelId="{A1916FBF-8B2F-4830-AA18-9F6023EB469B}" type="pres">
      <dgm:prSet presAssocID="{F6370170-4C35-4F78-8F93-AF4018885333}" presName="childTextArrow" presStyleLbl="fgAccFollowNode1" presStyleIdx="2" presStyleCnt="5">
        <dgm:presLayoutVars>
          <dgm:bulletEnabled val="1"/>
        </dgm:presLayoutVars>
      </dgm:prSet>
      <dgm:spPr/>
    </dgm:pt>
    <dgm:pt modelId="{30F3AC6F-5E5F-44BE-BCD9-79E78DF33E64}" type="pres">
      <dgm:prSet presAssocID="{B8F4A6A2-358B-4F67-9126-1F980D0B9FD2}" presName="sp" presStyleCnt="0"/>
      <dgm:spPr/>
    </dgm:pt>
    <dgm:pt modelId="{2570B525-785C-479A-82DF-CC107DBF5D3D}" type="pres">
      <dgm:prSet presAssocID="{C7F1B435-0BD2-40D9-9B68-019E18E95EF7}" presName="arrowAndChildren" presStyleCnt="0"/>
      <dgm:spPr/>
    </dgm:pt>
    <dgm:pt modelId="{D8915B79-0C63-4101-861E-3138C92DBB09}" type="pres">
      <dgm:prSet presAssocID="{C7F1B435-0BD2-40D9-9B68-019E18E95EF7}" presName="parentTextArrow" presStyleLbl="node1" presStyleIdx="1" presStyleCnt="3"/>
      <dgm:spPr/>
    </dgm:pt>
    <dgm:pt modelId="{6DE5DC65-74B1-4112-83CE-DF64B998DAE9}" type="pres">
      <dgm:prSet presAssocID="{C7F1B435-0BD2-40D9-9B68-019E18E95EF7}" presName="arrow" presStyleLbl="node1" presStyleIdx="2" presStyleCnt="3"/>
      <dgm:spPr/>
    </dgm:pt>
    <dgm:pt modelId="{E69CE9F7-49B7-47B1-B3CD-6D9B97054BC1}" type="pres">
      <dgm:prSet presAssocID="{C7F1B435-0BD2-40D9-9B68-019E18E95EF7}" presName="descendantArrow" presStyleCnt="0"/>
      <dgm:spPr/>
    </dgm:pt>
    <dgm:pt modelId="{8F5B7156-34E8-478D-9A11-D0E093E8A457}" type="pres">
      <dgm:prSet presAssocID="{640AA8B9-5705-43C3-AC87-7C35ED99D3FA}" presName="childTextArrow" presStyleLbl="fgAccFollowNode1" presStyleIdx="3" presStyleCnt="5">
        <dgm:presLayoutVars>
          <dgm:bulletEnabled val="1"/>
        </dgm:presLayoutVars>
      </dgm:prSet>
      <dgm:spPr/>
    </dgm:pt>
    <dgm:pt modelId="{A8C1291C-97AC-4019-BBE4-DC452706D9E6}" type="pres">
      <dgm:prSet presAssocID="{4D8B3DA7-A6C8-4B16-8090-793C63CC0B26}" presName="childTextArrow" presStyleLbl="fgAccFollowNode1" presStyleIdx="4" presStyleCnt="5">
        <dgm:presLayoutVars>
          <dgm:bulletEnabled val="1"/>
        </dgm:presLayoutVars>
      </dgm:prSet>
      <dgm:spPr/>
    </dgm:pt>
  </dgm:ptLst>
  <dgm:cxnLst>
    <dgm:cxn modelId="{1FD77A00-F935-4035-889E-919368D7F8D1}" type="presOf" srcId="{16574122-CB6E-4ACF-86E9-BE75C1584FCA}" destId="{6E2AB8E8-1C33-4748-AC63-C823258164D6}" srcOrd="0" destOrd="0" presId="urn:microsoft.com/office/officeart/2005/8/layout/process4"/>
    <dgm:cxn modelId="{F3E9C70B-DE24-4E29-85FB-CA59C0D77500}" srcId="{F14738E1-BEEF-4FC1-A385-F26DBFFE2F37}" destId="{C7F1B435-0BD2-40D9-9B68-019E18E95EF7}" srcOrd="0" destOrd="0" parTransId="{30F9157C-B803-4F95-A421-037DFE42DE79}" sibTransId="{B8F4A6A2-358B-4F67-9126-1F980D0B9FD2}"/>
    <dgm:cxn modelId="{4289920C-628D-4104-8158-3C713DC7AB15}" srcId="{C7F1B435-0BD2-40D9-9B68-019E18E95EF7}" destId="{4D8B3DA7-A6C8-4B16-8090-793C63CC0B26}" srcOrd="1" destOrd="0" parTransId="{75128E3D-EFAF-4F07-B836-41BB98CAFBC9}" sibTransId="{A517CA96-06E0-4662-AB53-1060B9C4B337}"/>
    <dgm:cxn modelId="{A696A230-4969-4E2E-8A40-09A5432144A0}" srcId="{C7F1B435-0BD2-40D9-9B68-019E18E95EF7}" destId="{640AA8B9-5705-43C3-AC87-7C35ED99D3FA}" srcOrd="0" destOrd="0" parTransId="{C5EEB0A4-2613-49C2-9220-A1B8869B246C}" sibTransId="{841D5B38-D1B9-4D8D-A2F1-50A27208C948}"/>
    <dgm:cxn modelId="{7AC62F49-4C94-4EBD-8CB4-7E2CD76AC3D0}" type="presOf" srcId="{4D8B3DA7-A6C8-4B16-8090-793C63CC0B26}" destId="{A8C1291C-97AC-4019-BBE4-DC452706D9E6}" srcOrd="0" destOrd="0" presId="urn:microsoft.com/office/officeart/2005/8/layout/process4"/>
    <dgm:cxn modelId="{9DE8C94A-42FB-4C10-B3C7-BECF41422CC4}" srcId="{60316EB6-765C-412F-937B-2EA238E04321}" destId="{59AD838C-5635-491E-9E14-FED6DB67960F}" srcOrd="0" destOrd="0" parTransId="{9FAD6671-DD6E-4B37-957A-8E5931BC6919}" sibTransId="{A3D0D74F-4F0C-4128-9406-3E09CB1098A3}"/>
    <dgm:cxn modelId="{745D246F-2112-4336-A478-3C26383A24D7}" type="presOf" srcId="{C7F1B435-0BD2-40D9-9B68-019E18E95EF7}" destId="{6DE5DC65-74B1-4112-83CE-DF64B998DAE9}" srcOrd="1" destOrd="0" presId="urn:microsoft.com/office/officeart/2005/8/layout/process4"/>
    <dgm:cxn modelId="{7C2A3354-32C7-4D2B-BB6A-216AA25680FB}" srcId="{F14738E1-BEEF-4FC1-A385-F26DBFFE2F37}" destId="{60316EB6-765C-412F-937B-2EA238E04321}" srcOrd="2" destOrd="0" parTransId="{92FC4016-94F3-45F7-A792-E0E991CD7863}" sibTransId="{AA908D31-9EE2-4C8E-AEC8-8CC5A0AFC3EF}"/>
    <dgm:cxn modelId="{3BEB0057-3715-4D7B-A300-FF0A8A032CA8}" type="presOf" srcId="{C7F1B435-0BD2-40D9-9B68-019E18E95EF7}" destId="{D8915B79-0C63-4101-861E-3138C92DBB09}" srcOrd="0" destOrd="0" presId="urn:microsoft.com/office/officeart/2005/8/layout/process4"/>
    <dgm:cxn modelId="{61D3A483-853E-4489-B185-19E4AD0A3E90}" type="presOf" srcId="{B9245466-FC0D-4CDD-BA1F-281A3B828D5F}" destId="{4D282818-30D5-4A6D-831E-4BFAF39FD814}" srcOrd="0" destOrd="0" presId="urn:microsoft.com/office/officeart/2005/8/layout/process4"/>
    <dgm:cxn modelId="{EF3BE984-5CE5-4D66-AD1A-19045CCDB5A8}" type="presOf" srcId="{16574122-CB6E-4ACF-86E9-BE75C1584FCA}" destId="{E4B53D21-C834-4266-A7E3-776FA189059B}" srcOrd="1" destOrd="0" presId="urn:microsoft.com/office/officeart/2005/8/layout/process4"/>
    <dgm:cxn modelId="{C7BE5888-7E12-4768-AB88-8380B7A09AD8}" type="presOf" srcId="{60316EB6-765C-412F-937B-2EA238E04321}" destId="{DE43D315-C094-4142-969F-C741A7AD3DE4}" srcOrd="1" destOrd="0" presId="urn:microsoft.com/office/officeart/2005/8/layout/process4"/>
    <dgm:cxn modelId="{D1275FA7-D9BD-44D6-82D8-5682C76CBADC}" srcId="{16574122-CB6E-4ACF-86E9-BE75C1584FCA}" destId="{F6370170-4C35-4F78-8F93-AF4018885333}" srcOrd="1" destOrd="0" parTransId="{904EBCF0-F0BE-4A03-9F23-99DDDFE01709}" sibTransId="{1427A83D-4333-4902-832D-9FBDF2BFA489}"/>
    <dgm:cxn modelId="{CCD2DBBA-2D66-444C-A529-D77DADF237E5}" type="presOf" srcId="{60316EB6-765C-412F-937B-2EA238E04321}" destId="{FB96CD32-CE37-46CD-8128-0B8D17A48C14}" srcOrd="0" destOrd="0" presId="urn:microsoft.com/office/officeart/2005/8/layout/process4"/>
    <dgm:cxn modelId="{E2BD04C0-3D98-45D7-A2B3-748C20C6DCA7}" srcId="{F14738E1-BEEF-4FC1-A385-F26DBFFE2F37}" destId="{16574122-CB6E-4ACF-86E9-BE75C1584FCA}" srcOrd="1" destOrd="0" parTransId="{651645F5-32A9-45B5-A461-DEA6BD847835}" sibTransId="{6465BFAF-01DD-49DD-943E-5ACADF0F406D}"/>
    <dgm:cxn modelId="{2B1D63C2-4765-4FB3-B3DC-84DF2F88A913}" type="presOf" srcId="{F14738E1-BEEF-4FC1-A385-F26DBFFE2F37}" destId="{68A580E6-B06B-4DEB-B1B5-C35E769B3039}" srcOrd="0" destOrd="0" presId="urn:microsoft.com/office/officeart/2005/8/layout/process4"/>
    <dgm:cxn modelId="{7E28F0C2-6AA2-456D-BDB2-4135CC63E953}" type="presOf" srcId="{59AD838C-5635-491E-9E14-FED6DB67960F}" destId="{0AE4D9EB-BC57-4C77-9977-E823139F98C4}" srcOrd="0" destOrd="0" presId="urn:microsoft.com/office/officeart/2005/8/layout/process4"/>
    <dgm:cxn modelId="{77140ED0-EB88-4A7B-ABE4-733B3CF992A1}" srcId="{16574122-CB6E-4ACF-86E9-BE75C1584FCA}" destId="{B9245466-FC0D-4CDD-BA1F-281A3B828D5F}" srcOrd="0" destOrd="0" parTransId="{741D4983-58DD-4E5C-A698-BBE253B68D9B}" sibTransId="{7A7317F5-1B03-44B2-AB5E-D3DA3DC456AA}"/>
    <dgm:cxn modelId="{764252E5-53C3-43C8-8163-6516BE418EDF}" type="presOf" srcId="{F6370170-4C35-4F78-8F93-AF4018885333}" destId="{A1916FBF-8B2F-4830-AA18-9F6023EB469B}" srcOrd="0" destOrd="0" presId="urn:microsoft.com/office/officeart/2005/8/layout/process4"/>
    <dgm:cxn modelId="{A95D76E8-708E-4E92-972D-E9632FA79690}" type="presOf" srcId="{640AA8B9-5705-43C3-AC87-7C35ED99D3FA}" destId="{8F5B7156-34E8-478D-9A11-D0E093E8A457}" srcOrd="0" destOrd="0" presId="urn:microsoft.com/office/officeart/2005/8/layout/process4"/>
    <dgm:cxn modelId="{5252A477-C552-489B-B871-5F9AC4DA4637}" type="presParOf" srcId="{68A580E6-B06B-4DEB-B1B5-C35E769B3039}" destId="{35E33663-102B-4F42-B830-7F4029C4CF64}" srcOrd="0" destOrd="0" presId="urn:microsoft.com/office/officeart/2005/8/layout/process4"/>
    <dgm:cxn modelId="{78B38307-6655-4F4C-9311-027B33F4A516}" type="presParOf" srcId="{35E33663-102B-4F42-B830-7F4029C4CF64}" destId="{FB96CD32-CE37-46CD-8128-0B8D17A48C14}" srcOrd="0" destOrd="0" presId="urn:microsoft.com/office/officeart/2005/8/layout/process4"/>
    <dgm:cxn modelId="{9E5DD64B-600D-42CC-9AD3-98498A3D6B45}" type="presParOf" srcId="{35E33663-102B-4F42-B830-7F4029C4CF64}" destId="{DE43D315-C094-4142-969F-C741A7AD3DE4}" srcOrd="1" destOrd="0" presId="urn:microsoft.com/office/officeart/2005/8/layout/process4"/>
    <dgm:cxn modelId="{E634B0B8-801D-4FD9-95CA-A3F3AAD68F2F}" type="presParOf" srcId="{35E33663-102B-4F42-B830-7F4029C4CF64}" destId="{8589B919-FA99-4DCB-9B78-0A912B093DC7}" srcOrd="2" destOrd="0" presId="urn:microsoft.com/office/officeart/2005/8/layout/process4"/>
    <dgm:cxn modelId="{BCE0EBF6-16F5-4817-AF17-689375CE0B7D}" type="presParOf" srcId="{8589B919-FA99-4DCB-9B78-0A912B093DC7}" destId="{0AE4D9EB-BC57-4C77-9977-E823139F98C4}" srcOrd="0" destOrd="0" presId="urn:microsoft.com/office/officeart/2005/8/layout/process4"/>
    <dgm:cxn modelId="{B7105C30-41FC-46CE-9A6C-B42655601576}" type="presParOf" srcId="{68A580E6-B06B-4DEB-B1B5-C35E769B3039}" destId="{7C91A37B-DC4E-4C74-BB34-5BB69A90C912}" srcOrd="1" destOrd="0" presId="urn:microsoft.com/office/officeart/2005/8/layout/process4"/>
    <dgm:cxn modelId="{AA321B4C-5DDF-4938-BEAA-147EB9859F97}" type="presParOf" srcId="{68A580E6-B06B-4DEB-B1B5-C35E769B3039}" destId="{97220B2A-9FB4-4F3A-AA1A-1B69E61CBE81}" srcOrd="2" destOrd="0" presId="urn:microsoft.com/office/officeart/2005/8/layout/process4"/>
    <dgm:cxn modelId="{2D11668C-EDE3-4F77-A162-ED902BA8293C}" type="presParOf" srcId="{97220B2A-9FB4-4F3A-AA1A-1B69E61CBE81}" destId="{6E2AB8E8-1C33-4748-AC63-C823258164D6}" srcOrd="0" destOrd="0" presId="urn:microsoft.com/office/officeart/2005/8/layout/process4"/>
    <dgm:cxn modelId="{E914DD1E-1004-4B7D-9974-833011CBD427}" type="presParOf" srcId="{97220B2A-9FB4-4F3A-AA1A-1B69E61CBE81}" destId="{E4B53D21-C834-4266-A7E3-776FA189059B}" srcOrd="1" destOrd="0" presId="urn:microsoft.com/office/officeart/2005/8/layout/process4"/>
    <dgm:cxn modelId="{1570958C-9E39-410E-94EB-B71271C865D5}" type="presParOf" srcId="{97220B2A-9FB4-4F3A-AA1A-1B69E61CBE81}" destId="{FF444FA7-EAA6-4F4C-8258-3605CF977328}" srcOrd="2" destOrd="0" presId="urn:microsoft.com/office/officeart/2005/8/layout/process4"/>
    <dgm:cxn modelId="{4542BF68-E2BB-429D-B55D-F7E1BB3D5925}" type="presParOf" srcId="{FF444FA7-EAA6-4F4C-8258-3605CF977328}" destId="{4D282818-30D5-4A6D-831E-4BFAF39FD814}" srcOrd="0" destOrd="0" presId="urn:microsoft.com/office/officeart/2005/8/layout/process4"/>
    <dgm:cxn modelId="{DAD2CC6B-9C3E-4553-ACE8-FE05FBB39AF2}" type="presParOf" srcId="{FF444FA7-EAA6-4F4C-8258-3605CF977328}" destId="{A1916FBF-8B2F-4830-AA18-9F6023EB469B}" srcOrd="1" destOrd="0" presId="urn:microsoft.com/office/officeart/2005/8/layout/process4"/>
    <dgm:cxn modelId="{55A53A87-51BD-4D81-928B-17F371C0CEF1}" type="presParOf" srcId="{68A580E6-B06B-4DEB-B1B5-C35E769B3039}" destId="{30F3AC6F-5E5F-44BE-BCD9-79E78DF33E64}" srcOrd="3" destOrd="0" presId="urn:microsoft.com/office/officeart/2005/8/layout/process4"/>
    <dgm:cxn modelId="{9F833FDA-5350-4C0C-9BC4-EACC1C41ACCE}" type="presParOf" srcId="{68A580E6-B06B-4DEB-B1B5-C35E769B3039}" destId="{2570B525-785C-479A-82DF-CC107DBF5D3D}" srcOrd="4" destOrd="0" presId="urn:microsoft.com/office/officeart/2005/8/layout/process4"/>
    <dgm:cxn modelId="{A7CAAD81-C999-49EF-855B-FAC5DDDF6859}" type="presParOf" srcId="{2570B525-785C-479A-82DF-CC107DBF5D3D}" destId="{D8915B79-0C63-4101-861E-3138C92DBB09}" srcOrd="0" destOrd="0" presId="urn:microsoft.com/office/officeart/2005/8/layout/process4"/>
    <dgm:cxn modelId="{31635A8D-9CBA-4129-B239-2816E96F9FC3}" type="presParOf" srcId="{2570B525-785C-479A-82DF-CC107DBF5D3D}" destId="{6DE5DC65-74B1-4112-83CE-DF64B998DAE9}" srcOrd="1" destOrd="0" presId="urn:microsoft.com/office/officeart/2005/8/layout/process4"/>
    <dgm:cxn modelId="{8B8CCB80-026B-4B9F-93A1-AC5B5CB8B929}" type="presParOf" srcId="{2570B525-785C-479A-82DF-CC107DBF5D3D}" destId="{E69CE9F7-49B7-47B1-B3CD-6D9B97054BC1}" srcOrd="2" destOrd="0" presId="urn:microsoft.com/office/officeart/2005/8/layout/process4"/>
    <dgm:cxn modelId="{A9A3034B-7C95-4A7B-BA2D-A2CCA03578A7}" type="presParOf" srcId="{E69CE9F7-49B7-47B1-B3CD-6D9B97054BC1}" destId="{8F5B7156-34E8-478D-9A11-D0E093E8A457}" srcOrd="0" destOrd="0" presId="urn:microsoft.com/office/officeart/2005/8/layout/process4"/>
    <dgm:cxn modelId="{CDED7F0B-AC2E-4B3B-AD91-67BC111E1DD9}" type="presParOf" srcId="{E69CE9F7-49B7-47B1-B3CD-6D9B97054BC1}" destId="{A8C1291C-97AC-4019-BBE4-DC452706D9E6}"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DAD529E-FEF2-4FAD-9A3B-0BC502876B6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B46508D9-1391-41B2-AE65-595850236672}">
      <dgm:prSet phldrT="[Text]"/>
      <dgm:spPr/>
      <dgm:t>
        <a:bodyPr/>
        <a:lstStyle/>
        <a:p>
          <a:r>
            <a:rPr lang="en-US" dirty="0">
              <a:latin typeface="+mj-lt"/>
            </a:rPr>
            <a:t>Requires school districts with high schools or serving high school seniors to administer financial aid advising day with information sharing requirements contained in the High School and Beyond Plan (HSBP). </a:t>
          </a:r>
        </a:p>
      </dgm:t>
    </dgm:pt>
    <dgm:pt modelId="{71F4773C-AD1A-4329-AEDA-2B3E2219D502}" type="parTrans" cxnId="{944E2FF2-5F65-42D7-B261-EF82E3A64B89}">
      <dgm:prSet/>
      <dgm:spPr/>
      <dgm:t>
        <a:bodyPr/>
        <a:lstStyle/>
        <a:p>
          <a:endParaRPr lang="en-US"/>
        </a:p>
      </dgm:t>
    </dgm:pt>
    <dgm:pt modelId="{67FCB60B-B8DD-4D1C-B006-3468BB19A478}" type="sibTrans" cxnId="{944E2FF2-5F65-42D7-B261-EF82E3A64B89}">
      <dgm:prSet/>
      <dgm:spPr/>
      <dgm:t>
        <a:bodyPr/>
        <a:lstStyle/>
        <a:p>
          <a:endParaRPr lang="en-US"/>
        </a:p>
      </dgm:t>
    </dgm:pt>
    <dgm:pt modelId="{C70DD6E7-BE72-4E15-B39C-65EEB7BF1A7A}">
      <dgm:prSet phldrT="[Text]"/>
      <dgm:spPr/>
      <dgm:t>
        <a:bodyPr/>
        <a:lstStyle/>
        <a:p>
          <a:r>
            <a:rPr lang="en-US" dirty="0">
              <a:latin typeface="+mj-lt"/>
            </a:rPr>
            <a:t>Requires that the HSBP include information about the Washington College Grant and other scholarship opportunities.</a:t>
          </a:r>
        </a:p>
      </dgm:t>
    </dgm:pt>
    <dgm:pt modelId="{E6F4252D-90C8-47BA-AB49-11C3ABC53B4D}" type="parTrans" cxnId="{2CF1E172-BF61-4122-B690-94D442B74051}">
      <dgm:prSet/>
      <dgm:spPr/>
      <dgm:t>
        <a:bodyPr/>
        <a:lstStyle/>
        <a:p>
          <a:endParaRPr lang="en-US"/>
        </a:p>
      </dgm:t>
    </dgm:pt>
    <dgm:pt modelId="{30283D5F-29E7-4114-983A-B200AF338C16}" type="sibTrans" cxnId="{2CF1E172-BF61-4122-B690-94D442B74051}">
      <dgm:prSet/>
      <dgm:spPr/>
      <dgm:t>
        <a:bodyPr/>
        <a:lstStyle/>
        <a:p>
          <a:endParaRPr lang="en-US"/>
        </a:p>
      </dgm:t>
    </dgm:pt>
    <dgm:pt modelId="{25FEF0F3-BC16-4400-88D9-28FFB1FFD9D2}" type="pres">
      <dgm:prSet presAssocID="{1DAD529E-FEF2-4FAD-9A3B-0BC502876B64}" presName="diagram" presStyleCnt="0">
        <dgm:presLayoutVars>
          <dgm:dir/>
          <dgm:resizeHandles val="exact"/>
        </dgm:presLayoutVars>
      </dgm:prSet>
      <dgm:spPr/>
    </dgm:pt>
    <dgm:pt modelId="{CE02B742-DA0C-463E-A863-53CE3A99D4BD}" type="pres">
      <dgm:prSet presAssocID="{B46508D9-1391-41B2-AE65-595850236672}" presName="node" presStyleLbl="node1" presStyleIdx="0" presStyleCnt="2" custScaleX="204800">
        <dgm:presLayoutVars>
          <dgm:bulletEnabled val="1"/>
        </dgm:presLayoutVars>
      </dgm:prSet>
      <dgm:spPr/>
    </dgm:pt>
    <dgm:pt modelId="{5D758060-8A33-4C5B-AA6B-234BB3D5D789}" type="pres">
      <dgm:prSet presAssocID="{67FCB60B-B8DD-4D1C-B006-3468BB19A478}" presName="sibTrans" presStyleCnt="0"/>
      <dgm:spPr/>
    </dgm:pt>
    <dgm:pt modelId="{B5F9D374-28B8-4BEA-B735-C814B15A2FB7}" type="pres">
      <dgm:prSet presAssocID="{C70DD6E7-BE72-4E15-B39C-65EEB7BF1A7A}" presName="node" presStyleLbl="node1" presStyleIdx="1" presStyleCnt="2" custScaleX="204800">
        <dgm:presLayoutVars>
          <dgm:bulletEnabled val="1"/>
        </dgm:presLayoutVars>
      </dgm:prSet>
      <dgm:spPr/>
    </dgm:pt>
  </dgm:ptLst>
  <dgm:cxnLst>
    <dgm:cxn modelId="{63FEDA6C-AB86-44F6-B098-AC4889073968}" type="presOf" srcId="{B46508D9-1391-41B2-AE65-595850236672}" destId="{CE02B742-DA0C-463E-A863-53CE3A99D4BD}" srcOrd="0" destOrd="0" presId="urn:microsoft.com/office/officeart/2005/8/layout/default"/>
    <dgm:cxn modelId="{2CF1E172-BF61-4122-B690-94D442B74051}" srcId="{1DAD529E-FEF2-4FAD-9A3B-0BC502876B64}" destId="{C70DD6E7-BE72-4E15-B39C-65EEB7BF1A7A}" srcOrd="1" destOrd="0" parTransId="{E6F4252D-90C8-47BA-AB49-11C3ABC53B4D}" sibTransId="{30283D5F-29E7-4114-983A-B200AF338C16}"/>
    <dgm:cxn modelId="{0814F787-42C6-472B-A56F-1F05CD012BDC}" type="presOf" srcId="{1DAD529E-FEF2-4FAD-9A3B-0BC502876B64}" destId="{25FEF0F3-BC16-4400-88D9-28FFB1FFD9D2}" srcOrd="0" destOrd="0" presId="urn:microsoft.com/office/officeart/2005/8/layout/default"/>
    <dgm:cxn modelId="{944E2FF2-5F65-42D7-B261-EF82E3A64B89}" srcId="{1DAD529E-FEF2-4FAD-9A3B-0BC502876B64}" destId="{B46508D9-1391-41B2-AE65-595850236672}" srcOrd="0" destOrd="0" parTransId="{71F4773C-AD1A-4329-AEDA-2B3E2219D502}" sibTransId="{67FCB60B-B8DD-4D1C-B006-3468BB19A478}"/>
    <dgm:cxn modelId="{9A9F76F6-D307-4B9D-9AA9-6C5C3C3028A7}" type="presOf" srcId="{C70DD6E7-BE72-4E15-B39C-65EEB7BF1A7A}" destId="{B5F9D374-28B8-4BEA-B735-C814B15A2FB7}" srcOrd="0" destOrd="0" presId="urn:microsoft.com/office/officeart/2005/8/layout/default"/>
    <dgm:cxn modelId="{7612287B-00FB-4805-A07C-AF437CC2BC57}" type="presParOf" srcId="{25FEF0F3-BC16-4400-88D9-28FFB1FFD9D2}" destId="{CE02B742-DA0C-463E-A863-53CE3A99D4BD}" srcOrd="0" destOrd="0" presId="urn:microsoft.com/office/officeart/2005/8/layout/default"/>
    <dgm:cxn modelId="{3736CF44-A577-4A2E-91B3-0EF59A21AC39}" type="presParOf" srcId="{25FEF0F3-BC16-4400-88D9-28FFB1FFD9D2}" destId="{5D758060-8A33-4C5B-AA6B-234BB3D5D789}" srcOrd="1" destOrd="0" presId="urn:microsoft.com/office/officeart/2005/8/layout/default"/>
    <dgm:cxn modelId="{3631C762-C9E7-44B6-86A2-937D1002DBDB}" type="presParOf" srcId="{25FEF0F3-BC16-4400-88D9-28FFB1FFD9D2}" destId="{B5F9D374-28B8-4BEA-B735-C814B15A2FB7}"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63631B7-2091-476C-8555-FD8A4E92DAB6}" type="doc">
      <dgm:prSet loTypeId="urn:diagrams.loki3.com/BracketList" loCatId="officeonline" qsTypeId="urn:microsoft.com/office/officeart/2005/8/quickstyle/simple1" qsCatId="simple" csTypeId="urn:microsoft.com/office/officeart/2005/8/colors/colorful2" csCatId="colorful" phldr="1"/>
      <dgm:spPr/>
      <dgm:t>
        <a:bodyPr/>
        <a:lstStyle/>
        <a:p>
          <a:endParaRPr lang="en-US"/>
        </a:p>
      </dgm:t>
    </dgm:pt>
    <dgm:pt modelId="{C5E8D54F-C8F2-405F-92B5-48229FD83164}">
      <dgm:prSet phldrT="[Text]" custT="1"/>
      <dgm:spPr/>
      <dgm:t>
        <a:bodyPr/>
        <a:lstStyle/>
        <a:p>
          <a:r>
            <a:rPr lang="en-US" sz="2400" dirty="0">
              <a:latin typeface="+mj-lt"/>
            </a:rPr>
            <a:t>Financial Aid Calculator</a:t>
          </a:r>
        </a:p>
      </dgm:t>
    </dgm:pt>
    <dgm:pt modelId="{9D889325-E6BD-4E68-8152-3BF313ADC0A4}" type="parTrans" cxnId="{83F2A11B-E710-44D5-B418-A8DA9FCB1AA7}">
      <dgm:prSet/>
      <dgm:spPr/>
      <dgm:t>
        <a:bodyPr/>
        <a:lstStyle/>
        <a:p>
          <a:endParaRPr lang="en-US"/>
        </a:p>
      </dgm:t>
    </dgm:pt>
    <dgm:pt modelId="{CF043B4D-8406-4D88-A54C-D28719DB0CC2}" type="sibTrans" cxnId="{83F2A11B-E710-44D5-B418-A8DA9FCB1AA7}">
      <dgm:prSet/>
      <dgm:spPr/>
      <dgm:t>
        <a:bodyPr/>
        <a:lstStyle/>
        <a:p>
          <a:endParaRPr lang="en-US"/>
        </a:p>
      </dgm:t>
    </dgm:pt>
    <dgm:pt modelId="{D1D59182-361F-4404-8C5B-6F3638535536}">
      <dgm:prSet phldrT="[Text]" custT="1"/>
      <dgm:spPr/>
      <dgm:t>
        <a:bodyPr/>
        <a:lstStyle/>
        <a:p>
          <a:r>
            <a:rPr lang="en-US" sz="2400" dirty="0">
              <a:latin typeface="Tw Cen MT" panose="020B0602020104020603" pitchFamily="34" charset="0"/>
            </a:rPr>
            <a:t>Allows students to estimate Pell and WCG eligibility for all 4-year public institutions</a:t>
          </a:r>
        </a:p>
      </dgm:t>
    </dgm:pt>
    <dgm:pt modelId="{C92336FE-7D09-41D8-9179-E646FA193C8A}" type="parTrans" cxnId="{089C5554-68DA-4F73-840B-0CA886697A08}">
      <dgm:prSet/>
      <dgm:spPr/>
      <dgm:t>
        <a:bodyPr/>
        <a:lstStyle/>
        <a:p>
          <a:endParaRPr lang="en-US"/>
        </a:p>
      </dgm:t>
    </dgm:pt>
    <dgm:pt modelId="{9140EAB6-195E-44A6-BFCD-AAA8C04B28A5}" type="sibTrans" cxnId="{089C5554-68DA-4F73-840B-0CA886697A08}">
      <dgm:prSet/>
      <dgm:spPr/>
      <dgm:t>
        <a:bodyPr/>
        <a:lstStyle/>
        <a:p>
          <a:endParaRPr lang="en-US"/>
        </a:p>
      </dgm:t>
    </dgm:pt>
    <dgm:pt modelId="{E93F653D-BCB7-4CFA-9319-973386BE141B}">
      <dgm:prSet phldrT="[Text]" custT="1"/>
      <dgm:spPr/>
      <dgm:t>
        <a:bodyPr/>
        <a:lstStyle/>
        <a:p>
          <a:r>
            <a:rPr lang="en-US" sz="2400" dirty="0">
              <a:latin typeface="+mj-lt"/>
            </a:rPr>
            <a:t>Alignment of Financial Aid Award letters</a:t>
          </a:r>
        </a:p>
      </dgm:t>
    </dgm:pt>
    <dgm:pt modelId="{B2228751-2325-4475-9265-4CC4E6465703}" type="parTrans" cxnId="{D27208AB-C244-41EC-B554-204D9F4FE771}">
      <dgm:prSet/>
      <dgm:spPr/>
      <dgm:t>
        <a:bodyPr/>
        <a:lstStyle/>
        <a:p>
          <a:endParaRPr lang="en-US"/>
        </a:p>
      </dgm:t>
    </dgm:pt>
    <dgm:pt modelId="{EAE7D257-3168-4E3C-A51B-80BC3FFFC070}" type="sibTrans" cxnId="{D27208AB-C244-41EC-B554-204D9F4FE771}">
      <dgm:prSet/>
      <dgm:spPr/>
      <dgm:t>
        <a:bodyPr/>
        <a:lstStyle/>
        <a:p>
          <a:endParaRPr lang="en-US"/>
        </a:p>
      </dgm:t>
    </dgm:pt>
    <dgm:pt modelId="{465F1F13-F802-4A21-96C6-958BF5A71944}">
      <dgm:prSet phldrT="[Text]" custT="1"/>
      <dgm:spPr/>
      <dgm:t>
        <a:bodyPr/>
        <a:lstStyle/>
        <a:p>
          <a:r>
            <a:rPr lang="en-US" sz="2400" dirty="0">
              <a:latin typeface="+mj-lt"/>
            </a:rPr>
            <a:t>2-year &amp; 4-year, public &amp; private colleges, &amp; WSAC will collaborate to determine clear and consistent definitions for financial aid award letters. </a:t>
          </a:r>
        </a:p>
      </dgm:t>
    </dgm:pt>
    <dgm:pt modelId="{14E87D1C-31F5-4D52-8120-AF12392696AE}" type="parTrans" cxnId="{90809741-7DCE-4460-BB36-7C5F54F30FB5}">
      <dgm:prSet/>
      <dgm:spPr/>
      <dgm:t>
        <a:bodyPr/>
        <a:lstStyle/>
        <a:p>
          <a:endParaRPr lang="en-US"/>
        </a:p>
      </dgm:t>
    </dgm:pt>
    <dgm:pt modelId="{FFE31803-4BE3-494C-BF02-4468E460BC75}" type="sibTrans" cxnId="{90809741-7DCE-4460-BB36-7C5F54F30FB5}">
      <dgm:prSet/>
      <dgm:spPr/>
      <dgm:t>
        <a:bodyPr/>
        <a:lstStyle/>
        <a:p>
          <a:endParaRPr lang="en-US"/>
        </a:p>
      </dgm:t>
    </dgm:pt>
    <dgm:pt modelId="{10DE4806-A763-4551-9D20-84E24B4DA520}">
      <dgm:prSet phldrT="[Text]" custT="1"/>
      <dgm:spPr/>
      <dgm:t>
        <a:bodyPr/>
        <a:lstStyle/>
        <a:p>
          <a:r>
            <a:rPr lang="en-US" sz="2400" dirty="0">
              <a:latin typeface="+mj-lt"/>
            </a:rPr>
            <a:t>Colleges will adopt uniform terminologies and templates so students can easily compare them</a:t>
          </a:r>
        </a:p>
      </dgm:t>
    </dgm:pt>
    <dgm:pt modelId="{1A9546BC-68B3-48DE-966E-E8CD5EEE80C3}" type="parTrans" cxnId="{77B85685-A805-4C90-BE57-BFC0099ED241}">
      <dgm:prSet/>
      <dgm:spPr/>
      <dgm:t>
        <a:bodyPr/>
        <a:lstStyle/>
        <a:p>
          <a:endParaRPr lang="en-US"/>
        </a:p>
      </dgm:t>
    </dgm:pt>
    <dgm:pt modelId="{11D78F93-4871-403D-BA25-9AAD38EE7EE8}" type="sibTrans" cxnId="{77B85685-A805-4C90-BE57-BFC0099ED241}">
      <dgm:prSet/>
      <dgm:spPr/>
      <dgm:t>
        <a:bodyPr/>
        <a:lstStyle/>
        <a:p>
          <a:endParaRPr lang="en-US"/>
        </a:p>
      </dgm:t>
    </dgm:pt>
    <dgm:pt modelId="{569ED903-3A83-41CE-8B23-2B7C1C90EE09}">
      <dgm:prSet phldrT="[Text]" custT="1"/>
      <dgm:spPr/>
      <dgm:t>
        <a:bodyPr/>
        <a:lstStyle/>
        <a:p>
          <a:r>
            <a:rPr lang="en-US" sz="2400" dirty="0">
              <a:latin typeface="+mj-lt"/>
            </a:rPr>
            <a:t>Financial Aid Advising day</a:t>
          </a:r>
        </a:p>
      </dgm:t>
    </dgm:pt>
    <dgm:pt modelId="{B2F8C6E4-F387-4FE9-9129-4BA04B8A3BD9}" type="parTrans" cxnId="{E3CE901C-1B40-4305-A762-BE221A171D5B}">
      <dgm:prSet/>
      <dgm:spPr/>
      <dgm:t>
        <a:bodyPr/>
        <a:lstStyle/>
        <a:p>
          <a:endParaRPr lang="en-US"/>
        </a:p>
      </dgm:t>
    </dgm:pt>
    <dgm:pt modelId="{AEAED4E6-DCFC-4F8B-9335-9D0AAD5C5779}" type="sibTrans" cxnId="{E3CE901C-1B40-4305-A762-BE221A171D5B}">
      <dgm:prSet/>
      <dgm:spPr/>
      <dgm:t>
        <a:bodyPr/>
        <a:lstStyle/>
        <a:p>
          <a:endParaRPr lang="en-US"/>
        </a:p>
      </dgm:t>
    </dgm:pt>
    <dgm:pt modelId="{9827A201-38EB-4495-BDEC-49363506CA64}">
      <dgm:prSet phldrT="[Text]"/>
      <dgm:spPr/>
      <dgm:t>
        <a:bodyPr/>
        <a:lstStyle/>
        <a:p>
          <a:r>
            <a:rPr lang="en-US" dirty="0">
              <a:latin typeface="+mj-lt"/>
            </a:rPr>
            <a:t>Starting in 2020-2021 all districts with a high school must provide a financial aid advising day between Sept. 1 – Dec.1</a:t>
          </a:r>
        </a:p>
      </dgm:t>
    </dgm:pt>
    <dgm:pt modelId="{59209539-D693-4164-B03E-5F9A16208E46}" type="parTrans" cxnId="{6E9BEF41-9D60-46E8-A41D-E9EE3CBB24A9}">
      <dgm:prSet/>
      <dgm:spPr/>
      <dgm:t>
        <a:bodyPr/>
        <a:lstStyle/>
        <a:p>
          <a:endParaRPr lang="en-US"/>
        </a:p>
      </dgm:t>
    </dgm:pt>
    <dgm:pt modelId="{E122E37A-11D5-4207-8B77-639692188FE5}" type="sibTrans" cxnId="{6E9BEF41-9D60-46E8-A41D-E9EE3CBB24A9}">
      <dgm:prSet/>
      <dgm:spPr/>
      <dgm:t>
        <a:bodyPr/>
        <a:lstStyle/>
        <a:p>
          <a:endParaRPr lang="en-US"/>
        </a:p>
      </dgm:t>
    </dgm:pt>
    <dgm:pt modelId="{BD6CE8AC-D81C-476C-AECE-74C3800F9782}">
      <dgm:prSet phldrT="[Text]" custT="1"/>
      <dgm:spPr/>
      <dgm:t>
        <a:bodyPr/>
        <a:lstStyle/>
        <a:p>
          <a:r>
            <a:rPr lang="en-US" sz="2400" dirty="0">
              <a:latin typeface="Tw Cen MT" panose="020B0602020104020603" pitchFamily="34" charset="0"/>
            </a:rPr>
            <a:t>Estimate aid based on student &amp; family circumstances</a:t>
          </a:r>
        </a:p>
      </dgm:t>
    </dgm:pt>
    <dgm:pt modelId="{B813EC8A-F32B-4537-BFC4-57B23FD76F27}" type="parTrans" cxnId="{57CAF8D6-BC85-430D-B962-2EBFA262B16E}">
      <dgm:prSet/>
      <dgm:spPr/>
      <dgm:t>
        <a:bodyPr/>
        <a:lstStyle/>
        <a:p>
          <a:endParaRPr lang="en-US"/>
        </a:p>
      </dgm:t>
    </dgm:pt>
    <dgm:pt modelId="{20C860D0-E52A-4093-AD23-7B8C3E08AA17}" type="sibTrans" cxnId="{57CAF8D6-BC85-430D-B962-2EBFA262B16E}">
      <dgm:prSet/>
      <dgm:spPr/>
      <dgm:t>
        <a:bodyPr/>
        <a:lstStyle/>
        <a:p>
          <a:endParaRPr lang="en-US"/>
        </a:p>
      </dgm:t>
    </dgm:pt>
    <dgm:pt modelId="{FF52235A-8648-4AC4-98DE-0E0D8F673D10}">
      <dgm:prSet phldrT="[Text]" custT="1"/>
      <dgm:spPr/>
      <dgm:t>
        <a:bodyPr/>
        <a:lstStyle/>
        <a:p>
          <a:r>
            <a:rPr lang="en-US" sz="2400" dirty="0">
              <a:latin typeface="Tw Cen MT" panose="020B0602020104020603" pitchFamily="34" charset="0"/>
            </a:rPr>
            <a:t>On WSAC website</a:t>
          </a:r>
        </a:p>
      </dgm:t>
    </dgm:pt>
    <dgm:pt modelId="{412A246C-729E-410C-8BA9-E4B127E6DCFB}" type="parTrans" cxnId="{6310697A-9768-475F-B2DF-A0851EC59893}">
      <dgm:prSet/>
      <dgm:spPr/>
      <dgm:t>
        <a:bodyPr/>
        <a:lstStyle/>
        <a:p>
          <a:endParaRPr lang="en-US"/>
        </a:p>
      </dgm:t>
    </dgm:pt>
    <dgm:pt modelId="{BD97CEA6-46C3-4936-B0D0-BC873B7C2BFD}" type="sibTrans" cxnId="{6310697A-9768-475F-B2DF-A0851EC59893}">
      <dgm:prSet/>
      <dgm:spPr/>
      <dgm:t>
        <a:bodyPr/>
        <a:lstStyle/>
        <a:p>
          <a:endParaRPr lang="en-US"/>
        </a:p>
      </dgm:t>
    </dgm:pt>
    <dgm:pt modelId="{AD3A747A-63A7-43C4-B1FB-E597484D4009}">
      <dgm:prSet phldrT="[Text]"/>
      <dgm:spPr/>
      <dgm:t>
        <a:bodyPr/>
        <a:lstStyle/>
        <a:p>
          <a:endParaRPr lang="en-US" dirty="0">
            <a:latin typeface="+mj-lt"/>
          </a:endParaRPr>
        </a:p>
      </dgm:t>
    </dgm:pt>
    <dgm:pt modelId="{2A85AB06-CE7F-446E-812A-372FF6C1D657}" type="parTrans" cxnId="{84A1DD0F-15A6-4F6D-AE29-7F2A98C84B21}">
      <dgm:prSet/>
      <dgm:spPr/>
      <dgm:t>
        <a:bodyPr/>
        <a:lstStyle/>
        <a:p>
          <a:endParaRPr lang="en-US"/>
        </a:p>
      </dgm:t>
    </dgm:pt>
    <dgm:pt modelId="{5B2E7F9B-99D9-4A78-8A1C-A59D84CEBEC2}" type="sibTrans" cxnId="{84A1DD0F-15A6-4F6D-AE29-7F2A98C84B21}">
      <dgm:prSet/>
      <dgm:spPr/>
      <dgm:t>
        <a:bodyPr/>
        <a:lstStyle/>
        <a:p>
          <a:endParaRPr lang="en-US"/>
        </a:p>
      </dgm:t>
    </dgm:pt>
    <dgm:pt modelId="{79FD36D0-F93B-485B-967C-8060816C2560}" type="pres">
      <dgm:prSet presAssocID="{B63631B7-2091-476C-8555-FD8A4E92DAB6}" presName="Name0" presStyleCnt="0">
        <dgm:presLayoutVars>
          <dgm:dir/>
          <dgm:animLvl val="lvl"/>
          <dgm:resizeHandles val="exact"/>
        </dgm:presLayoutVars>
      </dgm:prSet>
      <dgm:spPr/>
    </dgm:pt>
    <dgm:pt modelId="{B87807EF-47B3-41A3-AB41-783E8E769E36}" type="pres">
      <dgm:prSet presAssocID="{C5E8D54F-C8F2-405F-92B5-48229FD83164}" presName="linNode" presStyleCnt="0"/>
      <dgm:spPr/>
    </dgm:pt>
    <dgm:pt modelId="{A089D8DE-411A-4907-899A-824602D83E5D}" type="pres">
      <dgm:prSet presAssocID="{C5E8D54F-C8F2-405F-92B5-48229FD83164}" presName="parTx" presStyleLbl="revTx" presStyleIdx="0" presStyleCnt="3">
        <dgm:presLayoutVars>
          <dgm:chMax val="1"/>
          <dgm:bulletEnabled val="1"/>
        </dgm:presLayoutVars>
      </dgm:prSet>
      <dgm:spPr/>
    </dgm:pt>
    <dgm:pt modelId="{FE176A8D-9E3D-4F95-A2E5-2E38C88A230C}" type="pres">
      <dgm:prSet presAssocID="{C5E8D54F-C8F2-405F-92B5-48229FD83164}" presName="bracket" presStyleLbl="parChTrans1D1" presStyleIdx="0" presStyleCnt="3"/>
      <dgm:spPr/>
    </dgm:pt>
    <dgm:pt modelId="{ACC5227C-69C6-4BBA-B231-E8FB80524334}" type="pres">
      <dgm:prSet presAssocID="{C5E8D54F-C8F2-405F-92B5-48229FD83164}" presName="spH" presStyleCnt="0"/>
      <dgm:spPr/>
    </dgm:pt>
    <dgm:pt modelId="{17228D9A-C15A-43B7-840A-A812AD540CD5}" type="pres">
      <dgm:prSet presAssocID="{C5E8D54F-C8F2-405F-92B5-48229FD83164}" presName="desTx" presStyleLbl="node1" presStyleIdx="0" presStyleCnt="3">
        <dgm:presLayoutVars>
          <dgm:bulletEnabled val="1"/>
        </dgm:presLayoutVars>
      </dgm:prSet>
      <dgm:spPr/>
    </dgm:pt>
    <dgm:pt modelId="{8C21D036-F015-4C3E-A52A-E0CCAD0A0728}" type="pres">
      <dgm:prSet presAssocID="{CF043B4D-8406-4D88-A54C-D28719DB0CC2}" presName="spV" presStyleCnt="0"/>
      <dgm:spPr/>
    </dgm:pt>
    <dgm:pt modelId="{86918F6C-A4E0-4E20-B07E-033A5807FCBE}" type="pres">
      <dgm:prSet presAssocID="{E93F653D-BCB7-4CFA-9319-973386BE141B}" presName="linNode" presStyleCnt="0"/>
      <dgm:spPr/>
    </dgm:pt>
    <dgm:pt modelId="{7FA2498A-2F76-4FD7-8BF9-E20573B803DF}" type="pres">
      <dgm:prSet presAssocID="{E93F653D-BCB7-4CFA-9319-973386BE141B}" presName="parTx" presStyleLbl="revTx" presStyleIdx="1" presStyleCnt="3">
        <dgm:presLayoutVars>
          <dgm:chMax val="1"/>
          <dgm:bulletEnabled val="1"/>
        </dgm:presLayoutVars>
      </dgm:prSet>
      <dgm:spPr/>
    </dgm:pt>
    <dgm:pt modelId="{542B1BD9-D24B-43DD-9D17-1D52F50DD798}" type="pres">
      <dgm:prSet presAssocID="{E93F653D-BCB7-4CFA-9319-973386BE141B}" presName="bracket" presStyleLbl="parChTrans1D1" presStyleIdx="1" presStyleCnt="3"/>
      <dgm:spPr/>
    </dgm:pt>
    <dgm:pt modelId="{03A03483-51E5-42CA-9618-96158F7E6B35}" type="pres">
      <dgm:prSet presAssocID="{E93F653D-BCB7-4CFA-9319-973386BE141B}" presName="spH" presStyleCnt="0"/>
      <dgm:spPr/>
    </dgm:pt>
    <dgm:pt modelId="{61D7B776-2E8C-4546-93A2-F458DD334A15}" type="pres">
      <dgm:prSet presAssocID="{E93F653D-BCB7-4CFA-9319-973386BE141B}" presName="desTx" presStyleLbl="node1" presStyleIdx="1" presStyleCnt="3">
        <dgm:presLayoutVars>
          <dgm:bulletEnabled val="1"/>
        </dgm:presLayoutVars>
      </dgm:prSet>
      <dgm:spPr/>
    </dgm:pt>
    <dgm:pt modelId="{DAC46C22-F5F3-4F14-B484-E2241BD82602}" type="pres">
      <dgm:prSet presAssocID="{EAE7D257-3168-4E3C-A51B-80BC3FFFC070}" presName="spV" presStyleCnt="0"/>
      <dgm:spPr/>
    </dgm:pt>
    <dgm:pt modelId="{2C7129A9-97B0-4C31-8465-5B09120F0EF4}" type="pres">
      <dgm:prSet presAssocID="{569ED903-3A83-41CE-8B23-2B7C1C90EE09}" presName="linNode" presStyleCnt="0"/>
      <dgm:spPr/>
    </dgm:pt>
    <dgm:pt modelId="{71594067-6B28-4766-89DE-6359BD0B9CD9}" type="pres">
      <dgm:prSet presAssocID="{569ED903-3A83-41CE-8B23-2B7C1C90EE09}" presName="parTx" presStyleLbl="revTx" presStyleIdx="2" presStyleCnt="3">
        <dgm:presLayoutVars>
          <dgm:chMax val="1"/>
          <dgm:bulletEnabled val="1"/>
        </dgm:presLayoutVars>
      </dgm:prSet>
      <dgm:spPr/>
    </dgm:pt>
    <dgm:pt modelId="{DBB79AC6-AA48-4708-9BBD-AF23EEED6B15}" type="pres">
      <dgm:prSet presAssocID="{569ED903-3A83-41CE-8B23-2B7C1C90EE09}" presName="bracket" presStyleLbl="parChTrans1D1" presStyleIdx="2" presStyleCnt="3"/>
      <dgm:spPr/>
    </dgm:pt>
    <dgm:pt modelId="{3AB0BE99-D4AA-4B17-B43F-E1A144372250}" type="pres">
      <dgm:prSet presAssocID="{569ED903-3A83-41CE-8B23-2B7C1C90EE09}" presName="spH" presStyleCnt="0"/>
      <dgm:spPr/>
    </dgm:pt>
    <dgm:pt modelId="{475CA9C9-A7E3-4328-97DE-036914A3D363}" type="pres">
      <dgm:prSet presAssocID="{569ED903-3A83-41CE-8B23-2B7C1C90EE09}" presName="desTx" presStyleLbl="node1" presStyleIdx="2" presStyleCnt="3">
        <dgm:presLayoutVars>
          <dgm:bulletEnabled val="1"/>
        </dgm:presLayoutVars>
      </dgm:prSet>
      <dgm:spPr/>
    </dgm:pt>
  </dgm:ptLst>
  <dgm:cxnLst>
    <dgm:cxn modelId="{79B3670F-A741-45E0-8505-9D9800B4533A}" type="presOf" srcId="{E93F653D-BCB7-4CFA-9319-973386BE141B}" destId="{7FA2498A-2F76-4FD7-8BF9-E20573B803DF}" srcOrd="0" destOrd="0" presId="urn:diagrams.loki3.com/BracketList"/>
    <dgm:cxn modelId="{84A1DD0F-15A6-4F6D-AE29-7F2A98C84B21}" srcId="{569ED903-3A83-41CE-8B23-2B7C1C90EE09}" destId="{AD3A747A-63A7-43C4-B1FB-E597484D4009}" srcOrd="1" destOrd="0" parTransId="{2A85AB06-CE7F-446E-812A-372FF6C1D657}" sibTransId="{5B2E7F9B-99D9-4A78-8A1C-A59D84CEBEC2}"/>
    <dgm:cxn modelId="{F5750E18-485B-4028-B49E-227CAA9E71D6}" type="presOf" srcId="{FF52235A-8648-4AC4-98DE-0E0D8F673D10}" destId="{17228D9A-C15A-43B7-840A-A812AD540CD5}" srcOrd="0" destOrd="2" presId="urn:diagrams.loki3.com/BracketList"/>
    <dgm:cxn modelId="{83F2A11B-E710-44D5-B418-A8DA9FCB1AA7}" srcId="{B63631B7-2091-476C-8555-FD8A4E92DAB6}" destId="{C5E8D54F-C8F2-405F-92B5-48229FD83164}" srcOrd="0" destOrd="0" parTransId="{9D889325-E6BD-4E68-8152-3BF313ADC0A4}" sibTransId="{CF043B4D-8406-4D88-A54C-D28719DB0CC2}"/>
    <dgm:cxn modelId="{E3CE901C-1B40-4305-A762-BE221A171D5B}" srcId="{B63631B7-2091-476C-8555-FD8A4E92DAB6}" destId="{569ED903-3A83-41CE-8B23-2B7C1C90EE09}" srcOrd="2" destOrd="0" parTransId="{B2F8C6E4-F387-4FE9-9129-4BA04B8A3BD9}" sibTransId="{AEAED4E6-DCFC-4F8B-9335-9D0AAD5C5779}"/>
    <dgm:cxn modelId="{4BF33B3F-82AC-46A3-8B65-D83EE8968BD5}" type="presOf" srcId="{AD3A747A-63A7-43C4-B1FB-E597484D4009}" destId="{475CA9C9-A7E3-4328-97DE-036914A3D363}" srcOrd="0" destOrd="1" presId="urn:diagrams.loki3.com/BracketList"/>
    <dgm:cxn modelId="{90809741-7DCE-4460-BB36-7C5F54F30FB5}" srcId="{E93F653D-BCB7-4CFA-9319-973386BE141B}" destId="{465F1F13-F802-4A21-96C6-958BF5A71944}" srcOrd="0" destOrd="0" parTransId="{14E87D1C-31F5-4D52-8120-AF12392696AE}" sibTransId="{FFE31803-4BE3-494C-BF02-4468E460BC75}"/>
    <dgm:cxn modelId="{6E9BEF41-9D60-46E8-A41D-E9EE3CBB24A9}" srcId="{569ED903-3A83-41CE-8B23-2B7C1C90EE09}" destId="{9827A201-38EB-4495-BDEC-49363506CA64}" srcOrd="0" destOrd="0" parTransId="{59209539-D693-4164-B03E-5F9A16208E46}" sibTransId="{E122E37A-11D5-4207-8B77-639692188FE5}"/>
    <dgm:cxn modelId="{CB5F386B-4E6C-4BDA-81DE-8C3938466AB7}" type="presOf" srcId="{D1D59182-361F-4404-8C5B-6F3638535536}" destId="{17228D9A-C15A-43B7-840A-A812AD540CD5}" srcOrd="0" destOrd="0" presId="urn:diagrams.loki3.com/BracketList"/>
    <dgm:cxn modelId="{9BE2694C-295B-4A0E-9D65-F64A6BBB550E}" type="presOf" srcId="{569ED903-3A83-41CE-8B23-2B7C1C90EE09}" destId="{71594067-6B28-4766-89DE-6359BD0B9CD9}" srcOrd="0" destOrd="0" presId="urn:diagrams.loki3.com/BracketList"/>
    <dgm:cxn modelId="{04424D52-1FE2-4A90-A130-C65EFC86BC1B}" type="presOf" srcId="{465F1F13-F802-4A21-96C6-958BF5A71944}" destId="{61D7B776-2E8C-4546-93A2-F458DD334A15}" srcOrd="0" destOrd="0" presId="urn:diagrams.loki3.com/BracketList"/>
    <dgm:cxn modelId="{089C5554-68DA-4F73-840B-0CA886697A08}" srcId="{C5E8D54F-C8F2-405F-92B5-48229FD83164}" destId="{D1D59182-361F-4404-8C5B-6F3638535536}" srcOrd="0" destOrd="0" parTransId="{C92336FE-7D09-41D8-9179-E646FA193C8A}" sibTransId="{9140EAB6-195E-44A6-BFCD-AAA8C04B28A5}"/>
    <dgm:cxn modelId="{22840658-00DA-4345-99BA-2BED9B920AAD}" type="presOf" srcId="{10DE4806-A763-4551-9D20-84E24B4DA520}" destId="{61D7B776-2E8C-4546-93A2-F458DD334A15}" srcOrd="0" destOrd="1" presId="urn:diagrams.loki3.com/BracketList"/>
    <dgm:cxn modelId="{6310697A-9768-475F-B2DF-A0851EC59893}" srcId="{C5E8D54F-C8F2-405F-92B5-48229FD83164}" destId="{FF52235A-8648-4AC4-98DE-0E0D8F673D10}" srcOrd="2" destOrd="0" parTransId="{412A246C-729E-410C-8BA9-E4B127E6DCFB}" sibTransId="{BD97CEA6-46C3-4936-B0D0-BC873B7C2BFD}"/>
    <dgm:cxn modelId="{77B85685-A805-4C90-BE57-BFC0099ED241}" srcId="{E93F653D-BCB7-4CFA-9319-973386BE141B}" destId="{10DE4806-A763-4551-9D20-84E24B4DA520}" srcOrd="1" destOrd="0" parTransId="{1A9546BC-68B3-48DE-966E-E8CD5EEE80C3}" sibTransId="{11D78F93-4871-403D-BA25-9AAD38EE7EE8}"/>
    <dgm:cxn modelId="{50609386-2603-490D-91D4-5BC50771CD25}" type="presOf" srcId="{B63631B7-2091-476C-8555-FD8A4E92DAB6}" destId="{79FD36D0-F93B-485B-967C-8060816C2560}" srcOrd="0" destOrd="0" presId="urn:diagrams.loki3.com/BracketList"/>
    <dgm:cxn modelId="{D27208AB-C244-41EC-B554-204D9F4FE771}" srcId="{B63631B7-2091-476C-8555-FD8A4E92DAB6}" destId="{E93F653D-BCB7-4CFA-9319-973386BE141B}" srcOrd="1" destOrd="0" parTransId="{B2228751-2325-4475-9265-4CC4E6465703}" sibTransId="{EAE7D257-3168-4E3C-A51B-80BC3FFFC070}"/>
    <dgm:cxn modelId="{57CAF8D6-BC85-430D-B962-2EBFA262B16E}" srcId="{C5E8D54F-C8F2-405F-92B5-48229FD83164}" destId="{BD6CE8AC-D81C-476C-AECE-74C3800F9782}" srcOrd="1" destOrd="0" parTransId="{B813EC8A-F32B-4537-BFC4-57B23FD76F27}" sibTransId="{20C860D0-E52A-4093-AD23-7B8C3E08AA17}"/>
    <dgm:cxn modelId="{2E5F4DE5-9964-4106-A8AD-37974D986F58}" type="presOf" srcId="{C5E8D54F-C8F2-405F-92B5-48229FD83164}" destId="{A089D8DE-411A-4907-899A-824602D83E5D}" srcOrd="0" destOrd="0" presId="urn:diagrams.loki3.com/BracketList"/>
    <dgm:cxn modelId="{B1DB30F0-B3A0-4848-A0D5-94FCC357F9BC}" type="presOf" srcId="{BD6CE8AC-D81C-476C-AECE-74C3800F9782}" destId="{17228D9A-C15A-43B7-840A-A812AD540CD5}" srcOrd="0" destOrd="1" presId="urn:diagrams.loki3.com/BracketList"/>
    <dgm:cxn modelId="{9F6CE0F1-8D8E-4D58-A908-CF0C6B7AF32E}" type="presOf" srcId="{9827A201-38EB-4495-BDEC-49363506CA64}" destId="{475CA9C9-A7E3-4328-97DE-036914A3D363}" srcOrd="0" destOrd="0" presId="urn:diagrams.loki3.com/BracketList"/>
    <dgm:cxn modelId="{382DA7D5-E47C-4ACA-B891-9EE13CF17743}" type="presParOf" srcId="{79FD36D0-F93B-485B-967C-8060816C2560}" destId="{B87807EF-47B3-41A3-AB41-783E8E769E36}" srcOrd="0" destOrd="0" presId="urn:diagrams.loki3.com/BracketList"/>
    <dgm:cxn modelId="{2DB2D283-A438-44D1-AFF4-106C4BA6C110}" type="presParOf" srcId="{B87807EF-47B3-41A3-AB41-783E8E769E36}" destId="{A089D8DE-411A-4907-899A-824602D83E5D}" srcOrd="0" destOrd="0" presId="urn:diagrams.loki3.com/BracketList"/>
    <dgm:cxn modelId="{859319B9-A78A-41F3-8665-E9E41CCCF97C}" type="presParOf" srcId="{B87807EF-47B3-41A3-AB41-783E8E769E36}" destId="{FE176A8D-9E3D-4F95-A2E5-2E38C88A230C}" srcOrd="1" destOrd="0" presId="urn:diagrams.loki3.com/BracketList"/>
    <dgm:cxn modelId="{2A75844A-E516-45A7-A932-3E766D28BF0A}" type="presParOf" srcId="{B87807EF-47B3-41A3-AB41-783E8E769E36}" destId="{ACC5227C-69C6-4BBA-B231-E8FB80524334}" srcOrd="2" destOrd="0" presId="urn:diagrams.loki3.com/BracketList"/>
    <dgm:cxn modelId="{7D80BFBA-81B4-4017-9FF8-1DFA12632AFD}" type="presParOf" srcId="{B87807EF-47B3-41A3-AB41-783E8E769E36}" destId="{17228D9A-C15A-43B7-840A-A812AD540CD5}" srcOrd="3" destOrd="0" presId="urn:diagrams.loki3.com/BracketList"/>
    <dgm:cxn modelId="{8A7B6DE0-F67C-4FA3-89E7-13BD7E4D622E}" type="presParOf" srcId="{79FD36D0-F93B-485B-967C-8060816C2560}" destId="{8C21D036-F015-4C3E-A52A-E0CCAD0A0728}" srcOrd="1" destOrd="0" presId="urn:diagrams.loki3.com/BracketList"/>
    <dgm:cxn modelId="{2BD38C78-E800-4545-B0AC-B9268C6C2A47}" type="presParOf" srcId="{79FD36D0-F93B-485B-967C-8060816C2560}" destId="{86918F6C-A4E0-4E20-B07E-033A5807FCBE}" srcOrd="2" destOrd="0" presId="urn:diagrams.loki3.com/BracketList"/>
    <dgm:cxn modelId="{81687BB7-05DE-4A25-BD2C-662EAE0F20C0}" type="presParOf" srcId="{86918F6C-A4E0-4E20-B07E-033A5807FCBE}" destId="{7FA2498A-2F76-4FD7-8BF9-E20573B803DF}" srcOrd="0" destOrd="0" presId="urn:diagrams.loki3.com/BracketList"/>
    <dgm:cxn modelId="{05E83B1E-CD80-4A4B-8B0A-04E9D1AD3EC6}" type="presParOf" srcId="{86918F6C-A4E0-4E20-B07E-033A5807FCBE}" destId="{542B1BD9-D24B-43DD-9D17-1D52F50DD798}" srcOrd="1" destOrd="0" presId="urn:diagrams.loki3.com/BracketList"/>
    <dgm:cxn modelId="{70B61BEE-CB85-4FC2-8108-9A1178CDAA86}" type="presParOf" srcId="{86918F6C-A4E0-4E20-B07E-033A5807FCBE}" destId="{03A03483-51E5-42CA-9618-96158F7E6B35}" srcOrd="2" destOrd="0" presId="urn:diagrams.loki3.com/BracketList"/>
    <dgm:cxn modelId="{88D5FB22-EA2D-4AD6-897B-A509AB5E617B}" type="presParOf" srcId="{86918F6C-A4E0-4E20-B07E-033A5807FCBE}" destId="{61D7B776-2E8C-4546-93A2-F458DD334A15}" srcOrd="3" destOrd="0" presId="urn:diagrams.loki3.com/BracketList"/>
    <dgm:cxn modelId="{42DF1086-E33F-4181-9F99-DF8D6D981492}" type="presParOf" srcId="{79FD36D0-F93B-485B-967C-8060816C2560}" destId="{DAC46C22-F5F3-4F14-B484-E2241BD82602}" srcOrd="3" destOrd="0" presId="urn:diagrams.loki3.com/BracketList"/>
    <dgm:cxn modelId="{0345A1AA-BBCA-481E-899E-51A838CED083}" type="presParOf" srcId="{79FD36D0-F93B-485B-967C-8060816C2560}" destId="{2C7129A9-97B0-4C31-8465-5B09120F0EF4}" srcOrd="4" destOrd="0" presId="urn:diagrams.loki3.com/BracketList"/>
    <dgm:cxn modelId="{E16E304C-47AA-4148-A73E-5ABC9BDB4665}" type="presParOf" srcId="{2C7129A9-97B0-4C31-8465-5B09120F0EF4}" destId="{71594067-6B28-4766-89DE-6359BD0B9CD9}" srcOrd="0" destOrd="0" presId="urn:diagrams.loki3.com/BracketList"/>
    <dgm:cxn modelId="{87687DD9-3F9D-42EA-8170-1D8CB3AED161}" type="presParOf" srcId="{2C7129A9-97B0-4C31-8465-5B09120F0EF4}" destId="{DBB79AC6-AA48-4708-9BBD-AF23EEED6B15}" srcOrd="1" destOrd="0" presId="urn:diagrams.loki3.com/BracketList"/>
    <dgm:cxn modelId="{0AE59AE3-5707-4D58-B3B4-38D491AB62C1}" type="presParOf" srcId="{2C7129A9-97B0-4C31-8465-5B09120F0EF4}" destId="{3AB0BE99-D4AA-4B17-B43F-E1A144372250}" srcOrd="2" destOrd="0" presId="urn:diagrams.loki3.com/BracketList"/>
    <dgm:cxn modelId="{FBA67587-6BFA-46C9-B91D-D4325DA3E972}" type="presParOf" srcId="{2C7129A9-97B0-4C31-8465-5B09120F0EF4}" destId="{475CA9C9-A7E3-4328-97DE-036914A3D363}"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5F0FBA9-C675-4C89-8075-57B719B7F157}" type="doc">
      <dgm:prSet loTypeId="urn:microsoft.com/office/officeart/2005/8/layout/hProcess9" loCatId="process" qsTypeId="urn:microsoft.com/office/officeart/2005/8/quickstyle/simple1" qsCatId="simple" csTypeId="urn:microsoft.com/office/officeart/2005/8/colors/accent3_2" csCatId="accent3" phldr="1"/>
      <dgm:spPr/>
    </dgm:pt>
    <dgm:pt modelId="{4EB178F3-C81D-48F5-AE2E-9EEFF9024CDF}">
      <dgm:prSet phldrT="[Text]"/>
      <dgm:spPr/>
      <dgm:t>
        <a:bodyPr/>
        <a:lstStyle/>
        <a:p>
          <a:pPr>
            <a:buNone/>
          </a:pPr>
          <a:r>
            <a:rPr lang="en-US" dirty="0">
              <a:latin typeface="+mj-lt"/>
            </a:rPr>
            <a:t>Schools or districts will need provide financial aid information and host a financial aid advising day before Dec. 1st. </a:t>
          </a:r>
        </a:p>
      </dgm:t>
    </dgm:pt>
    <dgm:pt modelId="{D6C4F494-D29D-4285-A6BC-056AD9B12A29}" type="parTrans" cxnId="{EABA654D-BC94-409B-B7BF-5638D41060C6}">
      <dgm:prSet/>
      <dgm:spPr/>
      <dgm:t>
        <a:bodyPr/>
        <a:lstStyle/>
        <a:p>
          <a:endParaRPr lang="en-US"/>
        </a:p>
      </dgm:t>
    </dgm:pt>
    <dgm:pt modelId="{4589EAF0-B617-4D3E-A5D3-02EAB50F8E88}" type="sibTrans" cxnId="{EABA654D-BC94-409B-B7BF-5638D41060C6}">
      <dgm:prSet/>
      <dgm:spPr/>
      <dgm:t>
        <a:bodyPr/>
        <a:lstStyle/>
        <a:p>
          <a:endParaRPr lang="en-US"/>
        </a:p>
      </dgm:t>
    </dgm:pt>
    <dgm:pt modelId="{031FD58F-1B3D-4C5F-9F6C-CDD9A4D7F31D}">
      <dgm:prSet/>
      <dgm:spPr/>
      <dgm:t>
        <a:bodyPr/>
        <a:lstStyle/>
        <a:p>
          <a:r>
            <a:rPr lang="en-US" dirty="0">
              <a:latin typeface="+mj-lt"/>
            </a:rPr>
            <a:t>There are resources and information available – You don’t have to reinvent the wheel. </a:t>
          </a:r>
        </a:p>
      </dgm:t>
    </dgm:pt>
    <dgm:pt modelId="{E5E8E380-AA3C-4D6C-BACD-2FA509119A23}" type="parTrans" cxnId="{ED6C1681-FC43-491A-9AB6-1F5F145A99D4}">
      <dgm:prSet/>
      <dgm:spPr/>
      <dgm:t>
        <a:bodyPr/>
        <a:lstStyle/>
        <a:p>
          <a:endParaRPr lang="en-US"/>
        </a:p>
      </dgm:t>
    </dgm:pt>
    <dgm:pt modelId="{AE4B25AA-FFE5-4F04-884D-DDDF5DF7D075}" type="sibTrans" cxnId="{ED6C1681-FC43-491A-9AB6-1F5F145A99D4}">
      <dgm:prSet/>
      <dgm:spPr/>
      <dgm:t>
        <a:bodyPr/>
        <a:lstStyle/>
        <a:p>
          <a:endParaRPr lang="en-US"/>
        </a:p>
      </dgm:t>
    </dgm:pt>
    <dgm:pt modelId="{62C684F1-73F6-45DF-8242-3F8506579593}">
      <dgm:prSet/>
      <dgm:spPr/>
      <dgm:t>
        <a:bodyPr/>
        <a:lstStyle/>
        <a:p>
          <a:r>
            <a:rPr lang="en-US" dirty="0">
              <a:latin typeface="+mj-lt"/>
            </a:rPr>
            <a:t>There is alignment between the HSBP, the 12</a:t>
          </a:r>
          <a:r>
            <a:rPr lang="en-US" baseline="30000" dirty="0">
              <a:latin typeface="+mj-lt"/>
            </a:rPr>
            <a:t>th</a:t>
          </a:r>
          <a:r>
            <a:rPr lang="en-US" dirty="0">
              <a:latin typeface="+mj-lt"/>
            </a:rPr>
            <a:t> Year Campaign, and other resources you can use during your event. </a:t>
          </a:r>
        </a:p>
      </dgm:t>
    </dgm:pt>
    <dgm:pt modelId="{76218D81-CCFE-4297-9084-E01DAA843A75}" type="parTrans" cxnId="{5541C32A-9CAA-4F65-BC6A-105C25462569}">
      <dgm:prSet/>
      <dgm:spPr/>
      <dgm:t>
        <a:bodyPr/>
        <a:lstStyle/>
        <a:p>
          <a:endParaRPr lang="en-US"/>
        </a:p>
      </dgm:t>
    </dgm:pt>
    <dgm:pt modelId="{794723FD-CA97-430A-B2C3-2E0E94E95C2F}" type="sibTrans" cxnId="{5541C32A-9CAA-4F65-BC6A-105C25462569}">
      <dgm:prSet/>
      <dgm:spPr/>
      <dgm:t>
        <a:bodyPr/>
        <a:lstStyle/>
        <a:p>
          <a:endParaRPr lang="en-US"/>
        </a:p>
      </dgm:t>
    </dgm:pt>
    <dgm:pt modelId="{CBC8A3F7-5418-4DCF-949A-BC88BC5306CE}">
      <dgm:prSet/>
      <dgm:spPr/>
      <dgm:t>
        <a:bodyPr/>
        <a:lstStyle/>
        <a:p>
          <a:r>
            <a:rPr lang="en-US" dirty="0">
              <a:latin typeface="+mj-lt"/>
            </a:rPr>
            <a:t>Virtual statewide financial aid events will be available.</a:t>
          </a:r>
        </a:p>
      </dgm:t>
    </dgm:pt>
    <dgm:pt modelId="{F055133F-0E4E-4420-9F58-D84C9A1BC60B}" type="parTrans" cxnId="{73B00EC9-E5D4-479F-8A94-8610EC9B2A08}">
      <dgm:prSet/>
      <dgm:spPr/>
      <dgm:t>
        <a:bodyPr/>
        <a:lstStyle/>
        <a:p>
          <a:endParaRPr lang="en-US"/>
        </a:p>
      </dgm:t>
    </dgm:pt>
    <dgm:pt modelId="{23A35BC3-3D98-4410-9BC7-2CB711616EDF}" type="sibTrans" cxnId="{73B00EC9-E5D4-479F-8A94-8610EC9B2A08}">
      <dgm:prSet/>
      <dgm:spPr/>
      <dgm:t>
        <a:bodyPr/>
        <a:lstStyle/>
        <a:p>
          <a:endParaRPr lang="en-US"/>
        </a:p>
      </dgm:t>
    </dgm:pt>
    <dgm:pt modelId="{60B74C07-C666-4247-A005-5FE8E7CA7AF5}" type="pres">
      <dgm:prSet presAssocID="{15F0FBA9-C675-4C89-8075-57B719B7F157}" presName="CompostProcess" presStyleCnt="0">
        <dgm:presLayoutVars>
          <dgm:dir/>
          <dgm:resizeHandles val="exact"/>
        </dgm:presLayoutVars>
      </dgm:prSet>
      <dgm:spPr/>
    </dgm:pt>
    <dgm:pt modelId="{AC6D0B2A-A92C-48B6-B757-0BAFE310C1F7}" type="pres">
      <dgm:prSet presAssocID="{15F0FBA9-C675-4C89-8075-57B719B7F157}" presName="arrow" presStyleLbl="bgShp" presStyleIdx="0" presStyleCnt="1"/>
      <dgm:spPr/>
    </dgm:pt>
    <dgm:pt modelId="{C8E625D7-5869-4D27-B10C-67A16E809B8B}" type="pres">
      <dgm:prSet presAssocID="{15F0FBA9-C675-4C89-8075-57B719B7F157}" presName="linearProcess" presStyleCnt="0"/>
      <dgm:spPr/>
    </dgm:pt>
    <dgm:pt modelId="{973AB87B-FB9C-4031-94A9-FA4FC5FBE5C3}" type="pres">
      <dgm:prSet presAssocID="{4EB178F3-C81D-48F5-AE2E-9EEFF9024CDF}" presName="textNode" presStyleLbl="node1" presStyleIdx="0" presStyleCnt="4">
        <dgm:presLayoutVars>
          <dgm:bulletEnabled val="1"/>
        </dgm:presLayoutVars>
      </dgm:prSet>
      <dgm:spPr/>
    </dgm:pt>
    <dgm:pt modelId="{19C07F3D-37B7-4735-BCDF-AD8C198DEE50}" type="pres">
      <dgm:prSet presAssocID="{4589EAF0-B617-4D3E-A5D3-02EAB50F8E88}" presName="sibTrans" presStyleCnt="0"/>
      <dgm:spPr/>
    </dgm:pt>
    <dgm:pt modelId="{807D10BF-20CF-443E-8AF1-C57F554F993C}" type="pres">
      <dgm:prSet presAssocID="{031FD58F-1B3D-4C5F-9F6C-CDD9A4D7F31D}" presName="textNode" presStyleLbl="node1" presStyleIdx="1" presStyleCnt="4">
        <dgm:presLayoutVars>
          <dgm:bulletEnabled val="1"/>
        </dgm:presLayoutVars>
      </dgm:prSet>
      <dgm:spPr/>
    </dgm:pt>
    <dgm:pt modelId="{C43A878A-8549-4D97-A903-B7B183335F14}" type="pres">
      <dgm:prSet presAssocID="{AE4B25AA-FFE5-4F04-884D-DDDF5DF7D075}" presName="sibTrans" presStyleCnt="0"/>
      <dgm:spPr/>
    </dgm:pt>
    <dgm:pt modelId="{584F777C-DD41-4904-B586-9AEDC44EB71C}" type="pres">
      <dgm:prSet presAssocID="{62C684F1-73F6-45DF-8242-3F8506579593}" presName="textNode" presStyleLbl="node1" presStyleIdx="2" presStyleCnt="4">
        <dgm:presLayoutVars>
          <dgm:bulletEnabled val="1"/>
        </dgm:presLayoutVars>
      </dgm:prSet>
      <dgm:spPr/>
    </dgm:pt>
    <dgm:pt modelId="{DC958B9B-F108-4F16-8D61-840AA1521EF5}" type="pres">
      <dgm:prSet presAssocID="{794723FD-CA97-430A-B2C3-2E0E94E95C2F}" presName="sibTrans" presStyleCnt="0"/>
      <dgm:spPr/>
    </dgm:pt>
    <dgm:pt modelId="{FA74DF1D-CFC3-4506-AF45-03951C202537}" type="pres">
      <dgm:prSet presAssocID="{CBC8A3F7-5418-4DCF-949A-BC88BC5306CE}" presName="textNode" presStyleLbl="node1" presStyleIdx="3" presStyleCnt="4">
        <dgm:presLayoutVars>
          <dgm:bulletEnabled val="1"/>
        </dgm:presLayoutVars>
      </dgm:prSet>
      <dgm:spPr/>
    </dgm:pt>
  </dgm:ptLst>
  <dgm:cxnLst>
    <dgm:cxn modelId="{05992E09-64EF-4987-A028-7C772C1EA9CA}" type="presOf" srcId="{15F0FBA9-C675-4C89-8075-57B719B7F157}" destId="{60B74C07-C666-4247-A005-5FE8E7CA7AF5}" srcOrd="0" destOrd="0" presId="urn:microsoft.com/office/officeart/2005/8/layout/hProcess9"/>
    <dgm:cxn modelId="{5541C32A-9CAA-4F65-BC6A-105C25462569}" srcId="{15F0FBA9-C675-4C89-8075-57B719B7F157}" destId="{62C684F1-73F6-45DF-8242-3F8506579593}" srcOrd="2" destOrd="0" parTransId="{76218D81-CCFE-4297-9084-E01DAA843A75}" sibTransId="{794723FD-CA97-430A-B2C3-2E0E94E95C2F}"/>
    <dgm:cxn modelId="{895B3442-0516-40F5-A2EE-2C8BE923D56E}" type="presOf" srcId="{CBC8A3F7-5418-4DCF-949A-BC88BC5306CE}" destId="{FA74DF1D-CFC3-4506-AF45-03951C202537}" srcOrd="0" destOrd="0" presId="urn:microsoft.com/office/officeart/2005/8/layout/hProcess9"/>
    <dgm:cxn modelId="{EABA654D-BC94-409B-B7BF-5638D41060C6}" srcId="{15F0FBA9-C675-4C89-8075-57B719B7F157}" destId="{4EB178F3-C81D-48F5-AE2E-9EEFF9024CDF}" srcOrd="0" destOrd="0" parTransId="{D6C4F494-D29D-4285-A6BC-056AD9B12A29}" sibTransId="{4589EAF0-B617-4D3E-A5D3-02EAB50F8E88}"/>
    <dgm:cxn modelId="{ED6C1681-FC43-491A-9AB6-1F5F145A99D4}" srcId="{15F0FBA9-C675-4C89-8075-57B719B7F157}" destId="{031FD58F-1B3D-4C5F-9F6C-CDD9A4D7F31D}" srcOrd="1" destOrd="0" parTransId="{E5E8E380-AA3C-4D6C-BACD-2FA509119A23}" sibTransId="{AE4B25AA-FFE5-4F04-884D-DDDF5DF7D075}"/>
    <dgm:cxn modelId="{32FA8CBD-C629-4131-A28F-F2D39466ED98}" type="presOf" srcId="{031FD58F-1B3D-4C5F-9F6C-CDD9A4D7F31D}" destId="{807D10BF-20CF-443E-8AF1-C57F554F993C}" srcOrd="0" destOrd="0" presId="urn:microsoft.com/office/officeart/2005/8/layout/hProcess9"/>
    <dgm:cxn modelId="{8BC7F6BE-3EC6-4DF2-8FB2-9246F8089D69}" type="presOf" srcId="{4EB178F3-C81D-48F5-AE2E-9EEFF9024CDF}" destId="{973AB87B-FB9C-4031-94A9-FA4FC5FBE5C3}" srcOrd="0" destOrd="0" presId="urn:microsoft.com/office/officeart/2005/8/layout/hProcess9"/>
    <dgm:cxn modelId="{73B00EC9-E5D4-479F-8A94-8610EC9B2A08}" srcId="{15F0FBA9-C675-4C89-8075-57B719B7F157}" destId="{CBC8A3F7-5418-4DCF-949A-BC88BC5306CE}" srcOrd="3" destOrd="0" parTransId="{F055133F-0E4E-4420-9F58-D84C9A1BC60B}" sibTransId="{23A35BC3-3D98-4410-9BC7-2CB711616EDF}"/>
    <dgm:cxn modelId="{5371A5D3-A3E7-45A3-869A-75C485408979}" type="presOf" srcId="{62C684F1-73F6-45DF-8242-3F8506579593}" destId="{584F777C-DD41-4904-B586-9AEDC44EB71C}" srcOrd="0" destOrd="0" presId="urn:microsoft.com/office/officeart/2005/8/layout/hProcess9"/>
    <dgm:cxn modelId="{3EC2D231-E569-49FA-B8DE-511213EBAB5B}" type="presParOf" srcId="{60B74C07-C666-4247-A005-5FE8E7CA7AF5}" destId="{AC6D0B2A-A92C-48B6-B757-0BAFE310C1F7}" srcOrd="0" destOrd="0" presId="urn:microsoft.com/office/officeart/2005/8/layout/hProcess9"/>
    <dgm:cxn modelId="{530F7F39-E62D-494D-B15E-A9A315E04894}" type="presParOf" srcId="{60B74C07-C666-4247-A005-5FE8E7CA7AF5}" destId="{C8E625D7-5869-4D27-B10C-67A16E809B8B}" srcOrd="1" destOrd="0" presId="urn:microsoft.com/office/officeart/2005/8/layout/hProcess9"/>
    <dgm:cxn modelId="{0B10CEC3-B96E-4D9F-9866-487E464EF19B}" type="presParOf" srcId="{C8E625D7-5869-4D27-B10C-67A16E809B8B}" destId="{973AB87B-FB9C-4031-94A9-FA4FC5FBE5C3}" srcOrd="0" destOrd="0" presId="urn:microsoft.com/office/officeart/2005/8/layout/hProcess9"/>
    <dgm:cxn modelId="{B4A9DF1E-0CE6-44FC-8E85-D25D5E2DD9D7}" type="presParOf" srcId="{C8E625D7-5869-4D27-B10C-67A16E809B8B}" destId="{19C07F3D-37B7-4735-BCDF-AD8C198DEE50}" srcOrd="1" destOrd="0" presId="urn:microsoft.com/office/officeart/2005/8/layout/hProcess9"/>
    <dgm:cxn modelId="{1CE91F75-4058-41E0-B2B3-B50C5919E8CB}" type="presParOf" srcId="{C8E625D7-5869-4D27-B10C-67A16E809B8B}" destId="{807D10BF-20CF-443E-8AF1-C57F554F993C}" srcOrd="2" destOrd="0" presId="urn:microsoft.com/office/officeart/2005/8/layout/hProcess9"/>
    <dgm:cxn modelId="{919D1A64-44E1-4FCF-8C94-E24175B71561}" type="presParOf" srcId="{C8E625D7-5869-4D27-B10C-67A16E809B8B}" destId="{C43A878A-8549-4D97-A903-B7B183335F14}" srcOrd="3" destOrd="0" presId="urn:microsoft.com/office/officeart/2005/8/layout/hProcess9"/>
    <dgm:cxn modelId="{08592C7F-648C-4E02-AB4A-B1BD09C14621}" type="presParOf" srcId="{C8E625D7-5869-4D27-B10C-67A16E809B8B}" destId="{584F777C-DD41-4904-B586-9AEDC44EB71C}" srcOrd="4" destOrd="0" presId="urn:microsoft.com/office/officeart/2005/8/layout/hProcess9"/>
    <dgm:cxn modelId="{89F5BDF5-A28E-4018-91C3-0A81842F5C9B}" type="presParOf" srcId="{C8E625D7-5869-4D27-B10C-67A16E809B8B}" destId="{DC958B9B-F108-4F16-8D61-840AA1521EF5}" srcOrd="5" destOrd="0" presId="urn:microsoft.com/office/officeart/2005/8/layout/hProcess9"/>
    <dgm:cxn modelId="{A3045058-4202-4600-A2B9-7BC23ECEE39F}" type="presParOf" srcId="{C8E625D7-5869-4D27-B10C-67A16E809B8B}" destId="{FA74DF1D-CFC3-4506-AF45-03951C202537}"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F38C1B1-41BE-4D0A-96B4-B4330A0396E3}" type="doc">
      <dgm:prSet loTypeId="urn:microsoft.com/office/officeart/2005/8/layout/lProcess3" loCatId="process" qsTypeId="urn:microsoft.com/office/officeart/2005/8/quickstyle/simple1" qsCatId="simple" csTypeId="urn:microsoft.com/office/officeart/2005/8/colors/accent5_2" csCatId="accent5" phldr="1"/>
      <dgm:spPr/>
      <dgm:t>
        <a:bodyPr/>
        <a:lstStyle/>
        <a:p>
          <a:endParaRPr lang="en-US"/>
        </a:p>
      </dgm:t>
    </dgm:pt>
    <dgm:pt modelId="{E3687D3A-FDB9-4407-869F-27E8F52F12D6}">
      <dgm:prSet phldrT="[Text]" custT="1"/>
      <dgm:spPr/>
      <dgm:t>
        <a:bodyPr/>
        <a:lstStyle/>
        <a:p>
          <a:r>
            <a:rPr lang="en-US" sz="2400" dirty="0">
              <a:latin typeface="+mj-lt"/>
            </a:rPr>
            <a:t>Examples of District Information Requirements </a:t>
          </a:r>
        </a:p>
      </dgm:t>
    </dgm:pt>
    <dgm:pt modelId="{4C412D0F-CD95-4A90-B886-6BA960B070BA}" type="parTrans" cxnId="{98BBDD1D-FE65-4846-BD87-59BBE1D30C15}">
      <dgm:prSet/>
      <dgm:spPr/>
      <dgm:t>
        <a:bodyPr/>
        <a:lstStyle/>
        <a:p>
          <a:endParaRPr lang="en-US"/>
        </a:p>
      </dgm:t>
    </dgm:pt>
    <dgm:pt modelId="{2EE83E09-AAD2-44D2-B3E4-F4727C786559}" type="sibTrans" cxnId="{98BBDD1D-FE65-4846-BD87-59BBE1D30C15}">
      <dgm:prSet/>
      <dgm:spPr/>
      <dgm:t>
        <a:bodyPr/>
        <a:lstStyle/>
        <a:p>
          <a:endParaRPr lang="en-US"/>
        </a:p>
      </dgm:t>
    </dgm:pt>
    <dgm:pt modelId="{2AE2616B-F23D-48B9-A0D3-1BFAEEE5ADB3}">
      <dgm:prSet phldrT="[Text]" custT="1"/>
      <dgm:spPr/>
      <dgm:t>
        <a:bodyPr/>
        <a:lstStyle/>
        <a:p>
          <a:r>
            <a:rPr lang="en-US" sz="2400" dirty="0">
              <a:latin typeface="+mj-lt"/>
            </a:rPr>
            <a:t>Eligibility for Washington College Grant</a:t>
          </a:r>
        </a:p>
      </dgm:t>
    </dgm:pt>
    <dgm:pt modelId="{B5376F9A-C8CF-43D0-9237-B5D8DE0E1873}" type="parTrans" cxnId="{F60C2554-A570-4F6B-BC33-9E59E8DCB1F3}">
      <dgm:prSet/>
      <dgm:spPr/>
      <dgm:t>
        <a:bodyPr/>
        <a:lstStyle/>
        <a:p>
          <a:endParaRPr lang="en-US"/>
        </a:p>
      </dgm:t>
    </dgm:pt>
    <dgm:pt modelId="{52072247-01C9-473B-ABD4-5712C83405E1}" type="sibTrans" cxnId="{F60C2554-A570-4F6B-BC33-9E59E8DCB1F3}">
      <dgm:prSet/>
      <dgm:spPr/>
      <dgm:t>
        <a:bodyPr/>
        <a:lstStyle/>
        <a:p>
          <a:endParaRPr lang="en-US"/>
        </a:p>
      </dgm:t>
    </dgm:pt>
    <dgm:pt modelId="{50A37DAB-5F3A-4F14-B51B-E31A7A66EAC6}">
      <dgm:prSet phldrT="[Text]" custT="1"/>
      <dgm:spPr/>
      <dgm:t>
        <a:bodyPr/>
        <a:lstStyle/>
        <a:p>
          <a:r>
            <a:rPr lang="en-US" sz="2400" dirty="0">
              <a:latin typeface="+mj-lt"/>
            </a:rPr>
            <a:t>Information on financial aid applications and CSS Profile</a:t>
          </a:r>
        </a:p>
      </dgm:t>
    </dgm:pt>
    <dgm:pt modelId="{DCDDC2DC-1CD3-4246-9AEB-63E52E632A93}" type="parTrans" cxnId="{C00E32FA-359A-492B-BDE2-A10DC105E743}">
      <dgm:prSet/>
      <dgm:spPr/>
      <dgm:t>
        <a:bodyPr/>
        <a:lstStyle/>
        <a:p>
          <a:endParaRPr lang="en-US"/>
        </a:p>
      </dgm:t>
    </dgm:pt>
    <dgm:pt modelId="{E8BC9993-DAC9-4BFD-8F7F-5509E7D99509}" type="sibTrans" cxnId="{C00E32FA-359A-492B-BDE2-A10DC105E743}">
      <dgm:prSet/>
      <dgm:spPr/>
      <dgm:t>
        <a:bodyPr/>
        <a:lstStyle/>
        <a:p>
          <a:endParaRPr lang="en-US"/>
        </a:p>
      </dgm:t>
    </dgm:pt>
    <dgm:pt modelId="{6B26AF5F-C333-4E06-9A89-CFEEF3E2F056}">
      <dgm:prSet phldrT="[Text]" custT="1"/>
      <dgm:spPr/>
      <dgm:t>
        <a:bodyPr/>
        <a:lstStyle/>
        <a:p>
          <a:r>
            <a:rPr lang="en-US" sz="2400" dirty="0">
              <a:latin typeface="+mj-lt"/>
            </a:rPr>
            <a:t>New financial aid calculator </a:t>
          </a:r>
        </a:p>
      </dgm:t>
    </dgm:pt>
    <dgm:pt modelId="{82E8EB63-5CCA-4F76-8B8B-38A4D9B9716F}" type="parTrans" cxnId="{AEA3D6C9-6C3C-4FEE-A749-E0F150BB9CCA}">
      <dgm:prSet/>
      <dgm:spPr/>
      <dgm:t>
        <a:bodyPr/>
        <a:lstStyle/>
        <a:p>
          <a:endParaRPr lang="en-US"/>
        </a:p>
      </dgm:t>
    </dgm:pt>
    <dgm:pt modelId="{AE8583BC-94C4-4BAC-BE89-D469FF6F004D}" type="sibTrans" cxnId="{AEA3D6C9-6C3C-4FEE-A749-E0F150BB9CCA}">
      <dgm:prSet/>
      <dgm:spPr/>
      <dgm:t>
        <a:bodyPr/>
        <a:lstStyle/>
        <a:p>
          <a:endParaRPr lang="en-US"/>
        </a:p>
      </dgm:t>
    </dgm:pt>
    <dgm:pt modelId="{13E2F3C2-6055-4958-A83E-2EDE9F20C0A4}" type="pres">
      <dgm:prSet presAssocID="{3F38C1B1-41BE-4D0A-96B4-B4330A0396E3}" presName="Name0" presStyleCnt="0">
        <dgm:presLayoutVars>
          <dgm:chPref val="3"/>
          <dgm:dir/>
          <dgm:animLvl val="lvl"/>
          <dgm:resizeHandles/>
        </dgm:presLayoutVars>
      </dgm:prSet>
      <dgm:spPr/>
    </dgm:pt>
    <dgm:pt modelId="{1C8E8324-5594-481F-A386-09C8474C8339}" type="pres">
      <dgm:prSet presAssocID="{E3687D3A-FDB9-4407-869F-27E8F52F12D6}" presName="horFlow" presStyleCnt="0"/>
      <dgm:spPr/>
    </dgm:pt>
    <dgm:pt modelId="{D20E5218-94C5-443F-BBF9-3B449E84C53F}" type="pres">
      <dgm:prSet presAssocID="{E3687D3A-FDB9-4407-869F-27E8F52F12D6}" presName="bigChev" presStyleLbl="node1" presStyleIdx="0" presStyleCnt="1"/>
      <dgm:spPr/>
    </dgm:pt>
    <dgm:pt modelId="{281AB54A-CAC1-485F-967A-5A09FBC7AEC4}" type="pres">
      <dgm:prSet presAssocID="{B5376F9A-C8CF-43D0-9237-B5D8DE0E1873}" presName="parTrans" presStyleCnt="0"/>
      <dgm:spPr/>
    </dgm:pt>
    <dgm:pt modelId="{68B16624-9075-40B1-93D8-1B555FC4D14D}" type="pres">
      <dgm:prSet presAssocID="{2AE2616B-F23D-48B9-A0D3-1BFAEEE5ADB3}" presName="node" presStyleLbl="alignAccFollowNode1" presStyleIdx="0" presStyleCnt="3">
        <dgm:presLayoutVars>
          <dgm:bulletEnabled val="1"/>
        </dgm:presLayoutVars>
      </dgm:prSet>
      <dgm:spPr/>
    </dgm:pt>
    <dgm:pt modelId="{791140CF-6305-49D1-AEAE-B16C4AEFBDCD}" type="pres">
      <dgm:prSet presAssocID="{52072247-01C9-473B-ABD4-5712C83405E1}" presName="sibTrans" presStyleCnt="0"/>
      <dgm:spPr/>
    </dgm:pt>
    <dgm:pt modelId="{348BBECC-52ED-4E66-A332-721453BB1A4B}" type="pres">
      <dgm:prSet presAssocID="{50A37DAB-5F3A-4F14-B51B-E31A7A66EAC6}" presName="node" presStyleLbl="alignAccFollowNode1" presStyleIdx="1" presStyleCnt="3" custScaleX="110406">
        <dgm:presLayoutVars>
          <dgm:bulletEnabled val="1"/>
        </dgm:presLayoutVars>
      </dgm:prSet>
      <dgm:spPr/>
    </dgm:pt>
    <dgm:pt modelId="{AA21F6F2-AF9A-4C93-9323-156F258FB0B4}" type="pres">
      <dgm:prSet presAssocID="{E8BC9993-DAC9-4BFD-8F7F-5509E7D99509}" presName="sibTrans" presStyleCnt="0"/>
      <dgm:spPr/>
    </dgm:pt>
    <dgm:pt modelId="{EDF25A69-EE85-4641-8448-8FE4E637916A}" type="pres">
      <dgm:prSet presAssocID="{6B26AF5F-C333-4E06-9A89-CFEEF3E2F056}" presName="node" presStyleLbl="alignAccFollowNode1" presStyleIdx="2" presStyleCnt="3">
        <dgm:presLayoutVars>
          <dgm:bulletEnabled val="1"/>
        </dgm:presLayoutVars>
      </dgm:prSet>
      <dgm:spPr/>
    </dgm:pt>
  </dgm:ptLst>
  <dgm:cxnLst>
    <dgm:cxn modelId="{98BBDD1D-FE65-4846-BD87-59BBE1D30C15}" srcId="{3F38C1B1-41BE-4D0A-96B4-B4330A0396E3}" destId="{E3687D3A-FDB9-4407-869F-27E8F52F12D6}" srcOrd="0" destOrd="0" parTransId="{4C412D0F-CD95-4A90-B886-6BA960B070BA}" sibTransId="{2EE83E09-AAD2-44D2-B3E4-F4727C786559}"/>
    <dgm:cxn modelId="{9DBF3E2F-6396-42B8-ACFA-254687A67635}" type="presOf" srcId="{3F38C1B1-41BE-4D0A-96B4-B4330A0396E3}" destId="{13E2F3C2-6055-4958-A83E-2EDE9F20C0A4}" srcOrd="0" destOrd="0" presId="urn:microsoft.com/office/officeart/2005/8/layout/lProcess3"/>
    <dgm:cxn modelId="{DA404533-171E-431B-8D10-27086A5ECA40}" type="presOf" srcId="{E3687D3A-FDB9-4407-869F-27E8F52F12D6}" destId="{D20E5218-94C5-443F-BBF9-3B449E84C53F}" srcOrd="0" destOrd="0" presId="urn:microsoft.com/office/officeart/2005/8/layout/lProcess3"/>
    <dgm:cxn modelId="{22F1706F-B88A-41BF-BC0B-563E4EFAD96F}" type="presOf" srcId="{2AE2616B-F23D-48B9-A0D3-1BFAEEE5ADB3}" destId="{68B16624-9075-40B1-93D8-1B555FC4D14D}" srcOrd="0" destOrd="0" presId="urn:microsoft.com/office/officeart/2005/8/layout/lProcess3"/>
    <dgm:cxn modelId="{F60C2554-A570-4F6B-BC33-9E59E8DCB1F3}" srcId="{E3687D3A-FDB9-4407-869F-27E8F52F12D6}" destId="{2AE2616B-F23D-48B9-A0D3-1BFAEEE5ADB3}" srcOrd="0" destOrd="0" parTransId="{B5376F9A-C8CF-43D0-9237-B5D8DE0E1873}" sibTransId="{52072247-01C9-473B-ABD4-5712C83405E1}"/>
    <dgm:cxn modelId="{04FBBA93-3C15-4280-AC8D-4984A62EDC72}" type="presOf" srcId="{6B26AF5F-C333-4E06-9A89-CFEEF3E2F056}" destId="{EDF25A69-EE85-4641-8448-8FE4E637916A}" srcOrd="0" destOrd="0" presId="urn:microsoft.com/office/officeart/2005/8/layout/lProcess3"/>
    <dgm:cxn modelId="{B3BAD7B3-F376-4DF2-A388-DDFD48976AD4}" type="presOf" srcId="{50A37DAB-5F3A-4F14-B51B-E31A7A66EAC6}" destId="{348BBECC-52ED-4E66-A332-721453BB1A4B}" srcOrd="0" destOrd="0" presId="urn:microsoft.com/office/officeart/2005/8/layout/lProcess3"/>
    <dgm:cxn modelId="{AEA3D6C9-6C3C-4FEE-A749-E0F150BB9CCA}" srcId="{E3687D3A-FDB9-4407-869F-27E8F52F12D6}" destId="{6B26AF5F-C333-4E06-9A89-CFEEF3E2F056}" srcOrd="2" destOrd="0" parTransId="{82E8EB63-5CCA-4F76-8B8B-38A4D9B9716F}" sibTransId="{AE8583BC-94C4-4BAC-BE89-D469FF6F004D}"/>
    <dgm:cxn modelId="{C00E32FA-359A-492B-BDE2-A10DC105E743}" srcId="{E3687D3A-FDB9-4407-869F-27E8F52F12D6}" destId="{50A37DAB-5F3A-4F14-B51B-E31A7A66EAC6}" srcOrd="1" destOrd="0" parTransId="{DCDDC2DC-1CD3-4246-9AEB-63E52E632A93}" sibTransId="{E8BC9993-DAC9-4BFD-8F7F-5509E7D99509}"/>
    <dgm:cxn modelId="{4F40A3C5-2891-404A-BB56-3E18FBF60961}" type="presParOf" srcId="{13E2F3C2-6055-4958-A83E-2EDE9F20C0A4}" destId="{1C8E8324-5594-481F-A386-09C8474C8339}" srcOrd="0" destOrd="0" presId="urn:microsoft.com/office/officeart/2005/8/layout/lProcess3"/>
    <dgm:cxn modelId="{7A315016-A27F-4384-8FC1-031958824BE3}" type="presParOf" srcId="{1C8E8324-5594-481F-A386-09C8474C8339}" destId="{D20E5218-94C5-443F-BBF9-3B449E84C53F}" srcOrd="0" destOrd="0" presId="urn:microsoft.com/office/officeart/2005/8/layout/lProcess3"/>
    <dgm:cxn modelId="{87CEF142-3938-4291-80F5-511241AB2B0C}" type="presParOf" srcId="{1C8E8324-5594-481F-A386-09C8474C8339}" destId="{281AB54A-CAC1-485F-967A-5A09FBC7AEC4}" srcOrd="1" destOrd="0" presId="urn:microsoft.com/office/officeart/2005/8/layout/lProcess3"/>
    <dgm:cxn modelId="{A724F69B-1CA6-40BA-8E15-1947B3464E26}" type="presParOf" srcId="{1C8E8324-5594-481F-A386-09C8474C8339}" destId="{68B16624-9075-40B1-93D8-1B555FC4D14D}" srcOrd="2" destOrd="0" presId="urn:microsoft.com/office/officeart/2005/8/layout/lProcess3"/>
    <dgm:cxn modelId="{ED7D200A-77A3-46CE-AA43-E60A0ACCA19B}" type="presParOf" srcId="{1C8E8324-5594-481F-A386-09C8474C8339}" destId="{791140CF-6305-49D1-AEAE-B16C4AEFBDCD}" srcOrd="3" destOrd="0" presId="urn:microsoft.com/office/officeart/2005/8/layout/lProcess3"/>
    <dgm:cxn modelId="{FD0EF184-C4D6-4269-9405-F72F2552962C}" type="presParOf" srcId="{1C8E8324-5594-481F-A386-09C8474C8339}" destId="{348BBECC-52ED-4E66-A332-721453BB1A4B}" srcOrd="4" destOrd="0" presId="urn:microsoft.com/office/officeart/2005/8/layout/lProcess3"/>
    <dgm:cxn modelId="{FFFE94A8-C5CA-4FEE-940D-22631C068FE9}" type="presParOf" srcId="{1C8E8324-5594-481F-A386-09C8474C8339}" destId="{AA21F6F2-AF9A-4C93-9323-156F258FB0B4}" srcOrd="5" destOrd="0" presId="urn:microsoft.com/office/officeart/2005/8/layout/lProcess3"/>
    <dgm:cxn modelId="{22010230-52FD-4042-970B-E834167D1F36}" type="presParOf" srcId="{1C8E8324-5594-481F-A386-09C8474C8339}" destId="{EDF25A69-EE85-4641-8448-8FE4E637916A}"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E101BC-3691-419D-AA83-92251306B27A}"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n-US"/>
        </a:p>
      </dgm:t>
    </dgm:pt>
    <dgm:pt modelId="{C5C28A6F-0E0E-4EDF-BFC9-F40C2B8BD497}">
      <dgm:prSet phldrT="[Text]" custT="1"/>
      <dgm:spPr/>
      <dgm:t>
        <a:bodyPr anchor="ctr"/>
        <a:lstStyle/>
        <a:p>
          <a:pPr marL="0" lvl="0" indent="0" algn="l" defTabSz="1244600">
            <a:lnSpc>
              <a:spcPct val="90000"/>
            </a:lnSpc>
            <a:spcBef>
              <a:spcPct val="0"/>
            </a:spcBef>
            <a:spcAft>
              <a:spcPct val="35000"/>
            </a:spcAft>
            <a:buNone/>
          </a:pPr>
          <a:r>
            <a:rPr lang="en-US" sz="2400" kern="1200" dirty="0">
              <a:solidFill>
                <a:srgbClr val="40403D"/>
              </a:solidFill>
              <a:latin typeface="Segoe UI Semibold" panose="020B0702040204020203" pitchFamily="34" charset="0"/>
              <a:ea typeface="+mn-ea"/>
              <a:cs typeface="Segoe UI Semibold" panose="020B0702040204020203" pitchFamily="34" charset="0"/>
            </a:rPr>
            <a:t>How can you use the HSBP and Financial Aid Advising Day to improve college accessibility gaps?</a:t>
          </a:r>
        </a:p>
      </dgm:t>
    </dgm:pt>
    <dgm:pt modelId="{41520F52-5FA2-47EF-95F6-F292813A9C15}" type="parTrans" cxnId="{698C43CC-3A5A-4236-B8C9-1F0DC7170657}">
      <dgm:prSet/>
      <dgm:spPr/>
      <dgm:t>
        <a:bodyPr/>
        <a:lstStyle/>
        <a:p>
          <a:endParaRPr lang="en-US" sz="2400">
            <a:latin typeface="Selawik Semibold" panose="020B0702040204020203" pitchFamily="34" charset="0"/>
          </a:endParaRPr>
        </a:p>
      </dgm:t>
    </dgm:pt>
    <dgm:pt modelId="{FF3A319E-A060-43C5-803B-2FFF9F5AC6C4}" type="sibTrans" cxnId="{698C43CC-3A5A-4236-B8C9-1F0DC7170657}">
      <dgm:prSet/>
      <dgm:spPr/>
      <dgm:t>
        <a:bodyPr/>
        <a:lstStyle/>
        <a:p>
          <a:endParaRPr lang="en-US" sz="2400">
            <a:latin typeface="Selawik Semibold" panose="020B0702040204020203" pitchFamily="34" charset="0"/>
          </a:endParaRPr>
        </a:p>
      </dgm:t>
    </dgm:pt>
    <dgm:pt modelId="{0EB7CD32-8E0D-416C-92BF-7573220B59E0}">
      <dgm:prSet phldrT="[Text]" custT="1"/>
      <dgm:spPr/>
      <dgm:t>
        <a:bodyPr anchor="ctr"/>
        <a:lstStyle/>
        <a:p>
          <a:pPr marL="0" lvl="0" indent="0" algn="l" defTabSz="1244600">
            <a:lnSpc>
              <a:spcPct val="90000"/>
            </a:lnSpc>
            <a:spcBef>
              <a:spcPct val="0"/>
            </a:spcBef>
            <a:spcAft>
              <a:spcPct val="35000"/>
            </a:spcAft>
            <a:buNone/>
          </a:pPr>
          <a:r>
            <a:rPr lang="en-US" sz="2400" kern="1200" dirty="0">
              <a:solidFill>
                <a:srgbClr val="40403D"/>
              </a:solidFill>
              <a:latin typeface="Segoe UI Semibold" panose="020B0702040204020203" pitchFamily="34" charset="0"/>
              <a:ea typeface="+mn-ea"/>
              <a:cs typeface="Segoe UI Semibold" panose="020B0702040204020203" pitchFamily="34" charset="0"/>
            </a:rPr>
            <a:t>How can previous practices be updated to put </a:t>
          </a:r>
          <a:r>
            <a:rPr lang="en-US" sz="2400" u="sng" kern="1200" dirty="0">
              <a:solidFill>
                <a:srgbClr val="40403D"/>
              </a:solidFill>
              <a:latin typeface="Segoe UI Semibold" panose="020B0702040204020203" pitchFamily="34" charset="0"/>
              <a:ea typeface="+mn-ea"/>
              <a:cs typeface="Segoe UI Semibold" panose="020B0702040204020203" pitchFamily="34" charset="0"/>
            </a:rPr>
            <a:t>equity</a:t>
          </a:r>
          <a:r>
            <a:rPr lang="en-US" sz="2400" kern="1200" dirty="0">
              <a:solidFill>
                <a:srgbClr val="40403D"/>
              </a:solidFill>
              <a:latin typeface="Segoe UI Semibold" panose="020B0702040204020203" pitchFamily="34" charset="0"/>
              <a:ea typeface="+mn-ea"/>
              <a:cs typeface="Segoe UI Semibold" panose="020B0702040204020203" pitchFamily="34" charset="0"/>
            </a:rPr>
            <a:t> at the center of all your CCR services and supports?</a:t>
          </a:r>
        </a:p>
      </dgm:t>
    </dgm:pt>
    <dgm:pt modelId="{3694DEE3-813F-4658-90DB-59CC086F87D3}" type="parTrans" cxnId="{967FEA74-9889-4790-806D-8DB4EC54E49A}">
      <dgm:prSet/>
      <dgm:spPr/>
      <dgm:t>
        <a:bodyPr/>
        <a:lstStyle/>
        <a:p>
          <a:endParaRPr lang="en-US" sz="2400">
            <a:latin typeface="Selawik Semibold" panose="020B0702040204020203" pitchFamily="34" charset="0"/>
          </a:endParaRPr>
        </a:p>
      </dgm:t>
    </dgm:pt>
    <dgm:pt modelId="{377ADB62-6832-420D-AC2E-99383F91C2DC}" type="sibTrans" cxnId="{967FEA74-9889-4790-806D-8DB4EC54E49A}">
      <dgm:prSet/>
      <dgm:spPr/>
      <dgm:t>
        <a:bodyPr/>
        <a:lstStyle/>
        <a:p>
          <a:endParaRPr lang="en-US" sz="2400">
            <a:latin typeface="Selawik Semibold" panose="020B0702040204020203" pitchFamily="34" charset="0"/>
          </a:endParaRPr>
        </a:p>
      </dgm:t>
    </dgm:pt>
    <dgm:pt modelId="{6E3AC2A4-0400-4E30-8D59-3C5052FAC83D}" type="pres">
      <dgm:prSet presAssocID="{55E101BC-3691-419D-AA83-92251306B27A}" presName="vert0" presStyleCnt="0">
        <dgm:presLayoutVars>
          <dgm:dir/>
          <dgm:animOne val="branch"/>
          <dgm:animLvl val="lvl"/>
        </dgm:presLayoutVars>
      </dgm:prSet>
      <dgm:spPr/>
    </dgm:pt>
    <dgm:pt modelId="{B122A00D-C8E1-4567-A75D-D29BE2D5600B}" type="pres">
      <dgm:prSet presAssocID="{C5C28A6F-0E0E-4EDF-BFC9-F40C2B8BD497}" presName="thickLine" presStyleLbl="alignNode1" presStyleIdx="0" presStyleCnt="2"/>
      <dgm:spPr/>
    </dgm:pt>
    <dgm:pt modelId="{376ACC94-1725-4C2E-8056-1FD9C8AC041C}" type="pres">
      <dgm:prSet presAssocID="{C5C28A6F-0E0E-4EDF-BFC9-F40C2B8BD497}" presName="horz1" presStyleCnt="0"/>
      <dgm:spPr/>
    </dgm:pt>
    <dgm:pt modelId="{58A72E69-343B-4DD4-884A-38D4D3DE46EC}" type="pres">
      <dgm:prSet presAssocID="{C5C28A6F-0E0E-4EDF-BFC9-F40C2B8BD497}" presName="tx1" presStyleLbl="revTx" presStyleIdx="0" presStyleCnt="2"/>
      <dgm:spPr/>
    </dgm:pt>
    <dgm:pt modelId="{EEACF5A0-3639-4F6F-BAA7-82114536D20C}" type="pres">
      <dgm:prSet presAssocID="{C5C28A6F-0E0E-4EDF-BFC9-F40C2B8BD497}" presName="vert1" presStyleCnt="0"/>
      <dgm:spPr/>
    </dgm:pt>
    <dgm:pt modelId="{B2A46D28-A622-4748-82D6-028BD1C584FE}" type="pres">
      <dgm:prSet presAssocID="{0EB7CD32-8E0D-416C-92BF-7573220B59E0}" presName="thickLine" presStyleLbl="alignNode1" presStyleIdx="1" presStyleCnt="2"/>
      <dgm:spPr/>
    </dgm:pt>
    <dgm:pt modelId="{A01B8E5A-7DC5-4340-BCDB-877DFDCA07AC}" type="pres">
      <dgm:prSet presAssocID="{0EB7CD32-8E0D-416C-92BF-7573220B59E0}" presName="horz1" presStyleCnt="0"/>
      <dgm:spPr/>
    </dgm:pt>
    <dgm:pt modelId="{E671632E-DF29-4777-84A4-DAEE2B0ADF55}" type="pres">
      <dgm:prSet presAssocID="{0EB7CD32-8E0D-416C-92BF-7573220B59E0}" presName="tx1" presStyleLbl="revTx" presStyleIdx="1" presStyleCnt="2"/>
      <dgm:spPr/>
    </dgm:pt>
    <dgm:pt modelId="{E774F2F0-A07D-4CD8-B83D-592602FE40F4}" type="pres">
      <dgm:prSet presAssocID="{0EB7CD32-8E0D-416C-92BF-7573220B59E0}" presName="vert1" presStyleCnt="0"/>
      <dgm:spPr/>
    </dgm:pt>
  </dgm:ptLst>
  <dgm:cxnLst>
    <dgm:cxn modelId="{81DC8411-2406-469E-B702-C9201C0B9C1D}" type="presOf" srcId="{55E101BC-3691-419D-AA83-92251306B27A}" destId="{6E3AC2A4-0400-4E30-8D59-3C5052FAC83D}" srcOrd="0" destOrd="0" presId="urn:microsoft.com/office/officeart/2008/layout/LinedList"/>
    <dgm:cxn modelId="{79EAEE19-6AEF-44DD-99B4-07414E019648}" type="presOf" srcId="{0EB7CD32-8E0D-416C-92BF-7573220B59E0}" destId="{E671632E-DF29-4777-84A4-DAEE2B0ADF55}" srcOrd="0" destOrd="0" presId="urn:microsoft.com/office/officeart/2008/layout/LinedList"/>
    <dgm:cxn modelId="{967FEA74-9889-4790-806D-8DB4EC54E49A}" srcId="{55E101BC-3691-419D-AA83-92251306B27A}" destId="{0EB7CD32-8E0D-416C-92BF-7573220B59E0}" srcOrd="1" destOrd="0" parTransId="{3694DEE3-813F-4658-90DB-59CC086F87D3}" sibTransId="{377ADB62-6832-420D-AC2E-99383F91C2DC}"/>
    <dgm:cxn modelId="{F8B2989D-AF7C-4C82-813D-34F588252A09}" type="presOf" srcId="{C5C28A6F-0E0E-4EDF-BFC9-F40C2B8BD497}" destId="{58A72E69-343B-4DD4-884A-38D4D3DE46EC}" srcOrd="0" destOrd="0" presId="urn:microsoft.com/office/officeart/2008/layout/LinedList"/>
    <dgm:cxn modelId="{698C43CC-3A5A-4236-B8C9-1F0DC7170657}" srcId="{55E101BC-3691-419D-AA83-92251306B27A}" destId="{C5C28A6F-0E0E-4EDF-BFC9-F40C2B8BD497}" srcOrd="0" destOrd="0" parTransId="{41520F52-5FA2-47EF-95F6-F292813A9C15}" sibTransId="{FF3A319E-A060-43C5-803B-2FFF9F5AC6C4}"/>
    <dgm:cxn modelId="{82C92CEA-0AC8-43AE-B276-A50F4A6978C8}" type="presParOf" srcId="{6E3AC2A4-0400-4E30-8D59-3C5052FAC83D}" destId="{B122A00D-C8E1-4567-A75D-D29BE2D5600B}" srcOrd="0" destOrd="0" presId="urn:microsoft.com/office/officeart/2008/layout/LinedList"/>
    <dgm:cxn modelId="{756C71D3-9FD2-4FD2-A063-611B5B4B105C}" type="presParOf" srcId="{6E3AC2A4-0400-4E30-8D59-3C5052FAC83D}" destId="{376ACC94-1725-4C2E-8056-1FD9C8AC041C}" srcOrd="1" destOrd="0" presId="urn:microsoft.com/office/officeart/2008/layout/LinedList"/>
    <dgm:cxn modelId="{80A8B770-88F4-4503-AFBA-455E93258A7B}" type="presParOf" srcId="{376ACC94-1725-4C2E-8056-1FD9C8AC041C}" destId="{58A72E69-343B-4DD4-884A-38D4D3DE46EC}" srcOrd="0" destOrd="0" presId="urn:microsoft.com/office/officeart/2008/layout/LinedList"/>
    <dgm:cxn modelId="{3E72FDEC-6EC7-45C1-A7EA-A82DBE8FAA5C}" type="presParOf" srcId="{376ACC94-1725-4C2E-8056-1FD9C8AC041C}" destId="{EEACF5A0-3639-4F6F-BAA7-82114536D20C}" srcOrd="1" destOrd="0" presId="urn:microsoft.com/office/officeart/2008/layout/LinedList"/>
    <dgm:cxn modelId="{BDD3BBF3-B056-407D-BA45-6BBE3AE46E24}" type="presParOf" srcId="{6E3AC2A4-0400-4E30-8D59-3C5052FAC83D}" destId="{B2A46D28-A622-4748-82D6-028BD1C584FE}" srcOrd="2" destOrd="0" presId="urn:microsoft.com/office/officeart/2008/layout/LinedList"/>
    <dgm:cxn modelId="{67357DE2-3630-4B79-A894-0C5E843F8B7B}" type="presParOf" srcId="{6E3AC2A4-0400-4E30-8D59-3C5052FAC83D}" destId="{A01B8E5A-7DC5-4340-BCDB-877DFDCA07AC}" srcOrd="3" destOrd="0" presId="urn:microsoft.com/office/officeart/2008/layout/LinedList"/>
    <dgm:cxn modelId="{A26495B1-90D4-4B30-AC70-89165DFB19FD}" type="presParOf" srcId="{A01B8E5A-7DC5-4340-BCDB-877DFDCA07AC}" destId="{E671632E-DF29-4777-84A4-DAEE2B0ADF55}" srcOrd="0" destOrd="0" presId="urn:microsoft.com/office/officeart/2008/layout/LinedList"/>
    <dgm:cxn modelId="{3EB54FFB-0398-415F-9D86-307DB846EA6E}" type="presParOf" srcId="{A01B8E5A-7DC5-4340-BCDB-877DFDCA07AC}" destId="{E774F2F0-A07D-4CD8-B83D-592602FE40F4}"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1F5D98A-3476-42CC-8171-4B91B8A3020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9AE22C8C-CC18-4B34-A882-6F067AAA478E}">
      <dgm:prSet phldrT="[Text]"/>
      <dgm:spPr/>
      <dgm:t>
        <a:bodyPr/>
        <a:lstStyle/>
        <a:p>
          <a:r>
            <a:rPr lang="en-US" dirty="0"/>
            <a:t>Notification Requirements</a:t>
          </a:r>
        </a:p>
      </dgm:t>
    </dgm:pt>
    <dgm:pt modelId="{15F24D2C-126E-4D88-A6E9-055AC5AE2260}" type="parTrans" cxnId="{22FC2255-A424-441D-9B2A-5D947792020D}">
      <dgm:prSet/>
      <dgm:spPr/>
      <dgm:t>
        <a:bodyPr/>
        <a:lstStyle/>
        <a:p>
          <a:endParaRPr lang="en-US"/>
        </a:p>
      </dgm:t>
    </dgm:pt>
    <dgm:pt modelId="{11E288BD-6D05-4513-B2FE-33AD9661A6F4}" type="sibTrans" cxnId="{22FC2255-A424-441D-9B2A-5D947792020D}">
      <dgm:prSet/>
      <dgm:spPr/>
      <dgm:t>
        <a:bodyPr/>
        <a:lstStyle/>
        <a:p>
          <a:endParaRPr lang="en-US"/>
        </a:p>
      </dgm:t>
    </dgm:pt>
    <dgm:pt modelId="{ABFEFCB7-D5A0-43E9-8AA5-E617DA4C16E7}">
      <dgm:prSet phldrT="[Text]" custT="1"/>
      <dgm:spPr/>
      <dgm:t>
        <a:bodyPr/>
        <a:lstStyle/>
        <a:p>
          <a:pPr>
            <a:buChar char="•"/>
          </a:pPr>
          <a:r>
            <a:rPr lang="en-US" sz="2100" dirty="0">
              <a:latin typeface="+mj-lt"/>
            </a:rPr>
            <a:t>School time, encouraged to support filing events with families outside of the school day</a:t>
          </a:r>
          <a:endParaRPr lang="en-US" sz="2100" dirty="0"/>
        </a:p>
      </dgm:t>
    </dgm:pt>
    <dgm:pt modelId="{4DD5415B-35F5-4CEA-BF3E-2DDB8429112B}" type="parTrans" cxnId="{9DEC4995-E947-4621-BD8C-C305B6B1A0D5}">
      <dgm:prSet/>
      <dgm:spPr/>
      <dgm:t>
        <a:bodyPr/>
        <a:lstStyle/>
        <a:p>
          <a:endParaRPr lang="en-US"/>
        </a:p>
      </dgm:t>
    </dgm:pt>
    <dgm:pt modelId="{881E9107-1B1B-4C63-9037-00AF6A831B86}" type="sibTrans" cxnId="{9DEC4995-E947-4621-BD8C-C305B6B1A0D5}">
      <dgm:prSet/>
      <dgm:spPr/>
      <dgm:t>
        <a:bodyPr/>
        <a:lstStyle/>
        <a:p>
          <a:endParaRPr lang="en-US"/>
        </a:p>
      </dgm:t>
    </dgm:pt>
    <dgm:pt modelId="{D4FB940D-A05F-4E4D-9D5E-166A86147C51}">
      <dgm:prSet custT="1"/>
      <dgm:spPr/>
      <dgm:t>
        <a:bodyPr/>
        <a:lstStyle/>
        <a:p>
          <a:r>
            <a:rPr lang="en-US" sz="2100" dirty="0">
              <a:latin typeface="+mj-lt"/>
            </a:rPr>
            <a:t>District process for opting out</a:t>
          </a:r>
        </a:p>
      </dgm:t>
    </dgm:pt>
    <dgm:pt modelId="{96D0AD28-64E1-4C91-86D4-4B1CA16FBDD7}" type="parTrans" cxnId="{1FD715A9-34EF-4D71-B4E5-02EDF5D9B8E0}">
      <dgm:prSet/>
      <dgm:spPr/>
      <dgm:t>
        <a:bodyPr/>
        <a:lstStyle/>
        <a:p>
          <a:endParaRPr lang="en-US"/>
        </a:p>
      </dgm:t>
    </dgm:pt>
    <dgm:pt modelId="{C2A36C48-DFDE-4049-BE7E-70861A489E19}" type="sibTrans" cxnId="{1FD715A9-34EF-4D71-B4E5-02EDF5D9B8E0}">
      <dgm:prSet/>
      <dgm:spPr/>
      <dgm:t>
        <a:bodyPr/>
        <a:lstStyle/>
        <a:p>
          <a:endParaRPr lang="en-US"/>
        </a:p>
      </dgm:t>
    </dgm:pt>
    <dgm:pt modelId="{2EA6D19E-B5CC-477C-93E4-423AA8B8FBCE}" type="pres">
      <dgm:prSet presAssocID="{41F5D98A-3476-42CC-8171-4B91B8A30204}" presName="Name0" presStyleCnt="0">
        <dgm:presLayoutVars>
          <dgm:chPref val="3"/>
          <dgm:dir/>
          <dgm:animLvl val="lvl"/>
          <dgm:resizeHandles/>
        </dgm:presLayoutVars>
      </dgm:prSet>
      <dgm:spPr/>
    </dgm:pt>
    <dgm:pt modelId="{107CAE31-750A-4AE1-B1C3-D196A3184EF6}" type="pres">
      <dgm:prSet presAssocID="{9AE22C8C-CC18-4B34-A882-6F067AAA478E}" presName="horFlow" presStyleCnt="0"/>
      <dgm:spPr/>
    </dgm:pt>
    <dgm:pt modelId="{54661600-16F3-4610-A386-FD68E00E5F84}" type="pres">
      <dgm:prSet presAssocID="{9AE22C8C-CC18-4B34-A882-6F067AAA478E}" presName="bigChev" presStyleLbl="node1" presStyleIdx="0" presStyleCnt="1"/>
      <dgm:spPr/>
    </dgm:pt>
    <dgm:pt modelId="{6D61797C-3D15-44BF-8DC3-7BB2DC870ED3}" type="pres">
      <dgm:prSet presAssocID="{4DD5415B-35F5-4CEA-BF3E-2DDB8429112B}" presName="parTrans" presStyleCnt="0"/>
      <dgm:spPr/>
    </dgm:pt>
    <dgm:pt modelId="{B8711E52-72F8-40BA-8E63-86D88F177DBF}" type="pres">
      <dgm:prSet presAssocID="{ABFEFCB7-D5A0-43E9-8AA5-E617DA4C16E7}" presName="node" presStyleLbl="alignAccFollowNode1" presStyleIdx="0" presStyleCnt="2">
        <dgm:presLayoutVars>
          <dgm:bulletEnabled val="1"/>
        </dgm:presLayoutVars>
      </dgm:prSet>
      <dgm:spPr/>
    </dgm:pt>
    <dgm:pt modelId="{709796B5-DB8B-49D1-B8B1-4D0FF3F6B2BF}" type="pres">
      <dgm:prSet presAssocID="{881E9107-1B1B-4C63-9037-00AF6A831B86}" presName="sibTrans" presStyleCnt="0"/>
      <dgm:spPr/>
    </dgm:pt>
    <dgm:pt modelId="{28C817D7-0589-4CE7-890A-94A9126AD113}" type="pres">
      <dgm:prSet presAssocID="{D4FB940D-A05F-4E4D-9D5E-166A86147C51}" presName="node" presStyleLbl="alignAccFollowNode1" presStyleIdx="1" presStyleCnt="2">
        <dgm:presLayoutVars>
          <dgm:bulletEnabled val="1"/>
        </dgm:presLayoutVars>
      </dgm:prSet>
      <dgm:spPr/>
    </dgm:pt>
  </dgm:ptLst>
  <dgm:cxnLst>
    <dgm:cxn modelId="{22FC2255-A424-441D-9B2A-5D947792020D}" srcId="{41F5D98A-3476-42CC-8171-4B91B8A30204}" destId="{9AE22C8C-CC18-4B34-A882-6F067AAA478E}" srcOrd="0" destOrd="0" parTransId="{15F24D2C-126E-4D88-A6E9-055AC5AE2260}" sibTransId="{11E288BD-6D05-4513-B2FE-33AD9661A6F4}"/>
    <dgm:cxn modelId="{9DEC4995-E947-4621-BD8C-C305B6B1A0D5}" srcId="{9AE22C8C-CC18-4B34-A882-6F067AAA478E}" destId="{ABFEFCB7-D5A0-43E9-8AA5-E617DA4C16E7}" srcOrd="0" destOrd="0" parTransId="{4DD5415B-35F5-4CEA-BF3E-2DDB8429112B}" sibTransId="{881E9107-1B1B-4C63-9037-00AF6A831B86}"/>
    <dgm:cxn modelId="{A1F0179F-35D5-437D-A161-A8EE4159314F}" type="presOf" srcId="{41F5D98A-3476-42CC-8171-4B91B8A30204}" destId="{2EA6D19E-B5CC-477C-93E4-423AA8B8FBCE}" srcOrd="0" destOrd="0" presId="urn:microsoft.com/office/officeart/2005/8/layout/lProcess3"/>
    <dgm:cxn modelId="{1FD715A9-34EF-4D71-B4E5-02EDF5D9B8E0}" srcId="{9AE22C8C-CC18-4B34-A882-6F067AAA478E}" destId="{D4FB940D-A05F-4E4D-9D5E-166A86147C51}" srcOrd="1" destOrd="0" parTransId="{96D0AD28-64E1-4C91-86D4-4B1CA16FBDD7}" sibTransId="{C2A36C48-DFDE-4049-BE7E-70861A489E19}"/>
    <dgm:cxn modelId="{19DD49A9-B5EA-413F-BC61-B87D6888B5A0}" type="presOf" srcId="{ABFEFCB7-D5A0-43E9-8AA5-E617DA4C16E7}" destId="{B8711E52-72F8-40BA-8E63-86D88F177DBF}" srcOrd="0" destOrd="0" presId="urn:microsoft.com/office/officeart/2005/8/layout/lProcess3"/>
    <dgm:cxn modelId="{5E0637BF-2DE0-4836-AADF-80B6B1FC0412}" type="presOf" srcId="{D4FB940D-A05F-4E4D-9D5E-166A86147C51}" destId="{28C817D7-0589-4CE7-890A-94A9126AD113}" srcOrd="0" destOrd="0" presId="urn:microsoft.com/office/officeart/2005/8/layout/lProcess3"/>
    <dgm:cxn modelId="{C9A23BDF-60D4-4F1F-BFD2-C62F6D3C8D2A}" type="presOf" srcId="{9AE22C8C-CC18-4B34-A882-6F067AAA478E}" destId="{54661600-16F3-4610-A386-FD68E00E5F84}" srcOrd="0" destOrd="0" presId="urn:microsoft.com/office/officeart/2005/8/layout/lProcess3"/>
    <dgm:cxn modelId="{D79C04AF-DE8D-4672-95BC-71BC82619734}" type="presParOf" srcId="{2EA6D19E-B5CC-477C-93E4-423AA8B8FBCE}" destId="{107CAE31-750A-4AE1-B1C3-D196A3184EF6}" srcOrd="0" destOrd="0" presId="urn:microsoft.com/office/officeart/2005/8/layout/lProcess3"/>
    <dgm:cxn modelId="{3B40F14D-DAFD-4617-92C1-D830C0AFAC5B}" type="presParOf" srcId="{107CAE31-750A-4AE1-B1C3-D196A3184EF6}" destId="{54661600-16F3-4610-A386-FD68E00E5F84}" srcOrd="0" destOrd="0" presId="urn:microsoft.com/office/officeart/2005/8/layout/lProcess3"/>
    <dgm:cxn modelId="{5293270D-B24C-498F-BCDE-172BB924FA7C}" type="presParOf" srcId="{107CAE31-750A-4AE1-B1C3-D196A3184EF6}" destId="{6D61797C-3D15-44BF-8DC3-7BB2DC870ED3}" srcOrd="1" destOrd="0" presId="urn:microsoft.com/office/officeart/2005/8/layout/lProcess3"/>
    <dgm:cxn modelId="{4BD3512C-3A32-4F18-A9CF-C380933EA0D7}" type="presParOf" srcId="{107CAE31-750A-4AE1-B1C3-D196A3184EF6}" destId="{B8711E52-72F8-40BA-8E63-86D88F177DBF}" srcOrd="2" destOrd="0" presId="urn:microsoft.com/office/officeart/2005/8/layout/lProcess3"/>
    <dgm:cxn modelId="{2AC0A38F-931C-448B-B10A-E0A05C18EACA}" type="presParOf" srcId="{107CAE31-750A-4AE1-B1C3-D196A3184EF6}" destId="{709796B5-DB8B-49D1-B8B1-4D0FF3F6B2BF}" srcOrd="3" destOrd="0" presId="urn:microsoft.com/office/officeart/2005/8/layout/lProcess3"/>
    <dgm:cxn modelId="{C3A2EEE1-4F6F-47EC-91DF-076052C6E7C4}" type="presParOf" srcId="{107CAE31-750A-4AE1-B1C3-D196A3184EF6}" destId="{28C817D7-0589-4CE7-890A-94A9126AD113}"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09AAF1C-5EC6-4224-AB36-5C39C957D916}" type="doc">
      <dgm:prSet loTypeId="urn:microsoft.com/office/officeart/2005/8/layout/lProcess3" loCatId="process" qsTypeId="urn:microsoft.com/office/officeart/2005/8/quickstyle/simple1" qsCatId="simple" csTypeId="urn:microsoft.com/office/officeart/2005/8/colors/accent2_2" csCatId="accent2" phldr="1"/>
      <dgm:spPr/>
      <dgm:t>
        <a:bodyPr/>
        <a:lstStyle/>
        <a:p>
          <a:endParaRPr lang="en-US"/>
        </a:p>
      </dgm:t>
    </dgm:pt>
    <dgm:pt modelId="{F41B04B8-8F1C-4539-AE89-A18E90577FC7}">
      <dgm:prSet phldrT="[Text]" custT="1"/>
      <dgm:spPr/>
      <dgm:t>
        <a:bodyPr/>
        <a:lstStyle/>
        <a:p>
          <a:r>
            <a:rPr lang="en-US" sz="3200" dirty="0"/>
            <a:t>Assistance</a:t>
          </a:r>
        </a:p>
      </dgm:t>
    </dgm:pt>
    <dgm:pt modelId="{5E9DD3DC-E560-49BE-B8F2-FBEC2B80C418}" type="parTrans" cxnId="{A205B238-9C75-4547-BB3D-8637D52EE6D8}">
      <dgm:prSet/>
      <dgm:spPr/>
      <dgm:t>
        <a:bodyPr/>
        <a:lstStyle/>
        <a:p>
          <a:endParaRPr lang="en-US"/>
        </a:p>
      </dgm:t>
    </dgm:pt>
    <dgm:pt modelId="{857F69E6-6F3D-4F86-B729-8D45AA9BC839}" type="sibTrans" cxnId="{A205B238-9C75-4547-BB3D-8637D52EE6D8}">
      <dgm:prSet/>
      <dgm:spPr/>
      <dgm:t>
        <a:bodyPr/>
        <a:lstStyle/>
        <a:p>
          <a:endParaRPr lang="en-US"/>
        </a:p>
      </dgm:t>
    </dgm:pt>
    <dgm:pt modelId="{5CE64447-390E-48E6-8A6E-D05AD397B128}">
      <dgm:prSet phldrT="[Text]"/>
      <dgm:spPr/>
      <dgm:t>
        <a:bodyPr/>
        <a:lstStyle/>
        <a:p>
          <a:pPr>
            <a:buChar char="•"/>
          </a:pPr>
          <a:r>
            <a:rPr lang="en-US" dirty="0">
              <a:latin typeface="+mj-lt"/>
            </a:rPr>
            <a:t>Many already doing similar work!  Partner with other schools in your district.</a:t>
          </a:r>
          <a:endParaRPr lang="en-US" dirty="0"/>
        </a:p>
      </dgm:t>
    </dgm:pt>
    <dgm:pt modelId="{D8CC69B5-D7B3-4EDC-9828-2E9B65C162B9}" type="parTrans" cxnId="{321415F1-3956-457E-A5CC-BC2886237039}">
      <dgm:prSet/>
      <dgm:spPr/>
      <dgm:t>
        <a:bodyPr/>
        <a:lstStyle/>
        <a:p>
          <a:endParaRPr lang="en-US"/>
        </a:p>
      </dgm:t>
    </dgm:pt>
    <dgm:pt modelId="{294EF611-7115-43FB-AD64-204324F68466}" type="sibTrans" cxnId="{321415F1-3956-457E-A5CC-BC2886237039}">
      <dgm:prSet/>
      <dgm:spPr/>
      <dgm:t>
        <a:bodyPr/>
        <a:lstStyle/>
        <a:p>
          <a:endParaRPr lang="en-US"/>
        </a:p>
      </dgm:t>
    </dgm:pt>
    <dgm:pt modelId="{A16C1B21-7755-48EA-8255-679AF805D9B9}">
      <dgm:prSet/>
      <dgm:spPr/>
      <dgm:t>
        <a:bodyPr/>
        <a:lstStyle/>
        <a:p>
          <a:r>
            <a:rPr lang="en-US" dirty="0">
              <a:latin typeface="+mj-lt"/>
            </a:rPr>
            <a:t>12</a:t>
          </a:r>
          <a:r>
            <a:rPr lang="en-US" baseline="30000" dirty="0">
              <a:latin typeface="+mj-lt"/>
            </a:rPr>
            <a:t>th</a:t>
          </a:r>
          <a:r>
            <a:rPr lang="en-US" dirty="0">
              <a:latin typeface="+mj-lt"/>
            </a:rPr>
            <a:t> Year Campaign resources and statewide hosted financial aid completion events</a:t>
          </a:r>
        </a:p>
      </dgm:t>
    </dgm:pt>
    <dgm:pt modelId="{EAC4F577-2664-48FD-A085-D6B1A1F57376}" type="parTrans" cxnId="{46710B60-6617-48CB-8467-A926325AF7E9}">
      <dgm:prSet/>
      <dgm:spPr/>
      <dgm:t>
        <a:bodyPr/>
        <a:lstStyle/>
        <a:p>
          <a:endParaRPr lang="en-US"/>
        </a:p>
      </dgm:t>
    </dgm:pt>
    <dgm:pt modelId="{9B139B13-9A7F-495C-9AC6-060F495B6334}" type="sibTrans" cxnId="{46710B60-6617-48CB-8467-A926325AF7E9}">
      <dgm:prSet/>
      <dgm:spPr/>
      <dgm:t>
        <a:bodyPr/>
        <a:lstStyle/>
        <a:p>
          <a:endParaRPr lang="en-US"/>
        </a:p>
      </dgm:t>
    </dgm:pt>
    <dgm:pt modelId="{0FA90893-CEAE-4887-88DF-9DBD1D552832}" type="pres">
      <dgm:prSet presAssocID="{E09AAF1C-5EC6-4224-AB36-5C39C957D916}" presName="Name0" presStyleCnt="0">
        <dgm:presLayoutVars>
          <dgm:chPref val="3"/>
          <dgm:dir/>
          <dgm:animLvl val="lvl"/>
          <dgm:resizeHandles/>
        </dgm:presLayoutVars>
      </dgm:prSet>
      <dgm:spPr/>
    </dgm:pt>
    <dgm:pt modelId="{CC03EA12-A854-416A-A924-99F4DAF241C5}" type="pres">
      <dgm:prSet presAssocID="{F41B04B8-8F1C-4539-AE89-A18E90577FC7}" presName="horFlow" presStyleCnt="0"/>
      <dgm:spPr/>
    </dgm:pt>
    <dgm:pt modelId="{A538BFA5-4746-4EFE-A714-2F6890F7C019}" type="pres">
      <dgm:prSet presAssocID="{F41B04B8-8F1C-4539-AE89-A18E90577FC7}" presName="bigChev" presStyleLbl="node1" presStyleIdx="0" presStyleCnt="1" custLinFactNeighborX="4050" custLinFactNeighborY="-1316"/>
      <dgm:spPr/>
    </dgm:pt>
    <dgm:pt modelId="{A0773743-3FC9-4F1C-AFE2-F46125163C71}" type="pres">
      <dgm:prSet presAssocID="{D8CC69B5-D7B3-4EDC-9828-2E9B65C162B9}" presName="parTrans" presStyleCnt="0"/>
      <dgm:spPr/>
    </dgm:pt>
    <dgm:pt modelId="{1F41C695-F8C3-45FC-AFED-1CC6D46C0BEF}" type="pres">
      <dgm:prSet presAssocID="{5CE64447-390E-48E6-8A6E-D05AD397B128}" presName="node" presStyleLbl="alignAccFollowNode1" presStyleIdx="0" presStyleCnt="2">
        <dgm:presLayoutVars>
          <dgm:bulletEnabled val="1"/>
        </dgm:presLayoutVars>
      </dgm:prSet>
      <dgm:spPr/>
    </dgm:pt>
    <dgm:pt modelId="{47AF00FC-1F79-4773-9BFC-228179C73FE9}" type="pres">
      <dgm:prSet presAssocID="{294EF611-7115-43FB-AD64-204324F68466}" presName="sibTrans" presStyleCnt="0"/>
      <dgm:spPr/>
    </dgm:pt>
    <dgm:pt modelId="{21D7F4F1-33B1-46D3-A928-A007ED24D1EC}" type="pres">
      <dgm:prSet presAssocID="{A16C1B21-7755-48EA-8255-679AF805D9B9}" presName="node" presStyleLbl="alignAccFollowNode1" presStyleIdx="1" presStyleCnt="2">
        <dgm:presLayoutVars>
          <dgm:bulletEnabled val="1"/>
        </dgm:presLayoutVars>
      </dgm:prSet>
      <dgm:spPr/>
    </dgm:pt>
  </dgm:ptLst>
  <dgm:cxnLst>
    <dgm:cxn modelId="{E28D5731-7E72-4357-9868-1BFC1F8D9A1B}" type="presOf" srcId="{5CE64447-390E-48E6-8A6E-D05AD397B128}" destId="{1F41C695-F8C3-45FC-AFED-1CC6D46C0BEF}" srcOrd="0" destOrd="0" presId="urn:microsoft.com/office/officeart/2005/8/layout/lProcess3"/>
    <dgm:cxn modelId="{BE213F36-0F5A-44B2-B04B-247F07906C13}" type="presOf" srcId="{A16C1B21-7755-48EA-8255-679AF805D9B9}" destId="{21D7F4F1-33B1-46D3-A928-A007ED24D1EC}" srcOrd="0" destOrd="0" presId="urn:microsoft.com/office/officeart/2005/8/layout/lProcess3"/>
    <dgm:cxn modelId="{A205B238-9C75-4547-BB3D-8637D52EE6D8}" srcId="{E09AAF1C-5EC6-4224-AB36-5C39C957D916}" destId="{F41B04B8-8F1C-4539-AE89-A18E90577FC7}" srcOrd="0" destOrd="0" parTransId="{5E9DD3DC-E560-49BE-B8F2-FBEC2B80C418}" sibTransId="{857F69E6-6F3D-4F86-B729-8D45AA9BC839}"/>
    <dgm:cxn modelId="{46710B60-6617-48CB-8467-A926325AF7E9}" srcId="{F41B04B8-8F1C-4539-AE89-A18E90577FC7}" destId="{A16C1B21-7755-48EA-8255-679AF805D9B9}" srcOrd="1" destOrd="0" parTransId="{EAC4F577-2664-48FD-A085-D6B1A1F57376}" sibTransId="{9B139B13-9A7F-495C-9AC6-060F495B6334}"/>
    <dgm:cxn modelId="{3FB435C5-619E-4E0A-A561-0976004DFF6B}" type="presOf" srcId="{E09AAF1C-5EC6-4224-AB36-5C39C957D916}" destId="{0FA90893-CEAE-4887-88DF-9DBD1D552832}" srcOrd="0" destOrd="0" presId="urn:microsoft.com/office/officeart/2005/8/layout/lProcess3"/>
    <dgm:cxn modelId="{321415F1-3956-457E-A5CC-BC2886237039}" srcId="{F41B04B8-8F1C-4539-AE89-A18E90577FC7}" destId="{5CE64447-390E-48E6-8A6E-D05AD397B128}" srcOrd="0" destOrd="0" parTransId="{D8CC69B5-D7B3-4EDC-9828-2E9B65C162B9}" sibTransId="{294EF611-7115-43FB-AD64-204324F68466}"/>
    <dgm:cxn modelId="{C504FFF9-2D7C-4495-BDDE-D8B4AAA41607}" type="presOf" srcId="{F41B04B8-8F1C-4539-AE89-A18E90577FC7}" destId="{A538BFA5-4746-4EFE-A714-2F6890F7C019}" srcOrd="0" destOrd="0" presId="urn:microsoft.com/office/officeart/2005/8/layout/lProcess3"/>
    <dgm:cxn modelId="{010F7A5F-8D38-4372-A9FA-A3EC08A62449}" type="presParOf" srcId="{0FA90893-CEAE-4887-88DF-9DBD1D552832}" destId="{CC03EA12-A854-416A-A924-99F4DAF241C5}" srcOrd="0" destOrd="0" presId="urn:microsoft.com/office/officeart/2005/8/layout/lProcess3"/>
    <dgm:cxn modelId="{958A3ACE-0E92-474B-9414-682EBA4CB27C}" type="presParOf" srcId="{CC03EA12-A854-416A-A924-99F4DAF241C5}" destId="{A538BFA5-4746-4EFE-A714-2F6890F7C019}" srcOrd="0" destOrd="0" presId="urn:microsoft.com/office/officeart/2005/8/layout/lProcess3"/>
    <dgm:cxn modelId="{8FB9DF57-0ED0-4488-9873-665D744F6C1F}" type="presParOf" srcId="{CC03EA12-A854-416A-A924-99F4DAF241C5}" destId="{A0773743-3FC9-4F1C-AFE2-F46125163C71}" srcOrd="1" destOrd="0" presId="urn:microsoft.com/office/officeart/2005/8/layout/lProcess3"/>
    <dgm:cxn modelId="{97BC1FE6-382C-4A0C-823E-05206940C82E}" type="presParOf" srcId="{CC03EA12-A854-416A-A924-99F4DAF241C5}" destId="{1F41C695-F8C3-45FC-AFED-1CC6D46C0BEF}" srcOrd="2" destOrd="0" presId="urn:microsoft.com/office/officeart/2005/8/layout/lProcess3"/>
    <dgm:cxn modelId="{1D4EBC7F-B9B5-4267-9FA0-A881D4B5C23F}" type="presParOf" srcId="{CC03EA12-A854-416A-A924-99F4DAF241C5}" destId="{47AF00FC-1F79-4773-9BFC-228179C73FE9}" srcOrd="3" destOrd="0" presId="urn:microsoft.com/office/officeart/2005/8/layout/lProcess3"/>
    <dgm:cxn modelId="{0A17E7F0-DAA6-48F9-AB3E-A765604DFCD9}" type="presParOf" srcId="{CC03EA12-A854-416A-A924-99F4DAF241C5}" destId="{21D7F4F1-33B1-46D3-A928-A007ED24D1EC}"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535B56D-F883-4D5D-898E-ED94B3227B1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F943B61-4656-4FFE-871A-726F80549580}">
      <dgm:prSet phldrT="[Text]" custT="1"/>
      <dgm:spPr/>
      <dgm:t>
        <a:bodyPr/>
        <a:lstStyle/>
        <a:p>
          <a:r>
            <a:rPr lang="en-US" sz="3600" dirty="0">
              <a:latin typeface="+mj-lt"/>
            </a:rPr>
            <a:t>Host your own event</a:t>
          </a:r>
        </a:p>
      </dgm:t>
    </dgm:pt>
    <dgm:pt modelId="{21D52AB3-2DE9-4938-964D-8E48BA633D50}" type="parTrans" cxnId="{EA415271-DD94-4B2D-B3A9-8B4784A0BC80}">
      <dgm:prSet/>
      <dgm:spPr/>
      <dgm:t>
        <a:bodyPr/>
        <a:lstStyle/>
        <a:p>
          <a:endParaRPr lang="en-US"/>
        </a:p>
      </dgm:t>
    </dgm:pt>
    <dgm:pt modelId="{54B7D155-CD6E-4F56-B8E5-F1AF824DE857}" type="sibTrans" cxnId="{EA415271-DD94-4B2D-B3A9-8B4784A0BC80}">
      <dgm:prSet/>
      <dgm:spPr/>
      <dgm:t>
        <a:bodyPr/>
        <a:lstStyle/>
        <a:p>
          <a:endParaRPr lang="en-US"/>
        </a:p>
      </dgm:t>
    </dgm:pt>
    <dgm:pt modelId="{1602AC45-B793-4BD8-8713-EA4A8D3B8E17}">
      <dgm:prSet phldrT="[Text]" custT="1"/>
      <dgm:spPr/>
      <dgm:t>
        <a:bodyPr/>
        <a:lstStyle/>
        <a:p>
          <a:r>
            <a:rPr lang="en-US" sz="3600" dirty="0">
              <a:latin typeface="+mj-lt"/>
            </a:rPr>
            <a:t>Host a districtwide event </a:t>
          </a:r>
        </a:p>
      </dgm:t>
    </dgm:pt>
    <dgm:pt modelId="{2AC6083A-73BD-4593-B610-9987D6820BBD}" type="parTrans" cxnId="{9C547C52-511A-493C-81A4-3E2D8733F496}">
      <dgm:prSet/>
      <dgm:spPr/>
      <dgm:t>
        <a:bodyPr/>
        <a:lstStyle/>
        <a:p>
          <a:endParaRPr lang="en-US"/>
        </a:p>
      </dgm:t>
    </dgm:pt>
    <dgm:pt modelId="{ED74A8AD-A405-4A51-9039-B553B3172B47}" type="sibTrans" cxnId="{9C547C52-511A-493C-81A4-3E2D8733F496}">
      <dgm:prSet/>
      <dgm:spPr/>
      <dgm:t>
        <a:bodyPr/>
        <a:lstStyle/>
        <a:p>
          <a:endParaRPr lang="en-US"/>
        </a:p>
      </dgm:t>
    </dgm:pt>
    <dgm:pt modelId="{E4BC9758-3EFB-4FF4-8DDD-1968B5DFA2AD}">
      <dgm:prSet phldrT="[Text]" custT="1"/>
      <dgm:spPr/>
      <dgm:t>
        <a:bodyPr/>
        <a:lstStyle/>
        <a:p>
          <a:r>
            <a:rPr lang="en-US" sz="3600" dirty="0">
              <a:latin typeface="+mj-lt"/>
            </a:rPr>
            <a:t>Co-host an event with WSAC</a:t>
          </a:r>
        </a:p>
      </dgm:t>
    </dgm:pt>
    <dgm:pt modelId="{8D82B00C-6777-49FE-A19B-9F7002D7E7E2}" type="parTrans" cxnId="{E9CD8BF7-E0CD-4966-A868-6E44818279E2}">
      <dgm:prSet/>
      <dgm:spPr/>
      <dgm:t>
        <a:bodyPr/>
        <a:lstStyle/>
        <a:p>
          <a:endParaRPr lang="en-US"/>
        </a:p>
      </dgm:t>
    </dgm:pt>
    <dgm:pt modelId="{0CB27742-106C-4B44-921D-8B2F22FF1789}" type="sibTrans" cxnId="{E9CD8BF7-E0CD-4966-A868-6E44818279E2}">
      <dgm:prSet/>
      <dgm:spPr/>
      <dgm:t>
        <a:bodyPr/>
        <a:lstStyle/>
        <a:p>
          <a:endParaRPr lang="en-US"/>
        </a:p>
      </dgm:t>
    </dgm:pt>
    <dgm:pt modelId="{736CF467-DEA5-4822-88F9-99FADA0E5754}" type="pres">
      <dgm:prSet presAssocID="{A535B56D-F883-4D5D-898E-ED94B3227B15}" presName="linear" presStyleCnt="0">
        <dgm:presLayoutVars>
          <dgm:animLvl val="lvl"/>
          <dgm:resizeHandles val="exact"/>
        </dgm:presLayoutVars>
      </dgm:prSet>
      <dgm:spPr/>
    </dgm:pt>
    <dgm:pt modelId="{973B3D51-1C82-4137-A7FC-7A99A08FFB4F}" type="pres">
      <dgm:prSet presAssocID="{9F943B61-4656-4FFE-871A-726F80549580}" presName="parentText" presStyleLbl="node1" presStyleIdx="0" presStyleCnt="3">
        <dgm:presLayoutVars>
          <dgm:chMax val="0"/>
          <dgm:bulletEnabled val="1"/>
        </dgm:presLayoutVars>
      </dgm:prSet>
      <dgm:spPr/>
    </dgm:pt>
    <dgm:pt modelId="{98DAA952-1D1A-4E54-9944-8AD1E50997F6}" type="pres">
      <dgm:prSet presAssocID="{54B7D155-CD6E-4F56-B8E5-F1AF824DE857}" presName="spacer" presStyleCnt="0"/>
      <dgm:spPr/>
    </dgm:pt>
    <dgm:pt modelId="{340DBEBA-E484-424C-88DC-DC3E211968C7}" type="pres">
      <dgm:prSet presAssocID="{1602AC45-B793-4BD8-8713-EA4A8D3B8E17}" presName="parentText" presStyleLbl="node1" presStyleIdx="1" presStyleCnt="3">
        <dgm:presLayoutVars>
          <dgm:chMax val="0"/>
          <dgm:bulletEnabled val="1"/>
        </dgm:presLayoutVars>
      </dgm:prSet>
      <dgm:spPr/>
    </dgm:pt>
    <dgm:pt modelId="{4CAF5F0F-5802-4E24-A106-5C5865620559}" type="pres">
      <dgm:prSet presAssocID="{ED74A8AD-A405-4A51-9039-B553B3172B47}" presName="spacer" presStyleCnt="0"/>
      <dgm:spPr/>
    </dgm:pt>
    <dgm:pt modelId="{B4F003D1-F494-4EB4-9E49-DCBBE2481763}" type="pres">
      <dgm:prSet presAssocID="{E4BC9758-3EFB-4FF4-8DDD-1968B5DFA2AD}" presName="parentText" presStyleLbl="node1" presStyleIdx="2" presStyleCnt="3">
        <dgm:presLayoutVars>
          <dgm:chMax val="0"/>
          <dgm:bulletEnabled val="1"/>
        </dgm:presLayoutVars>
      </dgm:prSet>
      <dgm:spPr/>
    </dgm:pt>
  </dgm:ptLst>
  <dgm:cxnLst>
    <dgm:cxn modelId="{4B649B1E-D5A2-459C-9941-6979D0B46B0A}" type="presOf" srcId="{9F943B61-4656-4FFE-871A-726F80549580}" destId="{973B3D51-1C82-4137-A7FC-7A99A08FFB4F}" srcOrd="0" destOrd="0" presId="urn:microsoft.com/office/officeart/2005/8/layout/vList2"/>
    <dgm:cxn modelId="{EA415271-DD94-4B2D-B3A9-8B4784A0BC80}" srcId="{A535B56D-F883-4D5D-898E-ED94B3227B15}" destId="{9F943B61-4656-4FFE-871A-726F80549580}" srcOrd="0" destOrd="0" parTransId="{21D52AB3-2DE9-4938-964D-8E48BA633D50}" sibTransId="{54B7D155-CD6E-4F56-B8E5-F1AF824DE857}"/>
    <dgm:cxn modelId="{9C547C52-511A-493C-81A4-3E2D8733F496}" srcId="{A535B56D-F883-4D5D-898E-ED94B3227B15}" destId="{1602AC45-B793-4BD8-8713-EA4A8D3B8E17}" srcOrd="1" destOrd="0" parTransId="{2AC6083A-73BD-4593-B610-9987D6820BBD}" sibTransId="{ED74A8AD-A405-4A51-9039-B553B3172B47}"/>
    <dgm:cxn modelId="{E073599A-C758-4FCB-A6A1-C9662E7EF94E}" type="presOf" srcId="{E4BC9758-3EFB-4FF4-8DDD-1968B5DFA2AD}" destId="{B4F003D1-F494-4EB4-9E49-DCBBE2481763}" srcOrd="0" destOrd="0" presId="urn:microsoft.com/office/officeart/2005/8/layout/vList2"/>
    <dgm:cxn modelId="{DF0453B8-E34A-4DBC-B49D-F33500DD558B}" type="presOf" srcId="{A535B56D-F883-4D5D-898E-ED94B3227B15}" destId="{736CF467-DEA5-4822-88F9-99FADA0E5754}" srcOrd="0" destOrd="0" presId="urn:microsoft.com/office/officeart/2005/8/layout/vList2"/>
    <dgm:cxn modelId="{77DDF3F6-7AB7-4764-9C1F-FAB23DC3482D}" type="presOf" srcId="{1602AC45-B793-4BD8-8713-EA4A8D3B8E17}" destId="{340DBEBA-E484-424C-88DC-DC3E211968C7}" srcOrd="0" destOrd="0" presId="urn:microsoft.com/office/officeart/2005/8/layout/vList2"/>
    <dgm:cxn modelId="{E9CD8BF7-E0CD-4966-A868-6E44818279E2}" srcId="{A535B56D-F883-4D5D-898E-ED94B3227B15}" destId="{E4BC9758-3EFB-4FF4-8DDD-1968B5DFA2AD}" srcOrd="2" destOrd="0" parTransId="{8D82B00C-6777-49FE-A19B-9F7002D7E7E2}" sibTransId="{0CB27742-106C-4B44-921D-8B2F22FF1789}"/>
    <dgm:cxn modelId="{DC13F087-DC32-44A9-B879-C279D507CFA8}" type="presParOf" srcId="{736CF467-DEA5-4822-88F9-99FADA0E5754}" destId="{973B3D51-1C82-4137-A7FC-7A99A08FFB4F}" srcOrd="0" destOrd="0" presId="urn:microsoft.com/office/officeart/2005/8/layout/vList2"/>
    <dgm:cxn modelId="{986F41B4-A9E3-4562-BB41-B2D8149EED73}" type="presParOf" srcId="{736CF467-DEA5-4822-88F9-99FADA0E5754}" destId="{98DAA952-1D1A-4E54-9944-8AD1E50997F6}" srcOrd="1" destOrd="0" presId="urn:microsoft.com/office/officeart/2005/8/layout/vList2"/>
    <dgm:cxn modelId="{62401389-314F-45C5-94DB-148347F8AA30}" type="presParOf" srcId="{736CF467-DEA5-4822-88F9-99FADA0E5754}" destId="{340DBEBA-E484-424C-88DC-DC3E211968C7}" srcOrd="2" destOrd="0" presId="urn:microsoft.com/office/officeart/2005/8/layout/vList2"/>
    <dgm:cxn modelId="{7B380E8B-B988-438F-AA2A-2D967D5DBEB9}" type="presParOf" srcId="{736CF467-DEA5-4822-88F9-99FADA0E5754}" destId="{4CAF5F0F-5802-4E24-A106-5C5865620559}" srcOrd="3" destOrd="0" presId="urn:microsoft.com/office/officeart/2005/8/layout/vList2"/>
    <dgm:cxn modelId="{3C9E5779-592C-40CC-AE7E-AB87B7F78A73}" type="presParOf" srcId="{736CF467-DEA5-4822-88F9-99FADA0E5754}" destId="{B4F003D1-F494-4EB4-9E49-DCBBE248176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40CEC02-7B61-4C1B-A45E-41FD74AE92D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0ED579A-D333-4593-9742-FB4CFA98DB8B}">
      <dgm:prSet phldrT="[Text]" custT="1"/>
      <dgm:spPr/>
      <dgm:t>
        <a:bodyPr/>
        <a:lstStyle/>
        <a:p>
          <a:r>
            <a:rPr lang="en-US" sz="3600" dirty="0">
              <a:latin typeface="+mj-lt"/>
            </a:rPr>
            <a:t>Open to all students</a:t>
          </a:r>
        </a:p>
      </dgm:t>
    </dgm:pt>
    <dgm:pt modelId="{04936935-1A18-46E6-87CC-E987ACB624D7}" type="parTrans" cxnId="{F18D4096-7085-4307-8C5C-A2C3382AD0EE}">
      <dgm:prSet/>
      <dgm:spPr/>
      <dgm:t>
        <a:bodyPr/>
        <a:lstStyle/>
        <a:p>
          <a:endParaRPr lang="en-US"/>
        </a:p>
      </dgm:t>
    </dgm:pt>
    <dgm:pt modelId="{EF321E52-72B7-492A-A13D-3268D77260DB}" type="sibTrans" cxnId="{F18D4096-7085-4307-8C5C-A2C3382AD0EE}">
      <dgm:prSet/>
      <dgm:spPr/>
      <dgm:t>
        <a:bodyPr/>
        <a:lstStyle/>
        <a:p>
          <a:endParaRPr lang="en-US"/>
        </a:p>
      </dgm:t>
    </dgm:pt>
    <dgm:pt modelId="{3B74E0BF-4DEB-4FA3-9910-1CEAE4669723}">
      <dgm:prSet phldrT="[Text]" custT="1"/>
      <dgm:spPr/>
      <dgm:t>
        <a:bodyPr/>
        <a:lstStyle/>
        <a:p>
          <a:r>
            <a:rPr lang="en-US" sz="3600" dirty="0">
              <a:latin typeface="+mj-lt"/>
            </a:rPr>
            <a:t>Attendees must register in advance</a:t>
          </a:r>
        </a:p>
      </dgm:t>
    </dgm:pt>
    <dgm:pt modelId="{F5BEAD4A-354D-4621-868F-76DA2718771C}" type="parTrans" cxnId="{91B88DCE-D009-4F5C-B66E-9E0A4C1A9A52}">
      <dgm:prSet/>
      <dgm:spPr/>
      <dgm:t>
        <a:bodyPr/>
        <a:lstStyle/>
        <a:p>
          <a:endParaRPr lang="en-US"/>
        </a:p>
      </dgm:t>
    </dgm:pt>
    <dgm:pt modelId="{56449112-7CE7-4920-BB80-6F417D1F37C7}" type="sibTrans" cxnId="{91B88DCE-D009-4F5C-B66E-9E0A4C1A9A52}">
      <dgm:prSet/>
      <dgm:spPr/>
      <dgm:t>
        <a:bodyPr/>
        <a:lstStyle/>
        <a:p>
          <a:endParaRPr lang="en-US"/>
        </a:p>
      </dgm:t>
    </dgm:pt>
    <dgm:pt modelId="{6389C209-2EFC-447A-88B5-66296E22B57E}">
      <dgm:prSet phldrT="[Text]" custT="1"/>
      <dgm:spPr/>
      <dgm:t>
        <a:bodyPr/>
        <a:lstStyle/>
        <a:p>
          <a:r>
            <a:rPr lang="en-US" sz="3600" dirty="0">
              <a:latin typeface="+mj-lt"/>
            </a:rPr>
            <a:t>Hosted on Zoom</a:t>
          </a:r>
        </a:p>
      </dgm:t>
    </dgm:pt>
    <dgm:pt modelId="{8FCF84E9-6B91-4681-848B-7114ED4B77BF}" type="parTrans" cxnId="{3713F421-EE3E-4BF1-8CD5-7EC30A9ED982}">
      <dgm:prSet/>
      <dgm:spPr/>
      <dgm:t>
        <a:bodyPr/>
        <a:lstStyle/>
        <a:p>
          <a:endParaRPr lang="en-US"/>
        </a:p>
      </dgm:t>
    </dgm:pt>
    <dgm:pt modelId="{A4194609-ECAD-4250-9717-D55A9F7F0802}" type="sibTrans" cxnId="{3713F421-EE3E-4BF1-8CD5-7EC30A9ED982}">
      <dgm:prSet/>
      <dgm:spPr/>
      <dgm:t>
        <a:bodyPr/>
        <a:lstStyle/>
        <a:p>
          <a:endParaRPr lang="en-US"/>
        </a:p>
      </dgm:t>
    </dgm:pt>
    <dgm:pt modelId="{7D6C4BAF-533B-4346-8FE7-49397682C7FD}">
      <dgm:prSet phldrT="[Text]" custT="1"/>
      <dgm:spPr/>
      <dgm:t>
        <a:bodyPr/>
        <a:lstStyle/>
        <a:p>
          <a:r>
            <a:rPr lang="en-US" sz="3600" dirty="0">
              <a:latin typeface="+mj-lt"/>
            </a:rPr>
            <a:t>12</a:t>
          </a:r>
          <a:r>
            <a:rPr lang="en-US" sz="3600" baseline="30000" dirty="0">
              <a:latin typeface="+mj-lt"/>
            </a:rPr>
            <a:t>th</a:t>
          </a:r>
          <a:r>
            <a:rPr lang="en-US" sz="3600" dirty="0">
              <a:latin typeface="+mj-lt"/>
            </a:rPr>
            <a:t> Year Sites are invited to co-host an event with us.</a:t>
          </a:r>
        </a:p>
      </dgm:t>
    </dgm:pt>
    <dgm:pt modelId="{4CDE9A41-0EE5-4726-986B-18927B42603F}" type="parTrans" cxnId="{CF2723D6-ED49-4DFB-890C-A90959BA2679}">
      <dgm:prSet/>
      <dgm:spPr/>
    </dgm:pt>
    <dgm:pt modelId="{387E8899-4A9A-49DD-8515-EEE272819069}" type="sibTrans" cxnId="{CF2723D6-ED49-4DFB-890C-A90959BA2679}">
      <dgm:prSet/>
      <dgm:spPr/>
    </dgm:pt>
    <dgm:pt modelId="{DCB84AF2-3F41-4F09-85C2-C558EA5D3744}" type="pres">
      <dgm:prSet presAssocID="{540CEC02-7B61-4C1B-A45E-41FD74AE92D4}" presName="diagram" presStyleCnt="0">
        <dgm:presLayoutVars>
          <dgm:dir/>
          <dgm:resizeHandles val="exact"/>
        </dgm:presLayoutVars>
      </dgm:prSet>
      <dgm:spPr/>
    </dgm:pt>
    <dgm:pt modelId="{967BCE00-73BF-41A4-A6A4-3EDA28DC0F04}" type="pres">
      <dgm:prSet presAssocID="{40ED579A-D333-4593-9742-FB4CFA98DB8B}" presName="node" presStyleLbl="node1" presStyleIdx="0" presStyleCnt="4">
        <dgm:presLayoutVars>
          <dgm:bulletEnabled val="1"/>
        </dgm:presLayoutVars>
      </dgm:prSet>
      <dgm:spPr/>
    </dgm:pt>
    <dgm:pt modelId="{998AFEB5-8E1B-4E9C-8DB1-2F7C4B7A2F8B}" type="pres">
      <dgm:prSet presAssocID="{EF321E52-72B7-492A-A13D-3268D77260DB}" presName="sibTrans" presStyleCnt="0"/>
      <dgm:spPr/>
    </dgm:pt>
    <dgm:pt modelId="{809BA05F-9282-4312-BF83-EE0FDDECAB19}" type="pres">
      <dgm:prSet presAssocID="{6389C209-2EFC-447A-88B5-66296E22B57E}" presName="node" presStyleLbl="node1" presStyleIdx="1" presStyleCnt="4">
        <dgm:presLayoutVars>
          <dgm:bulletEnabled val="1"/>
        </dgm:presLayoutVars>
      </dgm:prSet>
      <dgm:spPr/>
    </dgm:pt>
    <dgm:pt modelId="{B865012F-9727-4B9A-BC06-7FF2BA040C2D}" type="pres">
      <dgm:prSet presAssocID="{A4194609-ECAD-4250-9717-D55A9F7F0802}" presName="sibTrans" presStyleCnt="0"/>
      <dgm:spPr/>
    </dgm:pt>
    <dgm:pt modelId="{F330EADF-05E9-421C-AC5E-4457E03CC0E0}" type="pres">
      <dgm:prSet presAssocID="{3B74E0BF-4DEB-4FA3-9910-1CEAE4669723}" presName="node" presStyleLbl="node1" presStyleIdx="2" presStyleCnt="4">
        <dgm:presLayoutVars>
          <dgm:bulletEnabled val="1"/>
        </dgm:presLayoutVars>
      </dgm:prSet>
      <dgm:spPr/>
    </dgm:pt>
    <dgm:pt modelId="{DA85746A-3747-40CC-95E4-1DF36805B492}" type="pres">
      <dgm:prSet presAssocID="{56449112-7CE7-4920-BB80-6F417D1F37C7}" presName="sibTrans" presStyleCnt="0"/>
      <dgm:spPr/>
    </dgm:pt>
    <dgm:pt modelId="{890E2312-87CF-4F67-B89F-6A34C38BD441}" type="pres">
      <dgm:prSet presAssocID="{7D6C4BAF-533B-4346-8FE7-49397682C7FD}" presName="node" presStyleLbl="node1" presStyleIdx="3" presStyleCnt="4">
        <dgm:presLayoutVars>
          <dgm:bulletEnabled val="1"/>
        </dgm:presLayoutVars>
      </dgm:prSet>
      <dgm:spPr/>
    </dgm:pt>
  </dgm:ptLst>
  <dgm:cxnLst>
    <dgm:cxn modelId="{3713F421-EE3E-4BF1-8CD5-7EC30A9ED982}" srcId="{540CEC02-7B61-4C1B-A45E-41FD74AE92D4}" destId="{6389C209-2EFC-447A-88B5-66296E22B57E}" srcOrd="1" destOrd="0" parTransId="{8FCF84E9-6B91-4681-848B-7114ED4B77BF}" sibTransId="{A4194609-ECAD-4250-9717-D55A9F7F0802}"/>
    <dgm:cxn modelId="{E0A07A42-FE34-45EE-8F1F-9EAC2EAF80DF}" type="presOf" srcId="{540CEC02-7B61-4C1B-A45E-41FD74AE92D4}" destId="{DCB84AF2-3F41-4F09-85C2-C558EA5D3744}" srcOrd="0" destOrd="0" presId="urn:microsoft.com/office/officeart/2005/8/layout/default"/>
    <dgm:cxn modelId="{75581984-A8DD-48E3-876D-D4DBB688957A}" type="presOf" srcId="{40ED579A-D333-4593-9742-FB4CFA98DB8B}" destId="{967BCE00-73BF-41A4-A6A4-3EDA28DC0F04}" srcOrd="0" destOrd="0" presId="urn:microsoft.com/office/officeart/2005/8/layout/default"/>
    <dgm:cxn modelId="{27BDCB86-4242-4F34-A413-D46B52770115}" type="presOf" srcId="{6389C209-2EFC-447A-88B5-66296E22B57E}" destId="{809BA05F-9282-4312-BF83-EE0FDDECAB19}" srcOrd="0" destOrd="0" presId="urn:microsoft.com/office/officeart/2005/8/layout/default"/>
    <dgm:cxn modelId="{F18D4096-7085-4307-8C5C-A2C3382AD0EE}" srcId="{540CEC02-7B61-4C1B-A45E-41FD74AE92D4}" destId="{40ED579A-D333-4593-9742-FB4CFA98DB8B}" srcOrd="0" destOrd="0" parTransId="{04936935-1A18-46E6-87CC-E987ACB624D7}" sibTransId="{EF321E52-72B7-492A-A13D-3268D77260DB}"/>
    <dgm:cxn modelId="{91B88DCE-D009-4F5C-B66E-9E0A4C1A9A52}" srcId="{540CEC02-7B61-4C1B-A45E-41FD74AE92D4}" destId="{3B74E0BF-4DEB-4FA3-9910-1CEAE4669723}" srcOrd="2" destOrd="0" parTransId="{F5BEAD4A-354D-4621-868F-76DA2718771C}" sibTransId="{56449112-7CE7-4920-BB80-6F417D1F37C7}"/>
    <dgm:cxn modelId="{CF2723D6-ED49-4DFB-890C-A90959BA2679}" srcId="{540CEC02-7B61-4C1B-A45E-41FD74AE92D4}" destId="{7D6C4BAF-533B-4346-8FE7-49397682C7FD}" srcOrd="3" destOrd="0" parTransId="{4CDE9A41-0EE5-4726-986B-18927B42603F}" sibTransId="{387E8899-4A9A-49DD-8515-EEE272819069}"/>
    <dgm:cxn modelId="{16B422EB-C2C2-4ACF-BCF1-326AE1E76BC3}" type="presOf" srcId="{3B74E0BF-4DEB-4FA3-9910-1CEAE4669723}" destId="{F330EADF-05E9-421C-AC5E-4457E03CC0E0}" srcOrd="0" destOrd="0" presId="urn:microsoft.com/office/officeart/2005/8/layout/default"/>
    <dgm:cxn modelId="{D4EFFBFE-B809-4A99-948B-1F297779514D}" type="presOf" srcId="{7D6C4BAF-533B-4346-8FE7-49397682C7FD}" destId="{890E2312-87CF-4F67-B89F-6A34C38BD441}" srcOrd="0" destOrd="0" presId="urn:microsoft.com/office/officeart/2005/8/layout/default"/>
    <dgm:cxn modelId="{783828BC-6E4D-47A0-B1E9-0FF8FDC1EDD8}" type="presParOf" srcId="{DCB84AF2-3F41-4F09-85C2-C558EA5D3744}" destId="{967BCE00-73BF-41A4-A6A4-3EDA28DC0F04}" srcOrd="0" destOrd="0" presId="urn:microsoft.com/office/officeart/2005/8/layout/default"/>
    <dgm:cxn modelId="{E44C4854-2B35-4586-8B09-B00E36B564AA}" type="presParOf" srcId="{DCB84AF2-3F41-4F09-85C2-C558EA5D3744}" destId="{998AFEB5-8E1B-4E9C-8DB1-2F7C4B7A2F8B}" srcOrd="1" destOrd="0" presId="urn:microsoft.com/office/officeart/2005/8/layout/default"/>
    <dgm:cxn modelId="{AE5E39EB-AFA2-4569-9956-CA260BC2001A}" type="presParOf" srcId="{DCB84AF2-3F41-4F09-85C2-C558EA5D3744}" destId="{809BA05F-9282-4312-BF83-EE0FDDECAB19}" srcOrd="2" destOrd="0" presId="urn:microsoft.com/office/officeart/2005/8/layout/default"/>
    <dgm:cxn modelId="{4C4BD08D-DD8E-4B24-A6A2-D3613B6DF404}" type="presParOf" srcId="{DCB84AF2-3F41-4F09-85C2-C558EA5D3744}" destId="{B865012F-9727-4B9A-BC06-7FF2BA040C2D}" srcOrd="3" destOrd="0" presId="urn:microsoft.com/office/officeart/2005/8/layout/default"/>
    <dgm:cxn modelId="{0EC23032-B3FC-42A9-90AC-AD4B063755F5}" type="presParOf" srcId="{DCB84AF2-3F41-4F09-85C2-C558EA5D3744}" destId="{F330EADF-05E9-421C-AC5E-4457E03CC0E0}" srcOrd="4" destOrd="0" presId="urn:microsoft.com/office/officeart/2005/8/layout/default"/>
    <dgm:cxn modelId="{EC5B61EB-CECD-4799-8E07-6A337EE6EE4A}" type="presParOf" srcId="{DCB84AF2-3F41-4F09-85C2-C558EA5D3744}" destId="{DA85746A-3747-40CC-95E4-1DF36805B492}" srcOrd="5" destOrd="0" presId="urn:microsoft.com/office/officeart/2005/8/layout/default"/>
    <dgm:cxn modelId="{91559148-6658-4AC5-A839-BB0F826DF829}" type="presParOf" srcId="{DCB84AF2-3F41-4F09-85C2-C558EA5D3744}" destId="{890E2312-87CF-4F67-B89F-6A34C38BD441}"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40CEC02-7B61-4C1B-A45E-41FD74AE92D4}"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US"/>
        </a:p>
      </dgm:t>
    </dgm:pt>
    <dgm:pt modelId="{40ED579A-D333-4593-9742-FB4CFA98DB8B}">
      <dgm:prSet phldrT="[Text]" custT="1"/>
      <dgm:spPr/>
      <dgm:t>
        <a:bodyPr/>
        <a:lstStyle/>
        <a:p>
          <a:r>
            <a:rPr lang="en-US" sz="2400" dirty="0">
              <a:latin typeface="+mj-lt"/>
            </a:rPr>
            <a:t>Register as a 12</a:t>
          </a:r>
          <a:r>
            <a:rPr lang="en-US" sz="2400" baseline="30000" dirty="0">
              <a:latin typeface="+mj-lt"/>
            </a:rPr>
            <a:t>th</a:t>
          </a:r>
          <a:r>
            <a:rPr lang="en-US" sz="2400" dirty="0">
              <a:latin typeface="+mj-lt"/>
            </a:rPr>
            <a:t> Year Site</a:t>
          </a:r>
        </a:p>
      </dgm:t>
    </dgm:pt>
    <dgm:pt modelId="{04936935-1A18-46E6-87CC-E987ACB624D7}" type="parTrans" cxnId="{F18D4096-7085-4307-8C5C-A2C3382AD0EE}">
      <dgm:prSet/>
      <dgm:spPr/>
      <dgm:t>
        <a:bodyPr/>
        <a:lstStyle/>
        <a:p>
          <a:endParaRPr lang="en-US"/>
        </a:p>
      </dgm:t>
    </dgm:pt>
    <dgm:pt modelId="{EF321E52-72B7-492A-A13D-3268D77260DB}" type="sibTrans" cxnId="{F18D4096-7085-4307-8C5C-A2C3382AD0EE}">
      <dgm:prSet/>
      <dgm:spPr/>
      <dgm:t>
        <a:bodyPr/>
        <a:lstStyle/>
        <a:p>
          <a:endParaRPr lang="en-US"/>
        </a:p>
      </dgm:t>
    </dgm:pt>
    <dgm:pt modelId="{F80982F8-1C63-4A81-AAC3-A604902AEACC}">
      <dgm:prSet phldrT="[Text]" custT="1"/>
      <dgm:spPr/>
      <dgm:t>
        <a:bodyPr/>
        <a:lstStyle/>
        <a:p>
          <a:r>
            <a:rPr lang="en-US" sz="2400" dirty="0">
              <a:latin typeface="+mj-lt"/>
            </a:rPr>
            <a:t>Select Your Event Date</a:t>
          </a:r>
        </a:p>
      </dgm:t>
    </dgm:pt>
    <dgm:pt modelId="{A736C556-355C-4767-AB51-59BB0F76F614}" type="parTrans" cxnId="{666131F0-E7F5-47DD-8606-BAAB34F7EAEE}">
      <dgm:prSet/>
      <dgm:spPr/>
      <dgm:t>
        <a:bodyPr/>
        <a:lstStyle/>
        <a:p>
          <a:endParaRPr lang="en-US"/>
        </a:p>
      </dgm:t>
    </dgm:pt>
    <dgm:pt modelId="{6BEDFD54-D4B6-4890-9B6F-D7F6C3611D3A}" type="sibTrans" cxnId="{666131F0-E7F5-47DD-8606-BAAB34F7EAEE}">
      <dgm:prSet/>
      <dgm:spPr/>
      <dgm:t>
        <a:bodyPr/>
        <a:lstStyle/>
        <a:p>
          <a:endParaRPr lang="en-US"/>
        </a:p>
      </dgm:t>
    </dgm:pt>
    <dgm:pt modelId="{8DAC0469-888D-472C-9076-E948F685144B}">
      <dgm:prSet phldrT="[Text]" custT="1"/>
      <dgm:spPr/>
      <dgm:t>
        <a:bodyPr/>
        <a:lstStyle/>
        <a:p>
          <a:r>
            <a:rPr lang="en-US" sz="2000" dirty="0">
              <a:latin typeface="+mj-lt"/>
            </a:rPr>
            <a:t>Designate a site lead and which staff will be assisting with your event</a:t>
          </a:r>
        </a:p>
      </dgm:t>
    </dgm:pt>
    <dgm:pt modelId="{9BFEE237-C022-4EDC-9C5F-B99FCFCED914}" type="parTrans" cxnId="{AF694C61-4622-48CD-8C6A-FDB9E6F5E0D3}">
      <dgm:prSet/>
      <dgm:spPr/>
      <dgm:t>
        <a:bodyPr/>
        <a:lstStyle/>
        <a:p>
          <a:endParaRPr lang="en-US"/>
        </a:p>
      </dgm:t>
    </dgm:pt>
    <dgm:pt modelId="{3A91785B-EA56-4AE6-9645-6D0725292CFE}" type="sibTrans" cxnId="{AF694C61-4622-48CD-8C6A-FDB9E6F5E0D3}">
      <dgm:prSet/>
      <dgm:spPr/>
      <dgm:t>
        <a:bodyPr/>
        <a:lstStyle/>
        <a:p>
          <a:endParaRPr lang="en-US"/>
        </a:p>
      </dgm:t>
    </dgm:pt>
    <dgm:pt modelId="{812EE0C1-F2BD-4DC8-9A80-64636FF0C24B}">
      <dgm:prSet phldrT="[Text]" custT="1"/>
      <dgm:spPr/>
      <dgm:t>
        <a:bodyPr/>
        <a:lstStyle/>
        <a:p>
          <a:r>
            <a:rPr lang="en-US" sz="2400" dirty="0">
              <a:latin typeface="+mj-lt"/>
            </a:rPr>
            <a:t>Order Your Materials</a:t>
          </a:r>
        </a:p>
      </dgm:t>
    </dgm:pt>
    <dgm:pt modelId="{41931E28-1B40-4D7B-A7C1-50DA159810C0}" type="parTrans" cxnId="{E7EF1D71-A835-4813-A030-52BD16F4992D}">
      <dgm:prSet/>
      <dgm:spPr/>
      <dgm:t>
        <a:bodyPr/>
        <a:lstStyle/>
        <a:p>
          <a:endParaRPr lang="en-US"/>
        </a:p>
      </dgm:t>
    </dgm:pt>
    <dgm:pt modelId="{7CDCD293-CB20-4B59-8123-F50947DFCCFC}" type="sibTrans" cxnId="{E7EF1D71-A835-4813-A030-52BD16F4992D}">
      <dgm:prSet/>
      <dgm:spPr/>
      <dgm:t>
        <a:bodyPr/>
        <a:lstStyle/>
        <a:p>
          <a:endParaRPr lang="en-US"/>
        </a:p>
      </dgm:t>
    </dgm:pt>
    <dgm:pt modelId="{7836626C-AFEC-446F-BE72-728FA73F9F3E}">
      <dgm:prSet phldrT="[Text]" custT="1"/>
      <dgm:spPr/>
      <dgm:t>
        <a:bodyPr/>
        <a:lstStyle/>
        <a:p>
          <a:r>
            <a:rPr lang="en-US" sz="2400" dirty="0">
              <a:latin typeface="+mj-lt"/>
            </a:rPr>
            <a:t>Training and Action Planning</a:t>
          </a:r>
        </a:p>
      </dgm:t>
    </dgm:pt>
    <dgm:pt modelId="{BFAD1F6A-8F32-4DC3-BD74-E9E87B76B072}" type="parTrans" cxnId="{7B45D5DD-EAE2-4742-950F-CEA159796FB8}">
      <dgm:prSet/>
      <dgm:spPr/>
      <dgm:t>
        <a:bodyPr/>
        <a:lstStyle/>
        <a:p>
          <a:endParaRPr lang="en-US"/>
        </a:p>
      </dgm:t>
    </dgm:pt>
    <dgm:pt modelId="{C532D6C7-BF5F-4FF8-8BB2-9F8E14F5214F}" type="sibTrans" cxnId="{7B45D5DD-EAE2-4742-950F-CEA159796FB8}">
      <dgm:prSet/>
      <dgm:spPr/>
      <dgm:t>
        <a:bodyPr/>
        <a:lstStyle/>
        <a:p>
          <a:endParaRPr lang="en-US"/>
        </a:p>
      </dgm:t>
    </dgm:pt>
    <dgm:pt modelId="{30E3EB44-7CA9-4DF2-A4D1-4F9AF558E82A}">
      <dgm:prSet phldrT="[Text]" custT="1"/>
      <dgm:spPr/>
      <dgm:t>
        <a:bodyPr/>
        <a:lstStyle/>
        <a:p>
          <a:r>
            <a:rPr lang="en-US" sz="2000" dirty="0">
              <a:latin typeface="+mj-lt"/>
            </a:rPr>
            <a:t>Choose from the available dates which one you would like to co-host and register online</a:t>
          </a:r>
        </a:p>
      </dgm:t>
    </dgm:pt>
    <dgm:pt modelId="{13483179-5AEF-4E4F-9564-4064F6AF4224}" type="parTrans" cxnId="{97BA1D6C-56A8-44A0-8E93-9D3784D7D42F}">
      <dgm:prSet/>
      <dgm:spPr/>
      <dgm:t>
        <a:bodyPr/>
        <a:lstStyle/>
        <a:p>
          <a:endParaRPr lang="en-US"/>
        </a:p>
      </dgm:t>
    </dgm:pt>
    <dgm:pt modelId="{10D29777-AC9B-43BB-B8F9-0787371D422B}" type="sibTrans" cxnId="{97BA1D6C-56A8-44A0-8E93-9D3784D7D42F}">
      <dgm:prSet/>
      <dgm:spPr/>
      <dgm:t>
        <a:bodyPr/>
        <a:lstStyle/>
        <a:p>
          <a:endParaRPr lang="en-US"/>
        </a:p>
      </dgm:t>
    </dgm:pt>
    <dgm:pt modelId="{3D78658B-1C2E-4D58-A50E-B264C19A00F0}">
      <dgm:prSet phldrT="[Text]" custT="1"/>
      <dgm:spPr/>
      <dgm:t>
        <a:bodyPr/>
        <a:lstStyle/>
        <a:p>
          <a:r>
            <a:rPr lang="en-US" sz="2000" dirty="0">
              <a:latin typeface="+mj-lt"/>
            </a:rPr>
            <a:t>We have digital and physical resources available for distribution to your students </a:t>
          </a:r>
        </a:p>
      </dgm:t>
    </dgm:pt>
    <dgm:pt modelId="{F7F41A59-E94C-4EA0-BE4C-77CE605EDF60}" type="parTrans" cxnId="{33490DDB-89EC-4A5C-B711-3480903C6A83}">
      <dgm:prSet/>
      <dgm:spPr/>
      <dgm:t>
        <a:bodyPr/>
        <a:lstStyle/>
        <a:p>
          <a:endParaRPr lang="en-US"/>
        </a:p>
      </dgm:t>
    </dgm:pt>
    <dgm:pt modelId="{AA2B39A4-BF8B-4884-A6B3-AF21F9F2EFE5}" type="sibTrans" cxnId="{33490DDB-89EC-4A5C-B711-3480903C6A83}">
      <dgm:prSet/>
      <dgm:spPr/>
      <dgm:t>
        <a:bodyPr/>
        <a:lstStyle/>
        <a:p>
          <a:endParaRPr lang="en-US"/>
        </a:p>
      </dgm:t>
    </dgm:pt>
    <dgm:pt modelId="{9568464D-9726-4A55-891A-B75412F8BC15}">
      <dgm:prSet phldrT="[Text]" custT="1"/>
      <dgm:spPr/>
      <dgm:t>
        <a:bodyPr/>
        <a:lstStyle/>
        <a:p>
          <a:r>
            <a:rPr lang="en-US" sz="2000" dirty="0">
              <a:latin typeface="+mj-lt"/>
            </a:rPr>
            <a:t>FAFSA/WASFA line by line</a:t>
          </a:r>
        </a:p>
      </dgm:t>
    </dgm:pt>
    <dgm:pt modelId="{17ED310C-9BFB-4F3D-A9E5-A4B55E4266DB}" type="parTrans" cxnId="{3E3466A8-5745-46DF-BA1F-EAAC4A4D2F92}">
      <dgm:prSet/>
      <dgm:spPr/>
      <dgm:t>
        <a:bodyPr/>
        <a:lstStyle/>
        <a:p>
          <a:endParaRPr lang="en-US"/>
        </a:p>
      </dgm:t>
    </dgm:pt>
    <dgm:pt modelId="{3F780F6D-7236-4C14-957C-A909327EF7A5}" type="sibTrans" cxnId="{3E3466A8-5745-46DF-BA1F-EAAC4A4D2F92}">
      <dgm:prSet/>
      <dgm:spPr/>
      <dgm:t>
        <a:bodyPr/>
        <a:lstStyle/>
        <a:p>
          <a:endParaRPr lang="en-US"/>
        </a:p>
      </dgm:t>
    </dgm:pt>
    <dgm:pt modelId="{505EEDC2-AF03-40F4-97D3-FFCBB007297A}">
      <dgm:prSet phldrT="[Text]" custT="1"/>
      <dgm:spPr/>
      <dgm:t>
        <a:bodyPr/>
        <a:lstStyle/>
        <a:p>
          <a:r>
            <a:rPr lang="en-US" sz="2000" dirty="0">
              <a:latin typeface="+mj-lt"/>
            </a:rPr>
            <a:t>Action planning sessions are available</a:t>
          </a:r>
        </a:p>
      </dgm:t>
    </dgm:pt>
    <dgm:pt modelId="{E2554944-ED9F-402C-84A3-25DD8EA143E2}" type="parTrans" cxnId="{1D1D79F6-EEFD-4CDB-81B5-146F5E7592BE}">
      <dgm:prSet/>
      <dgm:spPr/>
      <dgm:t>
        <a:bodyPr/>
        <a:lstStyle/>
        <a:p>
          <a:endParaRPr lang="en-US"/>
        </a:p>
      </dgm:t>
    </dgm:pt>
    <dgm:pt modelId="{FE54E816-704C-447C-8E62-A387963E09FB}" type="sibTrans" cxnId="{1D1D79F6-EEFD-4CDB-81B5-146F5E7592BE}">
      <dgm:prSet/>
      <dgm:spPr/>
      <dgm:t>
        <a:bodyPr/>
        <a:lstStyle/>
        <a:p>
          <a:endParaRPr lang="en-US"/>
        </a:p>
      </dgm:t>
    </dgm:pt>
    <dgm:pt modelId="{2549683F-C170-4823-945D-938EEE568016}">
      <dgm:prSet phldrT="[Text]" custT="1"/>
      <dgm:spPr/>
      <dgm:t>
        <a:bodyPr/>
        <a:lstStyle/>
        <a:p>
          <a:r>
            <a:rPr lang="en-US" sz="2400" dirty="0">
              <a:latin typeface="+mj-lt"/>
            </a:rPr>
            <a:t>Connect with your Volunteers</a:t>
          </a:r>
        </a:p>
      </dgm:t>
    </dgm:pt>
    <dgm:pt modelId="{83813D25-5C14-4D8B-9E5C-05BA932D3815}" type="parTrans" cxnId="{7A9F3B66-DF4D-433A-9EB7-99B235C9A180}">
      <dgm:prSet/>
      <dgm:spPr/>
      <dgm:t>
        <a:bodyPr/>
        <a:lstStyle/>
        <a:p>
          <a:endParaRPr lang="en-US"/>
        </a:p>
      </dgm:t>
    </dgm:pt>
    <dgm:pt modelId="{3EB62ED9-F4A0-4827-AE52-CF1839B711E4}" type="sibTrans" cxnId="{7A9F3B66-DF4D-433A-9EB7-99B235C9A180}">
      <dgm:prSet/>
      <dgm:spPr/>
      <dgm:t>
        <a:bodyPr/>
        <a:lstStyle/>
        <a:p>
          <a:endParaRPr lang="en-US"/>
        </a:p>
      </dgm:t>
    </dgm:pt>
    <dgm:pt modelId="{E09676F0-8761-481E-9E47-4009F4472BC5}">
      <dgm:prSet phldrT="[Text]" custT="1"/>
      <dgm:spPr/>
      <dgm:t>
        <a:bodyPr/>
        <a:lstStyle/>
        <a:p>
          <a:r>
            <a:rPr lang="en-US" sz="2000" dirty="0">
              <a:latin typeface="+mj-lt"/>
            </a:rPr>
            <a:t>Connect with your volunteers and have them register online to support your event.</a:t>
          </a:r>
        </a:p>
      </dgm:t>
    </dgm:pt>
    <dgm:pt modelId="{D5FD73C7-1421-4BA2-9D86-81DD929A200F}" type="parTrans" cxnId="{94BE1D84-D805-474A-B7FC-E41A98E68CA3}">
      <dgm:prSet/>
      <dgm:spPr/>
      <dgm:t>
        <a:bodyPr/>
        <a:lstStyle/>
        <a:p>
          <a:endParaRPr lang="en-US"/>
        </a:p>
      </dgm:t>
    </dgm:pt>
    <dgm:pt modelId="{CC071CCE-2E62-477C-9EE9-893F58EC2A3E}" type="sibTrans" cxnId="{94BE1D84-D805-474A-B7FC-E41A98E68CA3}">
      <dgm:prSet/>
      <dgm:spPr/>
      <dgm:t>
        <a:bodyPr/>
        <a:lstStyle/>
        <a:p>
          <a:endParaRPr lang="en-US"/>
        </a:p>
      </dgm:t>
    </dgm:pt>
    <dgm:pt modelId="{2D88F73F-7EA7-43FB-B817-54AC6586C2AA}" type="pres">
      <dgm:prSet presAssocID="{540CEC02-7B61-4C1B-A45E-41FD74AE92D4}" presName="Name0" presStyleCnt="0">
        <dgm:presLayoutVars>
          <dgm:dir/>
          <dgm:animLvl val="lvl"/>
          <dgm:resizeHandles/>
        </dgm:presLayoutVars>
      </dgm:prSet>
      <dgm:spPr/>
    </dgm:pt>
    <dgm:pt modelId="{1F676A20-CE7E-405B-BDB5-2D989C1391CB}" type="pres">
      <dgm:prSet presAssocID="{40ED579A-D333-4593-9742-FB4CFA98DB8B}" presName="linNode" presStyleCnt="0"/>
      <dgm:spPr/>
    </dgm:pt>
    <dgm:pt modelId="{56189A84-5F66-41D2-82D9-04EB6310C07D}" type="pres">
      <dgm:prSet presAssocID="{40ED579A-D333-4593-9742-FB4CFA98DB8B}" presName="parentShp" presStyleLbl="node1" presStyleIdx="0" presStyleCnt="5">
        <dgm:presLayoutVars>
          <dgm:bulletEnabled val="1"/>
        </dgm:presLayoutVars>
      </dgm:prSet>
      <dgm:spPr/>
    </dgm:pt>
    <dgm:pt modelId="{28657761-446C-4DAB-BBDB-0330CD7D479F}" type="pres">
      <dgm:prSet presAssocID="{40ED579A-D333-4593-9742-FB4CFA98DB8B}" presName="childShp" presStyleLbl="bgAccFollowNode1" presStyleIdx="0" presStyleCnt="5">
        <dgm:presLayoutVars>
          <dgm:bulletEnabled val="1"/>
        </dgm:presLayoutVars>
      </dgm:prSet>
      <dgm:spPr/>
    </dgm:pt>
    <dgm:pt modelId="{033D3A69-FDC8-447C-92B6-F9E46DD10E8F}" type="pres">
      <dgm:prSet presAssocID="{EF321E52-72B7-492A-A13D-3268D77260DB}" presName="spacing" presStyleCnt="0"/>
      <dgm:spPr/>
    </dgm:pt>
    <dgm:pt modelId="{3CF07FF0-6445-4E5B-B9A2-9DE283B4F029}" type="pres">
      <dgm:prSet presAssocID="{F80982F8-1C63-4A81-AAC3-A604902AEACC}" presName="linNode" presStyleCnt="0"/>
      <dgm:spPr/>
    </dgm:pt>
    <dgm:pt modelId="{D3A2F069-A37F-4641-9FE6-B95578F5FCC1}" type="pres">
      <dgm:prSet presAssocID="{F80982F8-1C63-4A81-AAC3-A604902AEACC}" presName="parentShp" presStyleLbl="node1" presStyleIdx="1" presStyleCnt="5">
        <dgm:presLayoutVars>
          <dgm:bulletEnabled val="1"/>
        </dgm:presLayoutVars>
      </dgm:prSet>
      <dgm:spPr/>
    </dgm:pt>
    <dgm:pt modelId="{180B4D7B-DCFB-4F80-AA0E-5CD798661ABE}" type="pres">
      <dgm:prSet presAssocID="{F80982F8-1C63-4A81-AAC3-A604902AEACC}" presName="childShp" presStyleLbl="bgAccFollowNode1" presStyleIdx="1" presStyleCnt="5">
        <dgm:presLayoutVars>
          <dgm:bulletEnabled val="1"/>
        </dgm:presLayoutVars>
      </dgm:prSet>
      <dgm:spPr/>
    </dgm:pt>
    <dgm:pt modelId="{C771C2D8-8AFC-410E-85A1-31EB7AB94EC0}" type="pres">
      <dgm:prSet presAssocID="{6BEDFD54-D4B6-4890-9B6F-D7F6C3611D3A}" presName="spacing" presStyleCnt="0"/>
      <dgm:spPr/>
    </dgm:pt>
    <dgm:pt modelId="{989D8A9B-F348-429A-9DF2-D06D55FC4D50}" type="pres">
      <dgm:prSet presAssocID="{2549683F-C170-4823-945D-938EEE568016}" presName="linNode" presStyleCnt="0"/>
      <dgm:spPr/>
    </dgm:pt>
    <dgm:pt modelId="{55F40357-A61B-4B46-89D4-8F5A39DC3014}" type="pres">
      <dgm:prSet presAssocID="{2549683F-C170-4823-945D-938EEE568016}" presName="parentShp" presStyleLbl="node1" presStyleIdx="2" presStyleCnt="5">
        <dgm:presLayoutVars>
          <dgm:bulletEnabled val="1"/>
        </dgm:presLayoutVars>
      </dgm:prSet>
      <dgm:spPr/>
    </dgm:pt>
    <dgm:pt modelId="{F56E570B-9DE4-42FE-8F01-689FC1C35EDF}" type="pres">
      <dgm:prSet presAssocID="{2549683F-C170-4823-945D-938EEE568016}" presName="childShp" presStyleLbl="bgAccFollowNode1" presStyleIdx="2" presStyleCnt="5">
        <dgm:presLayoutVars>
          <dgm:bulletEnabled val="1"/>
        </dgm:presLayoutVars>
      </dgm:prSet>
      <dgm:spPr/>
    </dgm:pt>
    <dgm:pt modelId="{9CC2D4E9-B3A6-4F20-9BE5-3A36C0CE78BD}" type="pres">
      <dgm:prSet presAssocID="{3EB62ED9-F4A0-4827-AE52-CF1839B711E4}" presName="spacing" presStyleCnt="0"/>
      <dgm:spPr/>
    </dgm:pt>
    <dgm:pt modelId="{F98C66C9-0ACE-4400-BE50-670C2CB3A882}" type="pres">
      <dgm:prSet presAssocID="{812EE0C1-F2BD-4DC8-9A80-64636FF0C24B}" presName="linNode" presStyleCnt="0"/>
      <dgm:spPr/>
    </dgm:pt>
    <dgm:pt modelId="{1F2A2CF4-C6CD-4FB6-8010-37B906056CF8}" type="pres">
      <dgm:prSet presAssocID="{812EE0C1-F2BD-4DC8-9A80-64636FF0C24B}" presName="parentShp" presStyleLbl="node1" presStyleIdx="3" presStyleCnt="5">
        <dgm:presLayoutVars>
          <dgm:bulletEnabled val="1"/>
        </dgm:presLayoutVars>
      </dgm:prSet>
      <dgm:spPr/>
    </dgm:pt>
    <dgm:pt modelId="{17758215-80DC-4736-87B0-3BBF9FD67BCC}" type="pres">
      <dgm:prSet presAssocID="{812EE0C1-F2BD-4DC8-9A80-64636FF0C24B}" presName="childShp" presStyleLbl="bgAccFollowNode1" presStyleIdx="3" presStyleCnt="5">
        <dgm:presLayoutVars>
          <dgm:bulletEnabled val="1"/>
        </dgm:presLayoutVars>
      </dgm:prSet>
      <dgm:spPr/>
    </dgm:pt>
    <dgm:pt modelId="{326DACCC-B609-4492-9E0F-7EF52BC31B9B}" type="pres">
      <dgm:prSet presAssocID="{7CDCD293-CB20-4B59-8123-F50947DFCCFC}" presName="spacing" presStyleCnt="0"/>
      <dgm:spPr/>
    </dgm:pt>
    <dgm:pt modelId="{3097DC49-B230-4C7C-8D02-081D02F8D432}" type="pres">
      <dgm:prSet presAssocID="{7836626C-AFEC-446F-BE72-728FA73F9F3E}" presName="linNode" presStyleCnt="0"/>
      <dgm:spPr/>
    </dgm:pt>
    <dgm:pt modelId="{DB0EF365-B8A3-423F-87B4-84140C6A328C}" type="pres">
      <dgm:prSet presAssocID="{7836626C-AFEC-446F-BE72-728FA73F9F3E}" presName="parentShp" presStyleLbl="node1" presStyleIdx="4" presStyleCnt="5">
        <dgm:presLayoutVars>
          <dgm:bulletEnabled val="1"/>
        </dgm:presLayoutVars>
      </dgm:prSet>
      <dgm:spPr/>
    </dgm:pt>
    <dgm:pt modelId="{82BE6380-8480-4C5D-90CC-66F35069405B}" type="pres">
      <dgm:prSet presAssocID="{7836626C-AFEC-446F-BE72-728FA73F9F3E}" presName="childShp" presStyleLbl="bgAccFollowNode1" presStyleIdx="4" presStyleCnt="5">
        <dgm:presLayoutVars>
          <dgm:bulletEnabled val="1"/>
        </dgm:presLayoutVars>
      </dgm:prSet>
      <dgm:spPr/>
    </dgm:pt>
  </dgm:ptLst>
  <dgm:cxnLst>
    <dgm:cxn modelId="{D7269901-16A7-46D6-B0BC-B80C55CA69B6}" type="presOf" srcId="{8DAC0469-888D-472C-9076-E948F685144B}" destId="{28657761-446C-4DAB-BBDB-0330CD7D479F}" srcOrd="0" destOrd="0" presId="urn:microsoft.com/office/officeart/2005/8/layout/vList6"/>
    <dgm:cxn modelId="{3C04D618-5F7B-4E5B-A8DC-EAD771CE0724}" type="presOf" srcId="{E09676F0-8761-481E-9E47-4009F4472BC5}" destId="{F56E570B-9DE4-42FE-8F01-689FC1C35EDF}" srcOrd="0" destOrd="0" presId="urn:microsoft.com/office/officeart/2005/8/layout/vList6"/>
    <dgm:cxn modelId="{88F67E22-FEB8-4245-934F-EA9138FFD6B1}" type="presOf" srcId="{40ED579A-D333-4593-9742-FB4CFA98DB8B}" destId="{56189A84-5F66-41D2-82D9-04EB6310C07D}" srcOrd="0" destOrd="0" presId="urn:microsoft.com/office/officeart/2005/8/layout/vList6"/>
    <dgm:cxn modelId="{D3D7512C-34CA-40D8-838B-89F479597964}" type="presOf" srcId="{9568464D-9726-4A55-891A-B75412F8BC15}" destId="{82BE6380-8480-4C5D-90CC-66F35069405B}" srcOrd="0" destOrd="0" presId="urn:microsoft.com/office/officeart/2005/8/layout/vList6"/>
    <dgm:cxn modelId="{5C41AA30-65EA-4913-829A-AF072F81643C}" type="presOf" srcId="{2549683F-C170-4823-945D-938EEE568016}" destId="{55F40357-A61B-4B46-89D4-8F5A39DC3014}" srcOrd="0" destOrd="0" presId="urn:microsoft.com/office/officeart/2005/8/layout/vList6"/>
    <dgm:cxn modelId="{A927DB31-4FD4-499A-8853-0F29AED4ABED}" type="presOf" srcId="{812EE0C1-F2BD-4DC8-9A80-64636FF0C24B}" destId="{1F2A2CF4-C6CD-4FB6-8010-37B906056CF8}" srcOrd="0" destOrd="0" presId="urn:microsoft.com/office/officeart/2005/8/layout/vList6"/>
    <dgm:cxn modelId="{47F6113D-5200-4771-9615-C5B255CFBEAB}" type="presOf" srcId="{505EEDC2-AF03-40F4-97D3-FFCBB007297A}" destId="{82BE6380-8480-4C5D-90CC-66F35069405B}" srcOrd="0" destOrd="1" presId="urn:microsoft.com/office/officeart/2005/8/layout/vList6"/>
    <dgm:cxn modelId="{AF694C61-4622-48CD-8C6A-FDB9E6F5E0D3}" srcId="{40ED579A-D333-4593-9742-FB4CFA98DB8B}" destId="{8DAC0469-888D-472C-9076-E948F685144B}" srcOrd="0" destOrd="0" parTransId="{9BFEE237-C022-4EDC-9C5F-B99FCFCED914}" sibTransId="{3A91785B-EA56-4AE6-9645-6D0725292CFE}"/>
    <dgm:cxn modelId="{7A9F3B66-DF4D-433A-9EB7-99B235C9A180}" srcId="{540CEC02-7B61-4C1B-A45E-41FD74AE92D4}" destId="{2549683F-C170-4823-945D-938EEE568016}" srcOrd="2" destOrd="0" parTransId="{83813D25-5C14-4D8B-9E5C-05BA932D3815}" sibTransId="{3EB62ED9-F4A0-4827-AE52-CF1839B711E4}"/>
    <dgm:cxn modelId="{5E6A5268-CABD-4838-B79F-01EDF693C778}" type="presOf" srcId="{540CEC02-7B61-4C1B-A45E-41FD74AE92D4}" destId="{2D88F73F-7EA7-43FB-B817-54AC6586C2AA}" srcOrd="0" destOrd="0" presId="urn:microsoft.com/office/officeart/2005/8/layout/vList6"/>
    <dgm:cxn modelId="{97BA1D6C-56A8-44A0-8E93-9D3784D7D42F}" srcId="{F80982F8-1C63-4A81-AAC3-A604902AEACC}" destId="{30E3EB44-7CA9-4DF2-A4D1-4F9AF558E82A}" srcOrd="0" destOrd="0" parTransId="{13483179-5AEF-4E4F-9564-4064F6AF4224}" sibTransId="{10D29777-AC9B-43BB-B8F9-0787371D422B}"/>
    <dgm:cxn modelId="{E7EF1D71-A835-4813-A030-52BD16F4992D}" srcId="{540CEC02-7B61-4C1B-A45E-41FD74AE92D4}" destId="{812EE0C1-F2BD-4DC8-9A80-64636FF0C24B}" srcOrd="3" destOrd="0" parTransId="{41931E28-1B40-4D7B-A7C1-50DA159810C0}" sibTransId="{7CDCD293-CB20-4B59-8123-F50947DFCCFC}"/>
    <dgm:cxn modelId="{F3DA0052-126E-4FFD-BE46-F050838F9C24}" type="presOf" srcId="{F80982F8-1C63-4A81-AAC3-A604902AEACC}" destId="{D3A2F069-A37F-4641-9FE6-B95578F5FCC1}" srcOrd="0" destOrd="0" presId="urn:microsoft.com/office/officeart/2005/8/layout/vList6"/>
    <dgm:cxn modelId="{94BE1D84-D805-474A-B7FC-E41A98E68CA3}" srcId="{2549683F-C170-4823-945D-938EEE568016}" destId="{E09676F0-8761-481E-9E47-4009F4472BC5}" srcOrd="0" destOrd="0" parTransId="{D5FD73C7-1421-4BA2-9D86-81DD929A200F}" sibTransId="{CC071CCE-2E62-477C-9EE9-893F58EC2A3E}"/>
    <dgm:cxn modelId="{5FB7508A-B3A6-4F14-9A75-A4DB390BCD61}" type="presOf" srcId="{7836626C-AFEC-446F-BE72-728FA73F9F3E}" destId="{DB0EF365-B8A3-423F-87B4-84140C6A328C}" srcOrd="0" destOrd="0" presId="urn:microsoft.com/office/officeart/2005/8/layout/vList6"/>
    <dgm:cxn modelId="{F18D4096-7085-4307-8C5C-A2C3382AD0EE}" srcId="{540CEC02-7B61-4C1B-A45E-41FD74AE92D4}" destId="{40ED579A-D333-4593-9742-FB4CFA98DB8B}" srcOrd="0" destOrd="0" parTransId="{04936935-1A18-46E6-87CC-E987ACB624D7}" sibTransId="{EF321E52-72B7-492A-A13D-3268D77260DB}"/>
    <dgm:cxn modelId="{193F729B-0C50-4D51-8C47-CD053252B766}" type="presOf" srcId="{3D78658B-1C2E-4D58-A50E-B264C19A00F0}" destId="{17758215-80DC-4736-87B0-3BBF9FD67BCC}" srcOrd="0" destOrd="0" presId="urn:microsoft.com/office/officeart/2005/8/layout/vList6"/>
    <dgm:cxn modelId="{3E3466A8-5745-46DF-BA1F-EAAC4A4D2F92}" srcId="{7836626C-AFEC-446F-BE72-728FA73F9F3E}" destId="{9568464D-9726-4A55-891A-B75412F8BC15}" srcOrd="0" destOrd="0" parTransId="{17ED310C-9BFB-4F3D-A9E5-A4B55E4266DB}" sibTransId="{3F780F6D-7236-4C14-957C-A909327EF7A5}"/>
    <dgm:cxn modelId="{139D25D9-75E0-40AC-A94E-858A443157D0}" type="presOf" srcId="{30E3EB44-7CA9-4DF2-A4D1-4F9AF558E82A}" destId="{180B4D7B-DCFB-4F80-AA0E-5CD798661ABE}" srcOrd="0" destOrd="0" presId="urn:microsoft.com/office/officeart/2005/8/layout/vList6"/>
    <dgm:cxn modelId="{33490DDB-89EC-4A5C-B711-3480903C6A83}" srcId="{812EE0C1-F2BD-4DC8-9A80-64636FF0C24B}" destId="{3D78658B-1C2E-4D58-A50E-B264C19A00F0}" srcOrd="0" destOrd="0" parTransId="{F7F41A59-E94C-4EA0-BE4C-77CE605EDF60}" sibTransId="{AA2B39A4-BF8B-4884-A6B3-AF21F9F2EFE5}"/>
    <dgm:cxn modelId="{7B45D5DD-EAE2-4742-950F-CEA159796FB8}" srcId="{540CEC02-7B61-4C1B-A45E-41FD74AE92D4}" destId="{7836626C-AFEC-446F-BE72-728FA73F9F3E}" srcOrd="4" destOrd="0" parTransId="{BFAD1F6A-8F32-4DC3-BD74-E9E87B76B072}" sibTransId="{C532D6C7-BF5F-4FF8-8BB2-9F8E14F5214F}"/>
    <dgm:cxn modelId="{666131F0-E7F5-47DD-8606-BAAB34F7EAEE}" srcId="{540CEC02-7B61-4C1B-A45E-41FD74AE92D4}" destId="{F80982F8-1C63-4A81-AAC3-A604902AEACC}" srcOrd="1" destOrd="0" parTransId="{A736C556-355C-4767-AB51-59BB0F76F614}" sibTransId="{6BEDFD54-D4B6-4890-9B6F-D7F6C3611D3A}"/>
    <dgm:cxn modelId="{1D1D79F6-EEFD-4CDB-81B5-146F5E7592BE}" srcId="{7836626C-AFEC-446F-BE72-728FA73F9F3E}" destId="{505EEDC2-AF03-40F4-97D3-FFCBB007297A}" srcOrd="1" destOrd="0" parTransId="{E2554944-ED9F-402C-84A3-25DD8EA143E2}" sibTransId="{FE54E816-704C-447C-8E62-A387963E09FB}"/>
    <dgm:cxn modelId="{78A93CAB-3EDD-493D-B59C-ADF31E3712F5}" type="presParOf" srcId="{2D88F73F-7EA7-43FB-B817-54AC6586C2AA}" destId="{1F676A20-CE7E-405B-BDB5-2D989C1391CB}" srcOrd="0" destOrd="0" presId="urn:microsoft.com/office/officeart/2005/8/layout/vList6"/>
    <dgm:cxn modelId="{993D0983-AF71-4695-8BEB-0DF4EBFE1CFA}" type="presParOf" srcId="{1F676A20-CE7E-405B-BDB5-2D989C1391CB}" destId="{56189A84-5F66-41D2-82D9-04EB6310C07D}" srcOrd="0" destOrd="0" presId="urn:microsoft.com/office/officeart/2005/8/layout/vList6"/>
    <dgm:cxn modelId="{CDF8E364-7854-4745-8A60-058CCA4D3954}" type="presParOf" srcId="{1F676A20-CE7E-405B-BDB5-2D989C1391CB}" destId="{28657761-446C-4DAB-BBDB-0330CD7D479F}" srcOrd="1" destOrd="0" presId="urn:microsoft.com/office/officeart/2005/8/layout/vList6"/>
    <dgm:cxn modelId="{F4A9D3A1-8EDF-4ACC-BD49-BFEADF3F8A3D}" type="presParOf" srcId="{2D88F73F-7EA7-43FB-B817-54AC6586C2AA}" destId="{033D3A69-FDC8-447C-92B6-F9E46DD10E8F}" srcOrd="1" destOrd="0" presId="urn:microsoft.com/office/officeart/2005/8/layout/vList6"/>
    <dgm:cxn modelId="{762A3725-CB83-4752-9980-3132998DC67E}" type="presParOf" srcId="{2D88F73F-7EA7-43FB-B817-54AC6586C2AA}" destId="{3CF07FF0-6445-4E5B-B9A2-9DE283B4F029}" srcOrd="2" destOrd="0" presId="urn:microsoft.com/office/officeart/2005/8/layout/vList6"/>
    <dgm:cxn modelId="{33B37089-A7F6-48C6-8E57-B44891DF81CE}" type="presParOf" srcId="{3CF07FF0-6445-4E5B-B9A2-9DE283B4F029}" destId="{D3A2F069-A37F-4641-9FE6-B95578F5FCC1}" srcOrd="0" destOrd="0" presId="urn:microsoft.com/office/officeart/2005/8/layout/vList6"/>
    <dgm:cxn modelId="{D523D582-FD48-45B3-ADE5-BF12CD284B82}" type="presParOf" srcId="{3CF07FF0-6445-4E5B-B9A2-9DE283B4F029}" destId="{180B4D7B-DCFB-4F80-AA0E-5CD798661ABE}" srcOrd="1" destOrd="0" presId="urn:microsoft.com/office/officeart/2005/8/layout/vList6"/>
    <dgm:cxn modelId="{4BC1ADC3-4E6A-4F4F-B9D2-1D15B0484AEA}" type="presParOf" srcId="{2D88F73F-7EA7-43FB-B817-54AC6586C2AA}" destId="{C771C2D8-8AFC-410E-85A1-31EB7AB94EC0}" srcOrd="3" destOrd="0" presId="urn:microsoft.com/office/officeart/2005/8/layout/vList6"/>
    <dgm:cxn modelId="{C54E39ED-E366-476E-838A-D9FFDB80A44A}" type="presParOf" srcId="{2D88F73F-7EA7-43FB-B817-54AC6586C2AA}" destId="{989D8A9B-F348-429A-9DF2-D06D55FC4D50}" srcOrd="4" destOrd="0" presId="urn:microsoft.com/office/officeart/2005/8/layout/vList6"/>
    <dgm:cxn modelId="{78B7F28F-4F4E-49B1-93FF-E4F2C3EBE02D}" type="presParOf" srcId="{989D8A9B-F348-429A-9DF2-D06D55FC4D50}" destId="{55F40357-A61B-4B46-89D4-8F5A39DC3014}" srcOrd="0" destOrd="0" presId="urn:microsoft.com/office/officeart/2005/8/layout/vList6"/>
    <dgm:cxn modelId="{7174F779-6777-4BBD-89B5-7B21C4BE2292}" type="presParOf" srcId="{989D8A9B-F348-429A-9DF2-D06D55FC4D50}" destId="{F56E570B-9DE4-42FE-8F01-689FC1C35EDF}" srcOrd="1" destOrd="0" presId="urn:microsoft.com/office/officeart/2005/8/layout/vList6"/>
    <dgm:cxn modelId="{04EA8460-30F7-4A52-9205-08465E582BF6}" type="presParOf" srcId="{2D88F73F-7EA7-43FB-B817-54AC6586C2AA}" destId="{9CC2D4E9-B3A6-4F20-9BE5-3A36C0CE78BD}" srcOrd="5" destOrd="0" presId="urn:microsoft.com/office/officeart/2005/8/layout/vList6"/>
    <dgm:cxn modelId="{8980180E-B034-45F1-B562-2DFE280D5436}" type="presParOf" srcId="{2D88F73F-7EA7-43FB-B817-54AC6586C2AA}" destId="{F98C66C9-0ACE-4400-BE50-670C2CB3A882}" srcOrd="6" destOrd="0" presId="urn:microsoft.com/office/officeart/2005/8/layout/vList6"/>
    <dgm:cxn modelId="{6B1ABB3E-4F9C-43C5-A2DB-52419652E374}" type="presParOf" srcId="{F98C66C9-0ACE-4400-BE50-670C2CB3A882}" destId="{1F2A2CF4-C6CD-4FB6-8010-37B906056CF8}" srcOrd="0" destOrd="0" presId="urn:microsoft.com/office/officeart/2005/8/layout/vList6"/>
    <dgm:cxn modelId="{E0D9F056-8133-4894-8415-A0DEC8643E12}" type="presParOf" srcId="{F98C66C9-0ACE-4400-BE50-670C2CB3A882}" destId="{17758215-80DC-4736-87B0-3BBF9FD67BCC}" srcOrd="1" destOrd="0" presId="urn:microsoft.com/office/officeart/2005/8/layout/vList6"/>
    <dgm:cxn modelId="{30577FB0-776B-4AE6-A8A9-C92B403FACCC}" type="presParOf" srcId="{2D88F73F-7EA7-43FB-B817-54AC6586C2AA}" destId="{326DACCC-B609-4492-9E0F-7EF52BC31B9B}" srcOrd="7" destOrd="0" presId="urn:microsoft.com/office/officeart/2005/8/layout/vList6"/>
    <dgm:cxn modelId="{CBCFF4EF-3021-4F7C-AD64-9C5D20769159}" type="presParOf" srcId="{2D88F73F-7EA7-43FB-B817-54AC6586C2AA}" destId="{3097DC49-B230-4C7C-8D02-081D02F8D432}" srcOrd="8" destOrd="0" presId="urn:microsoft.com/office/officeart/2005/8/layout/vList6"/>
    <dgm:cxn modelId="{CB993092-5688-491D-8078-D9A135623A3C}" type="presParOf" srcId="{3097DC49-B230-4C7C-8D02-081D02F8D432}" destId="{DB0EF365-B8A3-423F-87B4-84140C6A328C}" srcOrd="0" destOrd="0" presId="urn:microsoft.com/office/officeart/2005/8/layout/vList6"/>
    <dgm:cxn modelId="{78733EFD-26CC-4914-9C26-7F5189CD11A1}" type="presParOf" srcId="{3097DC49-B230-4C7C-8D02-081D02F8D432}" destId="{82BE6380-8480-4C5D-90CC-66F35069405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A5B5535-72D2-4E41-92A3-9157348983D7}"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D4A4D72E-4B59-4CB4-8E04-A780D9D4B258}">
      <dgm:prSet phldrT="[Text]"/>
      <dgm:spPr/>
      <dgm:t>
        <a:bodyPr/>
        <a:lstStyle/>
        <a:p>
          <a:r>
            <a:rPr lang="en-US" dirty="0">
              <a:latin typeface="Tw Cen MT" panose="020B0602020104020603" pitchFamily="34" charset="0"/>
            </a:rPr>
            <a:t>This tool calculates potential awards from the Washington College Grant and Pell Grant programs. </a:t>
          </a:r>
        </a:p>
      </dgm:t>
    </dgm:pt>
    <dgm:pt modelId="{A2ADEC28-6C93-42BD-A174-C168ED00F1D8}" type="parTrans" cxnId="{EA8A4E21-F9BC-41E1-A8E5-D8FE371F1D60}">
      <dgm:prSet/>
      <dgm:spPr/>
      <dgm:t>
        <a:bodyPr/>
        <a:lstStyle/>
        <a:p>
          <a:endParaRPr lang="en-US"/>
        </a:p>
      </dgm:t>
    </dgm:pt>
    <dgm:pt modelId="{CDF24698-B420-480D-9F4F-BD22FC2C35A8}" type="sibTrans" cxnId="{EA8A4E21-F9BC-41E1-A8E5-D8FE371F1D60}">
      <dgm:prSet/>
      <dgm:spPr/>
      <dgm:t>
        <a:bodyPr/>
        <a:lstStyle/>
        <a:p>
          <a:endParaRPr lang="en-US"/>
        </a:p>
      </dgm:t>
    </dgm:pt>
    <dgm:pt modelId="{DFAB1132-745D-4085-A9FF-1410203565CD}">
      <dgm:prSet/>
      <dgm:spPr/>
      <dgm:t>
        <a:bodyPr/>
        <a:lstStyle/>
        <a:p>
          <a:r>
            <a:rPr lang="en-US" dirty="0">
              <a:latin typeface="Tw Cen MT" panose="020B0602020104020603" pitchFamily="34" charset="0"/>
            </a:rPr>
            <a:t>There may be more aid available to you from other state and federal programs, private scholarships, or directly from the college you attend. </a:t>
          </a:r>
        </a:p>
      </dgm:t>
    </dgm:pt>
    <dgm:pt modelId="{CEB51E57-1C85-4835-8EAB-3FCBEF683A9F}" type="parTrans" cxnId="{1EA891B3-FDFE-4BD8-A42F-AA26D993C6BF}">
      <dgm:prSet/>
      <dgm:spPr/>
      <dgm:t>
        <a:bodyPr/>
        <a:lstStyle/>
        <a:p>
          <a:endParaRPr lang="en-US"/>
        </a:p>
      </dgm:t>
    </dgm:pt>
    <dgm:pt modelId="{6DDEC01C-6F3E-4265-AD85-BFAEFD167698}" type="sibTrans" cxnId="{1EA891B3-FDFE-4BD8-A42F-AA26D993C6BF}">
      <dgm:prSet/>
      <dgm:spPr/>
      <dgm:t>
        <a:bodyPr/>
        <a:lstStyle/>
        <a:p>
          <a:endParaRPr lang="en-US"/>
        </a:p>
      </dgm:t>
    </dgm:pt>
    <dgm:pt modelId="{BD14D04D-46E1-427E-9677-9B1608BF7372}">
      <dgm:prSet/>
      <dgm:spPr/>
      <dgm:t>
        <a:bodyPr/>
        <a:lstStyle/>
        <a:p>
          <a:r>
            <a:rPr lang="en-US" b="0" i="0" dirty="0">
              <a:latin typeface="Tw Cen MT" panose="020B0602020104020603" pitchFamily="34" charset="0"/>
            </a:rPr>
            <a:t>The only way to know for sure how much financial aid you can receive is to complete a FAFSA or WASFA financial aid application</a:t>
          </a:r>
          <a:endParaRPr lang="en-US" dirty="0">
            <a:latin typeface="Tw Cen MT" panose="020B0602020104020603" pitchFamily="34" charset="0"/>
          </a:endParaRPr>
        </a:p>
      </dgm:t>
    </dgm:pt>
    <dgm:pt modelId="{C38A8D43-E84D-47C5-9109-47870E5325C7}" type="parTrans" cxnId="{D0EB2354-744F-42E4-A097-2E8594C096B3}">
      <dgm:prSet/>
      <dgm:spPr/>
      <dgm:t>
        <a:bodyPr/>
        <a:lstStyle/>
        <a:p>
          <a:endParaRPr lang="en-US"/>
        </a:p>
      </dgm:t>
    </dgm:pt>
    <dgm:pt modelId="{536EC113-9CD7-4BE3-92A6-D5C7C3116646}" type="sibTrans" cxnId="{D0EB2354-744F-42E4-A097-2E8594C096B3}">
      <dgm:prSet/>
      <dgm:spPr/>
      <dgm:t>
        <a:bodyPr/>
        <a:lstStyle/>
        <a:p>
          <a:endParaRPr lang="en-US"/>
        </a:p>
      </dgm:t>
    </dgm:pt>
    <dgm:pt modelId="{57B868E6-374F-46A4-BDF8-798F3C5C9D84}" type="pres">
      <dgm:prSet presAssocID="{FA5B5535-72D2-4E41-92A3-9157348983D7}" presName="diagram" presStyleCnt="0">
        <dgm:presLayoutVars>
          <dgm:dir/>
          <dgm:resizeHandles val="exact"/>
        </dgm:presLayoutVars>
      </dgm:prSet>
      <dgm:spPr/>
    </dgm:pt>
    <dgm:pt modelId="{F7E5D955-CF20-4F39-848A-ABA2A4ECD4D7}" type="pres">
      <dgm:prSet presAssocID="{D4A4D72E-4B59-4CB4-8E04-A780D9D4B258}" presName="node" presStyleLbl="node1" presStyleIdx="0" presStyleCnt="3" custScaleX="255370">
        <dgm:presLayoutVars>
          <dgm:bulletEnabled val="1"/>
        </dgm:presLayoutVars>
      </dgm:prSet>
      <dgm:spPr/>
    </dgm:pt>
    <dgm:pt modelId="{23E25A98-554E-4305-A0DB-DBEBF760C9F1}" type="pres">
      <dgm:prSet presAssocID="{CDF24698-B420-480D-9F4F-BD22FC2C35A8}" presName="sibTrans" presStyleCnt="0"/>
      <dgm:spPr/>
    </dgm:pt>
    <dgm:pt modelId="{5AE5D674-42EE-4AD5-974A-CA97D275C5DE}" type="pres">
      <dgm:prSet presAssocID="{DFAB1132-745D-4085-A9FF-1410203565CD}" presName="node" presStyleLbl="node1" presStyleIdx="1" presStyleCnt="3" custScaleX="259992" custScaleY="112266">
        <dgm:presLayoutVars>
          <dgm:bulletEnabled val="1"/>
        </dgm:presLayoutVars>
      </dgm:prSet>
      <dgm:spPr/>
    </dgm:pt>
    <dgm:pt modelId="{B651A2F1-4074-46FD-9F85-162F0CE9E073}" type="pres">
      <dgm:prSet presAssocID="{6DDEC01C-6F3E-4265-AD85-BFAEFD167698}" presName="sibTrans" presStyleCnt="0"/>
      <dgm:spPr/>
    </dgm:pt>
    <dgm:pt modelId="{CE8A557C-7379-4A09-9157-6CB85F90B4AD}" type="pres">
      <dgm:prSet presAssocID="{BD14D04D-46E1-427E-9677-9B1608BF7372}" presName="node" presStyleLbl="node1" presStyleIdx="2" presStyleCnt="3" custScaleX="258558">
        <dgm:presLayoutVars>
          <dgm:bulletEnabled val="1"/>
        </dgm:presLayoutVars>
      </dgm:prSet>
      <dgm:spPr/>
    </dgm:pt>
  </dgm:ptLst>
  <dgm:cxnLst>
    <dgm:cxn modelId="{271D7913-671C-4682-8673-45EC13D2AD83}" type="presOf" srcId="{FA5B5535-72D2-4E41-92A3-9157348983D7}" destId="{57B868E6-374F-46A4-BDF8-798F3C5C9D84}" srcOrd="0" destOrd="0" presId="urn:microsoft.com/office/officeart/2005/8/layout/default"/>
    <dgm:cxn modelId="{EA8A4E21-F9BC-41E1-A8E5-D8FE371F1D60}" srcId="{FA5B5535-72D2-4E41-92A3-9157348983D7}" destId="{D4A4D72E-4B59-4CB4-8E04-A780D9D4B258}" srcOrd="0" destOrd="0" parTransId="{A2ADEC28-6C93-42BD-A174-C168ED00F1D8}" sibTransId="{CDF24698-B420-480D-9F4F-BD22FC2C35A8}"/>
    <dgm:cxn modelId="{D0EB2354-744F-42E4-A097-2E8594C096B3}" srcId="{FA5B5535-72D2-4E41-92A3-9157348983D7}" destId="{BD14D04D-46E1-427E-9677-9B1608BF7372}" srcOrd="2" destOrd="0" parTransId="{C38A8D43-E84D-47C5-9109-47870E5325C7}" sibTransId="{536EC113-9CD7-4BE3-92A6-D5C7C3116646}"/>
    <dgm:cxn modelId="{312A83A6-06D0-4EE8-8895-A3C6547B4273}" type="presOf" srcId="{BD14D04D-46E1-427E-9677-9B1608BF7372}" destId="{CE8A557C-7379-4A09-9157-6CB85F90B4AD}" srcOrd="0" destOrd="0" presId="urn:microsoft.com/office/officeart/2005/8/layout/default"/>
    <dgm:cxn modelId="{1EA891B3-FDFE-4BD8-A42F-AA26D993C6BF}" srcId="{FA5B5535-72D2-4E41-92A3-9157348983D7}" destId="{DFAB1132-745D-4085-A9FF-1410203565CD}" srcOrd="1" destOrd="0" parTransId="{CEB51E57-1C85-4835-8EAB-3FCBEF683A9F}" sibTransId="{6DDEC01C-6F3E-4265-AD85-BFAEFD167698}"/>
    <dgm:cxn modelId="{CBF918CB-D87A-4E62-80B4-260AE14AF536}" type="presOf" srcId="{DFAB1132-745D-4085-A9FF-1410203565CD}" destId="{5AE5D674-42EE-4AD5-974A-CA97D275C5DE}" srcOrd="0" destOrd="0" presId="urn:microsoft.com/office/officeart/2005/8/layout/default"/>
    <dgm:cxn modelId="{07DBC7E8-E39E-4291-A663-4C289BF8FDA6}" type="presOf" srcId="{D4A4D72E-4B59-4CB4-8E04-A780D9D4B258}" destId="{F7E5D955-CF20-4F39-848A-ABA2A4ECD4D7}" srcOrd="0" destOrd="0" presId="urn:microsoft.com/office/officeart/2005/8/layout/default"/>
    <dgm:cxn modelId="{DC677EDA-ED21-4616-BEE9-297529201427}" type="presParOf" srcId="{57B868E6-374F-46A4-BDF8-798F3C5C9D84}" destId="{F7E5D955-CF20-4F39-848A-ABA2A4ECD4D7}" srcOrd="0" destOrd="0" presId="urn:microsoft.com/office/officeart/2005/8/layout/default"/>
    <dgm:cxn modelId="{D8A98D9E-A11A-462A-86B7-E5DE69DAB3E2}" type="presParOf" srcId="{57B868E6-374F-46A4-BDF8-798F3C5C9D84}" destId="{23E25A98-554E-4305-A0DB-DBEBF760C9F1}" srcOrd="1" destOrd="0" presId="urn:microsoft.com/office/officeart/2005/8/layout/default"/>
    <dgm:cxn modelId="{ED3F2339-3B22-4684-A000-E4B5CF7D156A}" type="presParOf" srcId="{57B868E6-374F-46A4-BDF8-798F3C5C9D84}" destId="{5AE5D674-42EE-4AD5-974A-CA97D275C5DE}" srcOrd="2" destOrd="0" presId="urn:microsoft.com/office/officeart/2005/8/layout/default"/>
    <dgm:cxn modelId="{658C3806-8A74-4971-B732-0C15B5118B12}" type="presParOf" srcId="{57B868E6-374F-46A4-BDF8-798F3C5C9D84}" destId="{B651A2F1-4074-46FD-9F85-162F0CE9E073}" srcOrd="3" destOrd="0" presId="urn:microsoft.com/office/officeart/2005/8/layout/default"/>
    <dgm:cxn modelId="{C3889150-E65F-448A-925C-F6B2EA51B72E}" type="presParOf" srcId="{57B868E6-374F-46A4-BDF8-798F3C5C9D84}" destId="{CE8A557C-7379-4A09-9157-6CB85F90B4AD}"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185279E-C96B-4239-B31D-9A5680066C3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6C8C56A6-559C-4938-A902-ADCEA0645F73}">
      <dgm:prSet phldrT="[Text]" custT="1"/>
      <dgm:spPr/>
      <dgm:t>
        <a:bodyPr/>
        <a:lstStyle/>
        <a:p>
          <a:r>
            <a:rPr lang="en-US" sz="3600" dirty="0">
              <a:latin typeface="+mj-lt"/>
            </a:rPr>
            <a:t>Free Materials and Training </a:t>
          </a:r>
        </a:p>
      </dgm:t>
    </dgm:pt>
    <dgm:pt modelId="{4EEB557A-E327-46CA-AC08-6228AC3EBBAC}" type="parTrans" cxnId="{ABC3F90F-10DB-4145-9E59-9148C355875F}">
      <dgm:prSet/>
      <dgm:spPr/>
      <dgm:t>
        <a:bodyPr/>
        <a:lstStyle/>
        <a:p>
          <a:endParaRPr lang="en-US"/>
        </a:p>
      </dgm:t>
    </dgm:pt>
    <dgm:pt modelId="{858419EF-88A4-4CDA-A738-5037A5FB9DC9}" type="sibTrans" cxnId="{ABC3F90F-10DB-4145-9E59-9148C355875F}">
      <dgm:prSet/>
      <dgm:spPr/>
      <dgm:t>
        <a:bodyPr/>
        <a:lstStyle/>
        <a:p>
          <a:endParaRPr lang="en-US"/>
        </a:p>
      </dgm:t>
    </dgm:pt>
    <dgm:pt modelId="{6918F4B6-16EF-4871-932C-23567E886607}">
      <dgm:prSet phldrT="[Text]" custT="1"/>
      <dgm:spPr/>
      <dgm:t>
        <a:bodyPr/>
        <a:lstStyle/>
        <a:p>
          <a:r>
            <a:rPr lang="en-US" sz="2800" dirty="0">
              <a:latin typeface="+mj-lt"/>
            </a:rPr>
            <a:t>3 models of participation to fit your needs</a:t>
          </a:r>
        </a:p>
      </dgm:t>
    </dgm:pt>
    <dgm:pt modelId="{2B0FF445-3B6E-4DF2-AB8C-38EF86D0993F}" type="parTrans" cxnId="{E48E75EE-8D44-474B-979D-71248575DE6A}">
      <dgm:prSet/>
      <dgm:spPr/>
      <dgm:t>
        <a:bodyPr/>
        <a:lstStyle/>
        <a:p>
          <a:endParaRPr lang="en-US"/>
        </a:p>
      </dgm:t>
    </dgm:pt>
    <dgm:pt modelId="{C98E94C6-33C5-41BC-884B-5E63F88B5701}" type="sibTrans" cxnId="{E48E75EE-8D44-474B-979D-71248575DE6A}">
      <dgm:prSet/>
      <dgm:spPr/>
      <dgm:t>
        <a:bodyPr/>
        <a:lstStyle/>
        <a:p>
          <a:endParaRPr lang="en-US"/>
        </a:p>
      </dgm:t>
    </dgm:pt>
    <dgm:pt modelId="{3E9281EE-4BC8-4416-B9E4-2A5CDAFF626A}">
      <dgm:prSet phldrT="[Text]" custT="1"/>
      <dgm:spPr/>
      <dgm:t>
        <a:bodyPr/>
        <a:lstStyle/>
        <a:p>
          <a:r>
            <a:rPr lang="en-US" sz="3600" dirty="0">
              <a:latin typeface="+mj-lt"/>
            </a:rPr>
            <a:t>FAFSA Completion Portal </a:t>
          </a:r>
        </a:p>
      </dgm:t>
    </dgm:pt>
    <dgm:pt modelId="{BDE3B50C-5D56-49C8-9055-455CDBDB9BE1}" type="parTrans" cxnId="{5F0E9992-5AED-4855-8717-5C51E9A847D9}">
      <dgm:prSet/>
      <dgm:spPr/>
      <dgm:t>
        <a:bodyPr/>
        <a:lstStyle/>
        <a:p>
          <a:endParaRPr lang="en-US"/>
        </a:p>
      </dgm:t>
    </dgm:pt>
    <dgm:pt modelId="{13C35C92-44B2-4EF9-8C1A-AB0FC98FB135}" type="sibTrans" cxnId="{5F0E9992-5AED-4855-8717-5C51E9A847D9}">
      <dgm:prSet/>
      <dgm:spPr/>
      <dgm:t>
        <a:bodyPr/>
        <a:lstStyle/>
        <a:p>
          <a:endParaRPr lang="en-US"/>
        </a:p>
      </dgm:t>
    </dgm:pt>
    <dgm:pt modelId="{6C91130A-F973-47A0-9039-A70BBE59E903}">
      <dgm:prSet phldrT="[Text]" custT="1"/>
      <dgm:spPr/>
      <dgm:t>
        <a:bodyPr/>
        <a:lstStyle/>
        <a:p>
          <a:r>
            <a:rPr lang="en-US" sz="3000" dirty="0">
              <a:latin typeface="+mj-lt"/>
            </a:rPr>
            <a:t>Student-level FAFSA status data </a:t>
          </a:r>
        </a:p>
      </dgm:t>
    </dgm:pt>
    <dgm:pt modelId="{5676E022-1262-4C9D-BACA-1A74CD5DB345}" type="parTrans" cxnId="{530F6731-B112-47DC-952C-005B7D581D45}">
      <dgm:prSet/>
      <dgm:spPr/>
      <dgm:t>
        <a:bodyPr/>
        <a:lstStyle/>
        <a:p>
          <a:endParaRPr lang="en-US"/>
        </a:p>
      </dgm:t>
    </dgm:pt>
    <dgm:pt modelId="{11E775A9-9993-4EE6-A8DE-E39B516E2F63}" type="sibTrans" cxnId="{530F6731-B112-47DC-952C-005B7D581D45}">
      <dgm:prSet/>
      <dgm:spPr/>
      <dgm:t>
        <a:bodyPr/>
        <a:lstStyle/>
        <a:p>
          <a:endParaRPr lang="en-US"/>
        </a:p>
      </dgm:t>
    </dgm:pt>
    <dgm:pt modelId="{8E759E8A-D15E-4DB5-BB3B-0A298DC4AB80}" type="pres">
      <dgm:prSet presAssocID="{6185279E-C96B-4239-B31D-9A5680066C37}" presName="linear" presStyleCnt="0">
        <dgm:presLayoutVars>
          <dgm:animLvl val="lvl"/>
          <dgm:resizeHandles val="exact"/>
        </dgm:presLayoutVars>
      </dgm:prSet>
      <dgm:spPr/>
    </dgm:pt>
    <dgm:pt modelId="{58F2F4AA-5C14-49B3-AD39-785DB9583390}" type="pres">
      <dgm:prSet presAssocID="{6C8C56A6-559C-4938-A902-ADCEA0645F73}" presName="parentText" presStyleLbl="node1" presStyleIdx="0" presStyleCnt="2">
        <dgm:presLayoutVars>
          <dgm:chMax val="0"/>
          <dgm:bulletEnabled val="1"/>
        </dgm:presLayoutVars>
      </dgm:prSet>
      <dgm:spPr/>
    </dgm:pt>
    <dgm:pt modelId="{ECA85BB7-8A7A-46EB-90BF-E51D3D43AA5E}" type="pres">
      <dgm:prSet presAssocID="{6C8C56A6-559C-4938-A902-ADCEA0645F73}" presName="childText" presStyleLbl="revTx" presStyleIdx="0" presStyleCnt="2">
        <dgm:presLayoutVars>
          <dgm:bulletEnabled val="1"/>
        </dgm:presLayoutVars>
      </dgm:prSet>
      <dgm:spPr/>
    </dgm:pt>
    <dgm:pt modelId="{CCFEB66B-7E9F-484F-9A34-CE1422B91FF2}" type="pres">
      <dgm:prSet presAssocID="{3E9281EE-4BC8-4416-B9E4-2A5CDAFF626A}" presName="parentText" presStyleLbl="node1" presStyleIdx="1" presStyleCnt="2">
        <dgm:presLayoutVars>
          <dgm:chMax val="0"/>
          <dgm:bulletEnabled val="1"/>
        </dgm:presLayoutVars>
      </dgm:prSet>
      <dgm:spPr/>
    </dgm:pt>
    <dgm:pt modelId="{91639818-5924-427E-B463-295FAC7396C8}" type="pres">
      <dgm:prSet presAssocID="{3E9281EE-4BC8-4416-B9E4-2A5CDAFF626A}" presName="childText" presStyleLbl="revTx" presStyleIdx="1" presStyleCnt="2">
        <dgm:presLayoutVars>
          <dgm:bulletEnabled val="1"/>
        </dgm:presLayoutVars>
      </dgm:prSet>
      <dgm:spPr/>
    </dgm:pt>
  </dgm:ptLst>
  <dgm:cxnLst>
    <dgm:cxn modelId="{ABC3F90F-10DB-4145-9E59-9148C355875F}" srcId="{6185279E-C96B-4239-B31D-9A5680066C37}" destId="{6C8C56A6-559C-4938-A902-ADCEA0645F73}" srcOrd="0" destOrd="0" parTransId="{4EEB557A-E327-46CA-AC08-6228AC3EBBAC}" sibTransId="{858419EF-88A4-4CDA-A738-5037A5FB9DC9}"/>
    <dgm:cxn modelId="{CEC3551E-E5EC-4AC6-8416-3C50F8E55340}" type="presOf" srcId="{6185279E-C96B-4239-B31D-9A5680066C37}" destId="{8E759E8A-D15E-4DB5-BB3B-0A298DC4AB80}" srcOrd="0" destOrd="0" presId="urn:microsoft.com/office/officeart/2005/8/layout/vList2"/>
    <dgm:cxn modelId="{AF48342F-DC07-48FB-AB24-70C945B10405}" type="presOf" srcId="{6918F4B6-16EF-4871-932C-23567E886607}" destId="{ECA85BB7-8A7A-46EB-90BF-E51D3D43AA5E}" srcOrd="0" destOrd="0" presId="urn:microsoft.com/office/officeart/2005/8/layout/vList2"/>
    <dgm:cxn modelId="{530F6731-B112-47DC-952C-005B7D581D45}" srcId="{3E9281EE-4BC8-4416-B9E4-2A5CDAFF626A}" destId="{6C91130A-F973-47A0-9039-A70BBE59E903}" srcOrd="0" destOrd="0" parTransId="{5676E022-1262-4C9D-BACA-1A74CD5DB345}" sibTransId="{11E775A9-9993-4EE6-A8DE-E39B516E2F63}"/>
    <dgm:cxn modelId="{1D2DF96D-0058-4613-A1B6-8643B033BFDF}" type="presOf" srcId="{6C8C56A6-559C-4938-A902-ADCEA0645F73}" destId="{58F2F4AA-5C14-49B3-AD39-785DB9583390}" srcOrd="0" destOrd="0" presId="urn:microsoft.com/office/officeart/2005/8/layout/vList2"/>
    <dgm:cxn modelId="{5F0E9992-5AED-4855-8717-5C51E9A847D9}" srcId="{6185279E-C96B-4239-B31D-9A5680066C37}" destId="{3E9281EE-4BC8-4416-B9E4-2A5CDAFF626A}" srcOrd="1" destOrd="0" parTransId="{BDE3B50C-5D56-49C8-9055-455CDBDB9BE1}" sibTransId="{13C35C92-44B2-4EF9-8C1A-AB0FC98FB135}"/>
    <dgm:cxn modelId="{72D3D9B0-FE5E-4DC3-8AB8-92679932DD81}" type="presOf" srcId="{3E9281EE-4BC8-4416-B9E4-2A5CDAFF626A}" destId="{CCFEB66B-7E9F-484F-9A34-CE1422B91FF2}" srcOrd="0" destOrd="0" presId="urn:microsoft.com/office/officeart/2005/8/layout/vList2"/>
    <dgm:cxn modelId="{3D92FCE5-5893-4310-BF7E-5206EF87DDEE}" type="presOf" srcId="{6C91130A-F973-47A0-9039-A70BBE59E903}" destId="{91639818-5924-427E-B463-295FAC7396C8}" srcOrd="0" destOrd="0" presId="urn:microsoft.com/office/officeart/2005/8/layout/vList2"/>
    <dgm:cxn modelId="{E48E75EE-8D44-474B-979D-71248575DE6A}" srcId="{6C8C56A6-559C-4938-A902-ADCEA0645F73}" destId="{6918F4B6-16EF-4871-932C-23567E886607}" srcOrd="0" destOrd="0" parTransId="{2B0FF445-3B6E-4DF2-AB8C-38EF86D0993F}" sibTransId="{C98E94C6-33C5-41BC-884B-5E63F88B5701}"/>
    <dgm:cxn modelId="{C63CB048-A11A-455A-A167-40B5122B1A5D}" type="presParOf" srcId="{8E759E8A-D15E-4DB5-BB3B-0A298DC4AB80}" destId="{58F2F4AA-5C14-49B3-AD39-785DB9583390}" srcOrd="0" destOrd="0" presId="urn:microsoft.com/office/officeart/2005/8/layout/vList2"/>
    <dgm:cxn modelId="{24C3C49E-D1A3-4F0D-818E-3E734B8371C0}" type="presParOf" srcId="{8E759E8A-D15E-4DB5-BB3B-0A298DC4AB80}" destId="{ECA85BB7-8A7A-46EB-90BF-E51D3D43AA5E}" srcOrd="1" destOrd="0" presId="urn:microsoft.com/office/officeart/2005/8/layout/vList2"/>
    <dgm:cxn modelId="{4405CE3D-795D-45CF-A26A-1FF548BFF757}" type="presParOf" srcId="{8E759E8A-D15E-4DB5-BB3B-0A298DC4AB80}" destId="{CCFEB66B-7E9F-484F-9A34-CE1422B91FF2}" srcOrd="2" destOrd="0" presId="urn:microsoft.com/office/officeart/2005/8/layout/vList2"/>
    <dgm:cxn modelId="{312B1D53-3CFE-4EEF-A952-C5137F970DC0}" type="presParOf" srcId="{8E759E8A-D15E-4DB5-BB3B-0A298DC4AB80}" destId="{91639818-5924-427E-B463-295FAC7396C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987A6BA-495E-4080-B5A3-D48B7AEE5DF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AD7BA9C-6928-4B83-981F-453577939570}">
      <dgm:prSet custT="1"/>
      <dgm:spPr/>
      <dgm:t>
        <a:bodyPr/>
        <a:lstStyle/>
        <a:p>
          <a:pPr algn="ctr" rtl="0"/>
          <a:r>
            <a:rPr lang="en-US" sz="2400" dirty="0"/>
            <a:t>Develop in collaboration with OSPI, PSCCN, Road Map Project, WSAC, and WCAN</a:t>
          </a:r>
        </a:p>
      </dgm:t>
    </dgm:pt>
    <dgm:pt modelId="{12A0B54A-ADF2-4845-86F8-0BE58C47389B}" type="parTrans" cxnId="{18B5F93B-F677-49D5-9AEB-9C1D12F7A480}">
      <dgm:prSet/>
      <dgm:spPr/>
      <dgm:t>
        <a:bodyPr/>
        <a:lstStyle/>
        <a:p>
          <a:endParaRPr lang="en-US"/>
        </a:p>
      </dgm:t>
    </dgm:pt>
    <dgm:pt modelId="{CA8312D7-2447-4F05-8E7B-8D2CF18DC002}" type="sibTrans" cxnId="{18B5F93B-F677-49D5-9AEB-9C1D12F7A480}">
      <dgm:prSet/>
      <dgm:spPr/>
      <dgm:t>
        <a:bodyPr/>
        <a:lstStyle/>
        <a:p>
          <a:endParaRPr lang="en-US"/>
        </a:p>
      </dgm:t>
    </dgm:pt>
    <dgm:pt modelId="{F89F1456-2BD3-4468-8CDC-1E79076DCC48}" type="pres">
      <dgm:prSet presAssocID="{D987A6BA-495E-4080-B5A3-D48B7AEE5DF5}" presName="linear" presStyleCnt="0">
        <dgm:presLayoutVars>
          <dgm:animLvl val="lvl"/>
          <dgm:resizeHandles val="exact"/>
        </dgm:presLayoutVars>
      </dgm:prSet>
      <dgm:spPr/>
    </dgm:pt>
    <dgm:pt modelId="{BDEBE19C-D9F9-4292-8D6B-4C07897BAF3A}" type="pres">
      <dgm:prSet presAssocID="{FAD7BA9C-6928-4B83-981F-453577939570}" presName="parentText" presStyleLbl="node1" presStyleIdx="0" presStyleCnt="1" custLinFactNeighborX="1151" custLinFactNeighborY="19399">
        <dgm:presLayoutVars>
          <dgm:chMax val="0"/>
          <dgm:bulletEnabled val="1"/>
        </dgm:presLayoutVars>
      </dgm:prSet>
      <dgm:spPr/>
    </dgm:pt>
  </dgm:ptLst>
  <dgm:cxnLst>
    <dgm:cxn modelId="{18B5F93B-F677-49D5-9AEB-9C1D12F7A480}" srcId="{D987A6BA-495E-4080-B5A3-D48B7AEE5DF5}" destId="{FAD7BA9C-6928-4B83-981F-453577939570}" srcOrd="0" destOrd="0" parTransId="{12A0B54A-ADF2-4845-86F8-0BE58C47389B}" sibTransId="{CA8312D7-2447-4F05-8E7B-8D2CF18DC002}"/>
    <dgm:cxn modelId="{75D8CD6A-AEAA-4548-A215-6121EE13A4A3}" type="presOf" srcId="{FAD7BA9C-6928-4B83-981F-453577939570}" destId="{BDEBE19C-D9F9-4292-8D6B-4C07897BAF3A}" srcOrd="0" destOrd="0" presId="urn:microsoft.com/office/officeart/2005/8/layout/vList2"/>
    <dgm:cxn modelId="{AA3001FA-1839-4C5C-B02B-89E052A3E197}" type="presOf" srcId="{D987A6BA-495E-4080-B5A3-D48B7AEE5DF5}" destId="{F89F1456-2BD3-4468-8CDC-1E79076DCC48}" srcOrd="0" destOrd="0" presId="urn:microsoft.com/office/officeart/2005/8/layout/vList2"/>
    <dgm:cxn modelId="{A3EBD5C8-590D-4631-A035-F4CDD0A68347}" type="presParOf" srcId="{F89F1456-2BD3-4468-8CDC-1E79076DCC48}" destId="{BDEBE19C-D9F9-4292-8D6B-4C07897BAF3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42725FF-DEC5-4941-8858-A9C793B92A9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D29CD26-8FA9-4A1B-B985-FEF2F26F18C4}">
      <dgm:prSet custT="1"/>
      <dgm:spPr/>
      <dgm:t>
        <a:bodyPr/>
        <a:lstStyle/>
        <a:p>
          <a:pPr rtl="0"/>
          <a:r>
            <a:rPr lang="en-US" sz="1950" dirty="0"/>
            <a:t>Digital Resource: </a:t>
          </a:r>
          <a:r>
            <a:rPr lang="en-US" sz="1950" dirty="0">
              <a:hlinkClick xmlns:r="http://schemas.openxmlformats.org/officeDocument/2006/relationships" r:id="rId1"/>
            </a:rPr>
            <a:t>https://www.wcan.org/college-knowledge/</a:t>
          </a:r>
          <a:endParaRPr lang="en-US" sz="1950" dirty="0"/>
        </a:p>
      </dgm:t>
    </dgm:pt>
    <dgm:pt modelId="{63762C9C-F4CF-4399-BFBA-63ADD9B71BAC}" type="parTrans" cxnId="{9DAF7BD7-565F-49F9-9021-39011F80CE78}">
      <dgm:prSet/>
      <dgm:spPr/>
      <dgm:t>
        <a:bodyPr/>
        <a:lstStyle/>
        <a:p>
          <a:endParaRPr lang="en-US"/>
        </a:p>
      </dgm:t>
    </dgm:pt>
    <dgm:pt modelId="{A9C1996C-30F5-4A99-91CD-EB0A05E4CBC8}" type="sibTrans" cxnId="{9DAF7BD7-565F-49F9-9021-39011F80CE78}">
      <dgm:prSet/>
      <dgm:spPr/>
      <dgm:t>
        <a:bodyPr/>
        <a:lstStyle/>
        <a:p>
          <a:endParaRPr lang="en-US"/>
        </a:p>
      </dgm:t>
    </dgm:pt>
    <dgm:pt modelId="{BA275915-DD0A-4B19-9CEC-FCEB03B3FE1B}">
      <dgm:prSet custT="1"/>
      <dgm:spPr/>
      <dgm:t>
        <a:bodyPr/>
        <a:lstStyle/>
        <a:p>
          <a:pPr rtl="0"/>
          <a:r>
            <a:rPr lang="en-US" sz="1950" dirty="0"/>
            <a:t>Physical copies in Spanish and English can be order from 12</a:t>
          </a:r>
          <a:r>
            <a:rPr lang="en-US" sz="1950" baseline="30000" dirty="0"/>
            <a:t>th</a:t>
          </a:r>
          <a:r>
            <a:rPr lang="en-US" sz="1950" dirty="0"/>
            <a:t> Year Campaign </a:t>
          </a:r>
        </a:p>
      </dgm:t>
    </dgm:pt>
    <dgm:pt modelId="{2A699112-7896-4863-A139-FC7093257CD3}" type="parTrans" cxnId="{1C38005B-F9A8-4E28-934C-25928E145ADD}">
      <dgm:prSet/>
      <dgm:spPr/>
      <dgm:t>
        <a:bodyPr/>
        <a:lstStyle/>
        <a:p>
          <a:endParaRPr lang="en-US"/>
        </a:p>
      </dgm:t>
    </dgm:pt>
    <dgm:pt modelId="{9A67435D-DAB5-4548-8257-654725A40475}" type="sibTrans" cxnId="{1C38005B-F9A8-4E28-934C-25928E145ADD}">
      <dgm:prSet/>
      <dgm:spPr/>
      <dgm:t>
        <a:bodyPr/>
        <a:lstStyle/>
        <a:p>
          <a:endParaRPr lang="en-US"/>
        </a:p>
      </dgm:t>
    </dgm:pt>
    <dgm:pt modelId="{A1796B66-EF42-4376-ADA6-CB700396DB57}" type="pres">
      <dgm:prSet presAssocID="{642725FF-DEC5-4941-8858-A9C793B92A93}" presName="linear" presStyleCnt="0">
        <dgm:presLayoutVars>
          <dgm:animLvl val="lvl"/>
          <dgm:resizeHandles val="exact"/>
        </dgm:presLayoutVars>
      </dgm:prSet>
      <dgm:spPr/>
    </dgm:pt>
    <dgm:pt modelId="{AE78283C-729D-42EE-9880-BDDB8331C071}" type="pres">
      <dgm:prSet presAssocID="{ED29CD26-8FA9-4A1B-B985-FEF2F26F18C4}" presName="parentText" presStyleLbl="node1" presStyleIdx="0" presStyleCnt="2">
        <dgm:presLayoutVars>
          <dgm:chMax val="0"/>
          <dgm:bulletEnabled val="1"/>
        </dgm:presLayoutVars>
      </dgm:prSet>
      <dgm:spPr/>
    </dgm:pt>
    <dgm:pt modelId="{8B7CD55E-AB71-42AF-BF19-52D738D69B50}" type="pres">
      <dgm:prSet presAssocID="{A9C1996C-30F5-4A99-91CD-EB0A05E4CBC8}" presName="spacer" presStyleCnt="0"/>
      <dgm:spPr/>
    </dgm:pt>
    <dgm:pt modelId="{9BE3D3A9-9D9C-48D3-A94D-A53051FF0115}" type="pres">
      <dgm:prSet presAssocID="{BA275915-DD0A-4B19-9CEC-FCEB03B3FE1B}" presName="parentText" presStyleLbl="node1" presStyleIdx="1" presStyleCnt="2" custLinFactNeighborX="2898" custLinFactNeighborY="-5795">
        <dgm:presLayoutVars>
          <dgm:chMax val="0"/>
          <dgm:bulletEnabled val="1"/>
        </dgm:presLayoutVars>
      </dgm:prSet>
      <dgm:spPr/>
    </dgm:pt>
  </dgm:ptLst>
  <dgm:cxnLst>
    <dgm:cxn modelId="{1C38005B-F9A8-4E28-934C-25928E145ADD}" srcId="{642725FF-DEC5-4941-8858-A9C793B92A93}" destId="{BA275915-DD0A-4B19-9CEC-FCEB03B3FE1B}" srcOrd="1" destOrd="0" parTransId="{2A699112-7896-4863-A139-FC7093257CD3}" sibTransId="{9A67435D-DAB5-4548-8257-654725A40475}"/>
    <dgm:cxn modelId="{0CACB466-5874-48C7-8FE1-F88218EBF853}" type="presOf" srcId="{642725FF-DEC5-4941-8858-A9C793B92A93}" destId="{A1796B66-EF42-4376-ADA6-CB700396DB57}" srcOrd="0" destOrd="0" presId="urn:microsoft.com/office/officeart/2005/8/layout/vList2"/>
    <dgm:cxn modelId="{E9381F94-0ED7-40AB-9C62-DCAEB5C38F57}" type="presOf" srcId="{ED29CD26-8FA9-4A1B-B985-FEF2F26F18C4}" destId="{AE78283C-729D-42EE-9880-BDDB8331C071}" srcOrd="0" destOrd="0" presId="urn:microsoft.com/office/officeart/2005/8/layout/vList2"/>
    <dgm:cxn modelId="{DB3603A9-30CF-443A-A69E-49EAAE35A49D}" type="presOf" srcId="{BA275915-DD0A-4B19-9CEC-FCEB03B3FE1B}" destId="{9BE3D3A9-9D9C-48D3-A94D-A53051FF0115}" srcOrd="0" destOrd="0" presId="urn:microsoft.com/office/officeart/2005/8/layout/vList2"/>
    <dgm:cxn modelId="{9DAF7BD7-565F-49F9-9021-39011F80CE78}" srcId="{642725FF-DEC5-4941-8858-A9C793B92A93}" destId="{ED29CD26-8FA9-4A1B-B985-FEF2F26F18C4}" srcOrd="0" destOrd="0" parTransId="{63762C9C-F4CF-4399-BFBA-63ADD9B71BAC}" sibTransId="{A9C1996C-30F5-4A99-91CD-EB0A05E4CBC8}"/>
    <dgm:cxn modelId="{19D64B36-04AA-413E-89C8-18CBA2847591}" type="presParOf" srcId="{A1796B66-EF42-4376-ADA6-CB700396DB57}" destId="{AE78283C-729D-42EE-9880-BDDB8331C071}" srcOrd="0" destOrd="0" presId="urn:microsoft.com/office/officeart/2005/8/layout/vList2"/>
    <dgm:cxn modelId="{8B3E8C60-F7AC-43CF-9FC7-CCBE23D09CB7}" type="presParOf" srcId="{A1796B66-EF42-4376-ADA6-CB700396DB57}" destId="{8B7CD55E-AB71-42AF-BF19-52D738D69B50}" srcOrd="1" destOrd="0" presId="urn:microsoft.com/office/officeart/2005/8/layout/vList2"/>
    <dgm:cxn modelId="{4268EB68-6769-436E-A1C0-8CABDB799706}" type="presParOf" srcId="{A1796B66-EF42-4376-ADA6-CB700396DB57}" destId="{9BE3D3A9-9D9C-48D3-A94D-A53051FF0115}" srcOrd="2"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CF95610-1F7C-4743-8AD0-7440BC3EF99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BB444F4-5FD7-400F-A7B7-7FBE855E577C}">
      <dgm:prSet phldrT="[Text]"/>
      <dgm:spPr/>
      <dgm:t>
        <a:bodyPr/>
        <a:lstStyle/>
        <a:p>
          <a:r>
            <a:rPr lang="en-US" dirty="0"/>
            <a:t>Short Video</a:t>
          </a:r>
        </a:p>
      </dgm:t>
    </dgm:pt>
    <dgm:pt modelId="{162AD5EF-603C-45B5-A93F-8BD68B13A117}" type="parTrans" cxnId="{D5B93C4B-3F75-4339-AD7C-47EEF66920BF}">
      <dgm:prSet/>
      <dgm:spPr/>
      <dgm:t>
        <a:bodyPr/>
        <a:lstStyle/>
        <a:p>
          <a:endParaRPr lang="en-US"/>
        </a:p>
      </dgm:t>
    </dgm:pt>
    <dgm:pt modelId="{B334771F-BBEE-4578-BCB7-701FAD1317C2}" type="sibTrans" cxnId="{D5B93C4B-3F75-4339-AD7C-47EEF66920BF}">
      <dgm:prSet/>
      <dgm:spPr/>
      <dgm:t>
        <a:bodyPr/>
        <a:lstStyle/>
        <a:p>
          <a:endParaRPr lang="en-US"/>
        </a:p>
      </dgm:t>
    </dgm:pt>
    <dgm:pt modelId="{90F3FDAB-34CA-481B-845C-616E65A09439}">
      <dgm:prSet phldrT="[Text]"/>
      <dgm:spPr/>
      <dgm:t>
        <a:bodyPr/>
        <a:lstStyle/>
        <a:p>
          <a:r>
            <a:rPr lang="en-US" dirty="0"/>
            <a:t>Resources</a:t>
          </a:r>
        </a:p>
      </dgm:t>
    </dgm:pt>
    <dgm:pt modelId="{A68A4172-654E-4173-903D-777252E606D7}" type="parTrans" cxnId="{C21622FD-043C-41A9-AC0E-ADD6D373E3FE}">
      <dgm:prSet/>
      <dgm:spPr/>
      <dgm:t>
        <a:bodyPr/>
        <a:lstStyle/>
        <a:p>
          <a:endParaRPr lang="en-US"/>
        </a:p>
      </dgm:t>
    </dgm:pt>
    <dgm:pt modelId="{D06B7869-8D93-463D-AD15-12933853F661}" type="sibTrans" cxnId="{C21622FD-043C-41A9-AC0E-ADD6D373E3FE}">
      <dgm:prSet/>
      <dgm:spPr/>
      <dgm:t>
        <a:bodyPr/>
        <a:lstStyle/>
        <a:p>
          <a:endParaRPr lang="en-US"/>
        </a:p>
      </dgm:t>
    </dgm:pt>
    <dgm:pt modelId="{43380231-F5AD-4103-8295-20B3FD78B169}">
      <dgm:prSet phldrT="[Text]"/>
      <dgm:spPr/>
      <dgm:t>
        <a:bodyPr/>
        <a:lstStyle/>
        <a:p>
          <a:r>
            <a:rPr lang="en-US" dirty="0"/>
            <a:t>Quiz or Activity</a:t>
          </a:r>
        </a:p>
      </dgm:t>
    </dgm:pt>
    <dgm:pt modelId="{FECCFF4C-A0BB-4C12-8029-D46A6A3F4A2D}" type="parTrans" cxnId="{00042A82-5C40-473C-8FC6-F23CFA50E5DB}">
      <dgm:prSet/>
      <dgm:spPr/>
      <dgm:t>
        <a:bodyPr/>
        <a:lstStyle/>
        <a:p>
          <a:endParaRPr lang="en-US"/>
        </a:p>
      </dgm:t>
    </dgm:pt>
    <dgm:pt modelId="{D62809CF-CB74-479B-9163-85723080A356}" type="sibTrans" cxnId="{00042A82-5C40-473C-8FC6-F23CFA50E5DB}">
      <dgm:prSet/>
      <dgm:spPr/>
      <dgm:t>
        <a:bodyPr/>
        <a:lstStyle/>
        <a:p>
          <a:endParaRPr lang="en-US"/>
        </a:p>
      </dgm:t>
    </dgm:pt>
    <dgm:pt modelId="{D1136B38-A904-4A0E-B09F-C3F592998C94}" type="pres">
      <dgm:prSet presAssocID="{7CF95610-1F7C-4743-8AD0-7440BC3EF997}" presName="diagram" presStyleCnt="0">
        <dgm:presLayoutVars>
          <dgm:dir/>
          <dgm:resizeHandles val="exact"/>
        </dgm:presLayoutVars>
      </dgm:prSet>
      <dgm:spPr/>
    </dgm:pt>
    <dgm:pt modelId="{A9778F60-85A5-43FB-BA53-F7FBC1CD73C8}" type="pres">
      <dgm:prSet presAssocID="{FBB444F4-5FD7-400F-A7B7-7FBE855E577C}" presName="node" presStyleLbl="node1" presStyleIdx="0" presStyleCnt="3">
        <dgm:presLayoutVars>
          <dgm:bulletEnabled val="1"/>
        </dgm:presLayoutVars>
      </dgm:prSet>
      <dgm:spPr/>
    </dgm:pt>
    <dgm:pt modelId="{78FC054B-3AB7-497B-98A4-CCB029F1E57D}" type="pres">
      <dgm:prSet presAssocID="{B334771F-BBEE-4578-BCB7-701FAD1317C2}" presName="sibTrans" presStyleCnt="0"/>
      <dgm:spPr/>
    </dgm:pt>
    <dgm:pt modelId="{D748B386-F3F1-4633-86DF-81865486E8B1}" type="pres">
      <dgm:prSet presAssocID="{90F3FDAB-34CA-481B-845C-616E65A09439}" presName="node" presStyleLbl="node1" presStyleIdx="1" presStyleCnt="3">
        <dgm:presLayoutVars>
          <dgm:bulletEnabled val="1"/>
        </dgm:presLayoutVars>
      </dgm:prSet>
      <dgm:spPr/>
    </dgm:pt>
    <dgm:pt modelId="{D92468DD-522A-404A-A305-F39005198644}" type="pres">
      <dgm:prSet presAssocID="{D06B7869-8D93-463D-AD15-12933853F661}" presName="sibTrans" presStyleCnt="0"/>
      <dgm:spPr/>
    </dgm:pt>
    <dgm:pt modelId="{58BE3C30-4326-4AA9-B38B-E0AA16CB0D75}" type="pres">
      <dgm:prSet presAssocID="{43380231-F5AD-4103-8295-20B3FD78B169}" presName="node" presStyleLbl="node1" presStyleIdx="2" presStyleCnt="3">
        <dgm:presLayoutVars>
          <dgm:bulletEnabled val="1"/>
        </dgm:presLayoutVars>
      </dgm:prSet>
      <dgm:spPr/>
    </dgm:pt>
  </dgm:ptLst>
  <dgm:cxnLst>
    <dgm:cxn modelId="{9031D31B-421F-4EBF-8271-A985B3D8ED23}" type="presOf" srcId="{43380231-F5AD-4103-8295-20B3FD78B169}" destId="{58BE3C30-4326-4AA9-B38B-E0AA16CB0D75}" srcOrd="0" destOrd="0" presId="urn:microsoft.com/office/officeart/2005/8/layout/default"/>
    <dgm:cxn modelId="{3388C469-1A45-4D5F-9AFE-0E26EE8F1AA7}" type="presOf" srcId="{FBB444F4-5FD7-400F-A7B7-7FBE855E577C}" destId="{A9778F60-85A5-43FB-BA53-F7FBC1CD73C8}" srcOrd="0" destOrd="0" presId="urn:microsoft.com/office/officeart/2005/8/layout/default"/>
    <dgm:cxn modelId="{D5B93C4B-3F75-4339-AD7C-47EEF66920BF}" srcId="{7CF95610-1F7C-4743-8AD0-7440BC3EF997}" destId="{FBB444F4-5FD7-400F-A7B7-7FBE855E577C}" srcOrd="0" destOrd="0" parTransId="{162AD5EF-603C-45B5-A93F-8BD68B13A117}" sibTransId="{B334771F-BBEE-4578-BCB7-701FAD1317C2}"/>
    <dgm:cxn modelId="{41A5D74B-9475-476B-813E-E8C246D79356}" type="presOf" srcId="{90F3FDAB-34CA-481B-845C-616E65A09439}" destId="{D748B386-F3F1-4633-86DF-81865486E8B1}" srcOrd="0" destOrd="0" presId="urn:microsoft.com/office/officeart/2005/8/layout/default"/>
    <dgm:cxn modelId="{00042A82-5C40-473C-8FC6-F23CFA50E5DB}" srcId="{7CF95610-1F7C-4743-8AD0-7440BC3EF997}" destId="{43380231-F5AD-4103-8295-20B3FD78B169}" srcOrd="2" destOrd="0" parTransId="{FECCFF4C-A0BB-4C12-8029-D46A6A3F4A2D}" sibTransId="{D62809CF-CB74-479B-9163-85723080A356}"/>
    <dgm:cxn modelId="{404008A9-9769-4A45-BAB1-E20333748B0F}" type="presOf" srcId="{7CF95610-1F7C-4743-8AD0-7440BC3EF997}" destId="{D1136B38-A904-4A0E-B09F-C3F592998C94}" srcOrd="0" destOrd="0" presId="urn:microsoft.com/office/officeart/2005/8/layout/default"/>
    <dgm:cxn modelId="{C21622FD-043C-41A9-AC0E-ADD6D373E3FE}" srcId="{7CF95610-1F7C-4743-8AD0-7440BC3EF997}" destId="{90F3FDAB-34CA-481B-845C-616E65A09439}" srcOrd="1" destOrd="0" parTransId="{A68A4172-654E-4173-903D-777252E606D7}" sibTransId="{D06B7869-8D93-463D-AD15-12933853F661}"/>
    <dgm:cxn modelId="{50A473AE-5592-42D0-BC48-B22E7E11A43E}" type="presParOf" srcId="{D1136B38-A904-4A0E-B09F-C3F592998C94}" destId="{A9778F60-85A5-43FB-BA53-F7FBC1CD73C8}" srcOrd="0" destOrd="0" presId="urn:microsoft.com/office/officeart/2005/8/layout/default"/>
    <dgm:cxn modelId="{E26E5764-39EA-4F05-92EB-93A7F698E966}" type="presParOf" srcId="{D1136B38-A904-4A0E-B09F-C3F592998C94}" destId="{78FC054B-3AB7-497B-98A4-CCB029F1E57D}" srcOrd="1" destOrd="0" presId="urn:microsoft.com/office/officeart/2005/8/layout/default"/>
    <dgm:cxn modelId="{F88DA0CD-E3BA-4E99-B83E-EEA32EB97EB5}" type="presParOf" srcId="{D1136B38-A904-4A0E-B09F-C3F592998C94}" destId="{D748B386-F3F1-4633-86DF-81865486E8B1}" srcOrd="2" destOrd="0" presId="urn:microsoft.com/office/officeart/2005/8/layout/default"/>
    <dgm:cxn modelId="{20297300-BE55-4F30-BD0B-B62EC02DCF32}" type="presParOf" srcId="{D1136B38-A904-4A0E-B09F-C3F592998C94}" destId="{D92468DD-522A-404A-A305-F39005198644}" srcOrd="3" destOrd="0" presId="urn:microsoft.com/office/officeart/2005/8/layout/default"/>
    <dgm:cxn modelId="{157F5C68-60E2-4874-ACBE-4ED42A77B3E6}" type="presParOf" srcId="{D1136B38-A904-4A0E-B09F-C3F592998C94}" destId="{58BE3C30-4326-4AA9-B38B-E0AA16CB0D75}"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9B43E5-CB52-4AB7-AC16-51738113B614}"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93FE5889-D99F-4C2B-9ACC-7B2054F87719}">
      <dgm:prSet phldrT="[Text]" custT="1"/>
      <dgm:spPr/>
      <dgm:t>
        <a:bodyPr/>
        <a:lstStyle/>
        <a:p>
          <a:pPr rtl="0"/>
          <a:r>
            <a:rPr kumimoji="0" lang="en-US" sz="2400" b="1" i="0" u="none" strike="noStrike" cap="none" spc="0" normalizeH="0" baseline="0" noProof="0" dirty="0">
              <a:ln/>
              <a:effectLst/>
              <a:uLnTx/>
              <a:uFillTx/>
              <a:latin typeface="+mn-lt"/>
              <a:ea typeface="+mn-ea"/>
              <a:cs typeface="Segoe UI" panose="020B0502040204020203" pitchFamily="34" charset="0"/>
            </a:rPr>
            <a:t>Requirements Since 2016</a:t>
          </a:r>
          <a:endParaRPr lang="en-US" sz="2400" u="none" dirty="0">
            <a:latin typeface="+mn-lt"/>
          </a:endParaRPr>
        </a:p>
      </dgm:t>
    </dgm:pt>
    <dgm:pt modelId="{124F6AEB-A863-432D-B1A6-A5F94E7F9516}" type="parTrans" cxnId="{FD61D5B4-3299-4562-8943-04D87A1F6349}">
      <dgm:prSet/>
      <dgm:spPr/>
      <dgm:t>
        <a:bodyPr/>
        <a:lstStyle/>
        <a:p>
          <a:endParaRPr lang="en-US">
            <a:latin typeface="+mn-lt"/>
          </a:endParaRPr>
        </a:p>
      </dgm:t>
    </dgm:pt>
    <dgm:pt modelId="{37027CD8-466B-4AB2-B530-9F423AA1DE74}" type="sibTrans" cxnId="{FD61D5B4-3299-4562-8943-04D87A1F6349}">
      <dgm:prSet/>
      <dgm:spPr>
        <a:solidFill>
          <a:srgbClr val="5D676B"/>
        </a:solidFill>
      </dgm:spPr>
      <dgm:t>
        <a:bodyPr/>
        <a:lstStyle/>
        <a:p>
          <a:endParaRPr lang="en-US">
            <a:latin typeface="+mn-lt"/>
          </a:endParaRPr>
        </a:p>
      </dgm:t>
    </dgm:pt>
    <dgm:pt modelId="{0F2A3BC1-E62A-45C4-BF8E-F38C4AC44215}">
      <dgm:prSet phldrT="[Text]" custT="1"/>
      <dgm:spPr/>
      <dgm:t>
        <a:bodyPr/>
        <a:lstStyle/>
        <a:p>
          <a:pPr rtl="0"/>
          <a:r>
            <a:rPr kumimoji="0" lang="en-US" sz="2400" b="1" i="0" u="none" strike="noStrike" cap="none" spc="0" normalizeH="0" baseline="0" noProof="0" dirty="0">
              <a:ln/>
              <a:effectLst/>
              <a:uLnTx/>
              <a:uFillTx/>
              <a:latin typeface="+mn-lt"/>
              <a:ea typeface="+mn-ea"/>
              <a:cs typeface="Segoe UI" panose="020B0502040204020203" pitchFamily="34" charset="0"/>
            </a:rPr>
            <a:t>Added by HB1599 (</a:t>
          </a:r>
          <a:r>
            <a:rPr kumimoji="0" lang="en-US" sz="2200" b="1" i="0" u="none" strike="noStrike" cap="none" spc="0" normalizeH="0" baseline="0" noProof="0" dirty="0">
              <a:ln/>
              <a:effectLst/>
              <a:uLnTx/>
              <a:uFillTx/>
              <a:latin typeface="+mn-lt"/>
              <a:ea typeface="+mn-ea"/>
              <a:cs typeface="Segoe UI" panose="020B0502040204020203" pitchFamily="34" charset="0"/>
            </a:rPr>
            <a:t>2019</a:t>
          </a:r>
          <a:r>
            <a:rPr kumimoji="0" lang="en-US" sz="2400" b="1" i="0" u="none" strike="noStrike" cap="none" spc="0" normalizeH="0" baseline="0" noProof="0" dirty="0">
              <a:ln/>
              <a:effectLst/>
              <a:uLnTx/>
              <a:uFillTx/>
              <a:latin typeface="+mn-lt"/>
              <a:ea typeface="+mn-ea"/>
              <a:cs typeface="Segoe UI" panose="020B0502040204020203" pitchFamily="34" charset="0"/>
            </a:rPr>
            <a:t>)</a:t>
          </a:r>
          <a:endParaRPr lang="en-US" sz="2400" u="none" dirty="0">
            <a:latin typeface="+mn-lt"/>
          </a:endParaRPr>
        </a:p>
      </dgm:t>
    </dgm:pt>
    <dgm:pt modelId="{389EC577-68FC-4FF9-990A-60D6084C4204}" type="parTrans" cxnId="{722A5CBE-225C-4F5B-A53F-257907BC2234}">
      <dgm:prSet/>
      <dgm:spPr/>
      <dgm:t>
        <a:bodyPr/>
        <a:lstStyle/>
        <a:p>
          <a:endParaRPr lang="en-US">
            <a:latin typeface="+mn-lt"/>
          </a:endParaRPr>
        </a:p>
      </dgm:t>
    </dgm:pt>
    <dgm:pt modelId="{62BD0CA2-CAE4-4013-9185-3661F4A67B81}" type="sibTrans" cxnId="{722A5CBE-225C-4F5B-A53F-257907BC2234}">
      <dgm:prSet/>
      <dgm:spPr/>
      <dgm:t>
        <a:bodyPr/>
        <a:lstStyle/>
        <a:p>
          <a:endParaRPr lang="en-US">
            <a:latin typeface="+mn-lt"/>
          </a:endParaRPr>
        </a:p>
      </dgm:t>
    </dgm:pt>
    <dgm:pt modelId="{0F327BFF-B016-4C42-8D19-A61E5EF0E423}">
      <dgm:prSet custT="1"/>
      <dgm:spPr/>
      <dgm:t>
        <a:bodyPr anchor="t"/>
        <a:lstStyle/>
        <a:p>
          <a:pPr rtl="0">
            <a:spcBef>
              <a:spcPct val="0"/>
            </a:spcBef>
          </a:pPr>
          <a:r>
            <a:rPr kumimoji="0" lang="en-US" sz="2200" b="1" i="0" u="none" strike="noStrike" cap="none" spc="0" normalizeH="0" baseline="0" noProof="0" dirty="0">
              <a:ln/>
              <a:solidFill>
                <a:srgbClr val="FFC000"/>
              </a:solidFill>
              <a:effectLst/>
              <a:uLnTx/>
              <a:uFillTx/>
              <a:latin typeface="+mj-lt"/>
              <a:ea typeface="+mn-ea"/>
              <a:cs typeface="Segoe UI Semibold" panose="020B0702040204020203" pitchFamily="34" charset="0"/>
            </a:rPr>
            <a:t>Info about federal &amp; state financial aid </a:t>
          </a:r>
          <a:r>
            <a:rPr kumimoji="0" lang="en-US" sz="2000" b="0" i="0" u="none" strike="noStrike" cap="none" spc="0" normalizeH="0" baseline="0" noProof="0" dirty="0">
              <a:ln/>
              <a:effectLst/>
              <a:uLnTx/>
              <a:uFillTx/>
              <a:latin typeface="Segoe UI Semibold" panose="020B0702040204020203" pitchFamily="34" charset="0"/>
              <a:ea typeface="+mn-ea"/>
              <a:cs typeface="Segoe UI Semibold" panose="020B0702040204020203" pitchFamily="34" charset="0"/>
            </a:rPr>
            <a:t>(</a:t>
          </a:r>
          <a:r>
            <a:rPr kumimoji="0" lang="en-US" sz="1800" b="0" i="0" u="none" strike="noStrike" cap="none" spc="0" normalizeH="0" baseline="0" noProof="0" dirty="0">
              <a:ln/>
              <a:effectLst/>
              <a:uLnTx/>
              <a:uFillTx/>
              <a:latin typeface="Segoe UI" panose="020B0502040204020203" pitchFamily="34" charset="0"/>
              <a:ea typeface="+mn-ea"/>
              <a:cs typeface="Segoe UI" panose="020B0502040204020203" pitchFamily="34" charset="0"/>
            </a:rPr>
            <a:t>7 specifics</a:t>
          </a:r>
          <a:r>
            <a:rPr kumimoji="0" lang="en-US" sz="2000" b="0" i="0" u="none" strike="noStrike" cap="none" spc="0" normalizeH="0" baseline="0" noProof="0" dirty="0">
              <a:ln/>
              <a:effectLst/>
              <a:uLnTx/>
              <a:uFillTx/>
              <a:latin typeface="Segoe UI Semibold" panose="020B0702040204020203" pitchFamily="34" charset="0"/>
              <a:ea typeface="+mn-ea"/>
              <a:cs typeface="Segoe UI Semibold" panose="020B0702040204020203" pitchFamily="34" charset="0"/>
            </a:rPr>
            <a:t>)</a:t>
          </a:r>
        </a:p>
      </dgm:t>
    </dgm:pt>
    <dgm:pt modelId="{9D790323-7197-41A1-AD8C-22B4FF0AE097}" type="parTrans" cxnId="{BACC8486-81DC-4C91-BED6-6678E3D7A3B6}">
      <dgm:prSet/>
      <dgm:spPr/>
      <dgm:t>
        <a:bodyPr/>
        <a:lstStyle/>
        <a:p>
          <a:endParaRPr lang="en-US">
            <a:latin typeface="+mn-lt"/>
          </a:endParaRPr>
        </a:p>
      </dgm:t>
    </dgm:pt>
    <dgm:pt modelId="{742512A9-7676-43FA-8E17-C6819A6FFA25}" type="sibTrans" cxnId="{BACC8486-81DC-4C91-BED6-6678E3D7A3B6}">
      <dgm:prSet/>
      <dgm:spPr/>
      <dgm:t>
        <a:bodyPr/>
        <a:lstStyle/>
        <a:p>
          <a:endParaRPr lang="en-US">
            <a:latin typeface="+mn-lt"/>
          </a:endParaRPr>
        </a:p>
      </dgm:t>
    </dgm:pt>
    <dgm:pt modelId="{B52D24D8-BF4C-4DE0-ADAF-C1222536728E}">
      <dgm:prSet/>
      <dgm:spPr/>
      <dgm:t>
        <a:bodyPr anchor="t"/>
        <a:lstStyle/>
        <a:p>
          <a:pPr rtl="0">
            <a:spcBef>
              <a:spcPts val="600"/>
            </a:spcBef>
          </a:pPr>
          <a:r>
            <a:rPr kumimoji="0" lang="en-US" sz="2100" b="0" i="0" u="none" strike="noStrike" cap="none" spc="0" normalizeH="0" baseline="0" noProof="0" dirty="0">
              <a:ln/>
              <a:effectLst/>
              <a:uLnTx/>
              <a:uFillTx/>
              <a:latin typeface="Segoe UI Semibold" panose="020B0702040204020203" pitchFamily="34" charset="0"/>
              <a:ea typeface="+mn-ea"/>
              <a:cs typeface="Segoe UI Semibold" panose="020B0702040204020203" pitchFamily="34" charset="0"/>
            </a:rPr>
            <a:t>Students with IEPs get same HSBP planning</a:t>
          </a:r>
          <a:r>
            <a:rPr kumimoji="0" lang="en-US" sz="2100" b="0" i="0" u="none" strike="noStrike" cap="none" spc="0" normalizeH="0" baseline="0" noProof="0" dirty="0">
              <a:ln/>
              <a:effectLst/>
              <a:uLnTx/>
              <a:uFillTx/>
              <a:latin typeface="+mn-lt"/>
              <a:ea typeface="+mn-ea"/>
              <a:cs typeface="Segoe UI" panose="020B0502040204020203" pitchFamily="34" charset="0"/>
            </a:rPr>
            <a:t>, with similar staff, as classmates </a:t>
          </a:r>
        </a:p>
      </dgm:t>
    </dgm:pt>
    <dgm:pt modelId="{E4CB7CF2-3E36-41C6-B9FA-5274975270BE}" type="parTrans" cxnId="{2DE61D6C-3FD7-46E9-8656-07537B00269D}">
      <dgm:prSet/>
      <dgm:spPr/>
      <dgm:t>
        <a:bodyPr/>
        <a:lstStyle/>
        <a:p>
          <a:endParaRPr lang="en-US">
            <a:latin typeface="+mn-lt"/>
          </a:endParaRPr>
        </a:p>
      </dgm:t>
    </dgm:pt>
    <dgm:pt modelId="{C1490020-87EB-41D9-94ED-1445117AE37D}" type="sibTrans" cxnId="{2DE61D6C-3FD7-46E9-8656-07537B00269D}">
      <dgm:prSet/>
      <dgm:spPr/>
      <dgm:t>
        <a:bodyPr/>
        <a:lstStyle/>
        <a:p>
          <a:endParaRPr lang="en-US">
            <a:latin typeface="+mn-lt"/>
          </a:endParaRPr>
        </a:p>
      </dgm:t>
    </dgm:pt>
    <dgm:pt modelId="{2C929926-DE0E-48E0-B108-3E0510D6FF1C}">
      <dgm:prSet/>
      <dgm:spPr/>
      <dgm:t>
        <a:bodyPr anchor="t"/>
        <a:lstStyle/>
        <a:p>
          <a:pPr rtl="0">
            <a:spcBef>
              <a:spcPct val="0"/>
            </a:spcBef>
          </a:pPr>
          <a:r>
            <a:rPr kumimoji="0" lang="en-US" sz="2100" b="0" i="0" u="none" strike="noStrike" cap="none" spc="0" normalizeH="0" baseline="0" noProof="0" dirty="0">
              <a:ln/>
              <a:effectLst/>
              <a:uLnTx/>
              <a:uFillTx/>
              <a:latin typeface="Segoe UI Semibold" panose="020B0702040204020203" pitchFamily="34" charset="0"/>
              <a:ea typeface="+mn-ea"/>
              <a:cs typeface="Segoe UI Semibold" panose="020B0702040204020203" pitchFamily="34" charset="0"/>
            </a:rPr>
            <a:t>10</a:t>
          </a:r>
          <a:r>
            <a:rPr kumimoji="0" lang="en-US" sz="2100" b="0" i="0" u="none" strike="noStrike" cap="none" spc="0" normalizeH="0" baseline="30000" noProof="0" dirty="0">
              <a:ln/>
              <a:effectLst/>
              <a:uLnTx/>
              <a:uFillTx/>
              <a:latin typeface="Segoe UI Semibold" panose="020B0702040204020203" pitchFamily="34" charset="0"/>
              <a:ea typeface="+mn-ea"/>
              <a:cs typeface="Segoe UI Semibold" panose="020B0702040204020203" pitchFamily="34" charset="0"/>
            </a:rPr>
            <a:t>th</a:t>
          </a:r>
          <a:r>
            <a:rPr kumimoji="0" lang="en-US" sz="2100" b="0" i="0" u="none" strike="noStrike" cap="none" spc="0" normalizeH="0" baseline="0" noProof="0" dirty="0">
              <a:ln/>
              <a:effectLst/>
              <a:uLnTx/>
              <a:uFillTx/>
              <a:latin typeface="Segoe UI Semibold" panose="020B0702040204020203" pitchFamily="34" charset="0"/>
              <a:ea typeface="+mn-ea"/>
              <a:cs typeface="Segoe UI Semibold" panose="020B0702040204020203" pitchFamily="34" charset="0"/>
            </a:rPr>
            <a:t> Grade HSBP Update:</a:t>
          </a:r>
          <a:r>
            <a:rPr kumimoji="0" lang="en-US" sz="2100" b="0" i="0" u="none" strike="noStrike" cap="none" spc="0" normalizeH="0" baseline="0" noProof="0" dirty="0">
              <a:ln/>
              <a:effectLst/>
              <a:uLnTx/>
              <a:uFillTx/>
              <a:latin typeface="+mn-lt"/>
              <a:ea typeface="+mn-ea"/>
              <a:cs typeface="Segoe UI" panose="020B0502040204020203" pitchFamily="34" charset="0"/>
            </a:rPr>
            <a:t>  SBA scores* must inform 11</a:t>
          </a:r>
          <a:r>
            <a:rPr kumimoji="0" lang="en-US" sz="2100" b="0" i="0" u="none" strike="noStrike" cap="none" spc="0" normalizeH="0" baseline="30000" noProof="0" dirty="0">
              <a:ln/>
              <a:effectLst/>
              <a:uLnTx/>
              <a:uFillTx/>
              <a:latin typeface="+mn-lt"/>
              <a:ea typeface="+mn-ea"/>
              <a:cs typeface="Segoe UI" panose="020B0502040204020203" pitchFamily="34" charset="0"/>
            </a:rPr>
            <a:t>th</a:t>
          </a:r>
          <a:r>
            <a:rPr kumimoji="0" lang="en-US" sz="2100" b="0" i="0" u="none" strike="noStrike" cap="none" spc="0" normalizeH="0" baseline="0" noProof="0" dirty="0">
              <a:ln/>
              <a:effectLst/>
              <a:uLnTx/>
              <a:uFillTx/>
              <a:latin typeface="+mn-lt"/>
              <a:ea typeface="+mn-ea"/>
              <a:cs typeface="Segoe UI" panose="020B0502040204020203" pitchFamily="34" charset="0"/>
            </a:rPr>
            <a:t> grade course choices</a:t>
          </a:r>
        </a:p>
      </dgm:t>
    </dgm:pt>
    <dgm:pt modelId="{D1794E9B-C0DC-4B21-8F98-01DA9D46E38A}" type="parTrans" cxnId="{434046A2-43C2-4C1A-8D59-5E5296F2B38D}">
      <dgm:prSet/>
      <dgm:spPr/>
      <dgm:t>
        <a:bodyPr/>
        <a:lstStyle/>
        <a:p>
          <a:endParaRPr lang="en-US">
            <a:latin typeface="+mn-lt"/>
          </a:endParaRPr>
        </a:p>
      </dgm:t>
    </dgm:pt>
    <dgm:pt modelId="{533824D3-1F4D-4A62-9381-14F58516AFBE}" type="sibTrans" cxnId="{434046A2-43C2-4C1A-8D59-5E5296F2B38D}">
      <dgm:prSet/>
      <dgm:spPr/>
      <dgm:t>
        <a:bodyPr/>
        <a:lstStyle/>
        <a:p>
          <a:endParaRPr lang="en-US">
            <a:latin typeface="+mn-lt"/>
          </a:endParaRPr>
        </a:p>
      </dgm:t>
    </dgm:pt>
    <dgm:pt modelId="{6DB99A23-E51C-4E3D-8C41-4F55C0707328}">
      <dgm:prSet custT="1"/>
      <dgm:spPr/>
      <dgm:t>
        <a:bodyPr anchor="ctr"/>
        <a:lstStyle/>
        <a:p>
          <a:pPr marL="171450" lvl="1" indent="-171450" algn="l" defTabSz="844550" rtl="0">
            <a:lnSpc>
              <a:spcPct val="90000"/>
            </a:lnSpc>
            <a:spcBef>
              <a:spcPct val="0"/>
            </a:spcBef>
            <a:spcAft>
              <a:spcPct val="15000"/>
            </a:spcAft>
            <a:buChar char="•"/>
          </a:pPr>
          <a:r>
            <a:rPr kumimoji="0" lang="en-US" sz="1900" b="0" i="0" u="none" strike="noStrike" kern="1200" cap="none" spc="0" normalizeH="0" baseline="0" noProof="0" dirty="0">
              <a:ln/>
              <a:solidFill>
                <a:srgbClr val="40403D">
                  <a:hueOff val="0"/>
                  <a:satOff val="0"/>
                  <a:lumOff val="0"/>
                  <a:alphaOff val="0"/>
                </a:srgbClr>
              </a:solidFill>
              <a:effectLst/>
              <a:uLnTx/>
              <a:uFillTx/>
              <a:latin typeface="Segoe UI Semibold" panose="020B0702040204020203" pitchFamily="34" charset="0"/>
              <a:ea typeface="+mn-ea"/>
              <a:cs typeface="Segoe UI Semibold" panose="020B0702040204020203" pitchFamily="34" charset="0"/>
            </a:rPr>
            <a:t>Starts by 8th grade</a:t>
          </a:r>
        </a:p>
      </dgm:t>
    </dgm:pt>
    <dgm:pt modelId="{1C34DFA0-9E0D-44D7-B6DC-8C3D91F054DA}" type="parTrans" cxnId="{D1AF0C2B-D01B-44BB-B89A-FE43548A15A1}">
      <dgm:prSet/>
      <dgm:spPr/>
      <dgm:t>
        <a:bodyPr/>
        <a:lstStyle/>
        <a:p>
          <a:endParaRPr lang="en-US">
            <a:latin typeface="+mn-lt"/>
          </a:endParaRPr>
        </a:p>
      </dgm:t>
    </dgm:pt>
    <dgm:pt modelId="{6E261422-8CF8-4E03-8C27-87735BB6F122}" type="sibTrans" cxnId="{D1AF0C2B-D01B-44BB-B89A-FE43548A15A1}">
      <dgm:prSet/>
      <dgm:spPr/>
      <dgm:t>
        <a:bodyPr/>
        <a:lstStyle/>
        <a:p>
          <a:endParaRPr lang="en-US">
            <a:latin typeface="+mn-lt"/>
          </a:endParaRPr>
        </a:p>
      </dgm:t>
    </dgm:pt>
    <dgm:pt modelId="{093125B3-3CC2-4F0B-8B06-9D97AD63E15D}">
      <dgm:prSet/>
      <dgm:spPr/>
      <dgm:t>
        <a:bodyPr anchor="ctr"/>
        <a:lstStyle/>
        <a:p>
          <a:pPr marL="342900" lvl="2" indent="0" algn="l" defTabSz="844550" rtl="0">
            <a:lnSpc>
              <a:spcPct val="90000"/>
            </a:lnSpc>
            <a:spcBef>
              <a:spcPct val="0"/>
            </a:spcBef>
            <a:spcAft>
              <a:spcPct val="15000"/>
            </a:spcAft>
          </a:pPr>
          <a:r>
            <a:rPr kumimoji="0" lang="en-US" sz="1900" b="0" i="1" u="none" strike="noStrike" kern="1200" cap="none" spc="0" normalizeH="0" baseline="0" noProof="0" dirty="0">
              <a:ln/>
              <a:effectLst/>
              <a:uLnTx/>
              <a:uFillTx/>
              <a:latin typeface="+mn-lt"/>
              <a:ea typeface="+mn-ea"/>
              <a:cs typeface="Segoe UI" panose="020B0502040204020203" pitchFamily="34" charset="0"/>
            </a:rPr>
            <a:t>Career Interest Inventory </a:t>
          </a:r>
        </a:p>
      </dgm:t>
    </dgm:pt>
    <dgm:pt modelId="{12FC9EBC-657C-415E-9999-86D9AC717B83}" type="parTrans" cxnId="{29EA99FF-C45E-4EA0-AA70-ADB4A39D603A}">
      <dgm:prSet/>
      <dgm:spPr/>
      <dgm:t>
        <a:bodyPr/>
        <a:lstStyle/>
        <a:p>
          <a:endParaRPr lang="en-US">
            <a:latin typeface="+mn-lt"/>
          </a:endParaRPr>
        </a:p>
      </dgm:t>
    </dgm:pt>
    <dgm:pt modelId="{510AF7D3-1D5D-410B-A9BD-14726B2E6E1A}" type="sibTrans" cxnId="{29EA99FF-C45E-4EA0-AA70-ADB4A39D603A}">
      <dgm:prSet/>
      <dgm:spPr/>
      <dgm:t>
        <a:bodyPr/>
        <a:lstStyle/>
        <a:p>
          <a:endParaRPr lang="en-US">
            <a:latin typeface="+mn-lt"/>
          </a:endParaRPr>
        </a:p>
      </dgm:t>
    </dgm:pt>
    <dgm:pt modelId="{AC79593F-C31D-4380-89DC-8F9F14C3C8D9}">
      <dgm:prSet/>
      <dgm:spPr/>
      <dgm:t>
        <a:bodyPr anchor="ctr"/>
        <a:lstStyle/>
        <a:p>
          <a:pPr marL="342900" lvl="2" indent="0" algn="l" defTabSz="844550" rtl="0">
            <a:lnSpc>
              <a:spcPct val="90000"/>
            </a:lnSpc>
            <a:spcBef>
              <a:spcPct val="0"/>
            </a:spcBef>
            <a:spcAft>
              <a:spcPct val="15000"/>
            </a:spcAft>
          </a:pPr>
          <a:r>
            <a:rPr kumimoji="0" lang="en-US" sz="1900" b="0" i="1" u="none" strike="noStrike" kern="1200" cap="none" spc="0" normalizeH="0" baseline="0" noProof="0" dirty="0">
              <a:ln/>
              <a:effectLst/>
              <a:uLnTx/>
              <a:uFillTx/>
              <a:latin typeface="+mn-lt"/>
              <a:ea typeface="+mn-ea"/>
              <a:cs typeface="Segoe UI" panose="020B0502040204020203" pitchFamily="34" charset="0"/>
            </a:rPr>
            <a:t>Career Goal(s) </a:t>
          </a:r>
        </a:p>
      </dgm:t>
    </dgm:pt>
    <dgm:pt modelId="{386750FF-91D2-45FC-81F9-0DDF32307229}" type="parTrans" cxnId="{F2919FC6-9A3A-45F5-BE68-A0EE6B664405}">
      <dgm:prSet/>
      <dgm:spPr/>
      <dgm:t>
        <a:bodyPr/>
        <a:lstStyle/>
        <a:p>
          <a:endParaRPr lang="en-US">
            <a:latin typeface="+mn-lt"/>
          </a:endParaRPr>
        </a:p>
      </dgm:t>
    </dgm:pt>
    <dgm:pt modelId="{E13CCA36-D5FA-4420-85FA-39CAFCF0B655}" type="sibTrans" cxnId="{F2919FC6-9A3A-45F5-BE68-A0EE6B664405}">
      <dgm:prSet/>
      <dgm:spPr/>
      <dgm:t>
        <a:bodyPr/>
        <a:lstStyle/>
        <a:p>
          <a:endParaRPr lang="en-US">
            <a:latin typeface="+mn-lt"/>
          </a:endParaRPr>
        </a:p>
      </dgm:t>
    </dgm:pt>
    <dgm:pt modelId="{602D33CD-904D-4850-B522-7EC1350337CB}">
      <dgm:prSet custT="1"/>
      <dgm:spPr/>
      <dgm:t>
        <a:bodyPr anchor="ctr"/>
        <a:lstStyle/>
        <a:p>
          <a:pPr marL="171450" lvl="1" indent="-171450" algn="l" defTabSz="844550" rtl="0">
            <a:lnSpc>
              <a:spcPct val="90000"/>
            </a:lnSpc>
            <a:spcBef>
              <a:spcPct val="0"/>
            </a:spcBef>
            <a:spcAft>
              <a:spcPct val="15000"/>
            </a:spcAft>
            <a:buChar char="•"/>
          </a:pPr>
          <a:r>
            <a:rPr kumimoji="0" lang="en-US" sz="1900" b="0" i="0" u="none" strike="noStrike" kern="1200" cap="none" spc="0" normalizeH="0" baseline="0" noProof="0" dirty="0">
              <a:ln/>
              <a:solidFill>
                <a:srgbClr val="40403D">
                  <a:hueOff val="0"/>
                  <a:satOff val="0"/>
                  <a:lumOff val="0"/>
                  <a:alphaOff val="0"/>
                </a:srgbClr>
              </a:solidFill>
              <a:effectLst/>
              <a:uLnTx/>
              <a:uFillTx/>
              <a:latin typeface="Segoe UI Semibold" panose="020B0702040204020203" pitchFamily="34" charset="0"/>
              <a:ea typeface="+mn-ea"/>
              <a:cs typeface="Segoe UI Semibold" panose="020B0702040204020203" pitchFamily="34" charset="0"/>
            </a:rPr>
            <a:t>Educational Goals</a:t>
          </a:r>
        </a:p>
      </dgm:t>
    </dgm:pt>
    <dgm:pt modelId="{393ADA59-6968-4564-B575-1E4A43C058D2}" type="parTrans" cxnId="{2537A36B-5212-4B77-BE77-A3A7BFDC0223}">
      <dgm:prSet/>
      <dgm:spPr/>
      <dgm:t>
        <a:bodyPr/>
        <a:lstStyle/>
        <a:p>
          <a:endParaRPr lang="en-US">
            <a:latin typeface="+mn-lt"/>
          </a:endParaRPr>
        </a:p>
      </dgm:t>
    </dgm:pt>
    <dgm:pt modelId="{BB14E6C9-B51C-44F2-B286-C2D98616A17E}" type="sibTrans" cxnId="{2537A36B-5212-4B77-BE77-A3A7BFDC0223}">
      <dgm:prSet/>
      <dgm:spPr/>
      <dgm:t>
        <a:bodyPr/>
        <a:lstStyle/>
        <a:p>
          <a:endParaRPr lang="en-US">
            <a:latin typeface="+mn-lt"/>
          </a:endParaRPr>
        </a:p>
      </dgm:t>
    </dgm:pt>
    <dgm:pt modelId="{BA2DC505-6E53-4F83-BF9C-F0CD7E74FA77}">
      <dgm:prSet/>
      <dgm:spPr/>
      <dgm:t>
        <a:bodyPr anchor="ctr"/>
        <a:lstStyle/>
        <a:p>
          <a:pPr marL="342900" lvl="2" indent="0" algn="l" defTabSz="844550" rtl="0">
            <a:lnSpc>
              <a:spcPct val="90000"/>
            </a:lnSpc>
            <a:spcBef>
              <a:spcPct val="0"/>
            </a:spcBef>
            <a:spcAft>
              <a:spcPct val="15000"/>
            </a:spcAft>
          </a:pPr>
          <a:r>
            <a:rPr kumimoji="0" lang="en-US" sz="1900" b="0" i="1" u="none" strike="noStrike" kern="1200" cap="none" spc="0" normalizeH="0" baseline="0" noProof="0" dirty="0">
              <a:ln/>
              <a:effectLst/>
              <a:uLnTx/>
              <a:uFillTx/>
              <a:latin typeface="+mn-lt"/>
              <a:ea typeface="+mn-ea"/>
              <a:cs typeface="Segoe UI" panose="020B0502040204020203" pitchFamily="34" charset="0"/>
            </a:rPr>
            <a:t>Dual Credit</a:t>
          </a:r>
        </a:p>
      </dgm:t>
    </dgm:pt>
    <dgm:pt modelId="{DF5BAB0C-35C2-4DB4-AE5C-E37C1F15F94D}" type="parTrans" cxnId="{2F2D839E-DE02-485F-9F98-B723DCDCF238}">
      <dgm:prSet/>
      <dgm:spPr/>
      <dgm:t>
        <a:bodyPr/>
        <a:lstStyle/>
        <a:p>
          <a:endParaRPr lang="en-US">
            <a:latin typeface="+mn-lt"/>
          </a:endParaRPr>
        </a:p>
      </dgm:t>
    </dgm:pt>
    <dgm:pt modelId="{E43CB6A4-A1B9-4FFE-8315-4666DD4D2ED9}" type="sibTrans" cxnId="{2F2D839E-DE02-485F-9F98-B723DCDCF238}">
      <dgm:prSet/>
      <dgm:spPr/>
      <dgm:t>
        <a:bodyPr/>
        <a:lstStyle/>
        <a:p>
          <a:endParaRPr lang="en-US">
            <a:latin typeface="+mn-lt"/>
          </a:endParaRPr>
        </a:p>
      </dgm:t>
    </dgm:pt>
    <dgm:pt modelId="{A06731E0-5492-48E5-8EE9-80EBF5C78E11}">
      <dgm:prSet/>
      <dgm:spPr/>
      <dgm:t>
        <a:bodyPr anchor="ctr"/>
        <a:lstStyle/>
        <a:p>
          <a:pPr marL="342900" lvl="2" indent="0" algn="l" defTabSz="844550" rtl="0">
            <a:lnSpc>
              <a:spcPct val="90000"/>
            </a:lnSpc>
            <a:spcBef>
              <a:spcPct val="0"/>
            </a:spcBef>
            <a:spcAft>
              <a:spcPct val="15000"/>
            </a:spcAft>
          </a:pPr>
          <a:r>
            <a:rPr kumimoji="0" lang="en-US" sz="1900" b="0" i="1" u="none" strike="noStrike" kern="1200" cap="none" spc="0" normalizeH="0" baseline="0" noProof="0" dirty="0">
              <a:ln/>
              <a:effectLst/>
              <a:uLnTx/>
              <a:uFillTx/>
              <a:latin typeface="+mn-lt"/>
              <a:ea typeface="+mn-ea"/>
              <a:cs typeface="Segoe UI" panose="020B0502040204020203" pitchFamily="34" charset="0"/>
            </a:rPr>
            <a:t>College Bound Scholarship </a:t>
          </a:r>
        </a:p>
      </dgm:t>
    </dgm:pt>
    <dgm:pt modelId="{875102DD-F120-4D14-9FDC-C28236E29FE8}" type="parTrans" cxnId="{BEB0F069-C3CA-4416-9D81-2B3EFC2D816A}">
      <dgm:prSet/>
      <dgm:spPr/>
      <dgm:t>
        <a:bodyPr/>
        <a:lstStyle/>
        <a:p>
          <a:endParaRPr lang="en-US">
            <a:latin typeface="+mn-lt"/>
          </a:endParaRPr>
        </a:p>
      </dgm:t>
    </dgm:pt>
    <dgm:pt modelId="{EF37141E-25AE-40F4-99DB-623FD2A91DD1}" type="sibTrans" cxnId="{BEB0F069-C3CA-4416-9D81-2B3EFC2D816A}">
      <dgm:prSet/>
      <dgm:spPr/>
      <dgm:t>
        <a:bodyPr/>
        <a:lstStyle/>
        <a:p>
          <a:endParaRPr lang="en-US">
            <a:latin typeface="+mn-lt"/>
          </a:endParaRPr>
        </a:p>
      </dgm:t>
    </dgm:pt>
    <dgm:pt modelId="{2A608540-4C0F-453C-A1E5-0EBC6E34A5CE}">
      <dgm:prSet/>
      <dgm:spPr/>
      <dgm:t>
        <a:bodyPr anchor="ctr"/>
        <a:lstStyle/>
        <a:p>
          <a:pPr marL="342900" lvl="2" indent="0" algn="l" defTabSz="844550" rtl="0">
            <a:lnSpc>
              <a:spcPct val="90000"/>
            </a:lnSpc>
            <a:spcBef>
              <a:spcPct val="0"/>
            </a:spcBef>
            <a:spcAft>
              <a:spcPct val="15000"/>
            </a:spcAft>
          </a:pPr>
          <a:r>
            <a:rPr kumimoji="0" lang="en-US" sz="1900" b="0" i="1" u="none" strike="noStrike" kern="1200" cap="none" spc="0" normalizeH="0" baseline="0" noProof="0" dirty="0">
              <a:ln/>
              <a:effectLst/>
              <a:uLnTx/>
              <a:uFillTx/>
              <a:latin typeface="+mn-lt"/>
              <a:ea typeface="+mn-ea"/>
              <a:cs typeface="Segoe UI" panose="020B0502040204020203" pitchFamily="34" charset="0"/>
            </a:rPr>
            <a:t>CTE Equivalency Courses</a:t>
          </a:r>
        </a:p>
      </dgm:t>
    </dgm:pt>
    <dgm:pt modelId="{615F78E7-3F55-4DD2-8B8F-0C74F41444D5}" type="parTrans" cxnId="{CC613081-BB59-44C2-92A1-F9717912FD3B}">
      <dgm:prSet/>
      <dgm:spPr/>
      <dgm:t>
        <a:bodyPr/>
        <a:lstStyle/>
        <a:p>
          <a:endParaRPr lang="en-US">
            <a:latin typeface="+mn-lt"/>
          </a:endParaRPr>
        </a:p>
      </dgm:t>
    </dgm:pt>
    <dgm:pt modelId="{EB2D8D59-A735-4951-A3E9-1F256D73EEFA}" type="sibTrans" cxnId="{CC613081-BB59-44C2-92A1-F9717912FD3B}">
      <dgm:prSet/>
      <dgm:spPr/>
      <dgm:t>
        <a:bodyPr/>
        <a:lstStyle/>
        <a:p>
          <a:endParaRPr lang="en-US">
            <a:latin typeface="+mn-lt"/>
          </a:endParaRPr>
        </a:p>
      </dgm:t>
    </dgm:pt>
    <dgm:pt modelId="{1AA1A1AC-13E6-4F8C-A288-5028CCD7CA7E}">
      <dgm:prSet/>
      <dgm:spPr/>
      <dgm:t>
        <a:bodyPr anchor="ctr"/>
        <a:lstStyle/>
        <a:p>
          <a:pPr marL="342900" lvl="2" indent="0" algn="l" defTabSz="844550" rtl="0">
            <a:lnSpc>
              <a:spcPct val="90000"/>
            </a:lnSpc>
            <a:spcBef>
              <a:spcPct val="0"/>
            </a:spcBef>
            <a:spcAft>
              <a:spcPct val="15000"/>
            </a:spcAft>
          </a:pPr>
          <a:r>
            <a:rPr kumimoji="0" lang="en-US" sz="1900" b="0" i="1" u="none" strike="noStrike" kern="1200" cap="none" spc="0" normalizeH="0" baseline="0" noProof="0" dirty="0">
              <a:ln/>
              <a:effectLst/>
              <a:uLnTx/>
              <a:uFillTx/>
              <a:latin typeface="+mn-lt"/>
              <a:ea typeface="+mn-ea"/>
              <a:cs typeface="Segoe UI" panose="020B0502040204020203" pitchFamily="34" charset="0"/>
            </a:rPr>
            <a:t>Support classes (if needed)</a:t>
          </a:r>
        </a:p>
      </dgm:t>
    </dgm:pt>
    <dgm:pt modelId="{431A207E-0E01-483B-8E30-F99C42BA5C73}" type="parTrans" cxnId="{F8D87145-ABF0-4559-9A8C-5A820DB358F2}">
      <dgm:prSet/>
      <dgm:spPr/>
      <dgm:t>
        <a:bodyPr/>
        <a:lstStyle/>
        <a:p>
          <a:endParaRPr lang="en-US">
            <a:latin typeface="+mn-lt"/>
          </a:endParaRPr>
        </a:p>
      </dgm:t>
    </dgm:pt>
    <dgm:pt modelId="{B6D53ECB-2451-418F-A965-10E617813469}" type="sibTrans" cxnId="{F8D87145-ABF0-4559-9A8C-5A820DB358F2}">
      <dgm:prSet/>
      <dgm:spPr/>
      <dgm:t>
        <a:bodyPr/>
        <a:lstStyle/>
        <a:p>
          <a:endParaRPr lang="en-US">
            <a:latin typeface="+mn-lt"/>
          </a:endParaRPr>
        </a:p>
      </dgm:t>
    </dgm:pt>
    <dgm:pt modelId="{B1E8AF3A-31AA-4CAD-B0A7-3C0D1B01214F}">
      <dgm:prSet custT="1"/>
      <dgm:spPr/>
      <dgm:t>
        <a:bodyPr anchor="ctr"/>
        <a:lstStyle/>
        <a:p>
          <a:pPr marL="171450" lvl="1" indent="-171450" algn="l" defTabSz="844550" rtl="0">
            <a:lnSpc>
              <a:spcPct val="90000"/>
            </a:lnSpc>
            <a:spcBef>
              <a:spcPct val="0"/>
            </a:spcBef>
            <a:spcAft>
              <a:spcPct val="15000"/>
            </a:spcAft>
            <a:buChar char="•"/>
          </a:pPr>
          <a:r>
            <a:rPr kumimoji="0" lang="en-US" sz="1900" b="0" i="0" u="none" strike="noStrike" kern="1200" cap="none" spc="0" normalizeH="0" baseline="0" noProof="0" dirty="0">
              <a:ln/>
              <a:solidFill>
                <a:srgbClr val="40403D">
                  <a:hueOff val="0"/>
                  <a:satOff val="0"/>
                  <a:lumOff val="0"/>
                  <a:alphaOff val="0"/>
                </a:srgbClr>
              </a:solidFill>
              <a:effectLst/>
              <a:uLnTx/>
              <a:uFillTx/>
              <a:latin typeface="Segoe UI Semibold" panose="020B0702040204020203" pitchFamily="34" charset="0"/>
              <a:ea typeface="+mn-ea"/>
              <a:cs typeface="Segoe UI Semibold" panose="020B0702040204020203" pitchFamily="34" charset="0"/>
            </a:rPr>
            <a:t>Academic Course Plan </a:t>
          </a:r>
        </a:p>
      </dgm:t>
    </dgm:pt>
    <dgm:pt modelId="{D6E66D11-39AB-4AC7-B21F-3E1537203C57}" type="parTrans" cxnId="{9B2DBB8C-D53E-4305-92D7-4427CD4DBD61}">
      <dgm:prSet/>
      <dgm:spPr/>
      <dgm:t>
        <a:bodyPr/>
        <a:lstStyle/>
        <a:p>
          <a:endParaRPr lang="en-US"/>
        </a:p>
      </dgm:t>
    </dgm:pt>
    <dgm:pt modelId="{97685344-7AF3-42D0-A2F3-031E6F378DD2}" type="sibTrans" cxnId="{9B2DBB8C-D53E-4305-92D7-4427CD4DBD61}">
      <dgm:prSet/>
      <dgm:spPr/>
      <dgm:t>
        <a:bodyPr/>
        <a:lstStyle/>
        <a:p>
          <a:endParaRPr lang="en-US"/>
        </a:p>
      </dgm:t>
    </dgm:pt>
    <dgm:pt modelId="{B4E5075E-F9B7-47AF-A6FA-D2F6E481C466}">
      <dgm:prSet custT="1"/>
      <dgm:spPr/>
      <dgm:t>
        <a:bodyPr anchor="ctr"/>
        <a:lstStyle/>
        <a:p>
          <a:pPr marL="171450" lvl="1" indent="-171450" algn="l" defTabSz="844550" rtl="0">
            <a:lnSpc>
              <a:spcPct val="90000"/>
            </a:lnSpc>
            <a:spcBef>
              <a:spcPct val="0"/>
            </a:spcBef>
            <a:spcAft>
              <a:spcPct val="15000"/>
            </a:spcAft>
            <a:buChar char="•"/>
          </a:pPr>
          <a:r>
            <a:rPr kumimoji="0" lang="en-US" sz="1900" b="0" i="0" u="none" strike="noStrike" kern="1200" cap="none" spc="0" normalizeH="0" baseline="0" noProof="0" dirty="0">
              <a:ln/>
              <a:solidFill>
                <a:srgbClr val="40403D">
                  <a:hueOff val="0"/>
                  <a:satOff val="0"/>
                  <a:lumOff val="0"/>
                  <a:alphaOff val="0"/>
                </a:srgbClr>
              </a:solidFill>
              <a:effectLst/>
              <a:uLnTx/>
              <a:uFillTx/>
              <a:latin typeface="Segoe UI Semibold" panose="020B0702040204020203" pitchFamily="34" charset="0"/>
              <a:ea typeface="+mn-ea"/>
              <a:cs typeface="Segoe UI Semibold" panose="020B0702040204020203" pitchFamily="34" charset="0"/>
            </a:rPr>
            <a:t>Résumé/Activity Log</a:t>
          </a:r>
        </a:p>
      </dgm:t>
    </dgm:pt>
    <dgm:pt modelId="{3787E80B-FBC6-42E5-A872-AA114900F0FF}" type="parTrans" cxnId="{39A30AD7-AD05-4A46-B688-06F18FE4328D}">
      <dgm:prSet/>
      <dgm:spPr/>
      <dgm:t>
        <a:bodyPr/>
        <a:lstStyle/>
        <a:p>
          <a:endParaRPr lang="en-US"/>
        </a:p>
      </dgm:t>
    </dgm:pt>
    <dgm:pt modelId="{8592F71E-5259-48F1-948B-FC1AA1A62AD4}" type="sibTrans" cxnId="{39A30AD7-AD05-4A46-B688-06F18FE4328D}">
      <dgm:prSet/>
      <dgm:spPr/>
      <dgm:t>
        <a:bodyPr/>
        <a:lstStyle/>
        <a:p>
          <a:endParaRPr lang="en-US"/>
        </a:p>
      </dgm:t>
    </dgm:pt>
    <dgm:pt modelId="{1379EBAE-EC50-430E-976D-768FB6927A25}">
      <dgm:prSet/>
      <dgm:spPr/>
      <dgm:t>
        <a:bodyPr anchor="t"/>
        <a:lstStyle/>
        <a:p>
          <a:pPr rtl="0">
            <a:spcBef>
              <a:spcPct val="0"/>
            </a:spcBef>
          </a:pPr>
          <a:r>
            <a:rPr kumimoji="0" lang="en-US" sz="2100" b="0" i="0" u="none" strike="noStrike" cap="none" spc="0" normalizeH="0" baseline="0" noProof="0" dirty="0">
              <a:ln/>
              <a:effectLst/>
              <a:uLnTx/>
              <a:uFillTx/>
              <a:latin typeface="Segoe UI Semibold" panose="020B0702040204020203" pitchFamily="34" charset="0"/>
              <a:ea typeface="+mn-ea"/>
              <a:cs typeface="Segoe UI Semibold" panose="020B0702040204020203" pitchFamily="34" charset="0"/>
            </a:rPr>
            <a:t>Acad. Accel.</a:t>
          </a:r>
          <a:r>
            <a:rPr kumimoji="0" lang="en-US" sz="2100" b="0" i="0" u="none" strike="noStrike" cap="none" spc="0" normalizeH="0" baseline="0" noProof="0" dirty="0">
              <a:ln/>
              <a:effectLst/>
              <a:uLnTx/>
              <a:uFillTx/>
              <a:latin typeface="+mn-lt"/>
              <a:ea typeface="+mn-ea"/>
              <a:cs typeface="Segoe UI" panose="020B0502040204020203" pitchFamily="34" charset="0"/>
            </a:rPr>
            <a:t> by 2021-22 </a:t>
          </a:r>
        </a:p>
      </dgm:t>
    </dgm:pt>
    <dgm:pt modelId="{CD31E420-8EE9-44B9-9D65-87D7047C901D}" type="parTrans" cxnId="{281366E5-100F-47CE-8122-2E9D20314E55}">
      <dgm:prSet/>
      <dgm:spPr/>
      <dgm:t>
        <a:bodyPr/>
        <a:lstStyle/>
        <a:p>
          <a:endParaRPr lang="en-US"/>
        </a:p>
      </dgm:t>
    </dgm:pt>
    <dgm:pt modelId="{57988387-3B34-494F-B03A-2E45E03651B8}" type="sibTrans" cxnId="{281366E5-100F-47CE-8122-2E9D20314E55}">
      <dgm:prSet/>
      <dgm:spPr/>
      <dgm:t>
        <a:bodyPr/>
        <a:lstStyle/>
        <a:p>
          <a:endParaRPr lang="en-US"/>
        </a:p>
      </dgm:t>
    </dgm:pt>
    <dgm:pt modelId="{B5795629-608B-4516-9F5B-EC8471EE4BD0}" type="pres">
      <dgm:prSet presAssocID="{C59B43E5-CB52-4AB7-AC16-51738113B614}" presName="linearFlow" presStyleCnt="0">
        <dgm:presLayoutVars>
          <dgm:dir/>
          <dgm:animLvl val="lvl"/>
          <dgm:resizeHandles val="exact"/>
        </dgm:presLayoutVars>
      </dgm:prSet>
      <dgm:spPr/>
    </dgm:pt>
    <dgm:pt modelId="{8A8223A6-B2DB-46A7-9F6D-74B43415F271}" type="pres">
      <dgm:prSet presAssocID="{93FE5889-D99F-4C2B-9ACC-7B2054F87719}" presName="composite" presStyleCnt="0"/>
      <dgm:spPr/>
    </dgm:pt>
    <dgm:pt modelId="{67BEF395-EA7F-4D36-A48A-D944F75BA210}" type="pres">
      <dgm:prSet presAssocID="{93FE5889-D99F-4C2B-9ACC-7B2054F87719}" presName="parTx" presStyleLbl="node1" presStyleIdx="0" presStyleCnt="2">
        <dgm:presLayoutVars>
          <dgm:chMax val="0"/>
          <dgm:chPref val="0"/>
          <dgm:bulletEnabled val="1"/>
        </dgm:presLayoutVars>
      </dgm:prSet>
      <dgm:spPr/>
    </dgm:pt>
    <dgm:pt modelId="{63FD63FE-ADF5-42A9-ADE4-7AD96559B4E8}" type="pres">
      <dgm:prSet presAssocID="{93FE5889-D99F-4C2B-9ACC-7B2054F87719}" presName="parSh" presStyleLbl="node1" presStyleIdx="0" presStyleCnt="2" custScaleY="81902" custLinFactNeighborX="484" custLinFactNeighborY="-13176"/>
      <dgm:spPr/>
    </dgm:pt>
    <dgm:pt modelId="{7BF260CB-B55A-41CF-9BB9-B1449E0E77DE}" type="pres">
      <dgm:prSet presAssocID="{93FE5889-D99F-4C2B-9ACC-7B2054F87719}" presName="desTx" presStyleLbl="fgAcc1" presStyleIdx="0" presStyleCnt="2" custScaleX="99500" custScaleY="96694" custLinFactNeighborX="-8100" custLinFactNeighborY="-213">
        <dgm:presLayoutVars>
          <dgm:bulletEnabled val="1"/>
        </dgm:presLayoutVars>
      </dgm:prSet>
      <dgm:spPr/>
    </dgm:pt>
    <dgm:pt modelId="{831AD34D-158C-41F8-A424-F28BDCC83173}" type="pres">
      <dgm:prSet presAssocID="{37027CD8-466B-4AB2-B530-9F423AA1DE74}" presName="sibTrans" presStyleLbl="sibTrans2D1" presStyleIdx="0" presStyleCnt="1" custLinFactNeighborX="13760" custLinFactNeighborY="12917"/>
      <dgm:spPr/>
    </dgm:pt>
    <dgm:pt modelId="{014C7B6A-69DD-42E9-8F0E-C9EF3FB64CFF}" type="pres">
      <dgm:prSet presAssocID="{37027CD8-466B-4AB2-B530-9F423AA1DE74}" presName="connTx" presStyleLbl="sibTrans2D1" presStyleIdx="0" presStyleCnt="1"/>
      <dgm:spPr/>
    </dgm:pt>
    <dgm:pt modelId="{ABB16997-D24A-4D4E-B459-D984CEE1311D}" type="pres">
      <dgm:prSet presAssocID="{0F2A3BC1-E62A-45C4-BF8E-F38C4AC44215}" presName="composite" presStyleCnt="0"/>
      <dgm:spPr/>
    </dgm:pt>
    <dgm:pt modelId="{FC6125FB-07F2-48E0-87A1-E05C30BCEFBE}" type="pres">
      <dgm:prSet presAssocID="{0F2A3BC1-E62A-45C4-BF8E-F38C4AC44215}" presName="parTx" presStyleLbl="node1" presStyleIdx="0" presStyleCnt="2">
        <dgm:presLayoutVars>
          <dgm:chMax val="0"/>
          <dgm:chPref val="0"/>
          <dgm:bulletEnabled val="1"/>
        </dgm:presLayoutVars>
      </dgm:prSet>
      <dgm:spPr/>
    </dgm:pt>
    <dgm:pt modelId="{60E64C20-D7A1-4CCD-B245-4B33F13D20D6}" type="pres">
      <dgm:prSet presAssocID="{0F2A3BC1-E62A-45C4-BF8E-F38C4AC44215}" presName="parSh" presStyleLbl="node1" presStyleIdx="1" presStyleCnt="2" custScaleY="88491" custLinFactNeighborX="754" custLinFactNeighborY="-20541"/>
      <dgm:spPr/>
    </dgm:pt>
    <dgm:pt modelId="{D9D09598-6421-4FA7-83B4-85AE77C5EA12}" type="pres">
      <dgm:prSet presAssocID="{0F2A3BC1-E62A-45C4-BF8E-F38C4AC44215}" presName="desTx" presStyleLbl="fgAcc1" presStyleIdx="1" presStyleCnt="2" custScaleX="103243" custScaleY="99344">
        <dgm:presLayoutVars>
          <dgm:bulletEnabled val="1"/>
        </dgm:presLayoutVars>
      </dgm:prSet>
      <dgm:spPr/>
    </dgm:pt>
  </dgm:ptLst>
  <dgm:cxnLst>
    <dgm:cxn modelId="{C113790F-163F-4326-ACEB-D3DF9F67A281}" type="presOf" srcId="{AC79593F-C31D-4380-89DC-8F9F14C3C8D9}" destId="{7BF260CB-B55A-41CF-9BB9-B1449E0E77DE}" srcOrd="0" destOrd="2" presId="urn:microsoft.com/office/officeart/2005/8/layout/process3"/>
    <dgm:cxn modelId="{49B8F018-8B72-4EE8-B506-66261069C05B}" type="presOf" srcId="{B1E8AF3A-31AA-4CAD-B0A7-3C0D1B01214F}" destId="{7BF260CB-B55A-41CF-9BB9-B1449E0E77DE}" srcOrd="0" destOrd="4" presId="urn:microsoft.com/office/officeart/2005/8/layout/process3"/>
    <dgm:cxn modelId="{1C6AE11A-513A-4E92-BAF1-67C45A72F520}" type="presOf" srcId="{37027CD8-466B-4AB2-B530-9F423AA1DE74}" destId="{831AD34D-158C-41F8-A424-F28BDCC83173}" srcOrd="0" destOrd="0" presId="urn:microsoft.com/office/officeart/2005/8/layout/process3"/>
    <dgm:cxn modelId="{98140B2B-1C29-45E1-A279-41CF8380F242}" type="presOf" srcId="{0F327BFF-B016-4C42-8D19-A61E5EF0E423}" destId="{D9D09598-6421-4FA7-83B4-85AE77C5EA12}" srcOrd="0" destOrd="0" presId="urn:microsoft.com/office/officeart/2005/8/layout/process3"/>
    <dgm:cxn modelId="{D1AF0C2B-D01B-44BB-B89A-FE43548A15A1}" srcId="{93FE5889-D99F-4C2B-9ACC-7B2054F87719}" destId="{6DB99A23-E51C-4E3D-8C41-4F55C0707328}" srcOrd="0" destOrd="0" parTransId="{1C34DFA0-9E0D-44D7-B6DC-8C3D91F054DA}" sibTransId="{6E261422-8CF8-4E03-8C27-87735BB6F122}"/>
    <dgm:cxn modelId="{2ADA6A31-F4E9-40D2-9A5D-4D6F7DE03B30}" type="presOf" srcId="{0F2A3BC1-E62A-45C4-BF8E-F38C4AC44215}" destId="{FC6125FB-07F2-48E0-87A1-E05C30BCEFBE}" srcOrd="0" destOrd="0" presId="urn:microsoft.com/office/officeart/2005/8/layout/process3"/>
    <dgm:cxn modelId="{0819CF5E-7D08-4EBD-A91B-1B802FE80DF5}" type="presOf" srcId="{093125B3-3CC2-4F0B-8B06-9D97AD63E15D}" destId="{7BF260CB-B55A-41CF-9BB9-B1449E0E77DE}" srcOrd="0" destOrd="1" presId="urn:microsoft.com/office/officeart/2005/8/layout/process3"/>
    <dgm:cxn modelId="{8F595261-1BD3-4709-81E4-0EBC16FAA375}" type="presOf" srcId="{0F2A3BC1-E62A-45C4-BF8E-F38C4AC44215}" destId="{60E64C20-D7A1-4CCD-B245-4B33F13D20D6}" srcOrd="1" destOrd="0" presId="urn:microsoft.com/office/officeart/2005/8/layout/process3"/>
    <dgm:cxn modelId="{F8D87145-ABF0-4559-9A8C-5A820DB358F2}" srcId="{B1E8AF3A-31AA-4CAD-B0A7-3C0D1B01214F}" destId="{1AA1A1AC-13E6-4F8C-A288-5028CCD7CA7E}" srcOrd="3" destOrd="0" parTransId="{431A207E-0E01-483B-8E30-F99C42BA5C73}" sibTransId="{B6D53ECB-2451-418F-A965-10E617813469}"/>
    <dgm:cxn modelId="{397F0867-A5D7-4809-A6A5-8C8532F2DBC0}" type="presOf" srcId="{93FE5889-D99F-4C2B-9ACC-7B2054F87719}" destId="{67BEF395-EA7F-4D36-A48A-D944F75BA210}" srcOrd="0" destOrd="0" presId="urn:microsoft.com/office/officeart/2005/8/layout/process3"/>
    <dgm:cxn modelId="{BEB0F069-C3CA-4416-9D81-2B3EFC2D816A}" srcId="{B1E8AF3A-31AA-4CAD-B0A7-3C0D1B01214F}" destId="{A06731E0-5492-48E5-8EE9-80EBF5C78E11}" srcOrd="1" destOrd="0" parTransId="{875102DD-F120-4D14-9FDC-C28236E29FE8}" sibTransId="{EF37141E-25AE-40F4-99DB-623FD2A91DD1}"/>
    <dgm:cxn modelId="{2537A36B-5212-4B77-BE77-A3A7BFDC0223}" srcId="{93FE5889-D99F-4C2B-9ACC-7B2054F87719}" destId="{602D33CD-904D-4850-B522-7EC1350337CB}" srcOrd="1" destOrd="0" parTransId="{393ADA59-6968-4564-B575-1E4A43C058D2}" sibTransId="{BB14E6C9-B51C-44F2-B286-C2D98616A17E}"/>
    <dgm:cxn modelId="{2DE61D6C-3FD7-46E9-8656-07537B00269D}" srcId="{0F2A3BC1-E62A-45C4-BF8E-F38C4AC44215}" destId="{B52D24D8-BF4C-4DE0-ADAF-C1222536728E}" srcOrd="1" destOrd="0" parTransId="{E4CB7CF2-3E36-41C6-B9FA-5274975270BE}" sibTransId="{C1490020-87EB-41D9-94ED-1445117AE37D}"/>
    <dgm:cxn modelId="{39C5CC6D-9A55-4355-9E40-6B81A886DAB6}" type="presOf" srcId="{A06731E0-5492-48E5-8EE9-80EBF5C78E11}" destId="{7BF260CB-B55A-41CF-9BB9-B1449E0E77DE}" srcOrd="0" destOrd="6" presId="urn:microsoft.com/office/officeart/2005/8/layout/process3"/>
    <dgm:cxn modelId="{07E44E55-953A-472C-A3C8-9162F9273F9F}" type="presOf" srcId="{2C929926-DE0E-48E0-B108-3E0510D6FF1C}" destId="{D9D09598-6421-4FA7-83B4-85AE77C5EA12}" srcOrd="0" destOrd="2" presId="urn:microsoft.com/office/officeart/2005/8/layout/process3"/>
    <dgm:cxn modelId="{552FD677-1635-4D80-9069-F5731A90C943}" type="presOf" srcId="{2A608540-4C0F-453C-A1E5-0EBC6E34A5CE}" destId="{7BF260CB-B55A-41CF-9BB9-B1449E0E77DE}" srcOrd="0" destOrd="7" presId="urn:microsoft.com/office/officeart/2005/8/layout/process3"/>
    <dgm:cxn modelId="{60538780-604D-492E-BBF4-86F13CFBB6DB}" type="presOf" srcId="{602D33CD-904D-4850-B522-7EC1350337CB}" destId="{7BF260CB-B55A-41CF-9BB9-B1449E0E77DE}" srcOrd="0" destOrd="3" presId="urn:microsoft.com/office/officeart/2005/8/layout/process3"/>
    <dgm:cxn modelId="{CC613081-BB59-44C2-92A1-F9717912FD3B}" srcId="{B1E8AF3A-31AA-4CAD-B0A7-3C0D1B01214F}" destId="{2A608540-4C0F-453C-A1E5-0EBC6E34A5CE}" srcOrd="2" destOrd="0" parTransId="{615F78E7-3F55-4DD2-8B8F-0C74F41444D5}" sibTransId="{EB2D8D59-A735-4951-A3E9-1F256D73EEFA}"/>
    <dgm:cxn modelId="{BACC8486-81DC-4C91-BED6-6678E3D7A3B6}" srcId="{0F2A3BC1-E62A-45C4-BF8E-F38C4AC44215}" destId="{0F327BFF-B016-4C42-8D19-A61E5EF0E423}" srcOrd="0" destOrd="0" parTransId="{9D790323-7197-41A1-AD8C-22B4FF0AE097}" sibTransId="{742512A9-7676-43FA-8E17-C6819A6FFA25}"/>
    <dgm:cxn modelId="{2173AD8B-CA97-4C10-A3F1-4B25B48FF05B}" type="presOf" srcId="{B52D24D8-BF4C-4DE0-ADAF-C1222536728E}" destId="{D9D09598-6421-4FA7-83B4-85AE77C5EA12}" srcOrd="0" destOrd="1" presId="urn:microsoft.com/office/officeart/2005/8/layout/process3"/>
    <dgm:cxn modelId="{9B2DBB8C-D53E-4305-92D7-4427CD4DBD61}" srcId="{93FE5889-D99F-4C2B-9ACC-7B2054F87719}" destId="{B1E8AF3A-31AA-4CAD-B0A7-3C0D1B01214F}" srcOrd="2" destOrd="0" parTransId="{D6E66D11-39AB-4AC7-B21F-3E1537203C57}" sibTransId="{97685344-7AF3-42D0-A2F3-031E6F378DD2}"/>
    <dgm:cxn modelId="{2F2D839E-DE02-485F-9F98-B723DCDCF238}" srcId="{B1E8AF3A-31AA-4CAD-B0A7-3C0D1B01214F}" destId="{BA2DC505-6E53-4F83-BF9C-F0CD7E74FA77}" srcOrd="0" destOrd="0" parTransId="{DF5BAB0C-35C2-4DB4-AE5C-E37C1F15F94D}" sibTransId="{E43CB6A4-A1B9-4FFE-8315-4666DD4D2ED9}"/>
    <dgm:cxn modelId="{434046A2-43C2-4C1A-8D59-5E5296F2B38D}" srcId="{0F2A3BC1-E62A-45C4-BF8E-F38C4AC44215}" destId="{2C929926-DE0E-48E0-B108-3E0510D6FF1C}" srcOrd="2" destOrd="0" parTransId="{D1794E9B-C0DC-4B21-8F98-01DA9D46E38A}" sibTransId="{533824D3-1F4D-4A62-9381-14F58516AFBE}"/>
    <dgm:cxn modelId="{D7D2F9A5-D525-4C31-B333-CEB8BF38A700}" type="presOf" srcId="{B4E5075E-F9B7-47AF-A6FA-D2F6E481C466}" destId="{7BF260CB-B55A-41CF-9BB9-B1449E0E77DE}" srcOrd="0" destOrd="9" presId="urn:microsoft.com/office/officeart/2005/8/layout/process3"/>
    <dgm:cxn modelId="{FD61D5B4-3299-4562-8943-04D87A1F6349}" srcId="{C59B43E5-CB52-4AB7-AC16-51738113B614}" destId="{93FE5889-D99F-4C2B-9ACC-7B2054F87719}" srcOrd="0" destOrd="0" parTransId="{124F6AEB-A863-432D-B1A6-A5F94E7F9516}" sibTransId="{37027CD8-466B-4AB2-B530-9F423AA1DE74}"/>
    <dgm:cxn modelId="{2455B8BC-8A84-4B8A-BF7B-4B112BCBFBED}" type="presOf" srcId="{93FE5889-D99F-4C2B-9ACC-7B2054F87719}" destId="{63FD63FE-ADF5-42A9-ADE4-7AD96559B4E8}" srcOrd="1" destOrd="0" presId="urn:microsoft.com/office/officeart/2005/8/layout/process3"/>
    <dgm:cxn modelId="{722A5CBE-225C-4F5B-A53F-257907BC2234}" srcId="{C59B43E5-CB52-4AB7-AC16-51738113B614}" destId="{0F2A3BC1-E62A-45C4-BF8E-F38C4AC44215}" srcOrd="1" destOrd="0" parTransId="{389EC577-68FC-4FF9-990A-60D6084C4204}" sibTransId="{62BD0CA2-CAE4-4013-9185-3661F4A67B81}"/>
    <dgm:cxn modelId="{3B1C1BC4-E36A-4D8D-9D2B-F801E8B742E9}" type="presOf" srcId="{C59B43E5-CB52-4AB7-AC16-51738113B614}" destId="{B5795629-608B-4516-9F5B-EC8471EE4BD0}" srcOrd="0" destOrd="0" presId="urn:microsoft.com/office/officeart/2005/8/layout/process3"/>
    <dgm:cxn modelId="{F2919FC6-9A3A-45F5-BE68-A0EE6B664405}" srcId="{6DB99A23-E51C-4E3D-8C41-4F55C0707328}" destId="{AC79593F-C31D-4380-89DC-8F9F14C3C8D9}" srcOrd="1" destOrd="0" parTransId="{386750FF-91D2-45FC-81F9-0DDF32307229}" sibTransId="{E13CCA36-D5FA-4420-85FA-39CAFCF0B655}"/>
    <dgm:cxn modelId="{39A30AD7-AD05-4A46-B688-06F18FE4328D}" srcId="{93FE5889-D99F-4C2B-9ACC-7B2054F87719}" destId="{B4E5075E-F9B7-47AF-A6FA-D2F6E481C466}" srcOrd="3" destOrd="0" parTransId="{3787E80B-FBC6-42E5-A872-AA114900F0FF}" sibTransId="{8592F71E-5259-48F1-948B-FC1AA1A62AD4}"/>
    <dgm:cxn modelId="{D26EC7DA-A997-464D-B172-1E92CA49A76A}" type="presOf" srcId="{37027CD8-466B-4AB2-B530-9F423AA1DE74}" destId="{014C7B6A-69DD-42E9-8F0E-C9EF3FB64CFF}" srcOrd="1" destOrd="0" presId="urn:microsoft.com/office/officeart/2005/8/layout/process3"/>
    <dgm:cxn modelId="{A82C19DB-0714-4249-83BD-DC7B1277B02D}" type="presOf" srcId="{1379EBAE-EC50-430E-976D-768FB6927A25}" destId="{D9D09598-6421-4FA7-83B4-85AE77C5EA12}" srcOrd="0" destOrd="3" presId="urn:microsoft.com/office/officeart/2005/8/layout/process3"/>
    <dgm:cxn modelId="{DAA78AE2-EDD2-4F5E-B944-77DFE38B5A3C}" type="presOf" srcId="{1AA1A1AC-13E6-4F8C-A288-5028CCD7CA7E}" destId="{7BF260CB-B55A-41CF-9BB9-B1449E0E77DE}" srcOrd="0" destOrd="8" presId="urn:microsoft.com/office/officeart/2005/8/layout/process3"/>
    <dgm:cxn modelId="{281366E5-100F-47CE-8122-2E9D20314E55}" srcId="{0F2A3BC1-E62A-45C4-BF8E-F38C4AC44215}" destId="{1379EBAE-EC50-430E-976D-768FB6927A25}" srcOrd="3" destOrd="0" parTransId="{CD31E420-8EE9-44B9-9D65-87D7047C901D}" sibTransId="{57988387-3B34-494F-B03A-2E45E03651B8}"/>
    <dgm:cxn modelId="{1AE78CEA-7DD2-4331-A828-E065EABE64DF}" type="presOf" srcId="{BA2DC505-6E53-4F83-BF9C-F0CD7E74FA77}" destId="{7BF260CB-B55A-41CF-9BB9-B1449E0E77DE}" srcOrd="0" destOrd="5" presId="urn:microsoft.com/office/officeart/2005/8/layout/process3"/>
    <dgm:cxn modelId="{CE9A41EE-C6ED-4184-871C-1AA8CDA5E2D0}" type="presOf" srcId="{6DB99A23-E51C-4E3D-8C41-4F55C0707328}" destId="{7BF260CB-B55A-41CF-9BB9-B1449E0E77DE}" srcOrd="0" destOrd="0" presId="urn:microsoft.com/office/officeart/2005/8/layout/process3"/>
    <dgm:cxn modelId="{29EA99FF-C45E-4EA0-AA70-ADB4A39D603A}" srcId="{6DB99A23-E51C-4E3D-8C41-4F55C0707328}" destId="{093125B3-3CC2-4F0B-8B06-9D97AD63E15D}" srcOrd="0" destOrd="0" parTransId="{12FC9EBC-657C-415E-9999-86D9AC717B83}" sibTransId="{510AF7D3-1D5D-410B-A9BD-14726B2E6E1A}"/>
    <dgm:cxn modelId="{7FDB6A68-A88A-44EE-B9FA-61137B09A94D}" type="presParOf" srcId="{B5795629-608B-4516-9F5B-EC8471EE4BD0}" destId="{8A8223A6-B2DB-46A7-9F6D-74B43415F271}" srcOrd="0" destOrd="0" presId="urn:microsoft.com/office/officeart/2005/8/layout/process3"/>
    <dgm:cxn modelId="{23319FB4-8847-4870-B9E7-A626E8309F1C}" type="presParOf" srcId="{8A8223A6-B2DB-46A7-9F6D-74B43415F271}" destId="{67BEF395-EA7F-4D36-A48A-D944F75BA210}" srcOrd="0" destOrd="0" presId="urn:microsoft.com/office/officeart/2005/8/layout/process3"/>
    <dgm:cxn modelId="{5715501F-6D9F-4E01-8B9A-C60347977C87}" type="presParOf" srcId="{8A8223A6-B2DB-46A7-9F6D-74B43415F271}" destId="{63FD63FE-ADF5-42A9-ADE4-7AD96559B4E8}" srcOrd="1" destOrd="0" presId="urn:microsoft.com/office/officeart/2005/8/layout/process3"/>
    <dgm:cxn modelId="{A35138AB-5B14-4D91-B43E-F49EDE20F2EB}" type="presParOf" srcId="{8A8223A6-B2DB-46A7-9F6D-74B43415F271}" destId="{7BF260CB-B55A-41CF-9BB9-B1449E0E77DE}" srcOrd="2" destOrd="0" presId="urn:microsoft.com/office/officeart/2005/8/layout/process3"/>
    <dgm:cxn modelId="{7C2EE87D-BF22-43F3-9D2E-B11CF3E0D170}" type="presParOf" srcId="{B5795629-608B-4516-9F5B-EC8471EE4BD0}" destId="{831AD34D-158C-41F8-A424-F28BDCC83173}" srcOrd="1" destOrd="0" presId="urn:microsoft.com/office/officeart/2005/8/layout/process3"/>
    <dgm:cxn modelId="{E1EBB1F3-01FF-410C-B826-5ACCDF197987}" type="presParOf" srcId="{831AD34D-158C-41F8-A424-F28BDCC83173}" destId="{014C7B6A-69DD-42E9-8F0E-C9EF3FB64CFF}" srcOrd="0" destOrd="0" presId="urn:microsoft.com/office/officeart/2005/8/layout/process3"/>
    <dgm:cxn modelId="{FBF24AD6-760F-4DF2-A83F-C90BEC8D5161}" type="presParOf" srcId="{B5795629-608B-4516-9F5B-EC8471EE4BD0}" destId="{ABB16997-D24A-4D4E-B459-D984CEE1311D}" srcOrd="2" destOrd="0" presId="urn:microsoft.com/office/officeart/2005/8/layout/process3"/>
    <dgm:cxn modelId="{E2CE2C5C-ABC2-461F-AEA8-0DC33E9699AF}" type="presParOf" srcId="{ABB16997-D24A-4D4E-B459-D984CEE1311D}" destId="{FC6125FB-07F2-48E0-87A1-E05C30BCEFBE}" srcOrd="0" destOrd="0" presId="urn:microsoft.com/office/officeart/2005/8/layout/process3"/>
    <dgm:cxn modelId="{3A883686-67BA-42D1-8539-B158F04765FA}" type="presParOf" srcId="{ABB16997-D24A-4D4E-B459-D984CEE1311D}" destId="{60E64C20-D7A1-4CCD-B245-4B33F13D20D6}" srcOrd="1" destOrd="0" presId="urn:microsoft.com/office/officeart/2005/8/layout/process3"/>
    <dgm:cxn modelId="{212B48F8-1EE5-45ED-BC11-10FCD3FB1124}" type="presParOf" srcId="{ABB16997-D24A-4D4E-B459-D984CEE1311D}" destId="{D9D09598-6421-4FA7-83B4-85AE77C5EA12}"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ACA40C3-314C-43DC-90CF-7E7D6A60B71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0FD007-1465-4C18-9AC0-4664145940D5}">
      <dgm:prSet phldrT="[Text]"/>
      <dgm:spPr/>
      <dgm:t>
        <a:bodyPr/>
        <a:lstStyle/>
        <a:p>
          <a:r>
            <a:rPr lang="en-US" b="0" i="0" dirty="0"/>
            <a:t>Materials for your students</a:t>
          </a:r>
          <a:endParaRPr lang="en-US" dirty="0"/>
        </a:p>
      </dgm:t>
    </dgm:pt>
    <dgm:pt modelId="{153AF042-776D-4FE0-9D55-FF4C4C0E4110}" type="parTrans" cxnId="{1414B543-49B7-4FA2-B059-5F73E4565EC3}">
      <dgm:prSet/>
      <dgm:spPr/>
      <dgm:t>
        <a:bodyPr/>
        <a:lstStyle/>
        <a:p>
          <a:endParaRPr lang="en-US"/>
        </a:p>
      </dgm:t>
    </dgm:pt>
    <dgm:pt modelId="{73E3612E-F605-4700-9E01-3BE512097319}" type="sibTrans" cxnId="{1414B543-49B7-4FA2-B059-5F73E4565EC3}">
      <dgm:prSet/>
      <dgm:spPr/>
      <dgm:t>
        <a:bodyPr/>
        <a:lstStyle/>
        <a:p>
          <a:endParaRPr lang="en-US"/>
        </a:p>
      </dgm:t>
    </dgm:pt>
    <dgm:pt modelId="{00324709-FC0D-4ED5-BF0B-A20D86071200}">
      <dgm:prSet phldrT="[Text]"/>
      <dgm:spPr/>
      <dgm:t>
        <a:bodyPr/>
        <a:lstStyle/>
        <a:p>
          <a:r>
            <a:rPr lang="en-US" b="0" i="0" dirty="0"/>
            <a:t>Student Engagement Initiatives</a:t>
          </a:r>
          <a:endParaRPr lang="en-US" dirty="0"/>
        </a:p>
      </dgm:t>
    </dgm:pt>
    <dgm:pt modelId="{002309F6-F2FE-4E76-8BD5-BFAC65CA29F6}" type="parTrans" cxnId="{CE6858BA-56B5-45CF-9062-2FF697D7C064}">
      <dgm:prSet/>
      <dgm:spPr/>
      <dgm:t>
        <a:bodyPr/>
        <a:lstStyle/>
        <a:p>
          <a:endParaRPr lang="en-US"/>
        </a:p>
      </dgm:t>
    </dgm:pt>
    <dgm:pt modelId="{52F447C6-6871-44E8-AE2A-D240AD6638DA}" type="sibTrans" cxnId="{CE6858BA-56B5-45CF-9062-2FF697D7C064}">
      <dgm:prSet/>
      <dgm:spPr/>
      <dgm:t>
        <a:bodyPr/>
        <a:lstStyle/>
        <a:p>
          <a:endParaRPr lang="en-US"/>
        </a:p>
      </dgm:t>
    </dgm:pt>
    <dgm:pt modelId="{7EF81459-225C-4FC5-8B21-38EE485BAA2C}">
      <dgm:prSet phldrT="[Text]"/>
      <dgm:spPr/>
      <dgm:t>
        <a:bodyPr/>
        <a:lstStyle/>
        <a:p>
          <a:r>
            <a:rPr lang="en-US" b="0" i="0" dirty="0"/>
            <a:t>College Knowledge Book &amp; Handouts</a:t>
          </a:r>
          <a:endParaRPr lang="en-US" dirty="0"/>
        </a:p>
      </dgm:t>
    </dgm:pt>
    <dgm:pt modelId="{28004C19-2C28-4987-8823-24957AF7394D}" type="parTrans" cxnId="{626478FC-7DE1-4F8C-A3A0-4FFB8A8C6A32}">
      <dgm:prSet/>
      <dgm:spPr/>
      <dgm:t>
        <a:bodyPr/>
        <a:lstStyle/>
        <a:p>
          <a:endParaRPr lang="en-US"/>
        </a:p>
      </dgm:t>
    </dgm:pt>
    <dgm:pt modelId="{78925C0F-83DC-4863-B0EF-069D38B3C7F4}" type="sibTrans" cxnId="{626478FC-7DE1-4F8C-A3A0-4FFB8A8C6A32}">
      <dgm:prSet/>
      <dgm:spPr/>
      <dgm:t>
        <a:bodyPr/>
        <a:lstStyle/>
        <a:p>
          <a:endParaRPr lang="en-US"/>
        </a:p>
      </dgm:t>
    </dgm:pt>
    <dgm:pt modelId="{D81ACA8D-BF78-48BC-9B51-4C0C55BD1DE7}">
      <dgm:prSet phldrT="[Text]"/>
      <dgm:spPr/>
      <dgm:t>
        <a:bodyPr/>
        <a:lstStyle/>
        <a:p>
          <a:r>
            <a:rPr lang="en-US" b="0" i="0" dirty="0"/>
            <a:t>College Map</a:t>
          </a:r>
          <a:endParaRPr lang="en-US" dirty="0"/>
        </a:p>
      </dgm:t>
    </dgm:pt>
    <dgm:pt modelId="{363D456A-2CB0-45A1-BA4C-07306A22F5BA}" type="parTrans" cxnId="{46E91220-9A6B-4E31-BEA5-058A12E771D7}">
      <dgm:prSet/>
      <dgm:spPr/>
      <dgm:t>
        <a:bodyPr/>
        <a:lstStyle/>
        <a:p>
          <a:endParaRPr lang="en-US"/>
        </a:p>
      </dgm:t>
    </dgm:pt>
    <dgm:pt modelId="{073827D3-0A57-45F5-8D25-3515D18D1C07}" type="sibTrans" cxnId="{46E91220-9A6B-4E31-BEA5-058A12E771D7}">
      <dgm:prSet/>
      <dgm:spPr/>
      <dgm:t>
        <a:bodyPr/>
        <a:lstStyle/>
        <a:p>
          <a:endParaRPr lang="en-US"/>
        </a:p>
      </dgm:t>
    </dgm:pt>
    <dgm:pt modelId="{7C0BCDC1-B124-4191-884D-6C1F8E3C114E}">
      <dgm:prSet phldrT="[Text]"/>
      <dgm:spPr/>
      <dgm:t>
        <a:bodyPr/>
        <a:lstStyle/>
        <a:p>
          <a:r>
            <a:rPr lang="en-US" b="0" i="0" dirty="0"/>
            <a:t>College Bound Repledge Booklets</a:t>
          </a:r>
          <a:endParaRPr lang="en-US" dirty="0"/>
        </a:p>
      </dgm:t>
    </dgm:pt>
    <dgm:pt modelId="{335517CC-42DD-4E1F-AF22-BAB669F59958}" type="parTrans" cxnId="{CBDD6121-999F-463A-BD14-B9774EFE579F}">
      <dgm:prSet/>
      <dgm:spPr/>
      <dgm:t>
        <a:bodyPr/>
        <a:lstStyle/>
        <a:p>
          <a:endParaRPr lang="en-US"/>
        </a:p>
      </dgm:t>
    </dgm:pt>
    <dgm:pt modelId="{6C410629-4FBA-48C1-89EC-57EEB6F2EE21}" type="sibTrans" cxnId="{CBDD6121-999F-463A-BD14-B9774EFE579F}">
      <dgm:prSet/>
      <dgm:spPr/>
      <dgm:t>
        <a:bodyPr/>
        <a:lstStyle/>
        <a:p>
          <a:endParaRPr lang="en-US"/>
        </a:p>
      </dgm:t>
    </dgm:pt>
    <dgm:pt modelId="{AE84A1B2-C821-4E98-93E3-3B5726DF1532}">
      <dgm:prSet phldrT="[Text]"/>
      <dgm:spPr/>
      <dgm:t>
        <a:bodyPr/>
        <a:lstStyle/>
        <a:p>
          <a:r>
            <a:rPr lang="en-US" b="0" i="0" dirty="0"/>
            <a:t>College Bound Scholarship Sign Ups</a:t>
          </a:r>
          <a:endParaRPr lang="en-US" dirty="0"/>
        </a:p>
      </dgm:t>
    </dgm:pt>
    <dgm:pt modelId="{4220B6DF-4167-4104-B9AF-8CE0145B69F8}" type="parTrans" cxnId="{D22D81FF-5BEC-4964-868F-434C940A19A5}">
      <dgm:prSet/>
      <dgm:spPr/>
      <dgm:t>
        <a:bodyPr/>
        <a:lstStyle/>
        <a:p>
          <a:endParaRPr lang="en-US"/>
        </a:p>
      </dgm:t>
    </dgm:pt>
    <dgm:pt modelId="{2913F5E3-6D87-47D2-8D52-EA12D2A3013C}" type="sibTrans" cxnId="{D22D81FF-5BEC-4964-868F-434C940A19A5}">
      <dgm:prSet/>
      <dgm:spPr/>
      <dgm:t>
        <a:bodyPr/>
        <a:lstStyle/>
        <a:p>
          <a:endParaRPr lang="en-US"/>
        </a:p>
      </dgm:t>
    </dgm:pt>
    <dgm:pt modelId="{38A03C0A-2A29-4E82-AEC5-7168BC169A63}">
      <dgm:prSet phldrT="[Text]"/>
      <dgm:spPr/>
      <dgm:t>
        <a:bodyPr/>
        <a:lstStyle/>
        <a:p>
          <a:r>
            <a:rPr lang="en-US" b="0" i="0" dirty="0"/>
            <a:t>FAFSA/WASFA Completion</a:t>
          </a:r>
          <a:endParaRPr lang="en-US" dirty="0"/>
        </a:p>
      </dgm:t>
    </dgm:pt>
    <dgm:pt modelId="{C5B4A19C-486F-438D-A4EF-DF97E48A1878}" type="parTrans" cxnId="{34EB3B5D-8A50-48FE-B1DC-67650A4E86B0}">
      <dgm:prSet/>
      <dgm:spPr/>
      <dgm:t>
        <a:bodyPr/>
        <a:lstStyle/>
        <a:p>
          <a:endParaRPr lang="en-US"/>
        </a:p>
      </dgm:t>
    </dgm:pt>
    <dgm:pt modelId="{DA14D91D-76F1-4A26-B47B-49E6C630678F}" type="sibTrans" cxnId="{34EB3B5D-8A50-48FE-B1DC-67650A4E86B0}">
      <dgm:prSet/>
      <dgm:spPr/>
      <dgm:t>
        <a:bodyPr/>
        <a:lstStyle/>
        <a:p>
          <a:endParaRPr lang="en-US"/>
        </a:p>
      </dgm:t>
    </dgm:pt>
    <dgm:pt modelId="{4629B200-1921-48C4-90F8-0EE21C152269}">
      <dgm:prSet phldrT="[Text]"/>
      <dgm:spPr/>
      <dgm:t>
        <a:bodyPr/>
        <a:lstStyle/>
        <a:p>
          <a:r>
            <a:rPr lang="en-US" b="0" i="0"/>
            <a:t>College </a:t>
          </a:r>
          <a:r>
            <a:rPr lang="en-US" b="0" i="0" dirty="0"/>
            <a:t>Bound Repledge</a:t>
          </a:r>
          <a:endParaRPr lang="en-US" dirty="0"/>
        </a:p>
      </dgm:t>
    </dgm:pt>
    <dgm:pt modelId="{18142420-2CCE-4111-A1BE-802A4BE6D8D1}" type="parTrans" cxnId="{D71D8AF4-8DE8-4241-87DE-FB5101C37788}">
      <dgm:prSet/>
      <dgm:spPr/>
      <dgm:t>
        <a:bodyPr/>
        <a:lstStyle/>
        <a:p>
          <a:endParaRPr lang="en-US"/>
        </a:p>
      </dgm:t>
    </dgm:pt>
    <dgm:pt modelId="{9858852E-7BF9-4108-AE1A-6C3DCA35E484}" type="sibTrans" cxnId="{D71D8AF4-8DE8-4241-87DE-FB5101C37788}">
      <dgm:prSet/>
      <dgm:spPr/>
      <dgm:t>
        <a:bodyPr/>
        <a:lstStyle/>
        <a:p>
          <a:endParaRPr lang="en-US"/>
        </a:p>
      </dgm:t>
    </dgm:pt>
    <dgm:pt modelId="{828097B6-8D4A-497C-A1F6-C7605C0DDC9F}" type="pres">
      <dgm:prSet presAssocID="{FACA40C3-314C-43DC-90CF-7E7D6A60B71F}" presName="linear" presStyleCnt="0">
        <dgm:presLayoutVars>
          <dgm:animLvl val="lvl"/>
          <dgm:resizeHandles val="exact"/>
        </dgm:presLayoutVars>
      </dgm:prSet>
      <dgm:spPr/>
    </dgm:pt>
    <dgm:pt modelId="{67FCC198-0218-4F67-B2D5-7EAC1BFFF9B1}" type="pres">
      <dgm:prSet presAssocID="{710FD007-1465-4C18-9AC0-4664145940D5}" presName="parentText" presStyleLbl="node1" presStyleIdx="0" presStyleCnt="2">
        <dgm:presLayoutVars>
          <dgm:chMax val="0"/>
          <dgm:bulletEnabled val="1"/>
        </dgm:presLayoutVars>
      </dgm:prSet>
      <dgm:spPr/>
    </dgm:pt>
    <dgm:pt modelId="{226F042D-17D3-45B0-86D2-B13D38A36F4F}" type="pres">
      <dgm:prSet presAssocID="{710FD007-1465-4C18-9AC0-4664145940D5}" presName="childText" presStyleLbl="revTx" presStyleIdx="0" presStyleCnt="2">
        <dgm:presLayoutVars>
          <dgm:bulletEnabled val="1"/>
        </dgm:presLayoutVars>
      </dgm:prSet>
      <dgm:spPr/>
    </dgm:pt>
    <dgm:pt modelId="{D24CD331-84A0-42D9-8CF3-A41FF218C236}" type="pres">
      <dgm:prSet presAssocID="{00324709-FC0D-4ED5-BF0B-A20D86071200}" presName="parentText" presStyleLbl="node1" presStyleIdx="1" presStyleCnt="2">
        <dgm:presLayoutVars>
          <dgm:chMax val="0"/>
          <dgm:bulletEnabled val="1"/>
        </dgm:presLayoutVars>
      </dgm:prSet>
      <dgm:spPr/>
    </dgm:pt>
    <dgm:pt modelId="{DCACFFEE-24CA-4F8D-BD56-E7DC7518F21E}" type="pres">
      <dgm:prSet presAssocID="{00324709-FC0D-4ED5-BF0B-A20D86071200}" presName="childText" presStyleLbl="revTx" presStyleIdx="1" presStyleCnt="2">
        <dgm:presLayoutVars>
          <dgm:bulletEnabled val="1"/>
        </dgm:presLayoutVars>
      </dgm:prSet>
      <dgm:spPr/>
    </dgm:pt>
  </dgm:ptLst>
  <dgm:cxnLst>
    <dgm:cxn modelId="{46E91220-9A6B-4E31-BEA5-058A12E771D7}" srcId="{710FD007-1465-4C18-9AC0-4664145940D5}" destId="{D81ACA8D-BF78-48BC-9B51-4C0C55BD1DE7}" srcOrd="1" destOrd="0" parTransId="{363D456A-2CB0-45A1-BA4C-07306A22F5BA}" sibTransId="{073827D3-0A57-45F5-8D25-3515D18D1C07}"/>
    <dgm:cxn modelId="{CBDD6121-999F-463A-BD14-B9774EFE579F}" srcId="{710FD007-1465-4C18-9AC0-4664145940D5}" destId="{7C0BCDC1-B124-4191-884D-6C1F8E3C114E}" srcOrd="2" destOrd="0" parTransId="{335517CC-42DD-4E1F-AF22-BAB669F59958}" sibTransId="{6C410629-4FBA-48C1-89EC-57EEB6F2EE21}"/>
    <dgm:cxn modelId="{34EB3B5D-8A50-48FE-B1DC-67650A4E86B0}" srcId="{00324709-FC0D-4ED5-BF0B-A20D86071200}" destId="{38A03C0A-2A29-4E82-AEC5-7168BC169A63}" srcOrd="1" destOrd="0" parTransId="{C5B4A19C-486F-438D-A4EF-DF97E48A1878}" sibTransId="{DA14D91D-76F1-4A26-B47B-49E6C630678F}"/>
    <dgm:cxn modelId="{CA2E6243-68AB-444B-823A-4A248910EDEA}" type="presOf" srcId="{710FD007-1465-4C18-9AC0-4664145940D5}" destId="{67FCC198-0218-4F67-B2D5-7EAC1BFFF9B1}" srcOrd="0" destOrd="0" presId="urn:microsoft.com/office/officeart/2005/8/layout/vList2"/>
    <dgm:cxn modelId="{1414B543-49B7-4FA2-B059-5F73E4565EC3}" srcId="{FACA40C3-314C-43DC-90CF-7E7D6A60B71F}" destId="{710FD007-1465-4C18-9AC0-4664145940D5}" srcOrd="0" destOrd="0" parTransId="{153AF042-776D-4FE0-9D55-FF4C4C0E4110}" sibTransId="{73E3612E-F605-4700-9E01-3BE512097319}"/>
    <dgm:cxn modelId="{B6B77C55-2687-4DFF-B341-7D225696EE0F}" type="presOf" srcId="{4629B200-1921-48C4-90F8-0EE21C152269}" destId="{DCACFFEE-24CA-4F8D-BD56-E7DC7518F21E}" srcOrd="0" destOrd="2" presId="urn:microsoft.com/office/officeart/2005/8/layout/vList2"/>
    <dgm:cxn modelId="{1B7D7F87-A106-4956-8446-619B71FA3A7B}" type="presOf" srcId="{00324709-FC0D-4ED5-BF0B-A20D86071200}" destId="{D24CD331-84A0-42D9-8CF3-A41FF218C236}" srcOrd="0" destOrd="0" presId="urn:microsoft.com/office/officeart/2005/8/layout/vList2"/>
    <dgm:cxn modelId="{740A8487-195D-4E29-A6EA-E6EA8F77E77C}" type="presOf" srcId="{FACA40C3-314C-43DC-90CF-7E7D6A60B71F}" destId="{828097B6-8D4A-497C-A1F6-C7605C0DDC9F}" srcOrd="0" destOrd="0" presId="urn:microsoft.com/office/officeart/2005/8/layout/vList2"/>
    <dgm:cxn modelId="{DC6C8E91-D6FB-45C5-80BD-833273DE0E1B}" type="presOf" srcId="{D81ACA8D-BF78-48BC-9B51-4C0C55BD1DE7}" destId="{226F042D-17D3-45B0-86D2-B13D38A36F4F}" srcOrd="0" destOrd="1" presId="urn:microsoft.com/office/officeart/2005/8/layout/vList2"/>
    <dgm:cxn modelId="{3720DB9F-36C4-4637-835C-EF27FE9E339C}" type="presOf" srcId="{AE84A1B2-C821-4E98-93E3-3B5726DF1532}" destId="{DCACFFEE-24CA-4F8D-BD56-E7DC7518F21E}" srcOrd="0" destOrd="0" presId="urn:microsoft.com/office/officeart/2005/8/layout/vList2"/>
    <dgm:cxn modelId="{32C413AB-67D6-40F0-A432-4E172D7A9516}" type="presOf" srcId="{38A03C0A-2A29-4E82-AEC5-7168BC169A63}" destId="{DCACFFEE-24CA-4F8D-BD56-E7DC7518F21E}" srcOrd="0" destOrd="1" presId="urn:microsoft.com/office/officeart/2005/8/layout/vList2"/>
    <dgm:cxn modelId="{CE6858BA-56B5-45CF-9062-2FF697D7C064}" srcId="{FACA40C3-314C-43DC-90CF-7E7D6A60B71F}" destId="{00324709-FC0D-4ED5-BF0B-A20D86071200}" srcOrd="1" destOrd="0" parTransId="{002309F6-F2FE-4E76-8BD5-BFAC65CA29F6}" sibTransId="{52F447C6-6871-44E8-AE2A-D240AD6638DA}"/>
    <dgm:cxn modelId="{7CC10DD2-EEC1-4511-A843-A507C06689E3}" type="presOf" srcId="{7C0BCDC1-B124-4191-884D-6C1F8E3C114E}" destId="{226F042D-17D3-45B0-86D2-B13D38A36F4F}" srcOrd="0" destOrd="2" presId="urn:microsoft.com/office/officeart/2005/8/layout/vList2"/>
    <dgm:cxn modelId="{AAFD83DE-17F4-4F07-87D8-3BB747ECFAF5}" type="presOf" srcId="{7EF81459-225C-4FC5-8B21-38EE485BAA2C}" destId="{226F042D-17D3-45B0-86D2-B13D38A36F4F}" srcOrd="0" destOrd="0" presId="urn:microsoft.com/office/officeart/2005/8/layout/vList2"/>
    <dgm:cxn modelId="{D71D8AF4-8DE8-4241-87DE-FB5101C37788}" srcId="{00324709-FC0D-4ED5-BF0B-A20D86071200}" destId="{4629B200-1921-48C4-90F8-0EE21C152269}" srcOrd="2" destOrd="0" parTransId="{18142420-2CCE-4111-A1BE-802A4BE6D8D1}" sibTransId="{9858852E-7BF9-4108-AE1A-6C3DCA35E484}"/>
    <dgm:cxn modelId="{626478FC-7DE1-4F8C-A3A0-4FFB8A8C6A32}" srcId="{710FD007-1465-4C18-9AC0-4664145940D5}" destId="{7EF81459-225C-4FC5-8B21-38EE485BAA2C}" srcOrd="0" destOrd="0" parTransId="{28004C19-2C28-4987-8823-24957AF7394D}" sibTransId="{78925C0F-83DC-4863-B0EF-069D38B3C7F4}"/>
    <dgm:cxn modelId="{D22D81FF-5BEC-4964-868F-434C940A19A5}" srcId="{00324709-FC0D-4ED5-BF0B-A20D86071200}" destId="{AE84A1B2-C821-4E98-93E3-3B5726DF1532}" srcOrd="0" destOrd="0" parTransId="{4220B6DF-4167-4104-B9AF-8CE0145B69F8}" sibTransId="{2913F5E3-6D87-47D2-8D52-EA12D2A3013C}"/>
    <dgm:cxn modelId="{FB09405E-37B4-4CFC-8C5B-06D1F2F3CB92}" type="presParOf" srcId="{828097B6-8D4A-497C-A1F6-C7605C0DDC9F}" destId="{67FCC198-0218-4F67-B2D5-7EAC1BFFF9B1}" srcOrd="0" destOrd="0" presId="urn:microsoft.com/office/officeart/2005/8/layout/vList2"/>
    <dgm:cxn modelId="{F9335B58-2536-4D0B-B0E3-B33D6AC1955D}" type="presParOf" srcId="{828097B6-8D4A-497C-A1F6-C7605C0DDC9F}" destId="{226F042D-17D3-45B0-86D2-B13D38A36F4F}" srcOrd="1" destOrd="0" presId="urn:microsoft.com/office/officeart/2005/8/layout/vList2"/>
    <dgm:cxn modelId="{902B214D-8085-4F79-8A0B-1D0F5B06A2B3}" type="presParOf" srcId="{828097B6-8D4A-497C-A1F6-C7605C0DDC9F}" destId="{D24CD331-84A0-42D9-8CF3-A41FF218C236}" srcOrd="2" destOrd="0" presId="urn:microsoft.com/office/officeart/2005/8/layout/vList2"/>
    <dgm:cxn modelId="{A2145CBD-1E2B-434C-85D1-1E98EB5CB2A2}" type="presParOf" srcId="{828097B6-8D4A-497C-A1F6-C7605C0DDC9F}" destId="{DCACFFEE-24CA-4F8D-BD56-E7DC7518F21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185279E-C96B-4239-B31D-9A5680066C3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6C8C56A6-559C-4938-A902-ADCEA0645F73}">
      <dgm:prSet phldrT="[Text]" custT="1"/>
      <dgm:spPr/>
      <dgm:t>
        <a:bodyPr/>
        <a:lstStyle/>
        <a:p>
          <a:r>
            <a:rPr lang="en-US" sz="3600" dirty="0">
              <a:latin typeface="+mj-lt"/>
            </a:rPr>
            <a:t>Passport to College Promise Scholarship </a:t>
          </a:r>
        </a:p>
      </dgm:t>
    </dgm:pt>
    <dgm:pt modelId="{4EEB557A-E327-46CA-AC08-6228AC3EBBAC}" type="parTrans" cxnId="{ABC3F90F-10DB-4145-9E59-9148C355875F}">
      <dgm:prSet/>
      <dgm:spPr/>
      <dgm:t>
        <a:bodyPr/>
        <a:lstStyle/>
        <a:p>
          <a:endParaRPr lang="en-US"/>
        </a:p>
      </dgm:t>
    </dgm:pt>
    <dgm:pt modelId="{858419EF-88A4-4CDA-A738-5037A5FB9DC9}" type="sibTrans" cxnId="{ABC3F90F-10DB-4145-9E59-9148C355875F}">
      <dgm:prSet/>
      <dgm:spPr/>
      <dgm:t>
        <a:bodyPr/>
        <a:lstStyle/>
        <a:p>
          <a:endParaRPr lang="en-US"/>
        </a:p>
      </dgm:t>
    </dgm:pt>
    <dgm:pt modelId="{6918F4B6-16EF-4871-932C-23567E886607}">
      <dgm:prSet phldrT="[Text]" custT="1"/>
      <dgm:spPr/>
      <dgm:t>
        <a:bodyPr/>
        <a:lstStyle/>
        <a:p>
          <a:r>
            <a:rPr lang="en-US" sz="3000" dirty="0">
              <a:latin typeface="+mj-lt"/>
            </a:rPr>
            <a:t>Comprehensive supports from high school to higher education </a:t>
          </a:r>
        </a:p>
      </dgm:t>
    </dgm:pt>
    <dgm:pt modelId="{2B0FF445-3B6E-4DF2-AB8C-38EF86D0993F}" type="parTrans" cxnId="{E48E75EE-8D44-474B-979D-71248575DE6A}">
      <dgm:prSet/>
      <dgm:spPr/>
      <dgm:t>
        <a:bodyPr/>
        <a:lstStyle/>
        <a:p>
          <a:endParaRPr lang="en-US"/>
        </a:p>
      </dgm:t>
    </dgm:pt>
    <dgm:pt modelId="{C98E94C6-33C5-41BC-884B-5E63F88B5701}" type="sibTrans" cxnId="{E48E75EE-8D44-474B-979D-71248575DE6A}">
      <dgm:prSet/>
      <dgm:spPr/>
      <dgm:t>
        <a:bodyPr/>
        <a:lstStyle/>
        <a:p>
          <a:endParaRPr lang="en-US"/>
        </a:p>
      </dgm:t>
    </dgm:pt>
    <dgm:pt modelId="{3E9281EE-4BC8-4416-B9E4-2A5CDAFF626A}">
      <dgm:prSet phldrT="[Text]" custT="1"/>
      <dgm:spPr/>
      <dgm:t>
        <a:bodyPr/>
        <a:lstStyle/>
        <a:p>
          <a:r>
            <a:rPr lang="en-US" sz="3600" dirty="0">
              <a:latin typeface="+mj-lt"/>
            </a:rPr>
            <a:t>Passport to Apprenticeship Opportunities </a:t>
          </a:r>
        </a:p>
      </dgm:t>
    </dgm:pt>
    <dgm:pt modelId="{BDE3B50C-5D56-49C8-9055-455CDBDB9BE1}" type="parTrans" cxnId="{5F0E9992-5AED-4855-8717-5C51E9A847D9}">
      <dgm:prSet/>
      <dgm:spPr/>
      <dgm:t>
        <a:bodyPr/>
        <a:lstStyle/>
        <a:p>
          <a:endParaRPr lang="en-US"/>
        </a:p>
      </dgm:t>
    </dgm:pt>
    <dgm:pt modelId="{13C35C92-44B2-4EF9-8C1A-AB0FC98FB135}" type="sibTrans" cxnId="{5F0E9992-5AED-4855-8717-5C51E9A847D9}">
      <dgm:prSet/>
      <dgm:spPr/>
      <dgm:t>
        <a:bodyPr/>
        <a:lstStyle/>
        <a:p>
          <a:endParaRPr lang="en-US"/>
        </a:p>
      </dgm:t>
    </dgm:pt>
    <dgm:pt modelId="{6C91130A-F973-47A0-9039-A70BBE59E903}">
      <dgm:prSet phldrT="[Text]" custT="1"/>
      <dgm:spPr/>
      <dgm:t>
        <a:bodyPr/>
        <a:lstStyle/>
        <a:p>
          <a:r>
            <a:rPr lang="en-US" sz="3000" dirty="0">
              <a:latin typeface="+mj-lt"/>
            </a:rPr>
            <a:t>Career-related training under state approved  pre-apprenticeship and apprenticeship programs</a:t>
          </a:r>
        </a:p>
      </dgm:t>
    </dgm:pt>
    <dgm:pt modelId="{5676E022-1262-4C9D-BACA-1A74CD5DB345}" type="parTrans" cxnId="{530F6731-B112-47DC-952C-005B7D581D45}">
      <dgm:prSet/>
      <dgm:spPr/>
      <dgm:t>
        <a:bodyPr/>
        <a:lstStyle/>
        <a:p>
          <a:endParaRPr lang="en-US"/>
        </a:p>
      </dgm:t>
    </dgm:pt>
    <dgm:pt modelId="{11E775A9-9993-4EE6-A8DE-E39B516E2F63}" type="sibTrans" cxnId="{530F6731-B112-47DC-952C-005B7D581D45}">
      <dgm:prSet/>
      <dgm:spPr/>
      <dgm:t>
        <a:bodyPr/>
        <a:lstStyle/>
        <a:p>
          <a:endParaRPr lang="en-US"/>
        </a:p>
      </dgm:t>
    </dgm:pt>
    <dgm:pt modelId="{8E759E8A-D15E-4DB5-BB3B-0A298DC4AB80}" type="pres">
      <dgm:prSet presAssocID="{6185279E-C96B-4239-B31D-9A5680066C37}" presName="linear" presStyleCnt="0">
        <dgm:presLayoutVars>
          <dgm:animLvl val="lvl"/>
          <dgm:resizeHandles val="exact"/>
        </dgm:presLayoutVars>
      </dgm:prSet>
      <dgm:spPr/>
    </dgm:pt>
    <dgm:pt modelId="{58F2F4AA-5C14-49B3-AD39-785DB9583390}" type="pres">
      <dgm:prSet presAssocID="{6C8C56A6-559C-4938-A902-ADCEA0645F73}" presName="parentText" presStyleLbl="node1" presStyleIdx="0" presStyleCnt="2">
        <dgm:presLayoutVars>
          <dgm:chMax val="0"/>
          <dgm:bulletEnabled val="1"/>
        </dgm:presLayoutVars>
      </dgm:prSet>
      <dgm:spPr/>
    </dgm:pt>
    <dgm:pt modelId="{ECA85BB7-8A7A-46EB-90BF-E51D3D43AA5E}" type="pres">
      <dgm:prSet presAssocID="{6C8C56A6-559C-4938-A902-ADCEA0645F73}" presName="childText" presStyleLbl="revTx" presStyleIdx="0" presStyleCnt="2">
        <dgm:presLayoutVars>
          <dgm:bulletEnabled val="1"/>
        </dgm:presLayoutVars>
      </dgm:prSet>
      <dgm:spPr/>
    </dgm:pt>
    <dgm:pt modelId="{CCFEB66B-7E9F-484F-9A34-CE1422B91FF2}" type="pres">
      <dgm:prSet presAssocID="{3E9281EE-4BC8-4416-B9E4-2A5CDAFF626A}" presName="parentText" presStyleLbl="node1" presStyleIdx="1" presStyleCnt="2">
        <dgm:presLayoutVars>
          <dgm:chMax val="0"/>
          <dgm:bulletEnabled val="1"/>
        </dgm:presLayoutVars>
      </dgm:prSet>
      <dgm:spPr/>
    </dgm:pt>
    <dgm:pt modelId="{91639818-5924-427E-B463-295FAC7396C8}" type="pres">
      <dgm:prSet presAssocID="{3E9281EE-4BC8-4416-B9E4-2A5CDAFF626A}" presName="childText" presStyleLbl="revTx" presStyleIdx="1" presStyleCnt="2">
        <dgm:presLayoutVars>
          <dgm:bulletEnabled val="1"/>
        </dgm:presLayoutVars>
      </dgm:prSet>
      <dgm:spPr/>
    </dgm:pt>
  </dgm:ptLst>
  <dgm:cxnLst>
    <dgm:cxn modelId="{ABC3F90F-10DB-4145-9E59-9148C355875F}" srcId="{6185279E-C96B-4239-B31D-9A5680066C37}" destId="{6C8C56A6-559C-4938-A902-ADCEA0645F73}" srcOrd="0" destOrd="0" parTransId="{4EEB557A-E327-46CA-AC08-6228AC3EBBAC}" sibTransId="{858419EF-88A4-4CDA-A738-5037A5FB9DC9}"/>
    <dgm:cxn modelId="{CEC3551E-E5EC-4AC6-8416-3C50F8E55340}" type="presOf" srcId="{6185279E-C96B-4239-B31D-9A5680066C37}" destId="{8E759E8A-D15E-4DB5-BB3B-0A298DC4AB80}" srcOrd="0" destOrd="0" presId="urn:microsoft.com/office/officeart/2005/8/layout/vList2"/>
    <dgm:cxn modelId="{AF48342F-DC07-48FB-AB24-70C945B10405}" type="presOf" srcId="{6918F4B6-16EF-4871-932C-23567E886607}" destId="{ECA85BB7-8A7A-46EB-90BF-E51D3D43AA5E}" srcOrd="0" destOrd="0" presId="urn:microsoft.com/office/officeart/2005/8/layout/vList2"/>
    <dgm:cxn modelId="{530F6731-B112-47DC-952C-005B7D581D45}" srcId="{3E9281EE-4BC8-4416-B9E4-2A5CDAFF626A}" destId="{6C91130A-F973-47A0-9039-A70BBE59E903}" srcOrd="0" destOrd="0" parTransId="{5676E022-1262-4C9D-BACA-1A74CD5DB345}" sibTransId="{11E775A9-9993-4EE6-A8DE-E39B516E2F63}"/>
    <dgm:cxn modelId="{1D2DF96D-0058-4613-A1B6-8643B033BFDF}" type="presOf" srcId="{6C8C56A6-559C-4938-A902-ADCEA0645F73}" destId="{58F2F4AA-5C14-49B3-AD39-785DB9583390}" srcOrd="0" destOrd="0" presId="urn:microsoft.com/office/officeart/2005/8/layout/vList2"/>
    <dgm:cxn modelId="{5F0E9992-5AED-4855-8717-5C51E9A847D9}" srcId="{6185279E-C96B-4239-B31D-9A5680066C37}" destId="{3E9281EE-4BC8-4416-B9E4-2A5CDAFF626A}" srcOrd="1" destOrd="0" parTransId="{BDE3B50C-5D56-49C8-9055-455CDBDB9BE1}" sibTransId="{13C35C92-44B2-4EF9-8C1A-AB0FC98FB135}"/>
    <dgm:cxn modelId="{72D3D9B0-FE5E-4DC3-8AB8-92679932DD81}" type="presOf" srcId="{3E9281EE-4BC8-4416-B9E4-2A5CDAFF626A}" destId="{CCFEB66B-7E9F-484F-9A34-CE1422B91FF2}" srcOrd="0" destOrd="0" presId="urn:microsoft.com/office/officeart/2005/8/layout/vList2"/>
    <dgm:cxn modelId="{3D92FCE5-5893-4310-BF7E-5206EF87DDEE}" type="presOf" srcId="{6C91130A-F973-47A0-9039-A70BBE59E903}" destId="{91639818-5924-427E-B463-295FAC7396C8}" srcOrd="0" destOrd="0" presId="urn:microsoft.com/office/officeart/2005/8/layout/vList2"/>
    <dgm:cxn modelId="{E48E75EE-8D44-474B-979D-71248575DE6A}" srcId="{6C8C56A6-559C-4938-A902-ADCEA0645F73}" destId="{6918F4B6-16EF-4871-932C-23567E886607}" srcOrd="0" destOrd="0" parTransId="{2B0FF445-3B6E-4DF2-AB8C-38EF86D0993F}" sibTransId="{C98E94C6-33C5-41BC-884B-5E63F88B5701}"/>
    <dgm:cxn modelId="{C63CB048-A11A-455A-A167-40B5122B1A5D}" type="presParOf" srcId="{8E759E8A-D15E-4DB5-BB3B-0A298DC4AB80}" destId="{58F2F4AA-5C14-49B3-AD39-785DB9583390}" srcOrd="0" destOrd="0" presId="urn:microsoft.com/office/officeart/2005/8/layout/vList2"/>
    <dgm:cxn modelId="{24C3C49E-D1A3-4F0D-818E-3E734B8371C0}" type="presParOf" srcId="{8E759E8A-D15E-4DB5-BB3B-0A298DC4AB80}" destId="{ECA85BB7-8A7A-46EB-90BF-E51D3D43AA5E}" srcOrd="1" destOrd="0" presId="urn:microsoft.com/office/officeart/2005/8/layout/vList2"/>
    <dgm:cxn modelId="{4405CE3D-795D-45CF-A26A-1FF548BFF757}" type="presParOf" srcId="{8E759E8A-D15E-4DB5-BB3B-0A298DC4AB80}" destId="{CCFEB66B-7E9F-484F-9A34-CE1422B91FF2}" srcOrd="2" destOrd="0" presId="urn:microsoft.com/office/officeart/2005/8/layout/vList2"/>
    <dgm:cxn modelId="{312B1D53-3CFE-4EEF-A952-C5137F970DC0}" type="presParOf" srcId="{8E759E8A-D15E-4DB5-BB3B-0A298DC4AB80}" destId="{91639818-5924-427E-B463-295FAC7396C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6185279E-C96B-4239-B31D-9A5680066C3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6C8C56A6-559C-4938-A902-ADCEA0645F73}">
      <dgm:prSet phldrT="[Text]" custT="1"/>
      <dgm:spPr/>
      <dgm:t>
        <a:bodyPr/>
        <a:lstStyle/>
        <a:p>
          <a:r>
            <a:rPr lang="en-US" sz="3200" b="0" i="0" dirty="0">
              <a:latin typeface="+mj-lt"/>
            </a:rPr>
            <a:t>You don’t have to be a U.S. citizen to get state financial aid or resident tuition in Washington.</a:t>
          </a:r>
          <a:endParaRPr lang="en-US" sz="3200" dirty="0">
            <a:latin typeface="+mj-lt"/>
          </a:endParaRPr>
        </a:p>
      </dgm:t>
    </dgm:pt>
    <dgm:pt modelId="{4EEB557A-E327-46CA-AC08-6228AC3EBBAC}" type="parTrans" cxnId="{ABC3F90F-10DB-4145-9E59-9148C355875F}">
      <dgm:prSet/>
      <dgm:spPr/>
      <dgm:t>
        <a:bodyPr/>
        <a:lstStyle/>
        <a:p>
          <a:endParaRPr lang="en-US"/>
        </a:p>
      </dgm:t>
    </dgm:pt>
    <dgm:pt modelId="{858419EF-88A4-4CDA-A738-5037A5FB9DC9}" type="sibTrans" cxnId="{ABC3F90F-10DB-4145-9E59-9148C355875F}">
      <dgm:prSet/>
      <dgm:spPr/>
      <dgm:t>
        <a:bodyPr/>
        <a:lstStyle/>
        <a:p>
          <a:endParaRPr lang="en-US"/>
        </a:p>
      </dgm:t>
    </dgm:pt>
    <dgm:pt modelId="{8AD50153-9D05-41C0-BFCE-5902A8E3F9A9}">
      <dgm:prSet phldrT="[Text]" custT="1"/>
      <dgm:spPr/>
      <dgm:t>
        <a:bodyPr/>
        <a:lstStyle/>
        <a:p>
          <a:r>
            <a:rPr lang="en-US" sz="3200" dirty="0">
              <a:latin typeface="+mj-lt"/>
            </a:rPr>
            <a:t>Undocumented students should assess themselves for WASFA eligibility.</a:t>
          </a:r>
        </a:p>
      </dgm:t>
    </dgm:pt>
    <dgm:pt modelId="{D99056BC-BF33-4DA3-9711-7B53704549A0}" type="parTrans" cxnId="{C723BB7E-4313-4909-8376-4624C5D84293}">
      <dgm:prSet/>
      <dgm:spPr/>
      <dgm:t>
        <a:bodyPr/>
        <a:lstStyle/>
        <a:p>
          <a:endParaRPr lang="en-US"/>
        </a:p>
      </dgm:t>
    </dgm:pt>
    <dgm:pt modelId="{2C963E8E-9F06-4B50-AB4D-58CAE818E6D0}" type="sibTrans" cxnId="{C723BB7E-4313-4909-8376-4624C5D84293}">
      <dgm:prSet/>
      <dgm:spPr/>
      <dgm:t>
        <a:bodyPr/>
        <a:lstStyle/>
        <a:p>
          <a:endParaRPr lang="en-US"/>
        </a:p>
      </dgm:t>
    </dgm:pt>
    <dgm:pt modelId="{E748C168-34CF-4C79-B06C-57EEE4C079C6}">
      <dgm:prSet phldrT="[Text]" custT="1"/>
      <dgm:spPr/>
      <dgm:t>
        <a:bodyPr/>
        <a:lstStyle/>
        <a:p>
          <a:r>
            <a:rPr lang="en-US" sz="3200" dirty="0">
              <a:latin typeface="+mj-lt"/>
            </a:rPr>
            <a:t>Not all undocumented students will be eligible for state financial aid.  </a:t>
          </a:r>
        </a:p>
      </dgm:t>
    </dgm:pt>
    <dgm:pt modelId="{A5F9260A-E460-4143-A284-D4B61DDBD76C}" type="parTrans" cxnId="{707D0173-AEED-4A8B-90D0-DE816514DC7A}">
      <dgm:prSet/>
      <dgm:spPr/>
      <dgm:t>
        <a:bodyPr/>
        <a:lstStyle/>
        <a:p>
          <a:endParaRPr lang="en-US"/>
        </a:p>
      </dgm:t>
    </dgm:pt>
    <dgm:pt modelId="{3BB02752-8FD6-4D3A-B47D-F316AEA553A0}" type="sibTrans" cxnId="{707D0173-AEED-4A8B-90D0-DE816514DC7A}">
      <dgm:prSet/>
      <dgm:spPr/>
      <dgm:t>
        <a:bodyPr/>
        <a:lstStyle/>
        <a:p>
          <a:endParaRPr lang="en-US"/>
        </a:p>
      </dgm:t>
    </dgm:pt>
    <dgm:pt modelId="{337A6A90-160E-46E7-BE4A-361E1F3AECDA}">
      <dgm:prSet phldrT="[Text]" custT="1"/>
      <dgm:spPr/>
      <dgm:t>
        <a:bodyPr/>
        <a:lstStyle/>
        <a:p>
          <a:r>
            <a:rPr lang="en-US" sz="2800" dirty="0">
              <a:latin typeface="+mj-lt"/>
            </a:rPr>
            <a:t>If a student is not eligible, they can still apply for scholarships.  The Beyond Dreaming Scholarship Resource guide has 37 pages of scholarships with no citizenship status required.</a:t>
          </a:r>
        </a:p>
      </dgm:t>
    </dgm:pt>
    <dgm:pt modelId="{211B0720-F212-4584-9CB2-A0C2DFC428A2}" type="parTrans" cxnId="{26268801-93DD-487A-9134-97BE144B66C6}">
      <dgm:prSet/>
      <dgm:spPr/>
      <dgm:t>
        <a:bodyPr/>
        <a:lstStyle/>
        <a:p>
          <a:endParaRPr lang="en-US"/>
        </a:p>
      </dgm:t>
    </dgm:pt>
    <dgm:pt modelId="{768789B4-3ADE-4B35-9FC9-FED3A735FBA7}" type="sibTrans" cxnId="{26268801-93DD-487A-9134-97BE144B66C6}">
      <dgm:prSet/>
      <dgm:spPr/>
      <dgm:t>
        <a:bodyPr/>
        <a:lstStyle/>
        <a:p>
          <a:endParaRPr lang="en-US"/>
        </a:p>
      </dgm:t>
    </dgm:pt>
    <dgm:pt modelId="{8E759E8A-D15E-4DB5-BB3B-0A298DC4AB80}" type="pres">
      <dgm:prSet presAssocID="{6185279E-C96B-4239-B31D-9A5680066C37}" presName="linear" presStyleCnt="0">
        <dgm:presLayoutVars>
          <dgm:animLvl val="lvl"/>
          <dgm:resizeHandles val="exact"/>
        </dgm:presLayoutVars>
      </dgm:prSet>
      <dgm:spPr/>
    </dgm:pt>
    <dgm:pt modelId="{58F2F4AA-5C14-49B3-AD39-785DB9583390}" type="pres">
      <dgm:prSet presAssocID="{6C8C56A6-559C-4938-A902-ADCEA0645F73}" presName="parentText" presStyleLbl="node1" presStyleIdx="0" presStyleCnt="3">
        <dgm:presLayoutVars>
          <dgm:chMax val="0"/>
          <dgm:bulletEnabled val="1"/>
        </dgm:presLayoutVars>
      </dgm:prSet>
      <dgm:spPr/>
    </dgm:pt>
    <dgm:pt modelId="{1B26BBD3-8EA1-4A03-B5AC-3E8E8A75A644}" type="pres">
      <dgm:prSet presAssocID="{858419EF-88A4-4CDA-A738-5037A5FB9DC9}" presName="spacer" presStyleCnt="0"/>
      <dgm:spPr/>
    </dgm:pt>
    <dgm:pt modelId="{7461701A-7B53-4CEE-991B-5C5FD46936AC}" type="pres">
      <dgm:prSet presAssocID="{8AD50153-9D05-41C0-BFCE-5902A8E3F9A9}" presName="parentText" presStyleLbl="node1" presStyleIdx="1" presStyleCnt="3">
        <dgm:presLayoutVars>
          <dgm:chMax val="0"/>
          <dgm:bulletEnabled val="1"/>
        </dgm:presLayoutVars>
      </dgm:prSet>
      <dgm:spPr/>
    </dgm:pt>
    <dgm:pt modelId="{F3096D78-E5E4-4399-A6CA-523A4DE4C064}" type="pres">
      <dgm:prSet presAssocID="{2C963E8E-9F06-4B50-AB4D-58CAE818E6D0}" presName="spacer" presStyleCnt="0"/>
      <dgm:spPr/>
    </dgm:pt>
    <dgm:pt modelId="{6926D23D-D742-4AC0-BC76-832C93B91A17}" type="pres">
      <dgm:prSet presAssocID="{E748C168-34CF-4C79-B06C-57EEE4C079C6}" presName="parentText" presStyleLbl="node1" presStyleIdx="2" presStyleCnt="3">
        <dgm:presLayoutVars>
          <dgm:chMax val="0"/>
          <dgm:bulletEnabled val="1"/>
        </dgm:presLayoutVars>
      </dgm:prSet>
      <dgm:spPr/>
    </dgm:pt>
    <dgm:pt modelId="{5571B1FA-F15A-45E2-BC38-A37E9ACFE9C2}" type="pres">
      <dgm:prSet presAssocID="{E748C168-34CF-4C79-B06C-57EEE4C079C6}" presName="childText" presStyleLbl="revTx" presStyleIdx="0" presStyleCnt="1">
        <dgm:presLayoutVars>
          <dgm:bulletEnabled val="1"/>
        </dgm:presLayoutVars>
      </dgm:prSet>
      <dgm:spPr/>
    </dgm:pt>
  </dgm:ptLst>
  <dgm:cxnLst>
    <dgm:cxn modelId="{26268801-93DD-487A-9134-97BE144B66C6}" srcId="{E748C168-34CF-4C79-B06C-57EEE4C079C6}" destId="{337A6A90-160E-46E7-BE4A-361E1F3AECDA}" srcOrd="0" destOrd="0" parTransId="{211B0720-F212-4584-9CB2-A0C2DFC428A2}" sibTransId="{768789B4-3ADE-4B35-9FC9-FED3A735FBA7}"/>
    <dgm:cxn modelId="{C3D97507-4DF6-4399-AB70-4C79074C9938}" type="presOf" srcId="{337A6A90-160E-46E7-BE4A-361E1F3AECDA}" destId="{5571B1FA-F15A-45E2-BC38-A37E9ACFE9C2}" srcOrd="0" destOrd="0" presId="urn:microsoft.com/office/officeart/2005/8/layout/vList2"/>
    <dgm:cxn modelId="{ABC3F90F-10DB-4145-9E59-9148C355875F}" srcId="{6185279E-C96B-4239-B31D-9A5680066C37}" destId="{6C8C56A6-559C-4938-A902-ADCEA0645F73}" srcOrd="0" destOrd="0" parTransId="{4EEB557A-E327-46CA-AC08-6228AC3EBBAC}" sibTransId="{858419EF-88A4-4CDA-A738-5037A5FB9DC9}"/>
    <dgm:cxn modelId="{CEC3551E-E5EC-4AC6-8416-3C50F8E55340}" type="presOf" srcId="{6185279E-C96B-4239-B31D-9A5680066C37}" destId="{8E759E8A-D15E-4DB5-BB3B-0A298DC4AB80}" srcOrd="0" destOrd="0" presId="urn:microsoft.com/office/officeart/2005/8/layout/vList2"/>
    <dgm:cxn modelId="{1D2DF96D-0058-4613-A1B6-8643B033BFDF}" type="presOf" srcId="{6C8C56A6-559C-4938-A902-ADCEA0645F73}" destId="{58F2F4AA-5C14-49B3-AD39-785DB9583390}" srcOrd="0" destOrd="0" presId="urn:microsoft.com/office/officeart/2005/8/layout/vList2"/>
    <dgm:cxn modelId="{707D0173-AEED-4A8B-90D0-DE816514DC7A}" srcId="{6185279E-C96B-4239-B31D-9A5680066C37}" destId="{E748C168-34CF-4C79-B06C-57EEE4C079C6}" srcOrd="2" destOrd="0" parTransId="{A5F9260A-E460-4143-A284-D4B61DDBD76C}" sibTransId="{3BB02752-8FD6-4D3A-B47D-F316AEA553A0}"/>
    <dgm:cxn modelId="{C723BB7E-4313-4909-8376-4624C5D84293}" srcId="{6185279E-C96B-4239-B31D-9A5680066C37}" destId="{8AD50153-9D05-41C0-BFCE-5902A8E3F9A9}" srcOrd="1" destOrd="0" parTransId="{D99056BC-BF33-4DA3-9711-7B53704549A0}" sibTransId="{2C963E8E-9F06-4B50-AB4D-58CAE818E6D0}"/>
    <dgm:cxn modelId="{8440C18C-03D5-46E3-AA07-7C194609D26F}" type="presOf" srcId="{E748C168-34CF-4C79-B06C-57EEE4C079C6}" destId="{6926D23D-D742-4AC0-BC76-832C93B91A17}" srcOrd="0" destOrd="0" presId="urn:microsoft.com/office/officeart/2005/8/layout/vList2"/>
    <dgm:cxn modelId="{A6A7438F-E392-4514-9B55-24400CC10356}" type="presOf" srcId="{8AD50153-9D05-41C0-BFCE-5902A8E3F9A9}" destId="{7461701A-7B53-4CEE-991B-5C5FD46936AC}" srcOrd="0" destOrd="0" presId="urn:microsoft.com/office/officeart/2005/8/layout/vList2"/>
    <dgm:cxn modelId="{C63CB048-A11A-455A-A167-40B5122B1A5D}" type="presParOf" srcId="{8E759E8A-D15E-4DB5-BB3B-0A298DC4AB80}" destId="{58F2F4AA-5C14-49B3-AD39-785DB9583390}" srcOrd="0" destOrd="0" presId="urn:microsoft.com/office/officeart/2005/8/layout/vList2"/>
    <dgm:cxn modelId="{C44D5EDF-159D-48A5-B092-C4FA90153928}" type="presParOf" srcId="{8E759E8A-D15E-4DB5-BB3B-0A298DC4AB80}" destId="{1B26BBD3-8EA1-4A03-B5AC-3E8E8A75A644}" srcOrd="1" destOrd="0" presId="urn:microsoft.com/office/officeart/2005/8/layout/vList2"/>
    <dgm:cxn modelId="{384A9AD6-C355-4474-961B-CA9690B299BE}" type="presParOf" srcId="{8E759E8A-D15E-4DB5-BB3B-0A298DC4AB80}" destId="{7461701A-7B53-4CEE-991B-5C5FD46936AC}" srcOrd="2" destOrd="0" presId="urn:microsoft.com/office/officeart/2005/8/layout/vList2"/>
    <dgm:cxn modelId="{4CADA9D0-680C-40EC-8654-F9B31882440D}" type="presParOf" srcId="{8E759E8A-D15E-4DB5-BB3B-0A298DC4AB80}" destId="{F3096D78-E5E4-4399-A6CA-523A4DE4C064}" srcOrd="3" destOrd="0" presId="urn:microsoft.com/office/officeart/2005/8/layout/vList2"/>
    <dgm:cxn modelId="{E2381B94-2E1F-4232-9659-5524A43BF1FE}" type="presParOf" srcId="{8E759E8A-D15E-4DB5-BB3B-0A298DC4AB80}" destId="{6926D23D-D742-4AC0-BC76-832C93B91A17}" srcOrd="4" destOrd="0" presId="urn:microsoft.com/office/officeart/2005/8/layout/vList2"/>
    <dgm:cxn modelId="{D2E11381-0ABD-4FAD-923C-C99E78F10650}" type="presParOf" srcId="{8E759E8A-D15E-4DB5-BB3B-0A298DC4AB80}" destId="{5571B1FA-F15A-45E2-BC38-A37E9ACFE9C2}"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73DCBCD-3767-4079-BCFF-65A0F45B509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F4C4EC2-4D07-433F-BAB8-84D563054AF3}">
      <dgm:prSet phldrT="[Text]"/>
      <dgm:spPr/>
      <dgm:t>
        <a:bodyPr/>
        <a:lstStyle/>
        <a:p>
          <a:r>
            <a:rPr lang="en-US" dirty="0"/>
            <a:t>Convene your team</a:t>
          </a:r>
        </a:p>
      </dgm:t>
    </dgm:pt>
    <dgm:pt modelId="{36D83335-623F-4E45-8F4C-391C1861B07E}" type="parTrans" cxnId="{1D6A5B33-B05C-4049-B338-E657C8F55938}">
      <dgm:prSet/>
      <dgm:spPr/>
      <dgm:t>
        <a:bodyPr/>
        <a:lstStyle/>
        <a:p>
          <a:endParaRPr lang="en-US"/>
        </a:p>
      </dgm:t>
    </dgm:pt>
    <dgm:pt modelId="{457ACD69-6BF1-4F2A-A74B-7B8AEC086A15}" type="sibTrans" cxnId="{1D6A5B33-B05C-4049-B338-E657C8F55938}">
      <dgm:prSet/>
      <dgm:spPr/>
      <dgm:t>
        <a:bodyPr/>
        <a:lstStyle/>
        <a:p>
          <a:endParaRPr lang="en-US"/>
        </a:p>
      </dgm:t>
    </dgm:pt>
    <dgm:pt modelId="{552E6323-A30B-4894-AC5D-5E1D23DD3CD4}">
      <dgm:prSet phldrT="[Text]"/>
      <dgm:spPr/>
      <dgm:t>
        <a:bodyPr/>
        <a:lstStyle/>
        <a:p>
          <a:r>
            <a:rPr lang="en-US" dirty="0"/>
            <a:t>Make a plan</a:t>
          </a:r>
        </a:p>
      </dgm:t>
    </dgm:pt>
    <dgm:pt modelId="{50669E16-4A09-40D9-8478-2435C813EBC4}" type="parTrans" cxnId="{C49ED4B4-3FF7-49D7-9DAF-AE5F9CF57A2F}">
      <dgm:prSet/>
      <dgm:spPr/>
      <dgm:t>
        <a:bodyPr/>
        <a:lstStyle/>
        <a:p>
          <a:endParaRPr lang="en-US"/>
        </a:p>
      </dgm:t>
    </dgm:pt>
    <dgm:pt modelId="{03C5AE27-EDF8-4C75-9EA9-929B920BC1FA}" type="sibTrans" cxnId="{C49ED4B4-3FF7-49D7-9DAF-AE5F9CF57A2F}">
      <dgm:prSet/>
      <dgm:spPr/>
      <dgm:t>
        <a:bodyPr/>
        <a:lstStyle/>
        <a:p>
          <a:endParaRPr lang="en-US"/>
        </a:p>
      </dgm:t>
    </dgm:pt>
    <dgm:pt modelId="{19C06FC1-E7F3-459D-AAAB-E45AD21FBE1E}">
      <dgm:prSet phldrT="[Text]"/>
      <dgm:spPr/>
      <dgm:t>
        <a:bodyPr/>
        <a:lstStyle/>
        <a:p>
          <a:r>
            <a:rPr lang="en-US" dirty="0"/>
            <a:t>Continue the conversation</a:t>
          </a:r>
        </a:p>
      </dgm:t>
    </dgm:pt>
    <dgm:pt modelId="{F76ED3C7-8875-44B0-8AF5-0ABBCC76F780}" type="parTrans" cxnId="{0847D71A-3D7F-444B-B739-DC5CF145305E}">
      <dgm:prSet/>
      <dgm:spPr/>
      <dgm:t>
        <a:bodyPr/>
        <a:lstStyle/>
        <a:p>
          <a:endParaRPr lang="en-US"/>
        </a:p>
      </dgm:t>
    </dgm:pt>
    <dgm:pt modelId="{F8354704-C280-438C-B405-D5DCC9E398C4}" type="sibTrans" cxnId="{0847D71A-3D7F-444B-B739-DC5CF145305E}">
      <dgm:prSet/>
      <dgm:spPr/>
      <dgm:t>
        <a:bodyPr/>
        <a:lstStyle/>
        <a:p>
          <a:endParaRPr lang="en-US"/>
        </a:p>
      </dgm:t>
    </dgm:pt>
    <dgm:pt modelId="{B7F9FDDC-DD83-4FFB-B5F0-2F79E97AC14D}">
      <dgm:prSet phldrT="[Text]"/>
      <dgm:spPr/>
      <dgm:t>
        <a:bodyPr/>
        <a:lstStyle/>
        <a:p>
          <a:r>
            <a:rPr lang="en-US" dirty="0"/>
            <a:t>Who needs to be at the table for this work? Can you partner with other schools/organizations?    </a:t>
          </a:r>
        </a:p>
      </dgm:t>
    </dgm:pt>
    <dgm:pt modelId="{41F3CBBA-868F-424E-A06F-0BDD6142D307}" type="parTrans" cxnId="{52CE164C-7C88-49D1-988C-54D8536CFCA6}">
      <dgm:prSet/>
      <dgm:spPr/>
      <dgm:t>
        <a:bodyPr/>
        <a:lstStyle/>
        <a:p>
          <a:endParaRPr lang="en-US"/>
        </a:p>
      </dgm:t>
    </dgm:pt>
    <dgm:pt modelId="{7830B025-77C3-4190-BC24-B3218C60B0E6}" type="sibTrans" cxnId="{52CE164C-7C88-49D1-988C-54D8536CFCA6}">
      <dgm:prSet/>
      <dgm:spPr/>
      <dgm:t>
        <a:bodyPr/>
        <a:lstStyle/>
        <a:p>
          <a:endParaRPr lang="en-US"/>
        </a:p>
      </dgm:t>
    </dgm:pt>
    <dgm:pt modelId="{004BD53E-B01E-40A5-B42D-E8C56363D007}">
      <dgm:prSet phldrT="[Text]"/>
      <dgm:spPr/>
      <dgm:t>
        <a:bodyPr/>
        <a:lstStyle/>
        <a:p>
          <a:r>
            <a:rPr lang="en-US" dirty="0"/>
            <a:t>Decide how you will inform your students &amp; their families of their financial aid opportunities.  Determine how you will provide a financial aid advising event.</a:t>
          </a:r>
        </a:p>
      </dgm:t>
    </dgm:pt>
    <dgm:pt modelId="{4D24AB5F-3BB4-42D4-BB11-F4AE0E3914B0}" type="parTrans" cxnId="{D05AC512-D715-4331-96E2-0B32F022D912}">
      <dgm:prSet/>
      <dgm:spPr/>
      <dgm:t>
        <a:bodyPr/>
        <a:lstStyle/>
        <a:p>
          <a:endParaRPr lang="en-US"/>
        </a:p>
      </dgm:t>
    </dgm:pt>
    <dgm:pt modelId="{DE92CCAE-2841-4A05-9007-23D3F288822E}" type="sibTrans" cxnId="{D05AC512-D715-4331-96E2-0B32F022D912}">
      <dgm:prSet/>
      <dgm:spPr/>
      <dgm:t>
        <a:bodyPr/>
        <a:lstStyle/>
        <a:p>
          <a:endParaRPr lang="en-US"/>
        </a:p>
      </dgm:t>
    </dgm:pt>
    <dgm:pt modelId="{05F50ED3-8BAA-47A8-B88E-E326EF56EFD2}">
      <dgm:prSet phldrT="[Text]"/>
      <dgm:spPr/>
      <dgm:t>
        <a:bodyPr/>
        <a:lstStyle/>
        <a:p>
          <a:r>
            <a:rPr lang="en-US" dirty="0"/>
            <a:t>Make a plan to support students throughout the financial aid cycle. </a:t>
          </a:r>
        </a:p>
      </dgm:t>
    </dgm:pt>
    <dgm:pt modelId="{31A8B5A0-918A-42B2-99B0-FDB4E7F6E7C2}" type="parTrans" cxnId="{59EF7D1D-D19E-4E8E-9FDB-679BDF445C89}">
      <dgm:prSet/>
      <dgm:spPr/>
      <dgm:t>
        <a:bodyPr/>
        <a:lstStyle/>
        <a:p>
          <a:endParaRPr lang="en-US"/>
        </a:p>
      </dgm:t>
    </dgm:pt>
    <dgm:pt modelId="{36EB3DB2-76A5-446D-B47C-33F2948E7BEB}" type="sibTrans" cxnId="{59EF7D1D-D19E-4E8E-9FDB-679BDF445C89}">
      <dgm:prSet/>
      <dgm:spPr/>
      <dgm:t>
        <a:bodyPr/>
        <a:lstStyle/>
        <a:p>
          <a:endParaRPr lang="en-US"/>
        </a:p>
      </dgm:t>
    </dgm:pt>
    <dgm:pt modelId="{FE318A8D-5446-438E-A78B-F709FC79B9D3}" type="pres">
      <dgm:prSet presAssocID="{773DCBCD-3767-4079-BCFF-65A0F45B5092}" presName="linear" presStyleCnt="0">
        <dgm:presLayoutVars>
          <dgm:dir/>
          <dgm:animLvl val="lvl"/>
          <dgm:resizeHandles val="exact"/>
        </dgm:presLayoutVars>
      </dgm:prSet>
      <dgm:spPr/>
    </dgm:pt>
    <dgm:pt modelId="{B7FAD5C0-7352-4D4F-8860-1C0FA86C2630}" type="pres">
      <dgm:prSet presAssocID="{5F4C4EC2-4D07-433F-BAB8-84D563054AF3}" presName="parentLin" presStyleCnt="0"/>
      <dgm:spPr/>
    </dgm:pt>
    <dgm:pt modelId="{8530641F-C8D7-4AE2-B83B-A09F32C36840}" type="pres">
      <dgm:prSet presAssocID="{5F4C4EC2-4D07-433F-BAB8-84D563054AF3}" presName="parentLeftMargin" presStyleLbl="node1" presStyleIdx="0" presStyleCnt="3"/>
      <dgm:spPr/>
    </dgm:pt>
    <dgm:pt modelId="{0E038603-3B34-4536-A89E-3179AA88F575}" type="pres">
      <dgm:prSet presAssocID="{5F4C4EC2-4D07-433F-BAB8-84D563054AF3}" presName="parentText" presStyleLbl="node1" presStyleIdx="0" presStyleCnt="3">
        <dgm:presLayoutVars>
          <dgm:chMax val="0"/>
          <dgm:bulletEnabled val="1"/>
        </dgm:presLayoutVars>
      </dgm:prSet>
      <dgm:spPr/>
    </dgm:pt>
    <dgm:pt modelId="{B9A5646B-F1D7-4788-8679-E28BD1AF32FB}" type="pres">
      <dgm:prSet presAssocID="{5F4C4EC2-4D07-433F-BAB8-84D563054AF3}" presName="negativeSpace" presStyleCnt="0"/>
      <dgm:spPr/>
    </dgm:pt>
    <dgm:pt modelId="{2B11963F-C93C-42AB-945B-21A9C576A946}" type="pres">
      <dgm:prSet presAssocID="{5F4C4EC2-4D07-433F-BAB8-84D563054AF3}" presName="childText" presStyleLbl="conFgAcc1" presStyleIdx="0" presStyleCnt="3">
        <dgm:presLayoutVars>
          <dgm:bulletEnabled val="1"/>
        </dgm:presLayoutVars>
      </dgm:prSet>
      <dgm:spPr/>
    </dgm:pt>
    <dgm:pt modelId="{6E8F8C89-8693-47E0-A605-6E3B1EF5A50A}" type="pres">
      <dgm:prSet presAssocID="{457ACD69-6BF1-4F2A-A74B-7B8AEC086A15}" presName="spaceBetweenRectangles" presStyleCnt="0"/>
      <dgm:spPr/>
    </dgm:pt>
    <dgm:pt modelId="{9BA1AC91-2BDC-43B7-8AF6-6D7FC3070D33}" type="pres">
      <dgm:prSet presAssocID="{552E6323-A30B-4894-AC5D-5E1D23DD3CD4}" presName="parentLin" presStyleCnt="0"/>
      <dgm:spPr/>
    </dgm:pt>
    <dgm:pt modelId="{1CDB51F3-E33D-44FD-B9A3-8F05DFF787F7}" type="pres">
      <dgm:prSet presAssocID="{552E6323-A30B-4894-AC5D-5E1D23DD3CD4}" presName="parentLeftMargin" presStyleLbl="node1" presStyleIdx="0" presStyleCnt="3"/>
      <dgm:spPr/>
    </dgm:pt>
    <dgm:pt modelId="{6378D9F0-3D62-441F-9BD4-3694D37A5971}" type="pres">
      <dgm:prSet presAssocID="{552E6323-A30B-4894-AC5D-5E1D23DD3CD4}" presName="parentText" presStyleLbl="node1" presStyleIdx="1" presStyleCnt="3">
        <dgm:presLayoutVars>
          <dgm:chMax val="0"/>
          <dgm:bulletEnabled val="1"/>
        </dgm:presLayoutVars>
      </dgm:prSet>
      <dgm:spPr/>
    </dgm:pt>
    <dgm:pt modelId="{A7A4D432-AD5B-48E7-957C-485C5782D930}" type="pres">
      <dgm:prSet presAssocID="{552E6323-A30B-4894-AC5D-5E1D23DD3CD4}" presName="negativeSpace" presStyleCnt="0"/>
      <dgm:spPr/>
    </dgm:pt>
    <dgm:pt modelId="{01295291-B274-4589-9D0F-C7B7B372D569}" type="pres">
      <dgm:prSet presAssocID="{552E6323-A30B-4894-AC5D-5E1D23DD3CD4}" presName="childText" presStyleLbl="conFgAcc1" presStyleIdx="1" presStyleCnt="3">
        <dgm:presLayoutVars>
          <dgm:bulletEnabled val="1"/>
        </dgm:presLayoutVars>
      </dgm:prSet>
      <dgm:spPr/>
    </dgm:pt>
    <dgm:pt modelId="{E090C8A2-1617-47A8-839A-623B535EC8B6}" type="pres">
      <dgm:prSet presAssocID="{03C5AE27-EDF8-4C75-9EA9-929B920BC1FA}" presName="spaceBetweenRectangles" presStyleCnt="0"/>
      <dgm:spPr/>
    </dgm:pt>
    <dgm:pt modelId="{B52875B1-870D-4FD0-8D50-C9C675415774}" type="pres">
      <dgm:prSet presAssocID="{19C06FC1-E7F3-459D-AAAB-E45AD21FBE1E}" presName="parentLin" presStyleCnt="0"/>
      <dgm:spPr/>
    </dgm:pt>
    <dgm:pt modelId="{00C08169-A455-4C81-A321-82A37471E459}" type="pres">
      <dgm:prSet presAssocID="{19C06FC1-E7F3-459D-AAAB-E45AD21FBE1E}" presName="parentLeftMargin" presStyleLbl="node1" presStyleIdx="1" presStyleCnt="3"/>
      <dgm:spPr/>
    </dgm:pt>
    <dgm:pt modelId="{3A28D3FF-39CB-4F6D-9994-029D1D8812EF}" type="pres">
      <dgm:prSet presAssocID="{19C06FC1-E7F3-459D-AAAB-E45AD21FBE1E}" presName="parentText" presStyleLbl="node1" presStyleIdx="2" presStyleCnt="3">
        <dgm:presLayoutVars>
          <dgm:chMax val="0"/>
          <dgm:bulletEnabled val="1"/>
        </dgm:presLayoutVars>
      </dgm:prSet>
      <dgm:spPr/>
    </dgm:pt>
    <dgm:pt modelId="{A9791D0B-9FC7-46DE-9C26-99C42AA7B6CD}" type="pres">
      <dgm:prSet presAssocID="{19C06FC1-E7F3-459D-AAAB-E45AD21FBE1E}" presName="negativeSpace" presStyleCnt="0"/>
      <dgm:spPr/>
    </dgm:pt>
    <dgm:pt modelId="{05406175-2CA8-41B3-A7BE-6974836A03A7}" type="pres">
      <dgm:prSet presAssocID="{19C06FC1-E7F3-459D-AAAB-E45AD21FBE1E}" presName="childText" presStyleLbl="conFgAcc1" presStyleIdx="2" presStyleCnt="3">
        <dgm:presLayoutVars>
          <dgm:bulletEnabled val="1"/>
        </dgm:presLayoutVars>
      </dgm:prSet>
      <dgm:spPr/>
    </dgm:pt>
  </dgm:ptLst>
  <dgm:cxnLst>
    <dgm:cxn modelId="{DC29E101-D1AD-4F06-8FCD-6083FF6B2657}" type="presOf" srcId="{552E6323-A30B-4894-AC5D-5E1D23DD3CD4}" destId="{1CDB51F3-E33D-44FD-B9A3-8F05DFF787F7}" srcOrd="0" destOrd="0" presId="urn:microsoft.com/office/officeart/2005/8/layout/list1"/>
    <dgm:cxn modelId="{D05AC512-D715-4331-96E2-0B32F022D912}" srcId="{552E6323-A30B-4894-AC5D-5E1D23DD3CD4}" destId="{004BD53E-B01E-40A5-B42D-E8C56363D007}" srcOrd="0" destOrd="0" parTransId="{4D24AB5F-3BB4-42D4-BB11-F4AE0E3914B0}" sibTransId="{DE92CCAE-2841-4A05-9007-23D3F288822E}"/>
    <dgm:cxn modelId="{0847D71A-3D7F-444B-B739-DC5CF145305E}" srcId="{773DCBCD-3767-4079-BCFF-65A0F45B5092}" destId="{19C06FC1-E7F3-459D-AAAB-E45AD21FBE1E}" srcOrd="2" destOrd="0" parTransId="{F76ED3C7-8875-44B0-8AF5-0ABBCC76F780}" sibTransId="{F8354704-C280-438C-B405-D5DCC9E398C4}"/>
    <dgm:cxn modelId="{59EF7D1D-D19E-4E8E-9FDB-679BDF445C89}" srcId="{19C06FC1-E7F3-459D-AAAB-E45AD21FBE1E}" destId="{05F50ED3-8BAA-47A8-B88E-E326EF56EFD2}" srcOrd="0" destOrd="0" parTransId="{31A8B5A0-918A-42B2-99B0-FDB4E7F6E7C2}" sibTransId="{36EB3DB2-76A5-446D-B47C-33F2948E7BEB}"/>
    <dgm:cxn modelId="{1D6A5B33-B05C-4049-B338-E657C8F55938}" srcId="{773DCBCD-3767-4079-BCFF-65A0F45B5092}" destId="{5F4C4EC2-4D07-433F-BAB8-84D563054AF3}" srcOrd="0" destOrd="0" parTransId="{36D83335-623F-4E45-8F4C-391C1861B07E}" sibTransId="{457ACD69-6BF1-4F2A-A74B-7B8AEC086A15}"/>
    <dgm:cxn modelId="{8E0AC340-908A-41FE-A31B-F9F971F96247}" type="presOf" srcId="{19C06FC1-E7F3-459D-AAAB-E45AD21FBE1E}" destId="{3A28D3FF-39CB-4F6D-9994-029D1D8812EF}" srcOrd="1" destOrd="0" presId="urn:microsoft.com/office/officeart/2005/8/layout/list1"/>
    <dgm:cxn modelId="{52CE164C-7C88-49D1-988C-54D8536CFCA6}" srcId="{5F4C4EC2-4D07-433F-BAB8-84D563054AF3}" destId="{B7F9FDDC-DD83-4FFB-B5F0-2F79E97AC14D}" srcOrd="0" destOrd="0" parTransId="{41F3CBBA-868F-424E-A06F-0BDD6142D307}" sibTransId="{7830B025-77C3-4190-BC24-B3218C60B0E6}"/>
    <dgm:cxn modelId="{F560FD57-0DD2-425B-9427-8D62EF60CCE2}" type="presOf" srcId="{773DCBCD-3767-4079-BCFF-65A0F45B5092}" destId="{FE318A8D-5446-438E-A78B-F709FC79B9D3}" srcOrd="0" destOrd="0" presId="urn:microsoft.com/office/officeart/2005/8/layout/list1"/>
    <dgm:cxn modelId="{CC42E895-D8C4-4107-9B02-581A324DA326}" type="presOf" srcId="{05F50ED3-8BAA-47A8-B88E-E326EF56EFD2}" destId="{05406175-2CA8-41B3-A7BE-6974836A03A7}" srcOrd="0" destOrd="0" presId="urn:microsoft.com/office/officeart/2005/8/layout/list1"/>
    <dgm:cxn modelId="{C7F213A9-92B5-42A9-B8AE-C2A2955C19DB}" type="presOf" srcId="{552E6323-A30B-4894-AC5D-5E1D23DD3CD4}" destId="{6378D9F0-3D62-441F-9BD4-3694D37A5971}" srcOrd="1" destOrd="0" presId="urn:microsoft.com/office/officeart/2005/8/layout/list1"/>
    <dgm:cxn modelId="{C49ED4B4-3FF7-49D7-9DAF-AE5F9CF57A2F}" srcId="{773DCBCD-3767-4079-BCFF-65A0F45B5092}" destId="{552E6323-A30B-4894-AC5D-5E1D23DD3CD4}" srcOrd="1" destOrd="0" parTransId="{50669E16-4A09-40D9-8478-2435C813EBC4}" sibTransId="{03C5AE27-EDF8-4C75-9EA9-929B920BC1FA}"/>
    <dgm:cxn modelId="{E4CA91BE-3342-43DD-AAE5-53404720B53D}" type="presOf" srcId="{004BD53E-B01E-40A5-B42D-E8C56363D007}" destId="{01295291-B274-4589-9D0F-C7B7B372D569}" srcOrd="0" destOrd="0" presId="urn:microsoft.com/office/officeart/2005/8/layout/list1"/>
    <dgm:cxn modelId="{7B38D1C1-B004-439F-BAB0-56EFA143025E}" type="presOf" srcId="{B7F9FDDC-DD83-4FFB-B5F0-2F79E97AC14D}" destId="{2B11963F-C93C-42AB-945B-21A9C576A946}" srcOrd="0" destOrd="0" presId="urn:microsoft.com/office/officeart/2005/8/layout/list1"/>
    <dgm:cxn modelId="{7D2BCDD5-71E6-4F92-8573-26AAAEEFEA54}" type="presOf" srcId="{5F4C4EC2-4D07-433F-BAB8-84D563054AF3}" destId="{0E038603-3B34-4536-A89E-3179AA88F575}" srcOrd="1" destOrd="0" presId="urn:microsoft.com/office/officeart/2005/8/layout/list1"/>
    <dgm:cxn modelId="{8A5446EB-ED72-4C9D-9F67-44250D9991E8}" type="presOf" srcId="{5F4C4EC2-4D07-433F-BAB8-84D563054AF3}" destId="{8530641F-C8D7-4AE2-B83B-A09F32C36840}" srcOrd="0" destOrd="0" presId="urn:microsoft.com/office/officeart/2005/8/layout/list1"/>
    <dgm:cxn modelId="{66538DEE-4A57-4325-AD8C-854586B9CB82}" type="presOf" srcId="{19C06FC1-E7F3-459D-AAAB-E45AD21FBE1E}" destId="{00C08169-A455-4C81-A321-82A37471E459}" srcOrd="0" destOrd="0" presId="urn:microsoft.com/office/officeart/2005/8/layout/list1"/>
    <dgm:cxn modelId="{DBB5F344-9E9F-456C-B94D-1F29CE9B4142}" type="presParOf" srcId="{FE318A8D-5446-438E-A78B-F709FC79B9D3}" destId="{B7FAD5C0-7352-4D4F-8860-1C0FA86C2630}" srcOrd="0" destOrd="0" presId="urn:microsoft.com/office/officeart/2005/8/layout/list1"/>
    <dgm:cxn modelId="{9B4901AC-BA3B-4FD4-A523-313D16243473}" type="presParOf" srcId="{B7FAD5C0-7352-4D4F-8860-1C0FA86C2630}" destId="{8530641F-C8D7-4AE2-B83B-A09F32C36840}" srcOrd="0" destOrd="0" presId="urn:microsoft.com/office/officeart/2005/8/layout/list1"/>
    <dgm:cxn modelId="{1292D11E-FBA6-4F94-A1A5-DF32D06FBE05}" type="presParOf" srcId="{B7FAD5C0-7352-4D4F-8860-1C0FA86C2630}" destId="{0E038603-3B34-4536-A89E-3179AA88F575}" srcOrd="1" destOrd="0" presId="urn:microsoft.com/office/officeart/2005/8/layout/list1"/>
    <dgm:cxn modelId="{B7202688-30C7-4EAF-8388-FCF0D1BFDA5F}" type="presParOf" srcId="{FE318A8D-5446-438E-A78B-F709FC79B9D3}" destId="{B9A5646B-F1D7-4788-8679-E28BD1AF32FB}" srcOrd="1" destOrd="0" presId="urn:microsoft.com/office/officeart/2005/8/layout/list1"/>
    <dgm:cxn modelId="{40F17D48-6077-45D0-8F4A-7A57640C747F}" type="presParOf" srcId="{FE318A8D-5446-438E-A78B-F709FC79B9D3}" destId="{2B11963F-C93C-42AB-945B-21A9C576A946}" srcOrd="2" destOrd="0" presId="urn:microsoft.com/office/officeart/2005/8/layout/list1"/>
    <dgm:cxn modelId="{358A9CDF-0E06-46F2-9CD1-546EE65B4141}" type="presParOf" srcId="{FE318A8D-5446-438E-A78B-F709FC79B9D3}" destId="{6E8F8C89-8693-47E0-A605-6E3B1EF5A50A}" srcOrd="3" destOrd="0" presId="urn:microsoft.com/office/officeart/2005/8/layout/list1"/>
    <dgm:cxn modelId="{D93B16D5-50C4-4399-8D9B-C755EECDE1FB}" type="presParOf" srcId="{FE318A8D-5446-438E-A78B-F709FC79B9D3}" destId="{9BA1AC91-2BDC-43B7-8AF6-6D7FC3070D33}" srcOrd="4" destOrd="0" presId="urn:microsoft.com/office/officeart/2005/8/layout/list1"/>
    <dgm:cxn modelId="{AFC83AF9-E290-4545-BA65-9A722880D598}" type="presParOf" srcId="{9BA1AC91-2BDC-43B7-8AF6-6D7FC3070D33}" destId="{1CDB51F3-E33D-44FD-B9A3-8F05DFF787F7}" srcOrd="0" destOrd="0" presId="urn:microsoft.com/office/officeart/2005/8/layout/list1"/>
    <dgm:cxn modelId="{1D4D76B5-C3FA-494D-9CD7-252172E62407}" type="presParOf" srcId="{9BA1AC91-2BDC-43B7-8AF6-6D7FC3070D33}" destId="{6378D9F0-3D62-441F-9BD4-3694D37A5971}" srcOrd="1" destOrd="0" presId="urn:microsoft.com/office/officeart/2005/8/layout/list1"/>
    <dgm:cxn modelId="{A9E63AF4-04D7-4038-916F-552CE8CF88CD}" type="presParOf" srcId="{FE318A8D-5446-438E-A78B-F709FC79B9D3}" destId="{A7A4D432-AD5B-48E7-957C-485C5782D930}" srcOrd="5" destOrd="0" presId="urn:microsoft.com/office/officeart/2005/8/layout/list1"/>
    <dgm:cxn modelId="{F032FC65-4567-41BA-9A59-450F3FFF4417}" type="presParOf" srcId="{FE318A8D-5446-438E-A78B-F709FC79B9D3}" destId="{01295291-B274-4589-9D0F-C7B7B372D569}" srcOrd="6" destOrd="0" presId="urn:microsoft.com/office/officeart/2005/8/layout/list1"/>
    <dgm:cxn modelId="{5F2B8E18-B7C4-4666-A135-28085F7DB628}" type="presParOf" srcId="{FE318A8D-5446-438E-A78B-F709FC79B9D3}" destId="{E090C8A2-1617-47A8-839A-623B535EC8B6}" srcOrd="7" destOrd="0" presId="urn:microsoft.com/office/officeart/2005/8/layout/list1"/>
    <dgm:cxn modelId="{1651C529-B3EC-4DEA-AF17-39C2B80723C0}" type="presParOf" srcId="{FE318A8D-5446-438E-A78B-F709FC79B9D3}" destId="{B52875B1-870D-4FD0-8D50-C9C675415774}" srcOrd="8" destOrd="0" presId="urn:microsoft.com/office/officeart/2005/8/layout/list1"/>
    <dgm:cxn modelId="{54DE3304-73CE-40FE-ADD0-E60E937EC796}" type="presParOf" srcId="{B52875B1-870D-4FD0-8D50-C9C675415774}" destId="{00C08169-A455-4C81-A321-82A37471E459}" srcOrd="0" destOrd="0" presId="urn:microsoft.com/office/officeart/2005/8/layout/list1"/>
    <dgm:cxn modelId="{83E838C0-CC8A-4F3F-969A-5B20A1D87C33}" type="presParOf" srcId="{B52875B1-870D-4FD0-8D50-C9C675415774}" destId="{3A28D3FF-39CB-4F6D-9994-029D1D8812EF}" srcOrd="1" destOrd="0" presId="urn:microsoft.com/office/officeart/2005/8/layout/list1"/>
    <dgm:cxn modelId="{8D49CB53-831C-4621-B29D-0854B9F3B229}" type="presParOf" srcId="{FE318A8D-5446-438E-A78B-F709FC79B9D3}" destId="{A9791D0B-9FC7-46DE-9C26-99C42AA7B6CD}" srcOrd="9" destOrd="0" presId="urn:microsoft.com/office/officeart/2005/8/layout/list1"/>
    <dgm:cxn modelId="{7C538331-52E8-4EC9-A061-C87EA65D827B}" type="presParOf" srcId="{FE318A8D-5446-438E-A78B-F709FC79B9D3}" destId="{05406175-2CA8-41B3-A7BE-6974836A03A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1D41CC-7562-4D35-AA57-28DB9826FA3A}"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4C790475-C983-4C4D-A467-D447E5B7F513}">
      <dgm:prSet phldrT="[Text]" custT="1"/>
      <dgm:spPr/>
      <dgm:t>
        <a:bodyPr/>
        <a:lstStyle/>
        <a:p>
          <a:pPr>
            <a:lnSpc>
              <a:spcPct val="100000"/>
            </a:lnSpc>
            <a:spcAft>
              <a:spcPts val="0"/>
            </a:spcAft>
          </a:pPr>
          <a:r>
            <a:rPr lang="en-US" sz="3000" dirty="0"/>
            <a:t>Class of 2021 </a:t>
          </a:r>
        </a:p>
        <a:p>
          <a:pPr>
            <a:lnSpc>
              <a:spcPct val="90000"/>
            </a:lnSpc>
            <a:spcAft>
              <a:spcPct val="35000"/>
            </a:spcAft>
          </a:pPr>
          <a:r>
            <a:rPr lang="en-US" sz="3000" dirty="0">
              <a:hlinkClick xmlns:r="http://schemas.openxmlformats.org/officeDocument/2006/relationships" r:id="rId1"/>
            </a:rPr>
            <a:t>HSBP Template</a:t>
          </a:r>
          <a:endParaRPr lang="en-US" sz="3000" dirty="0"/>
        </a:p>
      </dgm:t>
    </dgm:pt>
    <dgm:pt modelId="{ED4B3613-F542-43EB-9E41-0451360A755E}" type="parTrans" cxnId="{A2169BF0-E3D9-4466-8885-C224E09404E1}">
      <dgm:prSet/>
      <dgm:spPr/>
      <dgm:t>
        <a:bodyPr/>
        <a:lstStyle/>
        <a:p>
          <a:endParaRPr lang="en-US"/>
        </a:p>
      </dgm:t>
    </dgm:pt>
    <dgm:pt modelId="{BDEE5F1D-7C20-4801-9B41-AC072AD9B4F4}" type="sibTrans" cxnId="{A2169BF0-E3D9-4466-8885-C224E09404E1}">
      <dgm:prSet/>
      <dgm:spPr/>
      <dgm:t>
        <a:bodyPr/>
        <a:lstStyle/>
        <a:p>
          <a:endParaRPr lang="en-US"/>
        </a:p>
      </dgm:t>
    </dgm:pt>
    <dgm:pt modelId="{2287E801-210C-45C4-A431-AC7E136ADD6F}" type="pres">
      <dgm:prSet presAssocID="{991D41CC-7562-4D35-AA57-28DB9826FA3A}" presName="Name0" presStyleCnt="0">
        <dgm:presLayoutVars>
          <dgm:dir/>
          <dgm:resizeHandles val="exact"/>
        </dgm:presLayoutVars>
      </dgm:prSet>
      <dgm:spPr/>
    </dgm:pt>
    <dgm:pt modelId="{AE013A98-A496-4C9C-B623-7300D9F8CC4D}" type="pres">
      <dgm:prSet presAssocID="{4C790475-C983-4C4D-A467-D447E5B7F513}" presName="compNode" presStyleCnt="0"/>
      <dgm:spPr/>
    </dgm:pt>
    <dgm:pt modelId="{DEE2E9D7-941B-42D9-84BE-AFDD0091F9E4}" type="pres">
      <dgm:prSet presAssocID="{4C790475-C983-4C4D-A467-D447E5B7F513}" presName="pictRect" presStyleLbl="node1" presStyleIdx="0" presStyleCnt="1"/>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dgm:spPr>
    </dgm:pt>
    <dgm:pt modelId="{47EE36A5-6885-4156-8F0B-FC0A4122350A}" type="pres">
      <dgm:prSet presAssocID="{4C790475-C983-4C4D-A467-D447E5B7F513}" presName="textRect" presStyleLbl="revTx" presStyleIdx="0" presStyleCnt="1">
        <dgm:presLayoutVars>
          <dgm:bulletEnabled val="1"/>
        </dgm:presLayoutVars>
      </dgm:prSet>
      <dgm:spPr/>
    </dgm:pt>
  </dgm:ptLst>
  <dgm:cxnLst>
    <dgm:cxn modelId="{A4E6491C-29E5-4F20-A2C6-5B2571A836CD}" type="presOf" srcId="{991D41CC-7562-4D35-AA57-28DB9826FA3A}" destId="{2287E801-210C-45C4-A431-AC7E136ADD6F}" srcOrd="0" destOrd="0" presId="urn:microsoft.com/office/officeart/2005/8/layout/pList1"/>
    <dgm:cxn modelId="{0FE98190-7C84-4BBE-ACF5-37308DF784BF}" type="presOf" srcId="{4C790475-C983-4C4D-A467-D447E5B7F513}" destId="{47EE36A5-6885-4156-8F0B-FC0A4122350A}" srcOrd="0" destOrd="0" presId="urn:microsoft.com/office/officeart/2005/8/layout/pList1"/>
    <dgm:cxn modelId="{A2169BF0-E3D9-4466-8885-C224E09404E1}" srcId="{991D41CC-7562-4D35-AA57-28DB9826FA3A}" destId="{4C790475-C983-4C4D-A467-D447E5B7F513}" srcOrd="0" destOrd="0" parTransId="{ED4B3613-F542-43EB-9E41-0451360A755E}" sibTransId="{BDEE5F1D-7C20-4801-9B41-AC072AD9B4F4}"/>
    <dgm:cxn modelId="{972E1206-6B6A-4D04-A2DD-1504942518A7}" type="presParOf" srcId="{2287E801-210C-45C4-A431-AC7E136ADD6F}" destId="{AE013A98-A496-4C9C-B623-7300D9F8CC4D}" srcOrd="0" destOrd="0" presId="urn:microsoft.com/office/officeart/2005/8/layout/pList1"/>
    <dgm:cxn modelId="{05D040AB-DB82-4005-A01B-3824AD19FEA4}" type="presParOf" srcId="{AE013A98-A496-4C9C-B623-7300D9F8CC4D}" destId="{DEE2E9D7-941B-42D9-84BE-AFDD0091F9E4}" srcOrd="0" destOrd="0" presId="urn:microsoft.com/office/officeart/2005/8/layout/pList1"/>
    <dgm:cxn modelId="{B2F7BF3A-507E-4883-B0B5-CD2BF4DC51DC}" type="presParOf" srcId="{AE013A98-A496-4C9C-B623-7300D9F8CC4D}" destId="{47EE36A5-6885-4156-8F0B-FC0A4122350A}"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E6111A-9FA2-4060-ADC5-C7246555AF3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6BCB9E3-6A34-4298-A4C2-F1FA7B857091}">
      <dgm:prSet phldrT="[Text]" custT="1"/>
      <dgm:spPr/>
      <dgm:t>
        <a:bodyPr/>
        <a:lstStyle/>
        <a:p>
          <a:r>
            <a:rPr lang="en-US" sz="2000" dirty="0">
              <a:solidFill>
                <a:srgbClr val="FFFFFF"/>
              </a:solidFill>
              <a:latin typeface="Segoe UI Semibold" panose="020B0702040204020203" pitchFamily="34" charset="0"/>
              <a:cs typeface="Segoe UI Semibold" panose="020B0702040204020203" pitchFamily="34" charset="0"/>
            </a:rPr>
            <a:t>Parent Engagement Drives Rising Achievement</a:t>
          </a:r>
        </a:p>
      </dgm:t>
      <dgm:extLst>
        <a:ext uri="{E40237B7-FDA0-4F09-8148-C483321AD2D9}">
          <dgm14:cNvPr xmlns:dgm14="http://schemas.microsoft.com/office/drawing/2010/diagram" id="0" name="">
            <a:hlinkClick xmlns:r="http://schemas.openxmlformats.org/officeDocument/2006/relationships" r:id="rId1"/>
          </dgm14:cNvPr>
        </a:ext>
      </dgm:extLst>
    </dgm:pt>
    <dgm:pt modelId="{B2F4F194-2CA0-4781-ADE2-5FEE7E78D98A}" type="parTrans" cxnId="{762EAFCA-9F39-46C9-B964-A596B260069F}">
      <dgm:prSet/>
      <dgm:spPr/>
      <dgm:t>
        <a:bodyPr/>
        <a:lstStyle/>
        <a:p>
          <a:endParaRPr lang="en-US" sz="2000">
            <a:latin typeface="Segoe UI Semibold" panose="020B0702040204020203" pitchFamily="34" charset="0"/>
            <a:cs typeface="Segoe UI Semibold" panose="020B0702040204020203" pitchFamily="34" charset="0"/>
          </a:endParaRPr>
        </a:p>
      </dgm:t>
    </dgm:pt>
    <dgm:pt modelId="{BD915464-F8BF-41E3-B513-937B2AF22D4F}" type="sibTrans" cxnId="{762EAFCA-9F39-46C9-B964-A596B260069F}">
      <dgm:prSet/>
      <dgm:spPr/>
      <dgm:t>
        <a:bodyPr/>
        <a:lstStyle/>
        <a:p>
          <a:endParaRPr lang="en-US" sz="2000">
            <a:latin typeface="Segoe UI Semibold" panose="020B0702040204020203" pitchFamily="34" charset="0"/>
            <a:cs typeface="Segoe UI Semibold" panose="020B0702040204020203" pitchFamily="34" charset="0"/>
          </a:endParaRPr>
        </a:p>
      </dgm:t>
    </dgm:pt>
    <dgm:pt modelId="{C509F5B5-4FCC-4B55-8C28-DE87B6162694}">
      <dgm:prSet custT="1"/>
      <dgm:spPr>
        <a:solidFill>
          <a:srgbClr val="FFC000"/>
        </a:solidFill>
      </dgm:spPr>
      <dgm:t>
        <a:bodyPr/>
        <a:lstStyle/>
        <a:p>
          <a:r>
            <a:rPr lang="en-US" sz="2000" dirty="0">
              <a:latin typeface="Segoe UI Semibold" panose="020B0702040204020203" pitchFamily="34" charset="0"/>
              <a:cs typeface="Segoe UI Semibold" panose="020B0702040204020203" pitchFamily="34" charset="0"/>
            </a:rPr>
            <a:t>10 Ways to Build Excitement for College App Events </a:t>
          </a:r>
          <a:r>
            <a:rPr lang="en-US" sz="1600" dirty="0">
              <a:latin typeface="Segoe UI Semibold" panose="020B0702040204020203" pitchFamily="34" charset="0"/>
              <a:cs typeface="Segoe UI Semibold" panose="020B0702040204020203" pitchFamily="34" charset="0"/>
            </a:rPr>
            <a:t>(article)</a:t>
          </a:r>
        </a:p>
      </dgm:t>
      <dgm:extLst>
        <a:ext uri="{E40237B7-FDA0-4F09-8148-C483321AD2D9}">
          <dgm14:cNvPr xmlns:dgm14="http://schemas.microsoft.com/office/drawing/2010/diagram" id="0" name="">
            <a:hlinkClick xmlns:r="http://schemas.openxmlformats.org/officeDocument/2006/relationships" r:id="rId2"/>
          </dgm14:cNvPr>
        </a:ext>
      </dgm:extLst>
    </dgm:pt>
    <dgm:pt modelId="{EA2BEA14-132A-494F-B92B-34F5A5CC8A2D}" type="parTrans" cxnId="{0365ACD5-34BF-4AFC-968B-02F89B83A381}">
      <dgm:prSet/>
      <dgm:spPr/>
      <dgm:t>
        <a:bodyPr/>
        <a:lstStyle/>
        <a:p>
          <a:endParaRPr lang="en-US" sz="2000">
            <a:latin typeface="Segoe UI Semibold" panose="020B0702040204020203" pitchFamily="34" charset="0"/>
            <a:cs typeface="Segoe UI Semibold" panose="020B0702040204020203" pitchFamily="34" charset="0"/>
          </a:endParaRPr>
        </a:p>
      </dgm:t>
    </dgm:pt>
    <dgm:pt modelId="{8FAA2934-5021-4D4A-938C-0A9BDE9843A6}" type="sibTrans" cxnId="{0365ACD5-34BF-4AFC-968B-02F89B83A381}">
      <dgm:prSet/>
      <dgm:spPr/>
      <dgm:t>
        <a:bodyPr/>
        <a:lstStyle/>
        <a:p>
          <a:endParaRPr lang="en-US" sz="2000">
            <a:latin typeface="Segoe UI Semibold" panose="020B0702040204020203" pitchFamily="34" charset="0"/>
            <a:cs typeface="Segoe UI Semibold" panose="020B0702040204020203" pitchFamily="34" charset="0"/>
          </a:endParaRPr>
        </a:p>
      </dgm:t>
    </dgm:pt>
    <dgm:pt modelId="{96BC3EBD-4B91-48B9-BE49-F579831791AC}">
      <dgm:prSet custT="1"/>
      <dgm:spPr/>
      <dgm:t>
        <a:bodyPr/>
        <a:lstStyle/>
        <a:p>
          <a:r>
            <a:rPr lang="en-US" sz="2000" dirty="0">
              <a:latin typeface="Segoe UI Semibold" panose="020B0702040204020203" pitchFamily="34" charset="0"/>
              <a:cs typeface="Segoe UI Semibold" panose="020B0702040204020203" pitchFamily="34" charset="0"/>
            </a:rPr>
            <a:t>GEAR UP Resources for Educators</a:t>
          </a:r>
        </a:p>
      </dgm:t>
      <dgm:extLst>
        <a:ext uri="{E40237B7-FDA0-4F09-8148-C483321AD2D9}">
          <dgm14:cNvPr xmlns:dgm14="http://schemas.microsoft.com/office/drawing/2010/diagram" id="0" name="">
            <a:hlinkClick xmlns:r="http://schemas.openxmlformats.org/officeDocument/2006/relationships" r:id="rId3"/>
          </dgm14:cNvPr>
        </a:ext>
      </dgm:extLst>
    </dgm:pt>
    <dgm:pt modelId="{8D21722F-8AC1-453B-84FE-1395C8799663}" type="parTrans" cxnId="{5C6703ED-3879-4642-9076-AC40A87B8FB5}">
      <dgm:prSet/>
      <dgm:spPr/>
      <dgm:t>
        <a:bodyPr/>
        <a:lstStyle/>
        <a:p>
          <a:endParaRPr lang="en-US" sz="2000">
            <a:latin typeface="Segoe UI Semibold" panose="020B0702040204020203" pitchFamily="34" charset="0"/>
            <a:cs typeface="Segoe UI Semibold" panose="020B0702040204020203" pitchFamily="34" charset="0"/>
          </a:endParaRPr>
        </a:p>
      </dgm:t>
    </dgm:pt>
    <dgm:pt modelId="{74679A16-11E8-445B-8953-C0CAB0327C53}" type="sibTrans" cxnId="{5C6703ED-3879-4642-9076-AC40A87B8FB5}">
      <dgm:prSet/>
      <dgm:spPr/>
      <dgm:t>
        <a:bodyPr/>
        <a:lstStyle/>
        <a:p>
          <a:endParaRPr lang="en-US" sz="2000">
            <a:latin typeface="Segoe UI Semibold" panose="020B0702040204020203" pitchFamily="34" charset="0"/>
            <a:cs typeface="Segoe UI Semibold" panose="020B0702040204020203" pitchFamily="34" charset="0"/>
          </a:endParaRPr>
        </a:p>
      </dgm:t>
    </dgm:pt>
    <dgm:pt modelId="{72F2B0A8-E170-4DA6-B829-C5935DC8F235}">
      <dgm:prSet custT="1"/>
      <dgm:spPr/>
      <dgm:t>
        <a:bodyPr/>
        <a:lstStyle/>
        <a:p>
          <a:r>
            <a:rPr lang="en-US" sz="2000" dirty="0">
              <a:solidFill>
                <a:srgbClr val="FFFFFF"/>
              </a:solidFill>
              <a:latin typeface="Segoe UI Semibold" panose="020B0702040204020203" pitchFamily="34" charset="0"/>
              <a:cs typeface="Segoe UI Semibold" panose="020B0702040204020203" pitchFamily="34" charset="0"/>
            </a:rPr>
            <a:t>Supporting Students in Building their College List </a:t>
          </a:r>
          <a:r>
            <a:rPr lang="en-US" sz="1600" dirty="0">
              <a:solidFill>
                <a:srgbClr val="FFFFFF"/>
              </a:solidFill>
              <a:latin typeface="Segoe UI Semibold" panose="020B0702040204020203" pitchFamily="34" charset="0"/>
              <a:cs typeface="Segoe UI Semibold" panose="020B0702040204020203" pitchFamily="34" charset="0"/>
            </a:rPr>
            <a:t>(webinar)</a:t>
          </a:r>
        </a:p>
      </dgm:t>
      <dgm:extLst>
        <a:ext uri="{E40237B7-FDA0-4F09-8148-C483321AD2D9}">
          <dgm14:cNvPr xmlns:dgm14="http://schemas.microsoft.com/office/drawing/2010/diagram" id="0" name="">
            <a:hlinkClick xmlns:r="http://schemas.openxmlformats.org/officeDocument/2006/relationships" r:id="rId4"/>
          </dgm14:cNvPr>
        </a:ext>
      </dgm:extLst>
    </dgm:pt>
    <dgm:pt modelId="{2AC32E5B-5B6E-4078-9488-19E6CFAFD372}" type="parTrans" cxnId="{B188EA52-1DF2-4FB4-8B97-A1CF6DF958FF}">
      <dgm:prSet/>
      <dgm:spPr/>
      <dgm:t>
        <a:bodyPr/>
        <a:lstStyle/>
        <a:p>
          <a:endParaRPr lang="en-US" sz="2000">
            <a:latin typeface="Segoe UI Semibold" panose="020B0702040204020203" pitchFamily="34" charset="0"/>
            <a:cs typeface="Segoe UI Semibold" panose="020B0702040204020203" pitchFamily="34" charset="0"/>
          </a:endParaRPr>
        </a:p>
      </dgm:t>
    </dgm:pt>
    <dgm:pt modelId="{A089F26C-E4C6-44D9-9F26-67E602368005}" type="sibTrans" cxnId="{B188EA52-1DF2-4FB4-8B97-A1CF6DF958FF}">
      <dgm:prSet/>
      <dgm:spPr/>
      <dgm:t>
        <a:bodyPr/>
        <a:lstStyle/>
        <a:p>
          <a:endParaRPr lang="en-US" sz="2000">
            <a:latin typeface="Segoe UI Semibold" panose="020B0702040204020203" pitchFamily="34" charset="0"/>
            <a:cs typeface="Segoe UI Semibold" panose="020B0702040204020203" pitchFamily="34" charset="0"/>
          </a:endParaRPr>
        </a:p>
      </dgm:t>
    </dgm:pt>
    <dgm:pt modelId="{CB52759C-4A9E-4682-B8C2-12279148650E}">
      <dgm:prSet custT="1"/>
      <dgm:spPr/>
      <dgm:t>
        <a:bodyPr/>
        <a:lstStyle/>
        <a:p>
          <a:r>
            <a:rPr lang="en-US" sz="2000" b="0" dirty="0">
              <a:latin typeface="Segoe UI Semibold" panose="020B0702040204020203" pitchFamily="34" charset="0"/>
              <a:cs typeface="Segoe UI Semibold" panose="020B0702040204020203" pitchFamily="34" charset="0"/>
            </a:rPr>
            <a:t>Support Seniors Virtually Through the College Admission Process</a:t>
          </a:r>
        </a:p>
      </dgm:t>
      <dgm:extLst>
        <a:ext uri="{E40237B7-FDA0-4F09-8148-C483321AD2D9}">
          <dgm14:cNvPr xmlns:dgm14="http://schemas.microsoft.com/office/drawing/2010/diagram" id="0" name="">
            <a:hlinkClick xmlns:r="http://schemas.openxmlformats.org/officeDocument/2006/relationships" r:id="rId5"/>
          </dgm14:cNvPr>
        </a:ext>
      </dgm:extLst>
    </dgm:pt>
    <dgm:pt modelId="{E7E541D3-4013-4486-9286-926372F9EA65}" type="parTrans" cxnId="{7F029F61-EA10-418A-9CB0-DF9A719B4A2E}">
      <dgm:prSet/>
      <dgm:spPr/>
      <dgm:t>
        <a:bodyPr/>
        <a:lstStyle/>
        <a:p>
          <a:endParaRPr lang="en-US" sz="2000">
            <a:latin typeface="Segoe UI Semibold" panose="020B0702040204020203" pitchFamily="34" charset="0"/>
            <a:cs typeface="Segoe UI Semibold" panose="020B0702040204020203" pitchFamily="34" charset="0"/>
          </a:endParaRPr>
        </a:p>
      </dgm:t>
    </dgm:pt>
    <dgm:pt modelId="{F6C887F7-81DA-4EB9-B556-38DFC1ED0F61}" type="sibTrans" cxnId="{7F029F61-EA10-418A-9CB0-DF9A719B4A2E}">
      <dgm:prSet/>
      <dgm:spPr/>
      <dgm:t>
        <a:bodyPr/>
        <a:lstStyle/>
        <a:p>
          <a:endParaRPr lang="en-US" sz="2000">
            <a:latin typeface="Segoe UI Semibold" panose="020B0702040204020203" pitchFamily="34" charset="0"/>
            <a:cs typeface="Segoe UI Semibold" panose="020B0702040204020203" pitchFamily="34" charset="0"/>
          </a:endParaRPr>
        </a:p>
      </dgm:t>
    </dgm:pt>
    <dgm:pt modelId="{84D52FA0-B8CC-4702-A4C7-98337290C8B8}">
      <dgm:prSet custT="1"/>
      <dgm:spPr/>
      <dgm:t>
        <a:bodyPr/>
        <a:lstStyle/>
        <a:p>
          <a:r>
            <a:rPr lang="en-US" sz="2000" dirty="0">
              <a:latin typeface="Segoe UI Semibold" panose="020B0702040204020203" pitchFamily="34" charset="0"/>
              <a:cs typeface="Segoe UI Semibold" panose="020B0702040204020203" pitchFamily="34" charset="0"/>
            </a:rPr>
            <a:t>PNACAC Virtual College Fairs</a:t>
          </a:r>
        </a:p>
        <a:p>
          <a:r>
            <a:rPr lang="en-US" sz="1600" dirty="0">
              <a:latin typeface="Segoe UI Semibold" panose="020B0702040204020203" pitchFamily="34" charset="0"/>
              <a:cs typeface="Segoe UI Semibold" panose="020B0702040204020203" pitchFamily="34" charset="0"/>
            </a:rPr>
            <a:t>(Reg. opens 9/15)</a:t>
          </a:r>
        </a:p>
      </dgm:t>
      <dgm:extLst>
        <a:ext uri="{E40237B7-FDA0-4F09-8148-C483321AD2D9}">
          <dgm14:cNvPr xmlns:dgm14="http://schemas.microsoft.com/office/drawing/2010/diagram" id="0" name="">
            <a:hlinkClick xmlns:r="http://schemas.openxmlformats.org/officeDocument/2006/relationships" r:id="rId6"/>
          </dgm14:cNvPr>
        </a:ext>
      </dgm:extLst>
    </dgm:pt>
    <dgm:pt modelId="{D7418D3F-F2EE-4AB8-8DA8-EF27845D3D79}" type="parTrans" cxnId="{CE3CC95C-7FCC-4569-B147-D2C57AAC3574}">
      <dgm:prSet/>
      <dgm:spPr/>
      <dgm:t>
        <a:bodyPr/>
        <a:lstStyle/>
        <a:p>
          <a:endParaRPr lang="en-US"/>
        </a:p>
      </dgm:t>
    </dgm:pt>
    <dgm:pt modelId="{FBAB82C3-0ED5-4595-9877-37143AAE0E10}" type="sibTrans" cxnId="{CE3CC95C-7FCC-4569-B147-D2C57AAC3574}">
      <dgm:prSet/>
      <dgm:spPr/>
      <dgm:t>
        <a:bodyPr/>
        <a:lstStyle/>
        <a:p>
          <a:endParaRPr lang="en-US"/>
        </a:p>
      </dgm:t>
    </dgm:pt>
    <dgm:pt modelId="{04871536-F47C-4B18-9DC9-1A666BA142EE}">
      <dgm:prSet custT="1"/>
      <dgm:spPr/>
      <dgm:t>
        <a:bodyPr/>
        <a:lstStyle/>
        <a:p>
          <a:r>
            <a:rPr lang="en-US" sz="2000" dirty="0">
              <a:latin typeface="Segoe UI Semibold" panose="020B0702040204020203" pitchFamily="34" charset="0"/>
              <a:cs typeface="Segoe UI Semibold" panose="020B0702040204020203" pitchFamily="34" charset="0"/>
            </a:rPr>
            <a:t>ASCA’s Virtual Counseling Toolkits </a:t>
          </a:r>
        </a:p>
      </dgm:t>
      <dgm:extLst>
        <a:ext uri="{E40237B7-FDA0-4F09-8148-C483321AD2D9}">
          <dgm14:cNvPr xmlns:dgm14="http://schemas.microsoft.com/office/drawing/2010/diagram" id="0" name="">
            <a:hlinkClick xmlns:r="http://schemas.openxmlformats.org/officeDocument/2006/relationships" r:id="rId7"/>
          </dgm14:cNvPr>
        </a:ext>
      </dgm:extLst>
    </dgm:pt>
    <dgm:pt modelId="{2EE3C08F-170D-4ABB-A4A0-640D8DB9C85B}" type="parTrans" cxnId="{458C58C4-D830-441C-A61D-59BA932828D9}">
      <dgm:prSet/>
      <dgm:spPr/>
      <dgm:t>
        <a:bodyPr/>
        <a:lstStyle/>
        <a:p>
          <a:endParaRPr lang="en-US"/>
        </a:p>
      </dgm:t>
    </dgm:pt>
    <dgm:pt modelId="{EB20B5A0-6DFB-40F2-B1CE-70C47724FBA5}" type="sibTrans" cxnId="{458C58C4-D830-441C-A61D-59BA932828D9}">
      <dgm:prSet/>
      <dgm:spPr/>
      <dgm:t>
        <a:bodyPr/>
        <a:lstStyle/>
        <a:p>
          <a:endParaRPr lang="en-US"/>
        </a:p>
      </dgm:t>
    </dgm:pt>
    <dgm:pt modelId="{BC75A1A7-BEEF-43C0-A973-1E664A1EA722}">
      <dgm:prSet custT="1"/>
      <dgm:spPr/>
      <dgm:t>
        <a:bodyPr/>
        <a:lstStyle/>
        <a:p>
          <a:r>
            <a:rPr lang="en-US" sz="2000" dirty="0">
              <a:latin typeface="Segoe UI Semibold" panose="020B0702040204020203" pitchFamily="34" charset="0"/>
              <a:cs typeface="Segoe UI Semibold" panose="020B0702040204020203" pitchFamily="34" charset="0"/>
            </a:rPr>
            <a:t>School Counseling and MTSS          </a:t>
          </a:r>
          <a:r>
            <a:rPr lang="en-US" sz="1600" dirty="0">
              <a:latin typeface="Segoe UI Semibold" panose="020B0702040204020203" pitchFamily="34" charset="0"/>
              <a:cs typeface="Segoe UI Semibold" panose="020B0702040204020203" pitchFamily="34" charset="0"/>
            </a:rPr>
            <a:t>(webinar series)</a:t>
          </a:r>
        </a:p>
      </dgm:t>
      <dgm:extLst>
        <a:ext uri="{E40237B7-FDA0-4F09-8148-C483321AD2D9}">
          <dgm14:cNvPr xmlns:dgm14="http://schemas.microsoft.com/office/drawing/2010/diagram" id="0" name="">
            <a:hlinkClick xmlns:r="http://schemas.openxmlformats.org/officeDocument/2006/relationships" r:id="rId8"/>
          </dgm14:cNvPr>
        </a:ext>
      </dgm:extLst>
    </dgm:pt>
    <dgm:pt modelId="{4B1753EA-E9F7-4D22-8E44-2E6B395E03CD}" type="parTrans" cxnId="{4ADD0C2F-0A4B-4609-B73D-317169D08431}">
      <dgm:prSet/>
      <dgm:spPr/>
      <dgm:t>
        <a:bodyPr/>
        <a:lstStyle/>
        <a:p>
          <a:endParaRPr lang="en-US"/>
        </a:p>
      </dgm:t>
    </dgm:pt>
    <dgm:pt modelId="{2F6EFCCB-B8A8-40C3-8E23-2993228BF855}" type="sibTrans" cxnId="{4ADD0C2F-0A4B-4609-B73D-317169D08431}">
      <dgm:prSet/>
      <dgm:spPr/>
      <dgm:t>
        <a:bodyPr/>
        <a:lstStyle/>
        <a:p>
          <a:endParaRPr lang="en-US"/>
        </a:p>
      </dgm:t>
    </dgm:pt>
    <dgm:pt modelId="{4F504BC3-D127-4893-9598-875ED9B9B6B7}">
      <dgm:prSet custT="1"/>
      <dgm:spPr/>
      <dgm:t>
        <a:bodyPr/>
        <a:lstStyle/>
        <a:p>
          <a:r>
            <a:rPr lang="en-US" sz="2000" dirty="0">
              <a:solidFill>
                <a:srgbClr val="FFFFFF"/>
              </a:solidFill>
              <a:latin typeface="Segoe UI Semibold" panose="020B0702040204020203" pitchFamily="34" charset="0"/>
              <a:cs typeface="Segoe UI Semibold" panose="020B0702040204020203" pitchFamily="34" charset="0"/>
            </a:rPr>
            <a:t>ASCA’s Race and Equity Resources</a:t>
          </a:r>
          <a:endParaRPr lang="en-US" sz="2000" dirty="0">
            <a:latin typeface="Segoe UI Semibold" panose="020B0702040204020203" pitchFamily="34" charset="0"/>
            <a:cs typeface="Segoe UI Semibold" panose="020B0702040204020203" pitchFamily="34" charset="0"/>
          </a:endParaRPr>
        </a:p>
      </dgm:t>
      <dgm:extLst>
        <a:ext uri="{E40237B7-FDA0-4F09-8148-C483321AD2D9}">
          <dgm14:cNvPr xmlns:dgm14="http://schemas.microsoft.com/office/drawing/2010/diagram" id="0" name="">
            <a:hlinkClick xmlns:r="http://schemas.openxmlformats.org/officeDocument/2006/relationships" r:id="rId9"/>
          </dgm14:cNvPr>
        </a:ext>
      </dgm:extLst>
    </dgm:pt>
    <dgm:pt modelId="{353EE12A-6C52-4980-8C5F-5B5E1753B693}" type="parTrans" cxnId="{0917CB6B-43EA-4836-BA81-C742BFF61A29}">
      <dgm:prSet/>
      <dgm:spPr/>
      <dgm:t>
        <a:bodyPr/>
        <a:lstStyle/>
        <a:p>
          <a:endParaRPr lang="en-US"/>
        </a:p>
      </dgm:t>
    </dgm:pt>
    <dgm:pt modelId="{1EF5A80A-9246-414B-9023-0BFE452C5679}" type="sibTrans" cxnId="{0917CB6B-43EA-4836-BA81-C742BFF61A29}">
      <dgm:prSet/>
      <dgm:spPr/>
      <dgm:t>
        <a:bodyPr/>
        <a:lstStyle/>
        <a:p>
          <a:endParaRPr lang="en-US"/>
        </a:p>
      </dgm:t>
    </dgm:pt>
    <dgm:pt modelId="{3975A526-E55E-4768-98C7-9E30EE959500}" type="pres">
      <dgm:prSet presAssocID="{DBE6111A-9FA2-4060-ADC5-C7246555AF37}" presName="diagram" presStyleCnt="0">
        <dgm:presLayoutVars>
          <dgm:dir/>
          <dgm:resizeHandles val="exact"/>
        </dgm:presLayoutVars>
      </dgm:prSet>
      <dgm:spPr/>
    </dgm:pt>
    <dgm:pt modelId="{914C31A2-CCEC-4417-B4A3-B0B567D9F4E5}" type="pres">
      <dgm:prSet presAssocID="{86BCB9E3-6A34-4298-A4C2-F1FA7B857091}" presName="node" presStyleLbl="node1" presStyleIdx="0" presStyleCnt="9">
        <dgm:presLayoutVars>
          <dgm:bulletEnabled val="1"/>
        </dgm:presLayoutVars>
      </dgm:prSet>
      <dgm:spPr/>
    </dgm:pt>
    <dgm:pt modelId="{4E3E78D2-527C-48B2-815F-BB507848619C}" type="pres">
      <dgm:prSet presAssocID="{BD915464-F8BF-41E3-B513-937B2AF22D4F}" presName="sibTrans" presStyleCnt="0"/>
      <dgm:spPr/>
    </dgm:pt>
    <dgm:pt modelId="{4B71761F-AAD5-4D51-9616-22D95C5BC935}" type="pres">
      <dgm:prSet presAssocID="{C509F5B5-4FCC-4B55-8C28-DE87B6162694}" presName="node" presStyleLbl="node1" presStyleIdx="1" presStyleCnt="9">
        <dgm:presLayoutVars>
          <dgm:bulletEnabled val="1"/>
        </dgm:presLayoutVars>
      </dgm:prSet>
      <dgm:spPr/>
    </dgm:pt>
    <dgm:pt modelId="{C37545A0-6450-49AC-98E6-E6FEF5C372DA}" type="pres">
      <dgm:prSet presAssocID="{8FAA2934-5021-4D4A-938C-0A9BDE9843A6}" presName="sibTrans" presStyleCnt="0"/>
      <dgm:spPr/>
    </dgm:pt>
    <dgm:pt modelId="{50F082D6-FC77-4BBD-8E80-94F164AC4490}" type="pres">
      <dgm:prSet presAssocID="{96BC3EBD-4B91-48B9-BE49-F579831791AC}" presName="node" presStyleLbl="node1" presStyleIdx="2" presStyleCnt="9">
        <dgm:presLayoutVars>
          <dgm:bulletEnabled val="1"/>
        </dgm:presLayoutVars>
      </dgm:prSet>
      <dgm:spPr/>
    </dgm:pt>
    <dgm:pt modelId="{97D15B5E-8DB0-40FA-9E8F-450F90C552EC}" type="pres">
      <dgm:prSet presAssocID="{74679A16-11E8-445B-8953-C0CAB0327C53}" presName="sibTrans" presStyleCnt="0"/>
      <dgm:spPr/>
    </dgm:pt>
    <dgm:pt modelId="{000578AC-B71C-4EC9-86A1-E897F51C077C}" type="pres">
      <dgm:prSet presAssocID="{72F2B0A8-E170-4DA6-B829-C5935DC8F235}" presName="node" presStyleLbl="node1" presStyleIdx="3" presStyleCnt="9">
        <dgm:presLayoutVars>
          <dgm:bulletEnabled val="1"/>
        </dgm:presLayoutVars>
      </dgm:prSet>
      <dgm:spPr/>
    </dgm:pt>
    <dgm:pt modelId="{6CD62EE3-10D5-4445-80A1-C97C0571D295}" type="pres">
      <dgm:prSet presAssocID="{A089F26C-E4C6-44D9-9F26-67E602368005}" presName="sibTrans" presStyleCnt="0"/>
      <dgm:spPr/>
    </dgm:pt>
    <dgm:pt modelId="{9992FDEC-F91B-4E5E-9317-1F97E180FA93}" type="pres">
      <dgm:prSet presAssocID="{CB52759C-4A9E-4682-B8C2-12279148650E}" presName="node" presStyleLbl="node1" presStyleIdx="4" presStyleCnt="9">
        <dgm:presLayoutVars>
          <dgm:bulletEnabled val="1"/>
        </dgm:presLayoutVars>
      </dgm:prSet>
      <dgm:spPr/>
    </dgm:pt>
    <dgm:pt modelId="{A009F5A0-D637-4A7B-AE89-7C96E608F31F}" type="pres">
      <dgm:prSet presAssocID="{F6C887F7-81DA-4EB9-B556-38DFC1ED0F61}" presName="sibTrans" presStyleCnt="0"/>
      <dgm:spPr/>
    </dgm:pt>
    <dgm:pt modelId="{6D0E8304-BEC7-4285-91F8-44B2601EEC42}" type="pres">
      <dgm:prSet presAssocID="{84D52FA0-B8CC-4702-A4C7-98337290C8B8}" presName="node" presStyleLbl="node1" presStyleIdx="5" presStyleCnt="9">
        <dgm:presLayoutVars>
          <dgm:bulletEnabled val="1"/>
        </dgm:presLayoutVars>
      </dgm:prSet>
      <dgm:spPr/>
    </dgm:pt>
    <dgm:pt modelId="{81A9F2FD-0386-41AA-8CF2-4F81CF734433}" type="pres">
      <dgm:prSet presAssocID="{FBAB82C3-0ED5-4595-9877-37143AAE0E10}" presName="sibTrans" presStyleCnt="0"/>
      <dgm:spPr/>
    </dgm:pt>
    <dgm:pt modelId="{A905532A-58F6-423B-B535-240B0A57F48B}" type="pres">
      <dgm:prSet presAssocID="{04871536-F47C-4B18-9DC9-1A666BA142EE}" presName="node" presStyleLbl="node1" presStyleIdx="6" presStyleCnt="9">
        <dgm:presLayoutVars>
          <dgm:bulletEnabled val="1"/>
        </dgm:presLayoutVars>
      </dgm:prSet>
      <dgm:spPr/>
    </dgm:pt>
    <dgm:pt modelId="{6EB5076D-A27F-465C-83A7-A91B0D2627C0}" type="pres">
      <dgm:prSet presAssocID="{EB20B5A0-6DFB-40F2-B1CE-70C47724FBA5}" presName="sibTrans" presStyleCnt="0"/>
      <dgm:spPr/>
    </dgm:pt>
    <dgm:pt modelId="{DF606423-2658-4B07-81F6-8929FDC5A2CD}" type="pres">
      <dgm:prSet presAssocID="{BC75A1A7-BEEF-43C0-A973-1E664A1EA722}" presName="node" presStyleLbl="node1" presStyleIdx="7" presStyleCnt="9">
        <dgm:presLayoutVars>
          <dgm:bulletEnabled val="1"/>
        </dgm:presLayoutVars>
      </dgm:prSet>
      <dgm:spPr/>
    </dgm:pt>
    <dgm:pt modelId="{7CE99764-E27B-4B7A-867B-83E9CD712F1E}" type="pres">
      <dgm:prSet presAssocID="{2F6EFCCB-B8A8-40C3-8E23-2993228BF855}" presName="sibTrans" presStyleCnt="0"/>
      <dgm:spPr/>
    </dgm:pt>
    <dgm:pt modelId="{35437AA9-2FB1-4E33-9D21-7FCDCC229A58}" type="pres">
      <dgm:prSet presAssocID="{4F504BC3-D127-4893-9598-875ED9B9B6B7}" presName="node" presStyleLbl="node1" presStyleIdx="8" presStyleCnt="9">
        <dgm:presLayoutVars>
          <dgm:bulletEnabled val="1"/>
        </dgm:presLayoutVars>
      </dgm:prSet>
      <dgm:spPr/>
    </dgm:pt>
  </dgm:ptLst>
  <dgm:cxnLst>
    <dgm:cxn modelId="{8F8E5E0E-772A-403E-9A4A-CB3B7DC246F5}" type="presOf" srcId="{04871536-F47C-4B18-9DC9-1A666BA142EE}" destId="{A905532A-58F6-423B-B535-240B0A57F48B}" srcOrd="0" destOrd="0" presId="urn:microsoft.com/office/officeart/2005/8/layout/default"/>
    <dgm:cxn modelId="{14B35A12-5F04-47CB-9470-F17C39467DB4}" type="presOf" srcId="{4F504BC3-D127-4893-9598-875ED9B9B6B7}" destId="{35437AA9-2FB1-4E33-9D21-7FCDCC229A58}" srcOrd="0" destOrd="0" presId="urn:microsoft.com/office/officeart/2005/8/layout/default"/>
    <dgm:cxn modelId="{4ADD0C2F-0A4B-4609-B73D-317169D08431}" srcId="{DBE6111A-9FA2-4060-ADC5-C7246555AF37}" destId="{BC75A1A7-BEEF-43C0-A973-1E664A1EA722}" srcOrd="7" destOrd="0" parTransId="{4B1753EA-E9F7-4D22-8E44-2E6B395E03CD}" sibTransId="{2F6EFCCB-B8A8-40C3-8E23-2993228BF855}"/>
    <dgm:cxn modelId="{CE3CC95C-7FCC-4569-B147-D2C57AAC3574}" srcId="{DBE6111A-9FA2-4060-ADC5-C7246555AF37}" destId="{84D52FA0-B8CC-4702-A4C7-98337290C8B8}" srcOrd="5" destOrd="0" parTransId="{D7418D3F-F2EE-4AB8-8DA8-EF27845D3D79}" sibTransId="{FBAB82C3-0ED5-4595-9877-37143AAE0E10}"/>
    <dgm:cxn modelId="{1DDBF55F-29E0-412C-8F22-6BF5FCE5C641}" type="presOf" srcId="{C509F5B5-4FCC-4B55-8C28-DE87B6162694}" destId="{4B71761F-AAD5-4D51-9616-22D95C5BC935}" srcOrd="0" destOrd="0" presId="urn:microsoft.com/office/officeart/2005/8/layout/default"/>
    <dgm:cxn modelId="{7F029F61-EA10-418A-9CB0-DF9A719B4A2E}" srcId="{DBE6111A-9FA2-4060-ADC5-C7246555AF37}" destId="{CB52759C-4A9E-4682-B8C2-12279148650E}" srcOrd="4" destOrd="0" parTransId="{E7E541D3-4013-4486-9286-926372F9EA65}" sibTransId="{F6C887F7-81DA-4EB9-B556-38DFC1ED0F61}"/>
    <dgm:cxn modelId="{0917CB6B-43EA-4836-BA81-C742BFF61A29}" srcId="{DBE6111A-9FA2-4060-ADC5-C7246555AF37}" destId="{4F504BC3-D127-4893-9598-875ED9B9B6B7}" srcOrd="8" destOrd="0" parTransId="{353EE12A-6C52-4980-8C5F-5B5E1753B693}" sibTransId="{1EF5A80A-9246-414B-9023-0BFE452C5679}"/>
    <dgm:cxn modelId="{B188EA52-1DF2-4FB4-8B97-A1CF6DF958FF}" srcId="{DBE6111A-9FA2-4060-ADC5-C7246555AF37}" destId="{72F2B0A8-E170-4DA6-B829-C5935DC8F235}" srcOrd="3" destOrd="0" parTransId="{2AC32E5B-5B6E-4078-9488-19E6CFAFD372}" sibTransId="{A089F26C-E4C6-44D9-9F26-67E602368005}"/>
    <dgm:cxn modelId="{421D9E53-B60D-4F13-8BBD-F8B6055E7999}" type="presOf" srcId="{84D52FA0-B8CC-4702-A4C7-98337290C8B8}" destId="{6D0E8304-BEC7-4285-91F8-44B2601EEC42}" srcOrd="0" destOrd="0" presId="urn:microsoft.com/office/officeart/2005/8/layout/default"/>
    <dgm:cxn modelId="{306BA878-9E83-4F9D-9984-A6A2403011ED}" type="presOf" srcId="{96BC3EBD-4B91-48B9-BE49-F579831791AC}" destId="{50F082D6-FC77-4BBD-8E80-94F164AC4490}" srcOrd="0" destOrd="0" presId="urn:microsoft.com/office/officeart/2005/8/layout/default"/>
    <dgm:cxn modelId="{9FF4BD96-F7E2-4334-AB4E-96062AC20ADE}" type="presOf" srcId="{86BCB9E3-6A34-4298-A4C2-F1FA7B857091}" destId="{914C31A2-CCEC-4417-B4A3-B0B567D9F4E5}" srcOrd="0" destOrd="0" presId="urn:microsoft.com/office/officeart/2005/8/layout/default"/>
    <dgm:cxn modelId="{3990C6A0-FAA8-4F0B-8512-563C9863E3D1}" type="presOf" srcId="{BC75A1A7-BEEF-43C0-A973-1E664A1EA722}" destId="{DF606423-2658-4B07-81F6-8929FDC5A2CD}" srcOrd="0" destOrd="0" presId="urn:microsoft.com/office/officeart/2005/8/layout/default"/>
    <dgm:cxn modelId="{77F81BAA-78F5-41F9-82E4-9D73C66DDD38}" type="presOf" srcId="{72F2B0A8-E170-4DA6-B829-C5935DC8F235}" destId="{000578AC-B71C-4EC9-86A1-E897F51C077C}" srcOrd="0" destOrd="0" presId="urn:microsoft.com/office/officeart/2005/8/layout/default"/>
    <dgm:cxn modelId="{458C58C4-D830-441C-A61D-59BA932828D9}" srcId="{DBE6111A-9FA2-4060-ADC5-C7246555AF37}" destId="{04871536-F47C-4B18-9DC9-1A666BA142EE}" srcOrd="6" destOrd="0" parTransId="{2EE3C08F-170D-4ABB-A4A0-640D8DB9C85B}" sibTransId="{EB20B5A0-6DFB-40F2-B1CE-70C47724FBA5}"/>
    <dgm:cxn modelId="{762EAFCA-9F39-46C9-B964-A596B260069F}" srcId="{DBE6111A-9FA2-4060-ADC5-C7246555AF37}" destId="{86BCB9E3-6A34-4298-A4C2-F1FA7B857091}" srcOrd="0" destOrd="0" parTransId="{B2F4F194-2CA0-4781-ADE2-5FEE7E78D98A}" sibTransId="{BD915464-F8BF-41E3-B513-937B2AF22D4F}"/>
    <dgm:cxn modelId="{0365ACD5-34BF-4AFC-968B-02F89B83A381}" srcId="{DBE6111A-9FA2-4060-ADC5-C7246555AF37}" destId="{C509F5B5-4FCC-4B55-8C28-DE87B6162694}" srcOrd="1" destOrd="0" parTransId="{EA2BEA14-132A-494F-B92B-34F5A5CC8A2D}" sibTransId="{8FAA2934-5021-4D4A-938C-0A9BDE9843A6}"/>
    <dgm:cxn modelId="{CB0359EC-4D3D-464A-AADF-231E04A4904A}" type="presOf" srcId="{DBE6111A-9FA2-4060-ADC5-C7246555AF37}" destId="{3975A526-E55E-4768-98C7-9E30EE959500}" srcOrd="0" destOrd="0" presId="urn:microsoft.com/office/officeart/2005/8/layout/default"/>
    <dgm:cxn modelId="{5C6703ED-3879-4642-9076-AC40A87B8FB5}" srcId="{DBE6111A-9FA2-4060-ADC5-C7246555AF37}" destId="{96BC3EBD-4B91-48B9-BE49-F579831791AC}" srcOrd="2" destOrd="0" parTransId="{8D21722F-8AC1-453B-84FE-1395C8799663}" sibTransId="{74679A16-11E8-445B-8953-C0CAB0327C53}"/>
    <dgm:cxn modelId="{55DBD2FF-6CA5-4A9E-88A7-F8858CDB9732}" type="presOf" srcId="{CB52759C-4A9E-4682-B8C2-12279148650E}" destId="{9992FDEC-F91B-4E5E-9317-1F97E180FA93}" srcOrd="0" destOrd="0" presId="urn:microsoft.com/office/officeart/2005/8/layout/default"/>
    <dgm:cxn modelId="{D6F34BF8-2E27-46B0-854B-ED86D428A0DB}" type="presParOf" srcId="{3975A526-E55E-4768-98C7-9E30EE959500}" destId="{914C31A2-CCEC-4417-B4A3-B0B567D9F4E5}" srcOrd="0" destOrd="0" presId="urn:microsoft.com/office/officeart/2005/8/layout/default"/>
    <dgm:cxn modelId="{0A081F71-0CBC-4365-9A22-69C728264495}" type="presParOf" srcId="{3975A526-E55E-4768-98C7-9E30EE959500}" destId="{4E3E78D2-527C-48B2-815F-BB507848619C}" srcOrd="1" destOrd="0" presId="urn:microsoft.com/office/officeart/2005/8/layout/default"/>
    <dgm:cxn modelId="{E4CF64AC-989F-4E11-A4BE-52F1D8E18A0C}" type="presParOf" srcId="{3975A526-E55E-4768-98C7-9E30EE959500}" destId="{4B71761F-AAD5-4D51-9616-22D95C5BC935}" srcOrd="2" destOrd="0" presId="urn:microsoft.com/office/officeart/2005/8/layout/default"/>
    <dgm:cxn modelId="{A543014C-56BB-4F21-8530-C64E47AEDD67}" type="presParOf" srcId="{3975A526-E55E-4768-98C7-9E30EE959500}" destId="{C37545A0-6450-49AC-98E6-E6FEF5C372DA}" srcOrd="3" destOrd="0" presId="urn:microsoft.com/office/officeart/2005/8/layout/default"/>
    <dgm:cxn modelId="{487794A0-AF0D-4AD4-8B43-4068930CA37B}" type="presParOf" srcId="{3975A526-E55E-4768-98C7-9E30EE959500}" destId="{50F082D6-FC77-4BBD-8E80-94F164AC4490}" srcOrd="4" destOrd="0" presId="urn:microsoft.com/office/officeart/2005/8/layout/default"/>
    <dgm:cxn modelId="{D224052B-3F77-463D-AF1E-BCE841C27ECD}" type="presParOf" srcId="{3975A526-E55E-4768-98C7-9E30EE959500}" destId="{97D15B5E-8DB0-40FA-9E8F-450F90C552EC}" srcOrd="5" destOrd="0" presId="urn:microsoft.com/office/officeart/2005/8/layout/default"/>
    <dgm:cxn modelId="{3B215854-CD15-49E3-A1BE-F79267BCDA79}" type="presParOf" srcId="{3975A526-E55E-4768-98C7-9E30EE959500}" destId="{000578AC-B71C-4EC9-86A1-E897F51C077C}" srcOrd="6" destOrd="0" presId="urn:microsoft.com/office/officeart/2005/8/layout/default"/>
    <dgm:cxn modelId="{16E77880-D4BA-471D-B48A-03D864448B84}" type="presParOf" srcId="{3975A526-E55E-4768-98C7-9E30EE959500}" destId="{6CD62EE3-10D5-4445-80A1-C97C0571D295}" srcOrd="7" destOrd="0" presId="urn:microsoft.com/office/officeart/2005/8/layout/default"/>
    <dgm:cxn modelId="{55155DF8-E1A0-4200-AC08-745D9D4027EC}" type="presParOf" srcId="{3975A526-E55E-4768-98C7-9E30EE959500}" destId="{9992FDEC-F91B-4E5E-9317-1F97E180FA93}" srcOrd="8" destOrd="0" presId="urn:microsoft.com/office/officeart/2005/8/layout/default"/>
    <dgm:cxn modelId="{ACC103AF-2EAB-4E0A-B9C6-4FBD3F61A3E0}" type="presParOf" srcId="{3975A526-E55E-4768-98C7-9E30EE959500}" destId="{A009F5A0-D637-4A7B-AE89-7C96E608F31F}" srcOrd="9" destOrd="0" presId="urn:microsoft.com/office/officeart/2005/8/layout/default"/>
    <dgm:cxn modelId="{6853796D-EF00-4936-BEBE-25404459E9FE}" type="presParOf" srcId="{3975A526-E55E-4768-98C7-9E30EE959500}" destId="{6D0E8304-BEC7-4285-91F8-44B2601EEC42}" srcOrd="10" destOrd="0" presId="urn:microsoft.com/office/officeart/2005/8/layout/default"/>
    <dgm:cxn modelId="{6F0F34C7-D943-47B2-8CD2-23D61678FAFE}" type="presParOf" srcId="{3975A526-E55E-4768-98C7-9E30EE959500}" destId="{81A9F2FD-0386-41AA-8CF2-4F81CF734433}" srcOrd="11" destOrd="0" presId="urn:microsoft.com/office/officeart/2005/8/layout/default"/>
    <dgm:cxn modelId="{7A8D0AB6-2F47-4853-BEF5-81EBFC20C829}" type="presParOf" srcId="{3975A526-E55E-4768-98C7-9E30EE959500}" destId="{A905532A-58F6-423B-B535-240B0A57F48B}" srcOrd="12" destOrd="0" presId="urn:microsoft.com/office/officeart/2005/8/layout/default"/>
    <dgm:cxn modelId="{D0CE81A3-9DC7-4F6F-922F-0854E0638AF4}" type="presParOf" srcId="{3975A526-E55E-4768-98C7-9E30EE959500}" destId="{6EB5076D-A27F-465C-83A7-A91B0D2627C0}" srcOrd="13" destOrd="0" presId="urn:microsoft.com/office/officeart/2005/8/layout/default"/>
    <dgm:cxn modelId="{E2C0B0CD-857C-4EE8-9961-FAFF88729C6C}" type="presParOf" srcId="{3975A526-E55E-4768-98C7-9E30EE959500}" destId="{DF606423-2658-4B07-81F6-8929FDC5A2CD}" srcOrd="14" destOrd="0" presId="urn:microsoft.com/office/officeart/2005/8/layout/default"/>
    <dgm:cxn modelId="{FB005924-C120-4168-9769-01375CF46688}" type="presParOf" srcId="{3975A526-E55E-4768-98C7-9E30EE959500}" destId="{7CE99764-E27B-4B7A-867B-83E9CD712F1E}" srcOrd="15" destOrd="0" presId="urn:microsoft.com/office/officeart/2005/8/layout/default"/>
    <dgm:cxn modelId="{F56655F5-9ED4-417B-BDE7-C2F4B6465CCC}" type="presParOf" srcId="{3975A526-E55E-4768-98C7-9E30EE959500}" destId="{35437AA9-2FB1-4E33-9D21-7FCDCC229A58}"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0C0F8F7-FEF8-460C-B01E-4D9AFCBAB3B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A17D18F-6DA6-46A5-8DAD-EDF5931D9C69}">
      <dgm:prSet phldrT="[Text]"/>
      <dgm:spPr/>
      <dgm:t>
        <a:bodyPr/>
        <a:lstStyle/>
        <a:p>
          <a:r>
            <a:rPr lang="en-US" dirty="0"/>
            <a:t>Nationally, seniors who complete a financial aid application are 84 percent more likely to enroll in postsecondary education.</a:t>
          </a:r>
        </a:p>
      </dgm:t>
    </dgm:pt>
    <dgm:pt modelId="{A7EA7112-6429-4220-A2A9-B76EE701B875}" type="parTrans" cxnId="{F6B17FB9-444C-4A98-A3F4-1C3DC9B407B3}">
      <dgm:prSet/>
      <dgm:spPr/>
      <dgm:t>
        <a:bodyPr/>
        <a:lstStyle/>
        <a:p>
          <a:endParaRPr lang="en-US"/>
        </a:p>
      </dgm:t>
    </dgm:pt>
    <dgm:pt modelId="{47E860F0-D22D-49EB-92B4-073DE5C645B1}" type="sibTrans" cxnId="{F6B17FB9-444C-4A98-A3F4-1C3DC9B407B3}">
      <dgm:prSet/>
      <dgm:spPr/>
      <dgm:t>
        <a:bodyPr/>
        <a:lstStyle/>
        <a:p>
          <a:endParaRPr lang="en-US"/>
        </a:p>
      </dgm:t>
    </dgm:pt>
    <dgm:pt modelId="{0B737990-291A-4277-9CA1-2E39045BFC11}">
      <dgm:prSet phldrT="[Text]"/>
      <dgm:spPr/>
      <dgm:t>
        <a:bodyPr/>
        <a:lstStyle/>
        <a:p>
          <a:r>
            <a:rPr lang="en-US"/>
            <a:t>The </a:t>
          </a:r>
          <a:r>
            <a:rPr lang="en-US" dirty="0"/>
            <a:t>rate is even higher for students from lower‐income families. </a:t>
          </a:r>
        </a:p>
      </dgm:t>
    </dgm:pt>
    <dgm:pt modelId="{56567847-D19B-4579-BB9B-2B63C8AA4E21}" type="parTrans" cxnId="{AD64DCE9-0DC1-4058-B065-7DE6944D866F}">
      <dgm:prSet/>
      <dgm:spPr/>
      <dgm:t>
        <a:bodyPr/>
        <a:lstStyle/>
        <a:p>
          <a:endParaRPr lang="en-US"/>
        </a:p>
      </dgm:t>
    </dgm:pt>
    <dgm:pt modelId="{559B2A97-575A-44CA-B6B5-EF0D74313129}" type="sibTrans" cxnId="{AD64DCE9-0DC1-4058-B065-7DE6944D866F}">
      <dgm:prSet/>
      <dgm:spPr/>
      <dgm:t>
        <a:bodyPr/>
        <a:lstStyle/>
        <a:p>
          <a:endParaRPr lang="en-US"/>
        </a:p>
      </dgm:t>
    </dgm:pt>
    <dgm:pt modelId="{793A07D7-2A74-4745-B022-18B85FF07C8E}" type="pres">
      <dgm:prSet presAssocID="{D0C0F8F7-FEF8-460C-B01E-4D9AFCBAB3B5}" presName="diagram" presStyleCnt="0">
        <dgm:presLayoutVars>
          <dgm:dir/>
          <dgm:resizeHandles val="exact"/>
        </dgm:presLayoutVars>
      </dgm:prSet>
      <dgm:spPr/>
    </dgm:pt>
    <dgm:pt modelId="{FE014B79-C76A-413B-9ABA-411681EDD2AF}" type="pres">
      <dgm:prSet presAssocID="{8A17D18F-6DA6-46A5-8DAD-EDF5931D9C69}" presName="node" presStyleLbl="node1" presStyleIdx="0" presStyleCnt="2">
        <dgm:presLayoutVars>
          <dgm:bulletEnabled val="1"/>
        </dgm:presLayoutVars>
      </dgm:prSet>
      <dgm:spPr/>
    </dgm:pt>
    <dgm:pt modelId="{DA4CB54B-BF41-4361-A760-401FBDC607FB}" type="pres">
      <dgm:prSet presAssocID="{47E860F0-D22D-49EB-92B4-073DE5C645B1}" presName="sibTrans" presStyleCnt="0"/>
      <dgm:spPr/>
    </dgm:pt>
    <dgm:pt modelId="{CFEBC60F-70AE-4E2A-BAE1-0027713D80CE}" type="pres">
      <dgm:prSet presAssocID="{0B737990-291A-4277-9CA1-2E39045BFC11}" presName="node" presStyleLbl="node1" presStyleIdx="1" presStyleCnt="2">
        <dgm:presLayoutVars>
          <dgm:bulletEnabled val="1"/>
        </dgm:presLayoutVars>
      </dgm:prSet>
      <dgm:spPr/>
    </dgm:pt>
  </dgm:ptLst>
  <dgm:cxnLst>
    <dgm:cxn modelId="{0F7AB664-61E1-470C-8A4D-EE09324FF372}" type="presOf" srcId="{8A17D18F-6DA6-46A5-8DAD-EDF5931D9C69}" destId="{FE014B79-C76A-413B-9ABA-411681EDD2AF}" srcOrd="0" destOrd="0" presId="urn:microsoft.com/office/officeart/2005/8/layout/default"/>
    <dgm:cxn modelId="{0901B688-57D6-4B75-A3AE-9CC85DCD21AF}" type="presOf" srcId="{D0C0F8F7-FEF8-460C-B01E-4D9AFCBAB3B5}" destId="{793A07D7-2A74-4745-B022-18B85FF07C8E}" srcOrd="0" destOrd="0" presId="urn:microsoft.com/office/officeart/2005/8/layout/default"/>
    <dgm:cxn modelId="{AA1CF7A9-9324-4868-BA22-0163736FF0AE}" type="presOf" srcId="{0B737990-291A-4277-9CA1-2E39045BFC11}" destId="{CFEBC60F-70AE-4E2A-BAE1-0027713D80CE}" srcOrd="0" destOrd="0" presId="urn:microsoft.com/office/officeart/2005/8/layout/default"/>
    <dgm:cxn modelId="{F6B17FB9-444C-4A98-A3F4-1C3DC9B407B3}" srcId="{D0C0F8F7-FEF8-460C-B01E-4D9AFCBAB3B5}" destId="{8A17D18F-6DA6-46A5-8DAD-EDF5931D9C69}" srcOrd="0" destOrd="0" parTransId="{A7EA7112-6429-4220-A2A9-B76EE701B875}" sibTransId="{47E860F0-D22D-49EB-92B4-073DE5C645B1}"/>
    <dgm:cxn modelId="{AD64DCE9-0DC1-4058-B065-7DE6944D866F}" srcId="{D0C0F8F7-FEF8-460C-B01E-4D9AFCBAB3B5}" destId="{0B737990-291A-4277-9CA1-2E39045BFC11}" srcOrd="1" destOrd="0" parTransId="{56567847-D19B-4579-BB9B-2B63C8AA4E21}" sibTransId="{559B2A97-575A-44CA-B6B5-EF0D74313129}"/>
    <dgm:cxn modelId="{F6E2662B-5183-4954-A449-E797B9AC1723}" type="presParOf" srcId="{793A07D7-2A74-4745-B022-18B85FF07C8E}" destId="{FE014B79-C76A-413B-9ABA-411681EDD2AF}" srcOrd="0" destOrd="0" presId="urn:microsoft.com/office/officeart/2005/8/layout/default"/>
    <dgm:cxn modelId="{A0AE8795-ECCA-4FF0-9B55-4E99C1A8A785}" type="presParOf" srcId="{793A07D7-2A74-4745-B022-18B85FF07C8E}" destId="{DA4CB54B-BF41-4361-A760-401FBDC607FB}" srcOrd="1" destOrd="0" presId="urn:microsoft.com/office/officeart/2005/8/layout/default"/>
    <dgm:cxn modelId="{74BB1BD0-A14C-4EF5-BC01-B6DBCD824AA1}" type="presParOf" srcId="{793A07D7-2A74-4745-B022-18B85FF07C8E}" destId="{CFEBC60F-70AE-4E2A-BAE1-0027713D80CE}"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7533E19-5A2A-4125-93A1-598AA7C7FAE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4ED3FC6-C26B-4E6C-ACA3-C3AB29AE0834}">
      <dgm:prSet phldrT="[Text]"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sz="3600" dirty="0">
              <a:latin typeface="Tw Cen MT" panose="020B0602020104020603" pitchFamily="34" charset="0"/>
            </a:rPr>
            <a:t>FAFSA/WASFA: Rule of One</a:t>
          </a:r>
        </a:p>
      </dgm:t>
    </dgm:pt>
    <dgm:pt modelId="{03CB2D2E-66D3-4607-B175-0FF7928EB19B}" type="parTrans" cxnId="{C9526308-C436-4D02-AE99-5D27EAEBF5B4}">
      <dgm:prSet/>
      <dgm:spPr/>
      <dgm:t>
        <a:bodyPr/>
        <a:lstStyle/>
        <a:p>
          <a:endParaRPr lang="en-US"/>
        </a:p>
      </dgm:t>
    </dgm:pt>
    <dgm:pt modelId="{0B40BC89-068B-4868-9167-950B5159D5C6}" type="sibTrans" cxnId="{C9526308-C436-4D02-AE99-5D27EAEBF5B4}">
      <dgm:prSet/>
      <dgm:spPr/>
      <dgm:t>
        <a:bodyPr/>
        <a:lstStyle/>
        <a:p>
          <a:endParaRPr lang="en-US"/>
        </a:p>
      </dgm:t>
    </dgm:pt>
    <dgm:pt modelId="{501812A2-89BD-4A68-B1F2-471F000FCCEE}">
      <dgm:prSet phldrT="[Text]" custT="1">
        <dgm:style>
          <a:lnRef idx="2">
            <a:schemeClr val="dk1">
              <a:shade val="50000"/>
            </a:schemeClr>
          </a:lnRef>
          <a:fillRef idx="1">
            <a:schemeClr val="dk1"/>
          </a:fillRef>
          <a:effectRef idx="0">
            <a:schemeClr val="dk1"/>
          </a:effectRef>
          <a:fontRef idx="minor">
            <a:schemeClr val="lt1"/>
          </a:fontRef>
        </dgm:style>
      </dgm:prSet>
      <dgm:spPr/>
      <dgm:t>
        <a:bodyPr/>
        <a:lstStyle/>
        <a:p>
          <a:r>
            <a:rPr lang="en-US" sz="3600" dirty="0">
              <a:latin typeface="Tw Cen MT" panose="020B0602020104020603" pitchFamily="34" charset="0"/>
            </a:rPr>
            <a:t>State vs. Federal Programs and Updates</a:t>
          </a:r>
        </a:p>
      </dgm:t>
    </dgm:pt>
    <dgm:pt modelId="{F18F0F62-58F3-46C7-B95A-4B74903A7F09}" type="parTrans" cxnId="{9C23D659-B301-442A-8D3F-C0E32D4BD97A}">
      <dgm:prSet/>
      <dgm:spPr/>
      <dgm:t>
        <a:bodyPr/>
        <a:lstStyle/>
        <a:p>
          <a:endParaRPr lang="en-US"/>
        </a:p>
      </dgm:t>
    </dgm:pt>
    <dgm:pt modelId="{8BE542A1-ED78-47E7-B363-9DBFB0DB2F19}" type="sibTrans" cxnId="{9C23D659-B301-442A-8D3F-C0E32D4BD97A}">
      <dgm:prSet/>
      <dgm:spPr/>
      <dgm:t>
        <a:bodyPr/>
        <a:lstStyle/>
        <a:p>
          <a:endParaRPr lang="en-US"/>
        </a:p>
      </dgm:t>
    </dgm:pt>
    <dgm:pt modelId="{B4ACA2CE-35DF-427F-AC78-77CCA42AF789}">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sz="4000" dirty="0">
              <a:latin typeface="Tw Cen MT" panose="020B0602020104020603" pitchFamily="34" charset="0"/>
            </a:rPr>
            <a:t>The </a:t>
          </a:r>
          <a:r>
            <a:rPr lang="en-US" sz="3600" dirty="0">
              <a:latin typeface="Tw Cen MT" panose="020B0602020104020603" pitchFamily="34" charset="0"/>
            </a:rPr>
            <a:t>Umbrella</a:t>
          </a:r>
          <a:r>
            <a:rPr lang="en-US" sz="4000" dirty="0">
              <a:latin typeface="Tw Cen MT" panose="020B0602020104020603" pitchFamily="34" charset="0"/>
            </a:rPr>
            <a:t> </a:t>
          </a:r>
        </a:p>
      </dgm:t>
    </dgm:pt>
    <dgm:pt modelId="{93F13D1B-0851-4C8E-AD9B-D0DD8A09B1CE}" type="parTrans" cxnId="{32B38203-1358-464E-9DA1-A0DB15351DBA}">
      <dgm:prSet/>
      <dgm:spPr/>
      <dgm:t>
        <a:bodyPr/>
        <a:lstStyle/>
        <a:p>
          <a:endParaRPr lang="en-US"/>
        </a:p>
      </dgm:t>
    </dgm:pt>
    <dgm:pt modelId="{D7F7F44D-CDCE-4716-A4C4-C727C738834E}" type="sibTrans" cxnId="{32B38203-1358-464E-9DA1-A0DB15351DBA}">
      <dgm:prSet/>
      <dgm:spPr/>
      <dgm:t>
        <a:bodyPr/>
        <a:lstStyle/>
        <a:p>
          <a:endParaRPr lang="en-US"/>
        </a:p>
      </dgm:t>
    </dgm:pt>
    <dgm:pt modelId="{5EFE134B-AA77-4FD5-9CF0-084232F07252}" type="pres">
      <dgm:prSet presAssocID="{17533E19-5A2A-4125-93A1-598AA7C7FAE3}" presName="linear" presStyleCnt="0">
        <dgm:presLayoutVars>
          <dgm:animLvl val="lvl"/>
          <dgm:resizeHandles val="exact"/>
        </dgm:presLayoutVars>
      </dgm:prSet>
      <dgm:spPr/>
    </dgm:pt>
    <dgm:pt modelId="{5962C504-531B-4BB2-9CB9-6CCFC604A1AD}" type="pres">
      <dgm:prSet presAssocID="{B4ACA2CE-35DF-427F-AC78-77CCA42AF789}" presName="parentText" presStyleLbl="node1" presStyleIdx="0" presStyleCnt="3">
        <dgm:presLayoutVars>
          <dgm:chMax val="0"/>
          <dgm:bulletEnabled val="1"/>
        </dgm:presLayoutVars>
      </dgm:prSet>
      <dgm:spPr/>
    </dgm:pt>
    <dgm:pt modelId="{1690A865-D0FD-44D3-B398-025239A84C6C}" type="pres">
      <dgm:prSet presAssocID="{D7F7F44D-CDCE-4716-A4C4-C727C738834E}" presName="spacer" presStyleCnt="0"/>
      <dgm:spPr/>
    </dgm:pt>
    <dgm:pt modelId="{A810C785-FD96-4C0B-9294-69C0AA30A442}" type="pres">
      <dgm:prSet presAssocID="{04ED3FC6-C26B-4E6C-ACA3-C3AB29AE0834}" presName="parentText" presStyleLbl="node1" presStyleIdx="1" presStyleCnt="3">
        <dgm:presLayoutVars>
          <dgm:chMax val="0"/>
          <dgm:bulletEnabled val="1"/>
        </dgm:presLayoutVars>
      </dgm:prSet>
      <dgm:spPr/>
    </dgm:pt>
    <dgm:pt modelId="{38B4AA56-9B26-47FD-93EE-EA9998B58FF8}" type="pres">
      <dgm:prSet presAssocID="{0B40BC89-068B-4868-9167-950B5159D5C6}" presName="spacer" presStyleCnt="0"/>
      <dgm:spPr/>
    </dgm:pt>
    <dgm:pt modelId="{543FD965-536F-4E96-9BF6-E57716E4C8E9}" type="pres">
      <dgm:prSet presAssocID="{501812A2-89BD-4A68-B1F2-471F000FCCEE}" presName="parentText" presStyleLbl="node1" presStyleIdx="2" presStyleCnt="3">
        <dgm:presLayoutVars>
          <dgm:chMax val="0"/>
          <dgm:bulletEnabled val="1"/>
        </dgm:presLayoutVars>
      </dgm:prSet>
      <dgm:spPr/>
    </dgm:pt>
  </dgm:ptLst>
  <dgm:cxnLst>
    <dgm:cxn modelId="{32B38203-1358-464E-9DA1-A0DB15351DBA}" srcId="{17533E19-5A2A-4125-93A1-598AA7C7FAE3}" destId="{B4ACA2CE-35DF-427F-AC78-77CCA42AF789}" srcOrd="0" destOrd="0" parTransId="{93F13D1B-0851-4C8E-AD9B-D0DD8A09B1CE}" sibTransId="{D7F7F44D-CDCE-4716-A4C4-C727C738834E}"/>
    <dgm:cxn modelId="{C9526308-C436-4D02-AE99-5D27EAEBF5B4}" srcId="{17533E19-5A2A-4125-93A1-598AA7C7FAE3}" destId="{04ED3FC6-C26B-4E6C-ACA3-C3AB29AE0834}" srcOrd="1" destOrd="0" parTransId="{03CB2D2E-66D3-4607-B175-0FF7928EB19B}" sibTransId="{0B40BC89-068B-4868-9167-950B5159D5C6}"/>
    <dgm:cxn modelId="{3CAB8722-B121-4FE2-ACDA-10C466FFA5C4}" type="presOf" srcId="{17533E19-5A2A-4125-93A1-598AA7C7FAE3}" destId="{5EFE134B-AA77-4FD5-9CF0-084232F07252}" srcOrd="0" destOrd="0" presId="urn:microsoft.com/office/officeart/2005/8/layout/vList2"/>
    <dgm:cxn modelId="{77211476-EFB2-4289-AC62-68134B0416EA}" type="presOf" srcId="{501812A2-89BD-4A68-B1F2-471F000FCCEE}" destId="{543FD965-536F-4E96-9BF6-E57716E4C8E9}" srcOrd="0" destOrd="0" presId="urn:microsoft.com/office/officeart/2005/8/layout/vList2"/>
    <dgm:cxn modelId="{10864559-508A-4B2F-931E-A3D18D02A17E}" type="presOf" srcId="{04ED3FC6-C26B-4E6C-ACA3-C3AB29AE0834}" destId="{A810C785-FD96-4C0B-9294-69C0AA30A442}" srcOrd="0" destOrd="0" presId="urn:microsoft.com/office/officeart/2005/8/layout/vList2"/>
    <dgm:cxn modelId="{9C23D659-B301-442A-8D3F-C0E32D4BD97A}" srcId="{17533E19-5A2A-4125-93A1-598AA7C7FAE3}" destId="{501812A2-89BD-4A68-B1F2-471F000FCCEE}" srcOrd="2" destOrd="0" parTransId="{F18F0F62-58F3-46C7-B95A-4B74903A7F09}" sibTransId="{8BE542A1-ED78-47E7-B363-9DBFB0DB2F19}"/>
    <dgm:cxn modelId="{89251EB6-54F5-4179-B687-1394989BF528}" type="presOf" srcId="{B4ACA2CE-35DF-427F-AC78-77CCA42AF789}" destId="{5962C504-531B-4BB2-9CB9-6CCFC604A1AD}" srcOrd="0" destOrd="0" presId="urn:microsoft.com/office/officeart/2005/8/layout/vList2"/>
    <dgm:cxn modelId="{C73826EF-72C7-4C82-A6DA-B457B0C0DA71}" type="presParOf" srcId="{5EFE134B-AA77-4FD5-9CF0-084232F07252}" destId="{5962C504-531B-4BB2-9CB9-6CCFC604A1AD}" srcOrd="0" destOrd="0" presId="urn:microsoft.com/office/officeart/2005/8/layout/vList2"/>
    <dgm:cxn modelId="{F74E6A65-A2A0-4FFE-832B-5D20AC868A51}" type="presParOf" srcId="{5EFE134B-AA77-4FD5-9CF0-084232F07252}" destId="{1690A865-D0FD-44D3-B398-025239A84C6C}" srcOrd="1" destOrd="0" presId="urn:microsoft.com/office/officeart/2005/8/layout/vList2"/>
    <dgm:cxn modelId="{8D3E3A58-2522-4C58-8659-22E76F14BFEC}" type="presParOf" srcId="{5EFE134B-AA77-4FD5-9CF0-084232F07252}" destId="{A810C785-FD96-4C0B-9294-69C0AA30A442}" srcOrd="2" destOrd="0" presId="urn:microsoft.com/office/officeart/2005/8/layout/vList2"/>
    <dgm:cxn modelId="{77286A1C-5985-4121-9975-838BDE472038}" type="presParOf" srcId="{5EFE134B-AA77-4FD5-9CF0-084232F07252}" destId="{38B4AA56-9B26-47FD-93EE-EA9998B58FF8}" srcOrd="3" destOrd="0" presId="urn:microsoft.com/office/officeart/2005/8/layout/vList2"/>
    <dgm:cxn modelId="{BAC03A0D-3591-487E-962F-7EE981779F04}" type="presParOf" srcId="{5EFE134B-AA77-4FD5-9CF0-084232F07252}" destId="{543FD965-536F-4E96-9BF6-E57716E4C8E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A933017-B2B8-4057-BC11-ADAC1829B0D0}" type="doc">
      <dgm:prSet loTypeId="urn:diagrams.loki3.com/BracketList" loCatId="list" qsTypeId="urn:microsoft.com/office/officeart/2005/8/quickstyle/simple1" qsCatId="simple" csTypeId="urn:microsoft.com/office/officeart/2005/8/colors/colorful1" csCatId="colorful" phldr="1"/>
      <dgm:spPr/>
      <dgm:t>
        <a:bodyPr/>
        <a:lstStyle/>
        <a:p>
          <a:endParaRPr lang="en-US"/>
        </a:p>
      </dgm:t>
    </dgm:pt>
    <dgm:pt modelId="{90EE5C31-096B-4B86-BD59-842FCDB6963E}">
      <dgm:prSet phldrT="[Text]"/>
      <dgm:spPr/>
      <dgm:t>
        <a:bodyPr/>
        <a:lstStyle/>
        <a:p>
          <a:r>
            <a:rPr lang="en-US" dirty="0">
              <a:latin typeface="+mj-lt"/>
            </a:rPr>
            <a:t>Grants</a:t>
          </a:r>
        </a:p>
      </dgm:t>
    </dgm:pt>
    <dgm:pt modelId="{7BF5520B-2EDC-4ADB-9F8A-01883BDC8341}" type="parTrans" cxnId="{F4028957-DF0C-4D52-8447-C18352DF5A8F}">
      <dgm:prSet/>
      <dgm:spPr/>
      <dgm:t>
        <a:bodyPr/>
        <a:lstStyle/>
        <a:p>
          <a:endParaRPr lang="en-US"/>
        </a:p>
      </dgm:t>
    </dgm:pt>
    <dgm:pt modelId="{D7B69F65-48CE-4C62-8BC0-C15B6D0760FD}" type="sibTrans" cxnId="{F4028957-DF0C-4D52-8447-C18352DF5A8F}">
      <dgm:prSet/>
      <dgm:spPr/>
      <dgm:t>
        <a:bodyPr/>
        <a:lstStyle/>
        <a:p>
          <a:endParaRPr lang="en-US"/>
        </a:p>
      </dgm:t>
    </dgm:pt>
    <dgm:pt modelId="{8E5297AC-B64C-4D83-AE52-1B8B28E09D73}">
      <dgm:prSet phldrT="[Text]"/>
      <dgm:spPr/>
      <dgm:t>
        <a:bodyPr/>
        <a:lstStyle/>
        <a:p>
          <a:r>
            <a:rPr lang="en-US" dirty="0">
              <a:latin typeface="+mj-lt"/>
            </a:rPr>
            <a:t>Scholarships</a:t>
          </a:r>
        </a:p>
      </dgm:t>
    </dgm:pt>
    <dgm:pt modelId="{11161C22-1F9D-4A44-A869-C9658E0B29CC}" type="parTrans" cxnId="{54BCD3BA-CBAB-408F-BAD1-B278153C343B}">
      <dgm:prSet/>
      <dgm:spPr/>
      <dgm:t>
        <a:bodyPr/>
        <a:lstStyle/>
        <a:p>
          <a:endParaRPr lang="en-US"/>
        </a:p>
      </dgm:t>
    </dgm:pt>
    <dgm:pt modelId="{779E7DF4-873B-4359-9E78-C53FFDA9A93A}" type="sibTrans" cxnId="{54BCD3BA-CBAB-408F-BAD1-B278153C343B}">
      <dgm:prSet/>
      <dgm:spPr/>
      <dgm:t>
        <a:bodyPr/>
        <a:lstStyle/>
        <a:p>
          <a:endParaRPr lang="en-US"/>
        </a:p>
      </dgm:t>
    </dgm:pt>
    <dgm:pt modelId="{12A0940C-1483-486F-A21E-43C90258DD2F}">
      <dgm:prSet phldrT="[Text]"/>
      <dgm:spPr/>
      <dgm:t>
        <a:bodyPr/>
        <a:lstStyle/>
        <a:p>
          <a:r>
            <a:rPr lang="en-US" dirty="0">
              <a:latin typeface="+mj-lt"/>
            </a:rPr>
            <a:t>Loans</a:t>
          </a:r>
        </a:p>
      </dgm:t>
    </dgm:pt>
    <dgm:pt modelId="{0213DA5C-473D-4A4A-8D9E-36118C5E7E00}" type="parTrans" cxnId="{FF4CC7A3-B32D-4625-8C3D-82CF15C4B591}">
      <dgm:prSet/>
      <dgm:spPr/>
      <dgm:t>
        <a:bodyPr/>
        <a:lstStyle/>
        <a:p>
          <a:endParaRPr lang="en-US"/>
        </a:p>
      </dgm:t>
    </dgm:pt>
    <dgm:pt modelId="{AD4D4A37-FF48-4BB8-A5C7-781CD8F01334}" type="sibTrans" cxnId="{FF4CC7A3-B32D-4625-8C3D-82CF15C4B591}">
      <dgm:prSet/>
      <dgm:spPr/>
      <dgm:t>
        <a:bodyPr/>
        <a:lstStyle/>
        <a:p>
          <a:endParaRPr lang="en-US"/>
        </a:p>
      </dgm:t>
    </dgm:pt>
    <dgm:pt modelId="{73A38630-B75F-4A17-9F22-F5BC8D1FCC6F}">
      <dgm:prSet phldrT="[Text]"/>
      <dgm:spPr/>
      <dgm:t>
        <a:bodyPr/>
        <a:lstStyle/>
        <a:p>
          <a:r>
            <a:rPr lang="en-US" dirty="0">
              <a:latin typeface="+mj-lt"/>
            </a:rPr>
            <a:t>Work Study</a:t>
          </a:r>
        </a:p>
      </dgm:t>
    </dgm:pt>
    <dgm:pt modelId="{0A0D9C3D-7D4A-4723-8C26-3120605C1BA6}" type="parTrans" cxnId="{E0FD1187-C511-4AAE-99D6-A415DF5AE4C8}">
      <dgm:prSet/>
      <dgm:spPr/>
      <dgm:t>
        <a:bodyPr/>
        <a:lstStyle/>
        <a:p>
          <a:endParaRPr lang="en-US"/>
        </a:p>
      </dgm:t>
    </dgm:pt>
    <dgm:pt modelId="{1F8EAC47-10BB-4EC1-B1EC-6689416FC44A}" type="sibTrans" cxnId="{E0FD1187-C511-4AAE-99D6-A415DF5AE4C8}">
      <dgm:prSet/>
      <dgm:spPr/>
      <dgm:t>
        <a:bodyPr/>
        <a:lstStyle/>
        <a:p>
          <a:endParaRPr lang="en-US"/>
        </a:p>
      </dgm:t>
    </dgm:pt>
    <dgm:pt modelId="{16280DF5-1D3F-4B07-8B73-197128146378}">
      <dgm:prSet phldrT="[Text]" custT="1"/>
      <dgm:spPr/>
      <dgm:t>
        <a:bodyPr/>
        <a:lstStyle/>
        <a:p>
          <a:pPr algn="l"/>
          <a:r>
            <a:rPr lang="en-US" sz="2400" dirty="0">
              <a:latin typeface="+mj-lt"/>
            </a:rPr>
            <a:t>Income-based, federal, state and institutional.</a:t>
          </a:r>
        </a:p>
      </dgm:t>
    </dgm:pt>
    <dgm:pt modelId="{576224BD-CF37-4140-8626-857231C94CE4}" type="parTrans" cxnId="{5197F252-4AF4-4195-92E6-A30A4B5ED413}">
      <dgm:prSet/>
      <dgm:spPr/>
      <dgm:t>
        <a:bodyPr/>
        <a:lstStyle/>
        <a:p>
          <a:endParaRPr lang="en-US">
            <a:latin typeface="+mj-lt"/>
          </a:endParaRPr>
        </a:p>
      </dgm:t>
    </dgm:pt>
    <dgm:pt modelId="{28F593D3-F45B-4D85-8307-2F9B9FDDBFA6}" type="sibTrans" cxnId="{5197F252-4AF4-4195-92E6-A30A4B5ED413}">
      <dgm:prSet/>
      <dgm:spPr/>
      <dgm:t>
        <a:bodyPr/>
        <a:lstStyle/>
        <a:p>
          <a:endParaRPr lang="en-US"/>
        </a:p>
      </dgm:t>
    </dgm:pt>
    <dgm:pt modelId="{BB51FF6F-350F-4C51-8DFE-176F415863CB}">
      <dgm:prSet phldrT="[Text]" custT="1"/>
      <dgm:spPr/>
      <dgm:t>
        <a:bodyPr/>
        <a:lstStyle/>
        <a:p>
          <a:pPr algn="l"/>
          <a:r>
            <a:rPr lang="en-US" sz="2400" dirty="0">
              <a:latin typeface="+mj-lt"/>
            </a:rPr>
            <a:t>Merit and income-based, from public, private, and nonprofit sources</a:t>
          </a:r>
          <a:r>
            <a:rPr lang="en-US" sz="1800" dirty="0">
              <a:latin typeface="+mj-lt"/>
            </a:rPr>
            <a:t>.</a:t>
          </a:r>
        </a:p>
      </dgm:t>
    </dgm:pt>
    <dgm:pt modelId="{22BAF00A-6FE3-449C-A1CB-FC635858005D}" type="parTrans" cxnId="{664E889E-F6A8-4BB2-916A-5B3DB469A9F2}">
      <dgm:prSet/>
      <dgm:spPr/>
      <dgm:t>
        <a:bodyPr/>
        <a:lstStyle/>
        <a:p>
          <a:endParaRPr lang="en-US">
            <a:latin typeface="+mj-lt"/>
          </a:endParaRPr>
        </a:p>
      </dgm:t>
    </dgm:pt>
    <dgm:pt modelId="{FCCC54A1-5463-445B-B008-2596E241DC37}" type="sibTrans" cxnId="{664E889E-F6A8-4BB2-916A-5B3DB469A9F2}">
      <dgm:prSet/>
      <dgm:spPr/>
      <dgm:t>
        <a:bodyPr/>
        <a:lstStyle/>
        <a:p>
          <a:endParaRPr lang="en-US"/>
        </a:p>
      </dgm:t>
    </dgm:pt>
    <dgm:pt modelId="{D3923592-2EDB-4935-9F59-81EF8E83FCBF}">
      <dgm:prSet phldrT="[Text]"/>
      <dgm:spPr/>
      <dgm:t>
        <a:bodyPr/>
        <a:lstStyle/>
        <a:p>
          <a:pPr algn="l"/>
          <a:r>
            <a:rPr lang="en-US" dirty="0">
              <a:latin typeface="+mj-lt"/>
            </a:rPr>
            <a:t>Income-based, federal and private.</a:t>
          </a:r>
        </a:p>
      </dgm:t>
    </dgm:pt>
    <dgm:pt modelId="{84E33378-229F-4E9F-A813-2BD79F769036}" type="parTrans" cxnId="{28E17EE9-E31D-4EA3-AAA4-4E23A6FCFB24}">
      <dgm:prSet/>
      <dgm:spPr/>
      <dgm:t>
        <a:bodyPr/>
        <a:lstStyle/>
        <a:p>
          <a:endParaRPr lang="en-US">
            <a:latin typeface="+mj-lt"/>
          </a:endParaRPr>
        </a:p>
      </dgm:t>
    </dgm:pt>
    <dgm:pt modelId="{68602D0D-1747-42DF-B170-CCD7F41A347A}" type="sibTrans" cxnId="{28E17EE9-E31D-4EA3-AAA4-4E23A6FCFB24}">
      <dgm:prSet/>
      <dgm:spPr/>
      <dgm:t>
        <a:bodyPr/>
        <a:lstStyle/>
        <a:p>
          <a:endParaRPr lang="en-US"/>
        </a:p>
      </dgm:t>
    </dgm:pt>
    <dgm:pt modelId="{9C7CC5E2-A2E5-4EC1-AFEC-3CE9DD83CE54}">
      <dgm:prSet phldrT="[Text]"/>
      <dgm:spPr/>
      <dgm:t>
        <a:bodyPr/>
        <a:lstStyle/>
        <a:p>
          <a:pPr algn="l"/>
          <a:r>
            <a:rPr lang="en-US" dirty="0">
              <a:latin typeface="+mj-lt"/>
            </a:rPr>
            <a:t>Income-based, federal, state and institutional.</a:t>
          </a:r>
        </a:p>
      </dgm:t>
    </dgm:pt>
    <dgm:pt modelId="{8EA6CB68-BDE9-4FC3-B8B5-CA17BFF65963}" type="parTrans" cxnId="{A7CD240D-430F-4C12-90F3-9C23EC0FE8DD}">
      <dgm:prSet/>
      <dgm:spPr/>
      <dgm:t>
        <a:bodyPr/>
        <a:lstStyle/>
        <a:p>
          <a:endParaRPr lang="en-US">
            <a:latin typeface="+mj-lt"/>
          </a:endParaRPr>
        </a:p>
      </dgm:t>
    </dgm:pt>
    <dgm:pt modelId="{DFEFC90F-09E0-4A8A-88E6-D649CDDAD4E1}" type="sibTrans" cxnId="{A7CD240D-430F-4C12-90F3-9C23EC0FE8DD}">
      <dgm:prSet/>
      <dgm:spPr/>
      <dgm:t>
        <a:bodyPr/>
        <a:lstStyle/>
        <a:p>
          <a:endParaRPr lang="en-US"/>
        </a:p>
      </dgm:t>
    </dgm:pt>
    <dgm:pt modelId="{F6F37ABE-EFE8-4824-A259-A31D992E1E10}" type="pres">
      <dgm:prSet presAssocID="{FA933017-B2B8-4057-BC11-ADAC1829B0D0}" presName="Name0" presStyleCnt="0">
        <dgm:presLayoutVars>
          <dgm:dir/>
          <dgm:animLvl val="lvl"/>
          <dgm:resizeHandles val="exact"/>
        </dgm:presLayoutVars>
      </dgm:prSet>
      <dgm:spPr/>
    </dgm:pt>
    <dgm:pt modelId="{A41F3795-2D96-4294-8E1C-5B2C1941E92F}" type="pres">
      <dgm:prSet presAssocID="{90EE5C31-096B-4B86-BD59-842FCDB6963E}" presName="linNode" presStyleCnt="0"/>
      <dgm:spPr/>
    </dgm:pt>
    <dgm:pt modelId="{FAD5B654-FEB8-4E32-B746-763FB1A5A16A}" type="pres">
      <dgm:prSet presAssocID="{90EE5C31-096B-4B86-BD59-842FCDB6963E}" presName="parTx" presStyleLbl="revTx" presStyleIdx="0" presStyleCnt="4">
        <dgm:presLayoutVars>
          <dgm:chMax val="1"/>
          <dgm:bulletEnabled val="1"/>
        </dgm:presLayoutVars>
      </dgm:prSet>
      <dgm:spPr/>
    </dgm:pt>
    <dgm:pt modelId="{2FD81F2E-18BD-4F16-8641-D95F02166BFA}" type="pres">
      <dgm:prSet presAssocID="{90EE5C31-096B-4B86-BD59-842FCDB6963E}" presName="bracket" presStyleLbl="parChTrans1D1" presStyleIdx="0" presStyleCnt="4"/>
      <dgm:spPr/>
    </dgm:pt>
    <dgm:pt modelId="{CA879974-876D-460D-BA95-4EA13424B89D}" type="pres">
      <dgm:prSet presAssocID="{90EE5C31-096B-4B86-BD59-842FCDB6963E}" presName="spH" presStyleCnt="0"/>
      <dgm:spPr/>
    </dgm:pt>
    <dgm:pt modelId="{2703E705-0B03-4174-B8A0-7C6F22E6F6AD}" type="pres">
      <dgm:prSet presAssocID="{90EE5C31-096B-4B86-BD59-842FCDB6963E}" presName="desTx" presStyleLbl="node1" presStyleIdx="0" presStyleCnt="4">
        <dgm:presLayoutVars>
          <dgm:bulletEnabled val="1"/>
        </dgm:presLayoutVars>
      </dgm:prSet>
      <dgm:spPr/>
    </dgm:pt>
    <dgm:pt modelId="{4D3E3842-BF0E-4F96-B4DA-157BD4C6C5EC}" type="pres">
      <dgm:prSet presAssocID="{D7B69F65-48CE-4C62-8BC0-C15B6D0760FD}" presName="spV" presStyleCnt="0"/>
      <dgm:spPr/>
    </dgm:pt>
    <dgm:pt modelId="{EDD78874-4F1B-4574-BAD8-0D121083F3D0}" type="pres">
      <dgm:prSet presAssocID="{8E5297AC-B64C-4D83-AE52-1B8B28E09D73}" presName="linNode" presStyleCnt="0"/>
      <dgm:spPr/>
    </dgm:pt>
    <dgm:pt modelId="{56EE09C3-C486-4583-A78E-BBB2B30395F5}" type="pres">
      <dgm:prSet presAssocID="{8E5297AC-B64C-4D83-AE52-1B8B28E09D73}" presName="parTx" presStyleLbl="revTx" presStyleIdx="1" presStyleCnt="4">
        <dgm:presLayoutVars>
          <dgm:chMax val="1"/>
          <dgm:bulletEnabled val="1"/>
        </dgm:presLayoutVars>
      </dgm:prSet>
      <dgm:spPr/>
    </dgm:pt>
    <dgm:pt modelId="{91DF9F53-75B6-4E19-8D46-ABB4E2152961}" type="pres">
      <dgm:prSet presAssocID="{8E5297AC-B64C-4D83-AE52-1B8B28E09D73}" presName="bracket" presStyleLbl="parChTrans1D1" presStyleIdx="1" presStyleCnt="4"/>
      <dgm:spPr/>
    </dgm:pt>
    <dgm:pt modelId="{5FE10304-C8D8-4C2C-BEC1-8E3C1777207E}" type="pres">
      <dgm:prSet presAssocID="{8E5297AC-B64C-4D83-AE52-1B8B28E09D73}" presName="spH" presStyleCnt="0"/>
      <dgm:spPr/>
    </dgm:pt>
    <dgm:pt modelId="{ABDBBDCF-8A60-4303-A17C-04E42FDD3835}" type="pres">
      <dgm:prSet presAssocID="{8E5297AC-B64C-4D83-AE52-1B8B28E09D73}" presName="desTx" presStyleLbl="node1" presStyleIdx="1" presStyleCnt="4">
        <dgm:presLayoutVars>
          <dgm:bulletEnabled val="1"/>
        </dgm:presLayoutVars>
      </dgm:prSet>
      <dgm:spPr/>
    </dgm:pt>
    <dgm:pt modelId="{07AA5BC4-FEEC-47F2-A9F3-0DEA35615258}" type="pres">
      <dgm:prSet presAssocID="{779E7DF4-873B-4359-9E78-C53FFDA9A93A}" presName="spV" presStyleCnt="0"/>
      <dgm:spPr/>
    </dgm:pt>
    <dgm:pt modelId="{E52B1E3B-F31B-4367-8373-55078DEEADC2}" type="pres">
      <dgm:prSet presAssocID="{12A0940C-1483-486F-A21E-43C90258DD2F}" presName="linNode" presStyleCnt="0"/>
      <dgm:spPr/>
    </dgm:pt>
    <dgm:pt modelId="{93403FB3-33D5-4C8B-AA32-D75B19FB710D}" type="pres">
      <dgm:prSet presAssocID="{12A0940C-1483-486F-A21E-43C90258DD2F}" presName="parTx" presStyleLbl="revTx" presStyleIdx="2" presStyleCnt="4">
        <dgm:presLayoutVars>
          <dgm:chMax val="1"/>
          <dgm:bulletEnabled val="1"/>
        </dgm:presLayoutVars>
      </dgm:prSet>
      <dgm:spPr/>
    </dgm:pt>
    <dgm:pt modelId="{F7CC5CB3-2D75-4147-BA7F-40D21C0E20E4}" type="pres">
      <dgm:prSet presAssocID="{12A0940C-1483-486F-A21E-43C90258DD2F}" presName="bracket" presStyleLbl="parChTrans1D1" presStyleIdx="2" presStyleCnt="4"/>
      <dgm:spPr/>
    </dgm:pt>
    <dgm:pt modelId="{1E13F1C3-BACA-47E8-A9AA-2AE02F216AF3}" type="pres">
      <dgm:prSet presAssocID="{12A0940C-1483-486F-A21E-43C90258DD2F}" presName="spH" presStyleCnt="0"/>
      <dgm:spPr/>
    </dgm:pt>
    <dgm:pt modelId="{0D63E467-6CB0-4EB5-A08F-BC86FE6758EF}" type="pres">
      <dgm:prSet presAssocID="{12A0940C-1483-486F-A21E-43C90258DD2F}" presName="desTx" presStyleLbl="node1" presStyleIdx="2" presStyleCnt="4">
        <dgm:presLayoutVars>
          <dgm:bulletEnabled val="1"/>
        </dgm:presLayoutVars>
      </dgm:prSet>
      <dgm:spPr/>
    </dgm:pt>
    <dgm:pt modelId="{0900608A-A045-4A36-A3B9-DA523FEA5579}" type="pres">
      <dgm:prSet presAssocID="{AD4D4A37-FF48-4BB8-A5C7-781CD8F01334}" presName="spV" presStyleCnt="0"/>
      <dgm:spPr/>
    </dgm:pt>
    <dgm:pt modelId="{563E13D8-AC22-4BAD-A6DD-EF2C77C409CA}" type="pres">
      <dgm:prSet presAssocID="{73A38630-B75F-4A17-9F22-F5BC8D1FCC6F}" presName="linNode" presStyleCnt="0"/>
      <dgm:spPr/>
    </dgm:pt>
    <dgm:pt modelId="{23100991-60CA-4572-8BDF-8E00DA802B54}" type="pres">
      <dgm:prSet presAssocID="{73A38630-B75F-4A17-9F22-F5BC8D1FCC6F}" presName="parTx" presStyleLbl="revTx" presStyleIdx="3" presStyleCnt="4">
        <dgm:presLayoutVars>
          <dgm:chMax val="1"/>
          <dgm:bulletEnabled val="1"/>
        </dgm:presLayoutVars>
      </dgm:prSet>
      <dgm:spPr/>
    </dgm:pt>
    <dgm:pt modelId="{467119F5-1DD1-4F75-BADB-387AD4E21238}" type="pres">
      <dgm:prSet presAssocID="{73A38630-B75F-4A17-9F22-F5BC8D1FCC6F}" presName="bracket" presStyleLbl="parChTrans1D1" presStyleIdx="3" presStyleCnt="4"/>
      <dgm:spPr/>
    </dgm:pt>
    <dgm:pt modelId="{99807424-68BF-4868-90BA-34D6AF7DCE8A}" type="pres">
      <dgm:prSet presAssocID="{73A38630-B75F-4A17-9F22-F5BC8D1FCC6F}" presName="spH" presStyleCnt="0"/>
      <dgm:spPr/>
    </dgm:pt>
    <dgm:pt modelId="{8F2AEA0C-0AE6-4728-B17D-AB8E113EB58C}" type="pres">
      <dgm:prSet presAssocID="{73A38630-B75F-4A17-9F22-F5BC8D1FCC6F}" presName="desTx" presStyleLbl="node1" presStyleIdx="3" presStyleCnt="4">
        <dgm:presLayoutVars>
          <dgm:bulletEnabled val="1"/>
        </dgm:presLayoutVars>
      </dgm:prSet>
      <dgm:spPr/>
    </dgm:pt>
  </dgm:ptLst>
  <dgm:cxnLst>
    <dgm:cxn modelId="{A7CD240D-430F-4C12-90F3-9C23EC0FE8DD}" srcId="{73A38630-B75F-4A17-9F22-F5BC8D1FCC6F}" destId="{9C7CC5E2-A2E5-4EC1-AFEC-3CE9DD83CE54}" srcOrd="0" destOrd="0" parTransId="{8EA6CB68-BDE9-4FC3-B8B5-CA17BFF65963}" sibTransId="{DFEFC90F-09E0-4A8A-88E6-D649CDDAD4E1}"/>
    <dgm:cxn modelId="{01B36A16-6AB6-477D-BCEA-4EAEBF2C8B22}" type="presOf" srcId="{90EE5C31-096B-4B86-BD59-842FCDB6963E}" destId="{FAD5B654-FEB8-4E32-B746-763FB1A5A16A}" srcOrd="0" destOrd="0" presId="urn:diagrams.loki3.com/BracketList"/>
    <dgm:cxn modelId="{C853C831-EC89-44D3-8289-07CC0F5CBE4D}" type="presOf" srcId="{FA933017-B2B8-4057-BC11-ADAC1829B0D0}" destId="{F6F37ABE-EFE8-4824-A259-A31D992E1E10}" srcOrd="0" destOrd="0" presId="urn:diagrams.loki3.com/BracketList"/>
    <dgm:cxn modelId="{5197F252-4AF4-4195-92E6-A30A4B5ED413}" srcId="{90EE5C31-096B-4B86-BD59-842FCDB6963E}" destId="{16280DF5-1D3F-4B07-8B73-197128146378}" srcOrd="0" destOrd="0" parTransId="{576224BD-CF37-4140-8626-857231C94CE4}" sibTransId="{28F593D3-F45B-4D85-8307-2F9B9FDDBFA6}"/>
    <dgm:cxn modelId="{F4028957-DF0C-4D52-8447-C18352DF5A8F}" srcId="{FA933017-B2B8-4057-BC11-ADAC1829B0D0}" destId="{90EE5C31-096B-4B86-BD59-842FCDB6963E}" srcOrd="0" destOrd="0" parTransId="{7BF5520B-2EDC-4ADB-9F8A-01883BDC8341}" sibTransId="{D7B69F65-48CE-4C62-8BC0-C15B6D0760FD}"/>
    <dgm:cxn modelId="{E0FD1187-C511-4AAE-99D6-A415DF5AE4C8}" srcId="{FA933017-B2B8-4057-BC11-ADAC1829B0D0}" destId="{73A38630-B75F-4A17-9F22-F5BC8D1FCC6F}" srcOrd="3" destOrd="0" parTransId="{0A0D9C3D-7D4A-4723-8C26-3120605C1BA6}" sibTransId="{1F8EAC47-10BB-4EC1-B1EC-6689416FC44A}"/>
    <dgm:cxn modelId="{5A680B8D-3290-4608-A80F-124B85BB909B}" type="presOf" srcId="{9C7CC5E2-A2E5-4EC1-AFEC-3CE9DD83CE54}" destId="{8F2AEA0C-0AE6-4728-B17D-AB8E113EB58C}" srcOrd="0" destOrd="0" presId="urn:diagrams.loki3.com/BracketList"/>
    <dgm:cxn modelId="{664E889E-F6A8-4BB2-916A-5B3DB469A9F2}" srcId="{8E5297AC-B64C-4D83-AE52-1B8B28E09D73}" destId="{BB51FF6F-350F-4C51-8DFE-176F415863CB}" srcOrd="0" destOrd="0" parTransId="{22BAF00A-6FE3-449C-A1CB-FC635858005D}" sibTransId="{FCCC54A1-5463-445B-B008-2596E241DC37}"/>
    <dgm:cxn modelId="{977459A0-5E93-430D-B800-233493C3B02E}" type="presOf" srcId="{D3923592-2EDB-4935-9F59-81EF8E83FCBF}" destId="{0D63E467-6CB0-4EB5-A08F-BC86FE6758EF}" srcOrd="0" destOrd="0" presId="urn:diagrams.loki3.com/BracketList"/>
    <dgm:cxn modelId="{FF4CC7A3-B32D-4625-8C3D-82CF15C4B591}" srcId="{FA933017-B2B8-4057-BC11-ADAC1829B0D0}" destId="{12A0940C-1483-486F-A21E-43C90258DD2F}" srcOrd="2" destOrd="0" parTransId="{0213DA5C-473D-4A4A-8D9E-36118C5E7E00}" sibTransId="{AD4D4A37-FF48-4BB8-A5C7-781CD8F01334}"/>
    <dgm:cxn modelId="{667F4BAB-2504-42ED-834D-5A3FB7361AAF}" type="presOf" srcId="{16280DF5-1D3F-4B07-8B73-197128146378}" destId="{2703E705-0B03-4174-B8A0-7C6F22E6F6AD}" srcOrd="0" destOrd="0" presId="urn:diagrams.loki3.com/BracketList"/>
    <dgm:cxn modelId="{06B317B8-9E1E-46D4-8B4C-F47E25A8984B}" type="presOf" srcId="{BB51FF6F-350F-4C51-8DFE-176F415863CB}" destId="{ABDBBDCF-8A60-4303-A17C-04E42FDD3835}" srcOrd="0" destOrd="0" presId="urn:diagrams.loki3.com/BracketList"/>
    <dgm:cxn modelId="{54BCD3BA-CBAB-408F-BAD1-B278153C343B}" srcId="{FA933017-B2B8-4057-BC11-ADAC1829B0D0}" destId="{8E5297AC-B64C-4D83-AE52-1B8B28E09D73}" srcOrd="1" destOrd="0" parTransId="{11161C22-1F9D-4A44-A869-C9658E0B29CC}" sibTransId="{779E7DF4-873B-4359-9E78-C53FFDA9A93A}"/>
    <dgm:cxn modelId="{45318ACE-1115-4093-B0A7-50C7FDE9D7F1}" type="presOf" srcId="{8E5297AC-B64C-4D83-AE52-1B8B28E09D73}" destId="{56EE09C3-C486-4583-A78E-BBB2B30395F5}" srcOrd="0" destOrd="0" presId="urn:diagrams.loki3.com/BracketList"/>
    <dgm:cxn modelId="{8D403BE9-D1D2-49F1-A07F-8608BDAE31DD}" type="presOf" srcId="{12A0940C-1483-486F-A21E-43C90258DD2F}" destId="{93403FB3-33D5-4C8B-AA32-D75B19FB710D}" srcOrd="0" destOrd="0" presId="urn:diagrams.loki3.com/BracketList"/>
    <dgm:cxn modelId="{28E17EE9-E31D-4EA3-AAA4-4E23A6FCFB24}" srcId="{12A0940C-1483-486F-A21E-43C90258DD2F}" destId="{D3923592-2EDB-4935-9F59-81EF8E83FCBF}" srcOrd="0" destOrd="0" parTransId="{84E33378-229F-4E9F-A813-2BD79F769036}" sibTransId="{68602D0D-1747-42DF-B170-CCD7F41A347A}"/>
    <dgm:cxn modelId="{E36BD3F0-C7FB-4EA0-907A-1E4653BC6DCC}" type="presOf" srcId="{73A38630-B75F-4A17-9F22-F5BC8D1FCC6F}" destId="{23100991-60CA-4572-8BDF-8E00DA802B54}" srcOrd="0" destOrd="0" presId="urn:diagrams.loki3.com/BracketList"/>
    <dgm:cxn modelId="{CEB0E33E-E17D-4D8B-B90F-8703E96C5D98}" type="presParOf" srcId="{F6F37ABE-EFE8-4824-A259-A31D992E1E10}" destId="{A41F3795-2D96-4294-8E1C-5B2C1941E92F}" srcOrd="0" destOrd="0" presId="urn:diagrams.loki3.com/BracketList"/>
    <dgm:cxn modelId="{22F811A6-8C1D-4CFC-812C-C271BA3CB2D6}" type="presParOf" srcId="{A41F3795-2D96-4294-8E1C-5B2C1941E92F}" destId="{FAD5B654-FEB8-4E32-B746-763FB1A5A16A}" srcOrd="0" destOrd="0" presId="urn:diagrams.loki3.com/BracketList"/>
    <dgm:cxn modelId="{BC68EA96-6EB3-4B54-8DF6-01B044A4EEB6}" type="presParOf" srcId="{A41F3795-2D96-4294-8E1C-5B2C1941E92F}" destId="{2FD81F2E-18BD-4F16-8641-D95F02166BFA}" srcOrd="1" destOrd="0" presId="urn:diagrams.loki3.com/BracketList"/>
    <dgm:cxn modelId="{12ADF30C-FFF7-4148-9612-D188B5B332EF}" type="presParOf" srcId="{A41F3795-2D96-4294-8E1C-5B2C1941E92F}" destId="{CA879974-876D-460D-BA95-4EA13424B89D}" srcOrd="2" destOrd="0" presId="urn:diagrams.loki3.com/BracketList"/>
    <dgm:cxn modelId="{71614880-295E-4406-A102-BBB1BB939BE0}" type="presParOf" srcId="{A41F3795-2D96-4294-8E1C-5B2C1941E92F}" destId="{2703E705-0B03-4174-B8A0-7C6F22E6F6AD}" srcOrd="3" destOrd="0" presId="urn:diagrams.loki3.com/BracketList"/>
    <dgm:cxn modelId="{F8DEEB5C-0E27-44BF-8B26-C6B5638AEDAD}" type="presParOf" srcId="{F6F37ABE-EFE8-4824-A259-A31D992E1E10}" destId="{4D3E3842-BF0E-4F96-B4DA-157BD4C6C5EC}" srcOrd="1" destOrd="0" presId="urn:diagrams.loki3.com/BracketList"/>
    <dgm:cxn modelId="{6C85CFAE-A8EC-4E9C-9AAA-120DEA33F12A}" type="presParOf" srcId="{F6F37ABE-EFE8-4824-A259-A31D992E1E10}" destId="{EDD78874-4F1B-4574-BAD8-0D121083F3D0}" srcOrd="2" destOrd="0" presId="urn:diagrams.loki3.com/BracketList"/>
    <dgm:cxn modelId="{A9A3F891-CE3F-417F-ACFC-2FCC09C440AD}" type="presParOf" srcId="{EDD78874-4F1B-4574-BAD8-0D121083F3D0}" destId="{56EE09C3-C486-4583-A78E-BBB2B30395F5}" srcOrd="0" destOrd="0" presId="urn:diagrams.loki3.com/BracketList"/>
    <dgm:cxn modelId="{8FCE934E-D0E3-4AE9-9AC7-B33769F467B3}" type="presParOf" srcId="{EDD78874-4F1B-4574-BAD8-0D121083F3D0}" destId="{91DF9F53-75B6-4E19-8D46-ABB4E2152961}" srcOrd="1" destOrd="0" presId="urn:diagrams.loki3.com/BracketList"/>
    <dgm:cxn modelId="{423732A2-F3A4-40A8-9B09-3F72D31F5A67}" type="presParOf" srcId="{EDD78874-4F1B-4574-BAD8-0D121083F3D0}" destId="{5FE10304-C8D8-4C2C-BEC1-8E3C1777207E}" srcOrd="2" destOrd="0" presId="urn:diagrams.loki3.com/BracketList"/>
    <dgm:cxn modelId="{0E9EBE0D-FBD6-4C3B-836E-C064259A7EAA}" type="presParOf" srcId="{EDD78874-4F1B-4574-BAD8-0D121083F3D0}" destId="{ABDBBDCF-8A60-4303-A17C-04E42FDD3835}" srcOrd="3" destOrd="0" presId="urn:diagrams.loki3.com/BracketList"/>
    <dgm:cxn modelId="{6ED018EE-B19E-4C07-ADBE-F94C1FCA67F6}" type="presParOf" srcId="{F6F37ABE-EFE8-4824-A259-A31D992E1E10}" destId="{07AA5BC4-FEEC-47F2-A9F3-0DEA35615258}" srcOrd="3" destOrd="0" presId="urn:diagrams.loki3.com/BracketList"/>
    <dgm:cxn modelId="{1F45CEC4-9A24-49EA-BA52-226BF879D73D}" type="presParOf" srcId="{F6F37ABE-EFE8-4824-A259-A31D992E1E10}" destId="{E52B1E3B-F31B-4367-8373-55078DEEADC2}" srcOrd="4" destOrd="0" presId="urn:diagrams.loki3.com/BracketList"/>
    <dgm:cxn modelId="{B2D9A9F2-9A6E-427D-B038-A200565B34DA}" type="presParOf" srcId="{E52B1E3B-F31B-4367-8373-55078DEEADC2}" destId="{93403FB3-33D5-4C8B-AA32-D75B19FB710D}" srcOrd="0" destOrd="0" presId="urn:diagrams.loki3.com/BracketList"/>
    <dgm:cxn modelId="{75CD31B5-8148-473E-86DE-71F1F6DA1391}" type="presParOf" srcId="{E52B1E3B-F31B-4367-8373-55078DEEADC2}" destId="{F7CC5CB3-2D75-4147-BA7F-40D21C0E20E4}" srcOrd="1" destOrd="0" presId="urn:diagrams.loki3.com/BracketList"/>
    <dgm:cxn modelId="{FE7E9864-1D51-4F25-AB43-E28F0A88CCD6}" type="presParOf" srcId="{E52B1E3B-F31B-4367-8373-55078DEEADC2}" destId="{1E13F1C3-BACA-47E8-A9AA-2AE02F216AF3}" srcOrd="2" destOrd="0" presId="urn:diagrams.loki3.com/BracketList"/>
    <dgm:cxn modelId="{ADD96E4D-3A1C-4ACC-B88F-DDD842F4A63F}" type="presParOf" srcId="{E52B1E3B-F31B-4367-8373-55078DEEADC2}" destId="{0D63E467-6CB0-4EB5-A08F-BC86FE6758EF}" srcOrd="3" destOrd="0" presId="urn:diagrams.loki3.com/BracketList"/>
    <dgm:cxn modelId="{0EFDDB30-0063-434C-9351-22987C809B3E}" type="presParOf" srcId="{F6F37ABE-EFE8-4824-A259-A31D992E1E10}" destId="{0900608A-A045-4A36-A3B9-DA523FEA5579}" srcOrd="5" destOrd="0" presId="urn:diagrams.loki3.com/BracketList"/>
    <dgm:cxn modelId="{8515F13B-C689-4A68-BC00-3CE515F3C4DA}" type="presParOf" srcId="{F6F37ABE-EFE8-4824-A259-A31D992E1E10}" destId="{563E13D8-AC22-4BAD-A6DD-EF2C77C409CA}" srcOrd="6" destOrd="0" presId="urn:diagrams.loki3.com/BracketList"/>
    <dgm:cxn modelId="{F34A92E4-D768-4BD7-A2EC-6DC0A01C4706}" type="presParOf" srcId="{563E13D8-AC22-4BAD-A6DD-EF2C77C409CA}" destId="{23100991-60CA-4572-8BDF-8E00DA802B54}" srcOrd="0" destOrd="0" presId="urn:diagrams.loki3.com/BracketList"/>
    <dgm:cxn modelId="{B97F98CE-8522-4630-8B5F-3532ACC1A54D}" type="presParOf" srcId="{563E13D8-AC22-4BAD-A6DD-EF2C77C409CA}" destId="{467119F5-1DD1-4F75-BADB-387AD4E21238}" srcOrd="1" destOrd="0" presId="urn:diagrams.loki3.com/BracketList"/>
    <dgm:cxn modelId="{D8914B94-7315-4513-95B0-7C842A37392A}" type="presParOf" srcId="{563E13D8-AC22-4BAD-A6DD-EF2C77C409CA}" destId="{99807424-68BF-4868-90BA-34D6AF7DCE8A}" srcOrd="2" destOrd="0" presId="urn:diagrams.loki3.com/BracketList"/>
    <dgm:cxn modelId="{E1EA289C-DF4F-45E4-9023-9D334B0FA3F4}" type="presParOf" srcId="{563E13D8-AC22-4BAD-A6DD-EF2C77C409CA}" destId="{8F2AEA0C-0AE6-4728-B17D-AB8E113EB58C}" srcOrd="3" destOrd="0" presId="urn:diagrams.loki3.com/Bracke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DDB57A4-AF6C-4491-960D-66F8E996E370}" type="doc">
      <dgm:prSet loTypeId="urn:microsoft.com/office/officeart/2008/layout/VerticalCurvedList" loCatId="list" qsTypeId="urn:microsoft.com/office/officeart/2005/8/quickstyle/simple1" qsCatId="simple" csTypeId="urn:microsoft.com/office/officeart/2005/8/colors/colorful1" csCatId="colorful" phldr="1"/>
      <dgm:spPr/>
    </dgm:pt>
    <dgm:pt modelId="{B70B6374-AEF8-4B54-968D-D7EF56C75104}">
      <dgm:prSet phldrT="[Text]"/>
      <dgm:spPr/>
      <dgm:t>
        <a:bodyPr/>
        <a:lstStyle/>
        <a:p>
          <a:r>
            <a:rPr lang="en-US" dirty="0">
              <a:latin typeface="Tw Cen MT" panose="020B0602020104020603" pitchFamily="34" charset="0"/>
            </a:rPr>
            <a:t>Non-citizens who meet Washington residency requirements (HB1079).</a:t>
          </a:r>
          <a:endParaRPr lang="en-US" dirty="0"/>
        </a:p>
      </dgm:t>
    </dgm:pt>
    <dgm:pt modelId="{D51F467E-1755-4185-B5CB-6FD566544698}" type="parTrans" cxnId="{F5CC54B0-1B19-4F85-8288-C0943F8EE999}">
      <dgm:prSet/>
      <dgm:spPr/>
      <dgm:t>
        <a:bodyPr/>
        <a:lstStyle/>
        <a:p>
          <a:endParaRPr lang="en-US"/>
        </a:p>
      </dgm:t>
    </dgm:pt>
    <dgm:pt modelId="{6FE96AC4-0479-4545-BF7B-262D93CAF0C7}" type="sibTrans" cxnId="{F5CC54B0-1B19-4F85-8288-C0943F8EE999}">
      <dgm:prSet/>
      <dgm:spPr/>
      <dgm:t>
        <a:bodyPr/>
        <a:lstStyle/>
        <a:p>
          <a:endParaRPr lang="en-US"/>
        </a:p>
      </dgm:t>
    </dgm:pt>
    <dgm:pt modelId="{B9965D34-6F71-447E-BE76-38733741F0ED}">
      <dgm:prSet phldrT="[Text]"/>
      <dgm:spPr/>
      <dgm:t>
        <a:bodyPr/>
        <a:lstStyle/>
        <a:p>
          <a:r>
            <a:rPr lang="en-US" dirty="0">
              <a:latin typeface="Tw Cen MT" panose="020B0602020104020603" pitchFamily="34" charset="0"/>
            </a:rPr>
            <a:t>Non-citizens with Deferred Action for Childhood Arrivals (DACA), a federal status(expired </a:t>
          </a:r>
          <a:r>
            <a:rPr lang="en-US">
              <a:latin typeface="Tw Cen MT" panose="020B0602020104020603" pitchFamily="34" charset="0"/>
            </a:rPr>
            <a:t>or not).</a:t>
          </a:r>
          <a:endParaRPr lang="en-US" dirty="0">
            <a:latin typeface="Tw Cen MT" panose="020B0602020104020603" pitchFamily="34" charset="0"/>
          </a:endParaRPr>
        </a:p>
      </dgm:t>
    </dgm:pt>
    <dgm:pt modelId="{F682FDDE-757E-4D91-8388-7A4647FC1E80}" type="parTrans" cxnId="{A9446810-8417-49FA-BCEE-ADC4714327C6}">
      <dgm:prSet/>
      <dgm:spPr/>
      <dgm:t>
        <a:bodyPr/>
        <a:lstStyle/>
        <a:p>
          <a:endParaRPr lang="en-US"/>
        </a:p>
      </dgm:t>
    </dgm:pt>
    <dgm:pt modelId="{EA5AECFF-00A3-4B0A-8F1F-E5B141CA9269}" type="sibTrans" cxnId="{A9446810-8417-49FA-BCEE-ADC4714327C6}">
      <dgm:prSet/>
      <dgm:spPr/>
      <dgm:t>
        <a:bodyPr/>
        <a:lstStyle/>
        <a:p>
          <a:endParaRPr lang="en-US"/>
        </a:p>
      </dgm:t>
    </dgm:pt>
    <dgm:pt modelId="{75A132D2-8545-4532-AA97-956DA80543B0}">
      <dgm:prSet phldrT="[Text]"/>
      <dgm:spPr/>
      <dgm:t>
        <a:bodyPr/>
        <a:lstStyle/>
        <a:p>
          <a:r>
            <a:rPr lang="en-US" dirty="0">
              <a:latin typeface="Tw Cen MT" panose="020B0602020104020603" pitchFamily="34" charset="0"/>
            </a:rPr>
            <a:t>Non-citizens who do not meet state residency requirements. </a:t>
          </a:r>
          <a:endParaRPr lang="en-US" dirty="0"/>
        </a:p>
      </dgm:t>
    </dgm:pt>
    <dgm:pt modelId="{76EFCC25-0A0E-423C-A3E0-C62585E21F12}" type="parTrans" cxnId="{0B57825D-A51A-4090-853B-3CB05DB27847}">
      <dgm:prSet/>
      <dgm:spPr/>
      <dgm:t>
        <a:bodyPr/>
        <a:lstStyle/>
        <a:p>
          <a:endParaRPr lang="en-US"/>
        </a:p>
      </dgm:t>
    </dgm:pt>
    <dgm:pt modelId="{141A9FAE-59F7-4C71-BBE7-FCC0BA6A9120}" type="sibTrans" cxnId="{0B57825D-A51A-4090-853B-3CB05DB27847}">
      <dgm:prSet/>
      <dgm:spPr/>
      <dgm:t>
        <a:bodyPr/>
        <a:lstStyle/>
        <a:p>
          <a:endParaRPr lang="en-US"/>
        </a:p>
      </dgm:t>
    </dgm:pt>
    <dgm:pt modelId="{16F883EC-EF0F-48B0-81CC-5126EA512433}" type="pres">
      <dgm:prSet presAssocID="{4DDB57A4-AF6C-4491-960D-66F8E996E370}" presName="Name0" presStyleCnt="0">
        <dgm:presLayoutVars>
          <dgm:chMax val="7"/>
          <dgm:chPref val="7"/>
          <dgm:dir/>
        </dgm:presLayoutVars>
      </dgm:prSet>
      <dgm:spPr/>
    </dgm:pt>
    <dgm:pt modelId="{9D0615F5-53A5-4689-8053-9D60F8A70886}" type="pres">
      <dgm:prSet presAssocID="{4DDB57A4-AF6C-4491-960D-66F8E996E370}" presName="Name1" presStyleCnt="0"/>
      <dgm:spPr/>
    </dgm:pt>
    <dgm:pt modelId="{D04726C3-B31E-4573-8BDC-E4EECB46BA99}" type="pres">
      <dgm:prSet presAssocID="{4DDB57A4-AF6C-4491-960D-66F8E996E370}" presName="cycle" presStyleCnt="0"/>
      <dgm:spPr/>
    </dgm:pt>
    <dgm:pt modelId="{71AD57C8-B563-4913-9FB0-A59A39356CA1}" type="pres">
      <dgm:prSet presAssocID="{4DDB57A4-AF6C-4491-960D-66F8E996E370}" presName="srcNode" presStyleLbl="node1" presStyleIdx="0" presStyleCnt="3"/>
      <dgm:spPr/>
    </dgm:pt>
    <dgm:pt modelId="{AF3FF8ED-9F20-4B58-A394-1C62CAAEC68A}" type="pres">
      <dgm:prSet presAssocID="{4DDB57A4-AF6C-4491-960D-66F8E996E370}" presName="conn" presStyleLbl="parChTrans1D2" presStyleIdx="0" presStyleCnt="1"/>
      <dgm:spPr/>
    </dgm:pt>
    <dgm:pt modelId="{E2B41726-8C65-4D96-831C-EEBF2E02DA04}" type="pres">
      <dgm:prSet presAssocID="{4DDB57A4-AF6C-4491-960D-66F8E996E370}" presName="extraNode" presStyleLbl="node1" presStyleIdx="0" presStyleCnt="3"/>
      <dgm:spPr/>
    </dgm:pt>
    <dgm:pt modelId="{FEFD0737-8582-4895-8A0D-36B47E80B69A}" type="pres">
      <dgm:prSet presAssocID="{4DDB57A4-AF6C-4491-960D-66F8E996E370}" presName="dstNode" presStyleLbl="node1" presStyleIdx="0" presStyleCnt="3"/>
      <dgm:spPr/>
    </dgm:pt>
    <dgm:pt modelId="{AEEE24B5-275F-4961-A2AC-71B9287E7055}" type="pres">
      <dgm:prSet presAssocID="{B70B6374-AEF8-4B54-968D-D7EF56C75104}" presName="text_1" presStyleLbl="node1" presStyleIdx="0" presStyleCnt="3">
        <dgm:presLayoutVars>
          <dgm:bulletEnabled val="1"/>
        </dgm:presLayoutVars>
      </dgm:prSet>
      <dgm:spPr/>
    </dgm:pt>
    <dgm:pt modelId="{2636C56E-7D06-46FE-B8B0-442715202927}" type="pres">
      <dgm:prSet presAssocID="{B70B6374-AEF8-4B54-968D-D7EF56C75104}" presName="accent_1" presStyleCnt="0"/>
      <dgm:spPr/>
    </dgm:pt>
    <dgm:pt modelId="{A064B5B8-ECEA-45CC-B205-FBE5DC64E511}" type="pres">
      <dgm:prSet presAssocID="{B70B6374-AEF8-4B54-968D-D7EF56C75104}" presName="accentRepeatNode" presStyleLbl="solidFgAcc1" presStyleIdx="0" presStyleCnt="3"/>
      <dgm:spPr/>
    </dgm:pt>
    <dgm:pt modelId="{A6B54D3A-4D11-48D4-B6B6-BA0FA6DBC579}" type="pres">
      <dgm:prSet presAssocID="{B9965D34-6F71-447E-BE76-38733741F0ED}" presName="text_2" presStyleLbl="node1" presStyleIdx="1" presStyleCnt="3">
        <dgm:presLayoutVars>
          <dgm:bulletEnabled val="1"/>
        </dgm:presLayoutVars>
      </dgm:prSet>
      <dgm:spPr/>
    </dgm:pt>
    <dgm:pt modelId="{7DFEF9BA-DB22-4019-8A61-8DBA35BB02C9}" type="pres">
      <dgm:prSet presAssocID="{B9965D34-6F71-447E-BE76-38733741F0ED}" presName="accent_2" presStyleCnt="0"/>
      <dgm:spPr/>
    </dgm:pt>
    <dgm:pt modelId="{53E9D62B-3D38-45CE-BBDD-AA0DC6CBA532}" type="pres">
      <dgm:prSet presAssocID="{B9965D34-6F71-447E-BE76-38733741F0ED}" presName="accentRepeatNode" presStyleLbl="solidFgAcc1" presStyleIdx="1" presStyleCnt="3"/>
      <dgm:spPr/>
    </dgm:pt>
    <dgm:pt modelId="{43025BF3-AB36-435B-A31F-50066A4B7C06}" type="pres">
      <dgm:prSet presAssocID="{75A132D2-8545-4532-AA97-956DA80543B0}" presName="text_3" presStyleLbl="node1" presStyleIdx="2" presStyleCnt="3">
        <dgm:presLayoutVars>
          <dgm:bulletEnabled val="1"/>
        </dgm:presLayoutVars>
      </dgm:prSet>
      <dgm:spPr/>
    </dgm:pt>
    <dgm:pt modelId="{0EDDCAF5-1598-492D-A58E-9EAAF7991BC9}" type="pres">
      <dgm:prSet presAssocID="{75A132D2-8545-4532-AA97-956DA80543B0}" presName="accent_3" presStyleCnt="0"/>
      <dgm:spPr/>
    </dgm:pt>
    <dgm:pt modelId="{00EC4333-8187-40D2-AE24-BC8B0A87D55E}" type="pres">
      <dgm:prSet presAssocID="{75A132D2-8545-4532-AA97-956DA80543B0}" presName="accentRepeatNode" presStyleLbl="solidFgAcc1" presStyleIdx="2" presStyleCnt="3"/>
      <dgm:spPr/>
    </dgm:pt>
  </dgm:ptLst>
  <dgm:cxnLst>
    <dgm:cxn modelId="{A9446810-8417-49FA-BCEE-ADC4714327C6}" srcId="{4DDB57A4-AF6C-4491-960D-66F8E996E370}" destId="{B9965D34-6F71-447E-BE76-38733741F0ED}" srcOrd="1" destOrd="0" parTransId="{F682FDDE-757E-4D91-8388-7A4647FC1E80}" sibTransId="{EA5AECFF-00A3-4B0A-8F1F-E5B141CA9269}"/>
    <dgm:cxn modelId="{0B57825D-A51A-4090-853B-3CB05DB27847}" srcId="{4DDB57A4-AF6C-4491-960D-66F8E996E370}" destId="{75A132D2-8545-4532-AA97-956DA80543B0}" srcOrd="2" destOrd="0" parTransId="{76EFCC25-0A0E-423C-A3E0-C62585E21F12}" sibTransId="{141A9FAE-59F7-4C71-BBE7-FCC0BA6A9120}"/>
    <dgm:cxn modelId="{2971A680-4AAA-4C46-9DFB-14BC74F8FA7E}" type="presOf" srcId="{75A132D2-8545-4532-AA97-956DA80543B0}" destId="{43025BF3-AB36-435B-A31F-50066A4B7C06}" srcOrd="0" destOrd="0" presId="urn:microsoft.com/office/officeart/2008/layout/VerticalCurvedList"/>
    <dgm:cxn modelId="{3333F6A7-31FC-425F-9DC4-0A73D98FD7BA}" type="presOf" srcId="{6FE96AC4-0479-4545-BF7B-262D93CAF0C7}" destId="{AF3FF8ED-9F20-4B58-A394-1C62CAAEC68A}" srcOrd="0" destOrd="0" presId="urn:microsoft.com/office/officeart/2008/layout/VerticalCurvedList"/>
    <dgm:cxn modelId="{F5CC54B0-1B19-4F85-8288-C0943F8EE999}" srcId="{4DDB57A4-AF6C-4491-960D-66F8E996E370}" destId="{B70B6374-AEF8-4B54-968D-D7EF56C75104}" srcOrd="0" destOrd="0" parTransId="{D51F467E-1755-4185-B5CB-6FD566544698}" sibTransId="{6FE96AC4-0479-4545-BF7B-262D93CAF0C7}"/>
    <dgm:cxn modelId="{8A643BDE-E36C-42DF-903B-193C4B17D14C}" type="presOf" srcId="{B9965D34-6F71-447E-BE76-38733741F0ED}" destId="{A6B54D3A-4D11-48D4-B6B6-BA0FA6DBC579}" srcOrd="0" destOrd="0" presId="urn:microsoft.com/office/officeart/2008/layout/VerticalCurvedList"/>
    <dgm:cxn modelId="{9819A9EA-02F4-4109-BF82-FAE1BB11ED33}" type="presOf" srcId="{4DDB57A4-AF6C-4491-960D-66F8E996E370}" destId="{16F883EC-EF0F-48B0-81CC-5126EA512433}" srcOrd="0" destOrd="0" presId="urn:microsoft.com/office/officeart/2008/layout/VerticalCurvedList"/>
    <dgm:cxn modelId="{D8631FF6-87EC-45F6-8327-D58707785C81}" type="presOf" srcId="{B70B6374-AEF8-4B54-968D-D7EF56C75104}" destId="{AEEE24B5-275F-4961-A2AC-71B9287E7055}" srcOrd="0" destOrd="0" presId="urn:microsoft.com/office/officeart/2008/layout/VerticalCurvedList"/>
    <dgm:cxn modelId="{A78E5A08-F391-41E6-8BE8-4DDC2B403498}" type="presParOf" srcId="{16F883EC-EF0F-48B0-81CC-5126EA512433}" destId="{9D0615F5-53A5-4689-8053-9D60F8A70886}" srcOrd="0" destOrd="0" presId="urn:microsoft.com/office/officeart/2008/layout/VerticalCurvedList"/>
    <dgm:cxn modelId="{704EC7C4-2540-4FE8-970A-F9B966F91178}" type="presParOf" srcId="{9D0615F5-53A5-4689-8053-9D60F8A70886}" destId="{D04726C3-B31E-4573-8BDC-E4EECB46BA99}" srcOrd="0" destOrd="0" presId="urn:microsoft.com/office/officeart/2008/layout/VerticalCurvedList"/>
    <dgm:cxn modelId="{57861E6B-25C8-4889-9133-E0F81AF968D7}" type="presParOf" srcId="{D04726C3-B31E-4573-8BDC-E4EECB46BA99}" destId="{71AD57C8-B563-4913-9FB0-A59A39356CA1}" srcOrd="0" destOrd="0" presId="urn:microsoft.com/office/officeart/2008/layout/VerticalCurvedList"/>
    <dgm:cxn modelId="{423907CA-A619-410B-9D29-E0BA222795C2}" type="presParOf" srcId="{D04726C3-B31E-4573-8BDC-E4EECB46BA99}" destId="{AF3FF8ED-9F20-4B58-A394-1C62CAAEC68A}" srcOrd="1" destOrd="0" presId="urn:microsoft.com/office/officeart/2008/layout/VerticalCurvedList"/>
    <dgm:cxn modelId="{9FE18613-007A-43CF-96A5-881FA597D78C}" type="presParOf" srcId="{D04726C3-B31E-4573-8BDC-E4EECB46BA99}" destId="{E2B41726-8C65-4D96-831C-EEBF2E02DA04}" srcOrd="2" destOrd="0" presId="urn:microsoft.com/office/officeart/2008/layout/VerticalCurvedList"/>
    <dgm:cxn modelId="{BA1F85F7-C070-4692-969E-13AE689564B5}" type="presParOf" srcId="{D04726C3-B31E-4573-8BDC-E4EECB46BA99}" destId="{FEFD0737-8582-4895-8A0D-36B47E80B69A}" srcOrd="3" destOrd="0" presId="urn:microsoft.com/office/officeart/2008/layout/VerticalCurvedList"/>
    <dgm:cxn modelId="{18C61C37-4699-4569-B417-39B3FB5E0E83}" type="presParOf" srcId="{9D0615F5-53A5-4689-8053-9D60F8A70886}" destId="{AEEE24B5-275F-4961-A2AC-71B9287E7055}" srcOrd="1" destOrd="0" presId="urn:microsoft.com/office/officeart/2008/layout/VerticalCurvedList"/>
    <dgm:cxn modelId="{55A6E5CB-EB91-406A-8460-69494CFCD141}" type="presParOf" srcId="{9D0615F5-53A5-4689-8053-9D60F8A70886}" destId="{2636C56E-7D06-46FE-B8B0-442715202927}" srcOrd="2" destOrd="0" presId="urn:microsoft.com/office/officeart/2008/layout/VerticalCurvedList"/>
    <dgm:cxn modelId="{53EDCE65-C72A-4057-A360-AC1EB3140EDB}" type="presParOf" srcId="{2636C56E-7D06-46FE-B8B0-442715202927}" destId="{A064B5B8-ECEA-45CC-B205-FBE5DC64E511}" srcOrd="0" destOrd="0" presId="urn:microsoft.com/office/officeart/2008/layout/VerticalCurvedList"/>
    <dgm:cxn modelId="{BF1DAA58-F065-46E4-B406-ED5BA244B5C5}" type="presParOf" srcId="{9D0615F5-53A5-4689-8053-9D60F8A70886}" destId="{A6B54D3A-4D11-48D4-B6B6-BA0FA6DBC579}" srcOrd="3" destOrd="0" presId="urn:microsoft.com/office/officeart/2008/layout/VerticalCurvedList"/>
    <dgm:cxn modelId="{95A0582D-A8CF-4668-B9DE-3F98254ABF33}" type="presParOf" srcId="{9D0615F5-53A5-4689-8053-9D60F8A70886}" destId="{7DFEF9BA-DB22-4019-8A61-8DBA35BB02C9}" srcOrd="4" destOrd="0" presId="urn:microsoft.com/office/officeart/2008/layout/VerticalCurvedList"/>
    <dgm:cxn modelId="{25D0DEB8-AED1-4547-BB78-2E0DA3E0E785}" type="presParOf" srcId="{7DFEF9BA-DB22-4019-8A61-8DBA35BB02C9}" destId="{53E9D62B-3D38-45CE-BBDD-AA0DC6CBA532}" srcOrd="0" destOrd="0" presId="urn:microsoft.com/office/officeart/2008/layout/VerticalCurvedList"/>
    <dgm:cxn modelId="{C286F0A6-2109-4873-8E0C-88076A5BF618}" type="presParOf" srcId="{9D0615F5-53A5-4689-8053-9D60F8A70886}" destId="{43025BF3-AB36-435B-A31F-50066A4B7C06}" srcOrd="5" destOrd="0" presId="urn:microsoft.com/office/officeart/2008/layout/VerticalCurvedList"/>
    <dgm:cxn modelId="{4134AC12-086B-4024-B558-0D33E96BE9D6}" type="presParOf" srcId="{9D0615F5-53A5-4689-8053-9D60F8A70886}" destId="{0EDDCAF5-1598-492D-A58E-9EAAF7991BC9}" srcOrd="6" destOrd="0" presId="urn:microsoft.com/office/officeart/2008/layout/VerticalCurvedList"/>
    <dgm:cxn modelId="{E5814ABD-78A8-4AF5-9A61-7B66FFEC296B}" type="presParOf" srcId="{0EDDCAF5-1598-492D-A58E-9EAAF7991BC9}" destId="{00EC4333-8187-40D2-AE24-BC8B0A87D55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5CD47-37CA-4990-A279-F988FF4B2A80}">
      <dsp:nvSpPr>
        <dsp:cNvPr id="0" name=""/>
        <dsp:cNvSpPr/>
      </dsp:nvSpPr>
      <dsp:spPr>
        <a:xfrm>
          <a:off x="-6125176" y="-937410"/>
          <a:ext cx="7293488" cy="7293488"/>
        </a:xfrm>
        <a:prstGeom prst="blockArc">
          <a:avLst>
            <a:gd name="adj1" fmla="val 18900000"/>
            <a:gd name="adj2" fmla="val 2700000"/>
            <a:gd name="adj3" fmla="val 296"/>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890C48-00E1-498A-8094-4E336F717BFB}">
      <dsp:nvSpPr>
        <dsp:cNvPr id="0" name=""/>
        <dsp:cNvSpPr/>
      </dsp:nvSpPr>
      <dsp:spPr>
        <a:xfrm>
          <a:off x="752110" y="541866"/>
          <a:ext cx="7416672" cy="108373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Segoe UI Semibold" panose="020B0702040204020203" pitchFamily="34" charset="0"/>
              <a:cs typeface="Segoe UI Semibold" panose="020B0702040204020203" pitchFamily="34" charset="0"/>
            </a:rPr>
            <a:t>This webinar is being recorded and will be posted on OSPI’s </a:t>
          </a:r>
          <a:r>
            <a:rPr lang="en-US" sz="2100" kern="1200" dirty="0">
              <a:solidFill>
                <a:srgbClr val="FFC000"/>
              </a:solidFill>
              <a:latin typeface="Segoe UI Semibold" panose="020B0702040204020203" pitchFamily="34" charset="0"/>
              <a:cs typeface="Segoe UI Semibold" panose="020B0702040204020203" pitchFamily="34" charset="0"/>
              <a:hlinkClick xmlns:r="http://schemas.openxmlformats.org/officeDocument/2006/relationships" r:id="rId1">
                <a:extLst>
                  <a:ext uri="{A12FA001-AC4F-418D-AE19-62706E023703}">
                    <ahyp:hlinkClr xmlns:ahyp="http://schemas.microsoft.com/office/drawing/2018/hyperlinkcolor" val="tx"/>
                  </a:ext>
                </a:extLst>
              </a:hlinkClick>
            </a:rPr>
            <a:t>YouTube</a:t>
          </a:r>
          <a:r>
            <a:rPr lang="en-US" sz="2100" kern="1200" dirty="0">
              <a:latin typeface="Segoe UI Semibold" panose="020B0702040204020203" pitchFamily="34" charset="0"/>
              <a:cs typeface="Segoe UI Semibold" panose="020B0702040204020203" pitchFamily="34" charset="0"/>
            </a:rPr>
            <a:t> channel</a:t>
          </a:r>
        </a:p>
      </dsp:txBody>
      <dsp:txXfrm>
        <a:off x="752110" y="541866"/>
        <a:ext cx="7416672" cy="1083733"/>
      </dsp:txXfrm>
    </dsp:sp>
    <dsp:sp modelId="{A06FF8A5-802E-4E2A-9E3D-33E04ED13859}">
      <dsp:nvSpPr>
        <dsp:cNvPr id="0" name=""/>
        <dsp:cNvSpPr/>
      </dsp:nvSpPr>
      <dsp:spPr>
        <a:xfrm>
          <a:off x="74777" y="406400"/>
          <a:ext cx="1354666" cy="135466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6A6C97-B953-4D80-A031-9C80C787B65C}">
      <dsp:nvSpPr>
        <dsp:cNvPr id="0" name=""/>
        <dsp:cNvSpPr/>
      </dsp:nvSpPr>
      <dsp:spPr>
        <a:xfrm>
          <a:off x="1146048" y="2167466"/>
          <a:ext cx="7022735" cy="1083733"/>
        </a:xfrm>
        <a:prstGeom prst="rect">
          <a:avLst/>
        </a:prstGeom>
        <a:solidFill>
          <a:schemeClr val="accent2">
            <a:hueOff val="-653280"/>
            <a:satOff val="-27345"/>
            <a:lumOff val="206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Segoe UI Semibold" panose="020B0702040204020203" pitchFamily="34" charset="0"/>
              <a:cs typeface="Segoe UI Semibold" panose="020B0702040204020203" pitchFamily="34" charset="0"/>
            </a:rPr>
            <a:t>Both the recording and the slides will also be posted ASAP on </a:t>
          </a:r>
          <a:r>
            <a:rPr lang="en-US" sz="2100" kern="1200" dirty="0">
              <a:solidFill>
                <a:srgbClr val="FFC000"/>
              </a:solidFill>
              <a:latin typeface="Segoe UI Semibold" panose="020B0702040204020203" pitchFamily="34" charset="0"/>
              <a:cs typeface="Segoe UI Semibold" panose="020B0702040204020203" pitchFamily="34" charset="0"/>
              <a:hlinkClick xmlns:r="http://schemas.openxmlformats.org/officeDocument/2006/relationships" r:id="rId2">
                <a:extLst>
                  <a:ext uri="{A12FA001-AC4F-418D-AE19-62706E023703}">
                    <ahyp:hlinkClr xmlns:ahyp="http://schemas.microsoft.com/office/drawing/2018/hyperlinkcolor" val="tx"/>
                  </a:ext>
                </a:extLst>
              </a:hlinkClick>
            </a:rPr>
            <a:t>WSAC’s</a:t>
          </a:r>
          <a:r>
            <a:rPr lang="en-US" sz="2100" kern="1200" dirty="0">
              <a:latin typeface="Segoe UI Semibold" panose="020B0702040204020203" pitchFamily="34" charset="0"/>
              <a:cs typeface="Segoe UI Semibold" panose="020B0702040204020203" pitchFamily="34" charset="0"/>
            </a:rPr>
            <a:t> website and the slides will be on </a:t>
          </a:r>
          <a:r>
            <a:rPr lang="en-US" sz="2100" kern="1200" dirty="0">
              <a:solidFill>
                <a:srgbClr val="FFC000"/>
              </a:solidFill>
              <a:latin typeface="Segoe UI Semibold" panose="020B0702040204020203" pitchFamily="34" charset="0"/>
              <a:cs typeface="Segoe UI Semibold" panose="020B0702040204020203" pitchFamily="34" charset="0"/>
              <a:hlinkClick xmlns:r="http://schemas.openxmlformats.org/officeDocument/2006/relationships" r:id="rId3">
                <a:extLst>
                  <a:ext uri="{A12FA001-AC4F-418D-AE19-62706E023703}">
                    <ahyp:hlinkClr xmlns:ahyp="http://schemas.microsoft.com/office/drawing/2018/hyperlinkcolor" val="tx"/>
                  </a:ext>
                </a:extLst>
              </a:hlinkClick>
            </a:rPr>
            <a:t>OSPI’s</a:t>
          </a:r>
          <a:r>
            <a:rPr lang="en-US" sz="2100" kern="1200" dirty="0">
              <a:latin typeface="Segoe UI Semibold" panose="020B0702040204020203" pitchFamily="34" charset="0"/>
              <a:cs typeface="Segoe UI Semibold" panose="020B0702040204020203" pitchFamily="34" charset="0"/>
            </a:rPr>
            <a:t> CCR website</a:t>
          </a:r>
        </a:p>
      </dsp:txBody>
      <dsp:txXfrm>
        <a:off x="1146048" y="2167466"/>
        <a:ext cx="7022735" cy="1083733"/>
      </dsp:txXfrm>
    </dsp:sp>
    <dsp:sp modelId="{25DCDF79-13EF-4BE8-90A8-E2AF0F871934}">
      <dsp:nvSpPr>
        <dsp:cNvPr id="0" name=""/>
        <dsp:cNvSpPr/>
      </dsp:nvSpPr>
      <dsp:spPr>
        <a:xfrm>
          <a:off x="468714" y="2032000"/>
          <a:ext cx="1354666" cy="1354666"/>
        </a:xfrm>
        <a:prstGeom prst="ellipse">
          <a:avLst/>
        </a:prstGeom>
        <a:solidFill>
          <a:schemeClr val="lt1">
            <a:hueOff val="0"/>
            <a:satOff val="0"/>
            <a:lumOff val="0"/>
            <a:alphaOff val="0"/>
          </a:schemeClr>
        </a:solidFill>
        <a:ln w="25400" cap="flat" cmpd="sng" algn="ctr">
          <a:solidFill>
            <a:schemeClr val="accent2">
              <a:hueOff val="-653280"/>
              <a:satOff val="-27345"/>
              <a:lumOff val="20688"/>
              <a:alphaOff val="0"/>
            </a:schemeClr>
          </a:solidFill>
          <a:prstDash val="solid"/>
        </a:ln>
        <a:effectLst/>
      </dsp:spPr>
      <dsp:style>
        <a:lnRef idx="2">
          <a:scrgbClr r="0" g="0" b="0"/>
        </a:lnRef>
        <a:fillRef idx="1">
          <a:scrgbClr r="0" g="0" b="0"/>
        </a:fillRef>
        <a:effectRef idx="0">
          <a:scrgbClr r="0" g="0" b="0"/>
        </a:effectRef>
        <a:fontRef idx="minor"/>
      </dsp:style>
    </dsp:sp>
    <dsp:sp modelId="{431A4272-8DC1-4FA6-BCD4-ECB5543D346A}">
      <dsp:nvSpPr>
        <dsp:cNvPr id="0" name=""/>
        <dsp:cNvSpPr/>
      </dsp:nvSpPr>
      <dsp:spPr>
        <a:xfrm>
          <a:off x="752110" y="3793066"/>
          <a:ext cx="7416672" cy="1083733"/>
        </a:xfrm>
        <a:prstGeom prst="rect">
          <a:avLst/>
        </a:prstGeom>
        <a:solidFill>
          <a:schemeClr val="accent2">
            <a:hueOff val="-1306561"/>
            <a:satOff val="-54691"/>
            <a:lumOff val="413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Segoe UI Semibold" panose="020B0702040204020203" pitchFamily="34" charset="0"/>
              <a:cs typeface="Segoe UI Semibold" panose="020B0702040204020203" pitchFamily="34" charset="0"/>
            </a:rPr>
            <a:t>2 Clock Hours will be available (remember to explore </a:t>
          </a:r>
          <a:r>
            <a:rPr lang="en-US" sz="2100" kern="1200" dirty="0">
              <a:solidFill>
                <a:srgbClr val="FFC000"/>
              </a:solidFill>
              <a:latin typeface="Segoe UI Semibold" panose="020B0702040204020203" pitchFamily="34" charset="0"/>
              <a:cs typeface="Segoe UI Semibold" panose="020B0702040204020203" pitchFamily="34" charset="0"/>
              <a:hlinkClick xmlns:r="http://schemas.openxmlformats.org/officeDocument/2006/relationships" r:id="rId2">
                <a:extLst>
                  <a:ext uri="{A12FA001-AC4F-418D-AE19-62706E023703}">
                    <ahyp:hlinkClr xmlns:ahyp="http://schemas.microsoft.com/office/drawing/2018/hyperlinkcolor" val="tx"/>
                  </a:ext>
                </a:extLst>
              </a:hlinkClick>
            </a:rPr>
            <a:t>www.wsac.wa.gov/12th-year-campaign </a:t>
          </a:r>
          <a:r>
            <a:rPr lang="en-US" sz="2100" kern="1200" dirty="0">
              <a:latin typeface="Segoe UI Semibold" panose="020B0702040204020203" pitchFamily="34" charset="0"/>
              <a:cs typeface="Segoe UI Semibold" panose="020B0702040204020203" pitchFamily="34" charset="0"/>
            </a:rPr>
            <a:t>for at least 30 minutes)</a:t>
          </a:r>
        </a:p>
      </dsp:txBody>
      <dsp:txXfrm>
        <a:off x="752110" y="3793066"/>
        <a:ext cx="7416672" cy="1083733"/>
      </dsp:txXfrm>
    </dsp:sp>
    <dsp:sp modelId="{5F343795-83D4-4E75-A049-621BD2A36A14}">
      <dsp:nvSpPr>
        <dsp:cNvPr id="0" name=""/>
        <dsp:cNvSpPr/>
      </dsp:nvSpPr>
      <dsp:spPr>
        <a:xfrm>
          <a:off x="74777" y="3657600"/>
          <a:ext cx="1354666" cy="1354666"/>
        </a:xfrm>
        <a:prstGeom prst="ellipse">
          <a:avLst/>
        </a:prstGeom>
        <a:solidFill>
          <a:schemeClr val="lt1">
            <a:hueOff val="0"/>
            <a:satOff val="0"/>
            <a:lumOff val="0"/>
            <a:alphaOff val="0"/>
          </a:schemeClr>
        </a:solidFill>
        <a:ln w="25400" cap="flat" cmpd="sng" algn="ctr">
          <a:solidFill>
            <a:schemeClr val="accent2">
              <a:hueOff val="-1306561"/>
              <a:satOff val="-54691"/>
              <a:lumOff val="4137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E61BE-0847-4FDE-8AB8-A750B2543EE6}">
      <dsp:nvSpPr>
        <dsp:cNvPr id="0" name=""/>
        <dsp:cNvSpPr/>
      </dsp:nvSpPr>
      <dsp:spPr>
        <a:xfrm>
          <a:off x="49" y="4468"/>
          <a:ext cx="4769430" cy="1238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12928" tIns="178816" rIns="312928" bIns="178816"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Tw Cen MT" panose="020B0602020104020603" pitchFamily="34" charset="0"/>
            </a:rPr>
            <a:t>FAFSA</a:t>
          </a:r>
        </a:p>
      </dsp:txBody>
      <dsp:txXfrm>
        <a:off x="49" y="4468"/>
        <a:ext cx="4769430" cy="1238400"/>
      </dsp:txXfrm>
    </dsp:sp>
    <dsp:sp modelId="{14AEABD4-9E14-47D3-B6C5-BC6867EE1DB7}">
      <dsp:nvSpPr>
        <dsp:cNvPr id="0" name=""/>
        <dsp:cNvSpPr/>
      </dsp:nvSpPr>
      <dsp:spPr>
        <a:xfrm>
          <a:off x="49" y="1242868"/>
          <a:ext cx="4769430" cy="188856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latin typeface="Tw Cen MT" panose="020B0602020104020603" pitchFamily="34" charset="0"/>
            </a:rPr>
            <a:t>Free Application for Federal Student Aid</a:t>
          </a:r>
        </a:p>
        <a:p>
          <a:pPr marL="285750" lvl="1" indent="-285750" algn="l" defTabSz="1244600">
            <a:lnSpc>
              <a:spcPct val="90000"/>
            </a:lnSpc>
            <a:spcBef>
              <a:spcPct val="0"/>
            </a:spcBef>
            <a:spcAft>
              <a:spcPct val="15000"/>
            </a:spcAft>
            <a:buChar char="•"/>
          </a:pPr>
          <a:r>
            <a:rPr lang="en-US" sz="2800" kern="1200" dirty="0">
              <a:latin typeface="Tw Cen MT" panose="020B0602020104020603" pitchFamily="34" charset="0"/>
            </a:rPr>
            <a:t>FAFSA.gov</a:t>
          </a:r>
        </a:p>
      </dsp:txBody>
      <dsp:txXfrm>
        <a:off x="49" y="1242868"/>
        <a:ext cx="4769430" cy="1888560"/>
      </dsp:txXfrm>
    </dsp:sp>
    <dsp:sp modelId="{E8D16B93-82BB-4417-9D6A-BE7708DD5E5B}">
      <dsp:nvSpPr>
        <dsp:cNvPr id="0" name=""/>
        <dsp:cNvSpPr/>
      </dsp:nvSpPr>
      <dsp:spPr>
        <a:xfrm>
          <a:off x="5437200" y="4468"/>
          <a:ext cx="4769430" cy="12384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12928" tIns="178816" rIns="312928" bIns="178816"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Tw Cen MT" panose="020B0602020104020603" pitchFamily="34" charset="0"/>
            </a:rPr>
            <a:t>WASFA</a:t>
          </a:r>
        </a:p>
      </dsp:txBody>
      <dsp:txXfrm>
        <a:off x="5437200" y="4468"/>
        <a:ext cx="4769430" cy="1238400"/>
      </dsp:txXfrm>
    </dsp:sp>
    <dsp:sp modelId="{8E0F0E90-230F-4D92-B12C-4BB0B3A64D97}">
      <dsp:nvSpPr>
        <dsp:cNvPr id="0" name=""/>
        <dsp:cNvSpPr/>
      </dsp:nvSpPr>
      <dsp:spPr>
        <a:xfrm>
          <a:off x="5437200" y="1242868"/>
          <a:ext cx="4769430" cy="188856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latin typeface="Tw Cen MT" panose="020B0602020104020603" pitchFamily="34" charset="0"/>
            </a:rPr>
            <a:t>Washington Application for State Financial Aid</a:t>
          </a:r>
        </a:p>
        <a:p>
          <a:pPr marL="285750" lvl="1" indent="-285750" algn="l" defTabSz="1244600">
            <a:lnSpc>
              <a:spcPct val="90000"/>
            </a:lnSpc>
            <a:spcBef>
              <a:spcPct val="0"/>
            </a:spcBef>
            <a:spcAft>
              <a:spcPct val="15000"/>
            </a:spcAft>
            <a:buChar char="•"/>
          </a:pPr>
          <a:r>
            <a:rPr lang="en-US" sz="2800" kern="1200" dirty="0">
              <a:latin typeface="Tw Cen MT" panose="020B0602020104020603" pitchFamily="34" charset="0"/>
            </a:rPr>
            <a:t>ReadySetGrad.org/WASFA</a:t>
          </a:r>
        </a:p>
      </dsp:txBody>
      <dsp:txXfrm>
        <a:off x="5437200" y="1242868"/>
        <a:ext cx="4769430" cy="18885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1DB7A-2623-4E40-8A97-21F71B94694E}">
      <dsp:nvSpPr>
        <dsp:cNvPr id="0" name=""/>
        <dsp:cNvSpPr/>
      </dsp:nvSpPr>
      <dsp:spPr>
        <a:xfrm>
          <a:off x="0" y="38679"/>
          <a:ext cx="5121910" cy="7488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mj-lt"/>
            </a:rPr>
            <a:t>Pell Grant</a:t>
          </a:r>
        </a:p>
      </dsp:txBody>
      <dsp:txXfrm>
        <a:off x="36553" y="75232"/>
        <a:ext cx="5048804" cy="675694"/>
      </dsp:txXfrm>
    </dsp:sp>
    <dsp:sp modelId="{855489E8-F248-45DB-B8B1-75DDA1E139AD}">
      <dsp:nvSpPr>
        <dsp:cNvPr id="0" name=""/>
        <dsp:cNvSpPr/>
      </dsp:nvSpPr>
      <dsp:spPr>
        <a:xfrm>
          <a:off x="0" y="902679"/>
          <a:ext cx="5121910" cy="7488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mj-lt"/>
            </a:rPr>
            <a:t>Federal</a:t>
          </a:r>
          <a:r>
            <a:rPr lang="en-US" sz="1900" kern="1200" dirty="0">
              <a:latin typeface="+mj-lt"/>
            </a:rPr>
            <a:t> </a:t>
          </a:r>
          <a:r>
            <a:rPr lang="en-US" sz="2400" kern="1200" dirty="0">
              <a:latin typeface="+mj-lt"/>
            </a:rPr>
            <a:t>Work-Study</a:t>
          </a:r>
        </a:p>
      </dsp:txBody>
      <dsp:txXfrm>
        <a:off x="36553" y="939232"/>
        <a:ext cx="5048804" cy="675694"/>
      </dsp:txXfrm>
    </dsp:sp>
    <dsp:sp modelId="{CD12BA3A-2F4C-4219-A6A1-F4EEC1981CEB}">
      <dsp:nvSpPr>
        <dsp:cNvPr id="0" name=""/>
        <dsp:cNvSpPr/>
      </dsp:nvSpPr>
      <dsp:spPr>
        <a:xfrm>
          <a:off x="0" y="1766679"/>
          <a:ext cx="5121910" cy="7488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mj-lt"/>
            </a:rPr>
            <a:t>Unsubsidized/Subsidized Student Loans</a:t>
          </a:r>
        </a:p>
      </dsp:txBody>
      <dsp:txXfrm>
        <a:off x="36553" y="1803232"/>
        <a:ext cx="5048804" cy="675694"/>
      </dsp:txXfrm>
    </dsp:sp>
    <dsp:sp modelId="{5AB01CB7-F3BC-41D1-B5E8-A88309A4CF61}">
      <dsp:nvSpPr>
        <dsp:cNvPr id="0" name=""/>
        <dsp:cNvSpPr/>
      </dsp:nvSpPr>
      <dsp:spPr>
        <a:xfrm>
          <a:off x="0" y="2630679"/>
          <a:ext cx="5121910" cy="7488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mj-lt"/>
            </a:rPr>
            <a:t>Parent Loans</a:t>
          </a:r>
        </a:p>
      </dsp:txBody>
      <dsp:txXfrm>
        <a:off x="36553" y="2667232"/>
        <a:ext cx="5048804" cy="67569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90C0F-8546-40EC-955C-8E30C8FA0D29}">
      <dsp:nvSpPr>
        <dsp:cNvPr id="0" name=""/>
        <dsp:cNvSpPr/>
      </dsp:nvSpPr>
      <dsp:spPr>
        <a:xfrm>
          <a:off x="0" y="13205"/>
          <a:ext cx="5162551" cy="8611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mj-lt"/>
            </a:rPr>
            <a:t>Washington College Grant </a:t>
          </a:r>
        </a:p>
      </dsp:txBody>
      <dsp:txXfrm>
        <a:off x="42036" y="55241"/>
        <a:ext cx="5078479" cy="777048"/>
      </dsp:txXfrm>
    </dsp:sp>
    <dsp:sp modelId="{D4F96D99-37BD-481E-BB4A-A5B6CDCAF097}">
      <dsp:nvSpPr>
        <dsp:cNvPr id="0" name=""/>
        <dsp:cNvSpPr/>
      </dsp:nvSpPr>
      <dsp:spPr>
        <a:xfrm>
          <a:off x="0" y="1006805"/>
          <a:ext cx="5162551" cy="8611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mj-lt"/>
            </a:rPr>
            <a:t>College Bound Scholarship</a:t>
          </a:r>
        </a:p>
      </dsp:txBody>
      <dsp:txXfrm>
        <a:off x="42036" y="1048841"/>
        <a:ext cx="5078479" cy="777048"/>
      </dsp:txXfrm>
    </dsp:sp>
    <dsp:sp modelId="{FDCC5EB3-5440-4D22-8B0E-23E0348BED7D}">
      <dsp:nvSpPr>
        <dsp:cNvPr id="0" name=""/>
        <dsp:cNvSpPr/>
      </dsp:nvSpPr>
      <dsp:spPr>
        <a:xfrm>
          <a:off x="0" y="2000405"/>
          <a:ext cx="5162551" cy="8611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mj-lt"/>
            </a:rPr>
            <a:t>State Work-Study</a:t>
          </a:r>
        </a:p>
      </dsp:txBody>
      <dsp:txXfrm>
        <a:off x="42036" y="2042441"/>
        <a:ext cx="5078479" cy="777048"/>
      </dsp:txXfrm>
    </dsp:sp>
    <dsp:sp modelId="{86B1EE22-7404-4D82-9598-047F608C0404}">
      <dsp:nvSpPr>
        <dsp:cNvPr id="0" name=""/>
        <dsp:cNvSpPr/>
      </dsp:nvSpPr>
      <dsp:spPr>
        <a:xfrm>
          <a:off x="0" y="2994006"/>
          <a:ext cx="5162551" cy="8611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mj-lt"/>
            </a:rPr>
            <a:t>Passport to Careers</a:t>
          </a:r>
        </a:p>
      </dsp:txBody>
      <dsp:txXfrm>
        <a:off x="42036" y="3036042"/>
        <a:ext cx="5078479" cy="777048"/>
      </dsp:txXfrm>
    </dsp:sp>
    <dsp:sp modelId="{A80CE770-6EF5-4476-B603-24C453019235}">
      <dsp:nvSpPr>
        <dsp:cNvPr id="0" name=""/>
        <dsp:cNvSpPr/>
      </dsp:nvSpPr>
      <dsp:spPr>
        <a:xfrm>
          <a:off x="0" y="3987606"/>
          <a:ext cx="5162551" cy="8611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mj-lt"/>
            </a:rPr>
            <a:t>Opportunity Grant</a:t>
          </a:r>
        </a:p>
      </dsp:txBody>
      <dsp:txXfrm>
        <a:off x="42036" y="4029642"/>
        <a:ext cx="5078479" cy="77704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BB607A-C421-4F10-A569-41FA67446D42}">
      <dsp:nvSpPr>
        <dsp:cNvPr id="0" name=""/>
        <dsp:cNvSpPr/>
      </dsp:nvSpPr>
      <dsp:spPr>
        <a:xfrm>
          <a:off x="0" y="69004"/>
          <a:ext cx="11582399" cy="11840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Parents that have multiple students who need to file an application may be eligible to transfer their FAFSA information into a new application from the original student’s confirmation page. </a:t>
          </a:r>
        </a:p>
      </dsp:txBody>
      <dsp:txXfrm>
        <a:off x="57800" y="126804"/>
        <a:ext cx="11466799" cy="1068440"/>
      </dsp:txXfrm>
    </dsp:sp>
    <dsp:sp modelId="{14417EF5-5BE0-46B5-B3A3-86FBD5BF2A92}">
      <dsp:nvSpPr>
        <dsp:cNvPr id="0" name=""/>
        <dsp:cNvSpPr/>
      </dsp:nvSpPr>
      <dsp:spPr>
        <a:xfrm>
          <a:off x="0" y="1316404"/>
          <a:ext cx="11582399" cy="11840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The Schedule 1 question and associated help text that appear in the Parent Financials and Student Financials sections of the FAFSA form have been revised.  Can now be transferred in DRT.</a:t>
          </a:r>
        </a:p>
      </dsp:txBody>
      <dsp:txXfrm>
        <a:off x="57800" y="1374204"/>
        <a:ext cx="11466799" cy="1068440"/>
      </dsp:txXfrm>
    </dsp:sp>
    <dsp:sp modelId="{33364DCC-7294-4853-BED5-E46B6F54DCF8}">
      <dsp:nvSpPr>
        <dsp:cNvPr id="0" name=""/>
        <dsp:cNvSpPr/>
      </dsp:nvSpPr>
      <dsp:spPr>
        <a:xfrm>
          <a:off x="0" y="2563804"/>
          <a:ext cx="11582399" cy="11840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Federal Student Aid is releasing a new version of the </a:t>
          </a:r>
          <a:r>
            <a:rPr lang="en-US" sz="2200" kern="1200" dirty="0" err="1"/>
            <a:t>myStudentAid</a:t>
          </a:r>
          <a:r>
            <a:rPr lang="en-US" sz="2200" kern="1200" dirty="0"/>
            <a:t> mobile app.</a:t>
          </a:r>
        </a:p>
      </dsp:txBody>
      <dsp:txXfrm>
        <a:off x="57800" y="2621604"/>
        <a:ext cx="11466799" cy="1068440"/>
      </dsp:txXfrm>
    </dsp:sp>
    <dsp:sp modelId="{A62365F1-8427-47FE-9133-C80BB51AA97F}">
      <dsp:nvSpPr>
        <dsp:cNvPr id="0" name=""/>
        <dsp:cNvSpPr/>
      </dsp:nvSpPr>
      <dsp:spPr>
        <a:xfrm>
          <a:off x="0" y="3747844"/>
          <a:ext cx="11582399" cy="109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74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Notification Center – View and manage notifications regarding your student aid.</a:t>
          </a:r>
        </a:p>
        <a:p>
          <a:pPr marL="171450" lvl="1" indent="-171450" algn="l" defTabSz="755650">
            <a:lnSpc>
              <a:spcPct val="90000"/>
            </a:lnSpc>
            <a:spcBef>
              <a:spcPct val="0"/>
            </a:spcBef>
            <a:spcAft>
              <a:spcPct val="20000"/>
            </a:spcAft>
            <a:buChar char="•"/>
          </a:pPr>
          <a:r>
            <a:rPr lang="en-US" sz="1700" kern="1200" dirty="0"/>
            <a:t>Dashboard – Access various types of popular tasks and a personalized page to help you determine what actions to take.</a:t>
          </a:r>
        </a:p>
        <a:p>
          <a:pPr marL="171450" lvl="1" indent="-171450" algn="l" defTabSz="755650">
            <a:lnSpc>
              <a:spcPct val="90000"/>
            </a:lnSpc>
            <a:spcBef>
              <a:spcPct val="0"/>
            </a:spcBef>
            <a:spcAft>
              <a:spcPct val="20000"/>
            </a:spcAft>
            <a:buChar char="•"/>
          </a:pPr>
          <a:r>
            <a:rPr lang="en-US" sz="1700" kern="1200" dirty="0"/>
            <a:t>2021-22 FAFSA</a:t>
          </a:r>
        </a:p>
      </dsp:txBody>
      <dsp:txXfrm>
        <a:off x="0" y="3747844"/>
        <a:ext cx="11582399" cy="109296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DE6E8-4E14-4230-9696-03200514D579}">
      <dsp:nvSpPr>
        <dsp:cNvPr id="0" name=""/>
        <dsp:cNvSpPr/>
      </dsp:nvSpPr>
      <dsp:spPr>
        <a:xfrm>
          <a:off x="0" y="96415"/>
          <a:ext cx="3280668" cy="19684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Legal information: Name, Social Security Number</a:t>
          </a:r>
        </a:p>
      </dsp:txBody>
      <dsp:txXfrm>
        <a:off x="0" y="96415"/>
        <a:ext cx="3280668" cy="1968400"/>
      </dsp:txXfrm>
    </dsp:sp>
    <dsp:sp modelId="{1D6AC403-45E9-4294-85FB-184F526DCFA9}">
      <dsp:nvSpPr>
        <dsp:cNvPr id="0" name=""/>
        <dsp:cNvSpPr/>
      </dsp:nvSpPr>
      <dsp:spPr>
        <a:xfrm>
          <a:off x="3608734" y="96415"/>
          <a:ext cx="3280668" cy="1968400"/>
        </a:xfrm>
        <a:prstGeom prst="rect">
          <a:avLst/>
        </a:prstGeom>
        <a:solidFill>
          <a:schemeClr val="accent2">
            <a:hueOff val="-1275536"/>
            <a:satOff val="-4258"/>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Correct FAFSA Year</a:t>
          </a:r>
        </a:p>
      </dsp:txBody>
      <dsp:txXfrm>
        <a:off x="3608734" y="96415"/>
        <a:ext cx="3280668" cy="1968400"/>
      </dsp:txXfrm>
    </dsp:sp>
    <dsp:sp modelId="{E5325372-73BC-40CF-BED8-FA8384D347AD}">
      <dsp:nvSpPr>
        <dsp:cNvPr id="0" name=""/>
        <dsp:cNvSpPr/>
      </dsp:nvSpPr>
      <dsp:spPr>
        <a:xfrm>
          <a:off x="7217469" y="96415"/>
          <a:ext cx="3280668" cy="1968400"/>
        </a:xfrm>
        <a:prstGeom prst="rect">
          <a:avLst/>
        </a:prstGeom>
        <a:solidFill>
          <a:schemeClr val="accent2">
            <a:hueOff val="-2551072"/>
            <a:satOff val="-8516"/>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Correct Year Tax information</a:t>
          </a:r>
        </a:p>
      </dsp:txBody>
      <dsp:txXfrm>
        <a:off x="7217469" y="96415"/>
        <a:ext cx="3280668" cy="1968400"/>
      </dsp:txXfrm>
    </dsp:sp>
    <dsp:sp modelId="{9F9407C9-C39F-4C15-B80A-65C56293A7D9}">
      <dsp:nvSpPr>
        <dsp:cNvPr id="0" name=""/>
        <dsp:cNvSpPr/>
      </dsp:nvSpPr>
      <dsp:spPr>
        <a:xfrm>
          <a:off x="0" y="2392883"/>
          <a:ext cx="3280668" cy="1968400"/>
        </a:xfrm>
        <a:prstGeom prst="rect">
          <a:avLst/>
        </a:prstGeom>
        <a:solidFill>
          <a:schemeClr val="accent2">
            <a:hueOff val="-3826608"/>
            <a:satOff val="-12773"/>
            <a:lumOff val="-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Using</a:t>
          </a:r>
          <a:r>
            <a:rPr lang="en-US" sz="2800" kern="1200" baseline="0" dirty="0"/>
            <a:t> the correct parent information for dependent students</a:t>
          </a:r>
          <a:endParaRPr lang="en-US" sz="2800" kern="1200" dirty="0"/>
        </a:p>
      </dsp:txBody>
      <dsp:txXfrm>
        <a:off x="0" y="2392883"/>
        <a:ext cx="3280668" cy="1968400"/>
      </dsp:txXfrm>
    </dsp:sp>
    <dsp:sp modelId="{FFF454CA-F708-4E95-9A96-C3AF3AEF5DD0}">
      <dsp:nvSpPr>
        <dsp:cNvPr id="0" name=""/>
        <dsp:cNvSpPr/>
      </dsp:nvSpPr>
      <dsp:spPr>
        <a:xfrm>
          <a:off x="3608734" y="2392883"/>
          <a:ext cx="3280668" cy="1968400"/>
        </a:xfrm>
        <a:prstGeom prst="rect">
          <a:avLst/>
        </a:prstGeom>
        <a:solidFill>
          <a:schemeClr val="accent2">
            <a:hueOff val="-5102144"/>
            <a:satOff val="-17031"/>
            <a:lumOff val="-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Parent using 000-00-0000 if the don’t have an SSN</a:t>
          </a:r>
        </a:p>
      </dsp:txBody>
      <dsp:txXfrm>
        <a:off x="3608734" y="2392883"/>
        <a:ext cx="3280668" cy="1968400"/>
      </dsp:txXfrm>
    </dsp:sp>
    <dsp:sp modelId="{03BE05ED-6501-4B6F-BF1F-E17EE248F391}">
      <dsp:nvSpPr>
        <dsp:cNvPr id="0" name=""/>
        <dsp:cNvSpPr/>
      </dsp:nvSpPr>
      <dsp:spPr>
        <a:xfrm>
          <a:off x="7217469" y="2392883"/>
          <a:ext cx="3280668" cy="1968400"/>
        </a:xfrm>
        <a:prstGeom prst="rect">
          <a:avLst/>
        </a:prstGeom>
        <a:solidFill>
          <a:schemeClr val="accent2">
            <a:hueOff val="-6377680"/>
            <a:satOff val="-21289"/>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Not finishing the financial aid process</a:t>
          </a:r>
        </a:p>
      </dsp:txBody>
      <dsp:txXfrm>
        <a:off x="7217469" y="2392883"/>
        <a:ext cx="3280668" cy="19684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43D315-C094-4142-969F-C741A7AD3DE4}">
      <dsp:nvSpPr>
        <dsp:cNvPr id="0" name=""/>
        <dsp:cNvSpPr/>
      </dsp:nvSpPr>
      <dsp:spPr>
        <a:xfrm>
          <a:off x="0" y="3275482"/>
          <a:ext cx="10515600" cy="10750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Resources: ASK QUESTIONS!</a:t>
          </a:r>
        </a:p>
      </dsp:txBody>
      <dsp:txXfrm>
        <a:off x="0" y="3275482"/>
        <a:ext cx="10515600" cy="580546"/>
      </dsp:txXfrm>
    </dsp:sp>
    <dsp:sp modelId="{0AE4D9EB-BC57-4C77-9977-E823139F98C4}">
      <dsp:nvSpPr>
        <dsp:cNvPr id="0" name=""/>
        <dsp:cNvSpPr/>
      </dsp:nvSpPr>
      <dsp:spPr>
        <a:xfrm>
          <a:off x="0" y="3856798"/>
          <a:ext cx="10515600" cy="4945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Don’t be afraid – admissions and financial aid staff want to help!</a:t>
          </a:r>
        </a:p>
      </dsp:txBody>
      <dsp:txXfrm>
        <a:off x="0" y="3856798"/>
        <a:ext cx="10515600" cy="494539"/>
      </dsp:txXfrm>
    </dsp:sp>
    <dsp:sp modelId="{E4B53D21-C834-4266-A7E3-776FA189059B}">
      <dsp:nvSpPr>
        <dsp:cNvPr id="0" name=""/>
        <dsp:cNvSpPr/>
      </dsp:nvSpPr>
      <dsp:spPr>
        <a:xfrm rot="10800000">
          <a:off x="0" y="1638125"/>
          <a:ext cx="10515600" cy="165348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Important for students to pay attention to requests</a:t>
          </a:r>
        </a:p>
      </dsp:txBody>
      <dsp:txXfrm rot="-10800000">
        <a:off x="0" y="1638125"/>
        <a:ext cx="10515600" cy="580372"/>
      </dsp:txXfrm>
    </dsp:sp>
    <dsp:sp modelId="{4D282818-30D5-4A6D-831E-4BFAF39FD814}">
      <dsp:nvSpPr>
        <dsp:cNvPr id="0" name=""/>
        <dsp:cNvSpPr/>
      </dsp:nvSpPr>
      <dsp:spPr>
        <a:xfrm>
          <a:off x="0" y="2218498"/>
          <a:ext cx="5257799" cy="494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j-lt"/>
            </a:rPr>
            <a:t>Different schools have different ways of communicating (e.g. email, portal)</a:t>
          </a:r>
        </a:p>
      </dsp:txBody>
      <dsp:txXfrm>
        <a:off x="0" y="2218498"/>
        <a:ext cx="5257799" cy="494391"/>
      </dsp:txXfrm>
    </dsp:sp>
    <dsp:sp modelId="{A1916FBF-8B2F-4830-AA18-9F6023EB469B}">
      <dsp:nvSpPr>
        <dsp:cNvPr id="0" name=""/>
        <dsp:cNvSpPr/>
      </dsp:nvSpPr>
      <dsp:spPr>
        <a:xfrm>
          <a:off x="5257800" y="2218498"/>
          <a:ext cx="5257799" cy="494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Send in requested items as soon as possible</a:t>
          </a:r>
        </a:p>
      </dsp:txBody>
      <dsp:txXfrm>
        <a:off x="5257800" y="2218498"/>
        <a:ext cx="5257799" cy="494391"/>
      </dsp:txXfrm>
    </dsp:sp>
    <dsp:sp modelId="{6DE5DC65-74B1-4112-83CE-DF64B998DAE9}">
      <dsp:nvSpPr>
        <dsp:cNvPr id="0" name=""/>
        <dsp:cNvSpPr/>
      </dsp:nvSpPr>
      <dsp:spPr>
        <a:xfrm rot="10800000">
          <a:off x="0" y="769"/>
          <a:ext cx="10515600" cy="165348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There are many reasons students are selected for verification</a:t>
          </a:r>
        </a:p>
      </dsp:txBody>
      <dsp:txXfrm rot="-10800000">
        <a:off x="0" y="769"/>
        <a:ext cx="10515600" cy="580372"/>
      </dsp:txXfrm>
    </dsp:sp>
    <dsp:sp modelId="{8F5B7156-34E8-478D-9A11-D0E093E8A457}">
      <dsp:nvSpPr>
        <dsp:cNvPr id="0" name=""/>
        <dsp:cNvSpPr/>
      </dsp:nvSpPr>
      <dsp:spPr>
        <a:xfrm>
          <a:off x="0" y="581141"/>
          <a:ext cx="5257799" cy="494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j-lt"/>
            </a:rPr>
            <a:t>Random/standard practice</a:t>
          </a:r>
        </a:p>
      </dsp:txBody>
      <dsp:txXfrm>
        <a:off x="0" y="581141"/>
        <a:ext cx="5257799" cy="494391"/>
      </dsp:txXfrm>
    </dsp:sp>
    <dsp:sp modelId="{A8C1291C-97AC-4019-BBE4-DC452706D9E6}">
      <dsp:nvSpPr>
        <dsp:cNvPr id="0" name=""/>
        <dsp:cNvSpPr/>
      </dsp:nvSpPr>
      <dsp:spPr>
        <a:xfrm>
          <a:off x="5257800" y="581141"/>
          <a:ext cx="5257799" cy="494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j-lt"/>
            </a:rPr>
            <a:t>Clarify information</a:t>
          </a:r>
        </a:p>
      </dsp:txBody>
      <dsp:txXfrm>
        <a:off x="5257800" y="581141"/>
        <a:ext cx="5257799" cy="49439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2B742-DA0C-463E-A863-53CE3A99D4BD}">
      <dsp:nvSpPr>
        <dsp:cNvPr id="0" name=""/>
        <dsp:cNvSpPr/>
      </dsp:nvSpPr>
      <dsp:spPr>
        <a:xfrm>
          <a:off x="0" y="2257"/>
          <a:ext cx="7824269" cy="22922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j-lt"/>
            </a:rPr>
            <a:t>Requires school districts with high schools or serving high school seniors to administer financial aid advising day with information sharing requirements contained in the High School and Beyond Plan (HSBP). </a:t>
          </a:r>
        </a:p>
      </dsp:txBody>
      <dsp:txXfrm>
        <a:off x="0" y="2257"/>
        <a:ext cx="7824269" cy="2292266"/>
      </dsp:txXfrm>
    </dsp:sp>
    <dsp:sp modelId="{B5F9D374-28B8-4BEA-B735-C814B15A2FB7}">
      <dsp:nvSpPr>
        <dsp:cNvPr id="0" name=""/>
        <dsp:cNvSpPr/>
      </dsp:nvSpPr>
      <dsp:spPr>
        <a:xfrm>
          <a:off x="0" y="2676568"/>
          <a:ext cx="7824269" cy="229226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j-lt"/>
            </a:rPr>
            <a:t>Requires that the HSBP include information about the Washington College Grant and other scholarship opportunities.</a:t>
          </a:r>
        </a:p>
      </dsp:txBody>
      <dsp:txXfrm>
        <a:off x="0" y="2676568"/>
        <a:ext cx="7824269" cy="229226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9D8DE-411A-4907-899A-824602D83E5D}">
      <dsp:nvSpPr>
        <dsp:cNvPr id="0" name=""/>
        <dsp:cNvSpPr/>
      </dsp:nvSpPr>
      <dsp:spPr>
        <a:xfrm>
          <a:off x="0" y="391216"/>
          <a:ext cx="2746612" cy="72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latin typeface="+mj-lt"/>
            </a:rPr>
            <a:t>Financial Aid Calculator</a:t>
          </a:r>
        </a:p>
      </dsp:txBody>
      <dsp:txXfrm>
        <a:off x="0" y="391216"/>
        <a:ext cx="2746612" cy="727650"/>
      </dsp:txXfrm>
    </dsp:sp>
    <dsp:sp modelId="{FE176A8D-9E3D-4F95-A2E5-2E38C88A230C}">
      <dsp:nvSpPr>
        <dsp:cNvPr id="0" name=""/>
        <dsp:cNvSpPr/>
      </dsp:nvSpPr>
      <dsp:spPr>
        <a:xfrm>
          <a:off x="2746611" y="4652"/>
          <a:ext cx="549322" cy="1500778"/>
        </a:xfrm>
        <a:prstGeom prst="leftBrace">
          <a:avLst>
            <a:gd name="adj1" fmla="val 35000"/>
            <a:gd name="adj2" fmla="val 5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228D9A-C15A-43B7-840A-A812AD540CD5}">
      <dsp:nvSpPr>
        <dsp:cNvPr id="0" name=""/>
        <dsp:cNvSpPr/>
      </dsp:nvSpPr>
      <dsp:spPr>
        <a:xfrm>
          <a:off x="3515663" y="4652"/>
          <a:ext cx="7470784" cy="150077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Tw Cen MT" panose="020B0602020104020603" pitchFamily="34" charset="0"/>
            </a:rPr>
            <a:t>Allows students to estimate Pell and WCG eligibility for all 4-year public institutions</a:t>
          </a:r>
        </a:p>
        <a:p>
          <a:pPr marL="228600" lvl="1" indent="-228600" algn="l" defTabSz="1066800">
            <a:lnSpc>
              <a:spcPct val="90000"/>
            </a:lnSpc>
            <a:spcBef>
              <a:spcPct val="0"/>
            </a:spcBef>
            <a:spcAft>
              <a:spcPct val="15000"/>
            </a:spcAft>
            <a:buChar char="•"/>
          </a:pPr>
          <a:r>
            <a:rPr lang="en-US" sz="2400" kern="1200" dirty="0">
              <a:latin typeface="Tw Cen MT" panose="020B0602020104020603" pitchFamily="34" charset="0"/>
            </a:rPr>
            <a:t>Estimate aid based on student &amp; family circumstances</a:t>
          </a:r>
        </a:p>
        <a:p>
          <a:pPr marL="228600" lvl="1" indent="-228600" algn="l" defTabSz="1066800">
            <a:lnSpc>
              <a:spcPct val="90000"/>
            </a:lnSpc>
            <a:spcBef>
              <a:spcPct val="0"/>
            </a:spcBef>
            <a:spcAft>
              <a:spcPct val="15000"/>
            </a:spcAft>
            <a:buChar char="•"/>
          </a:pPr>
          <a:r>
            <a:rPr lang="en-US" sz="2400" kern="1200" dirty="0">
              <a:latin typeface="Tw Cen MT" panose="020B0602020104020603" pitchFamily="34" charset="0"/>
            </a:rPr>
            <a:t>On WSAC website</a:t>
          </a:r>
        </a:p>
      </dsp:txBody>
      <dsp:txXfrm>
        <a:off x="3515663" y="4652"/>
        <a:ext cx="7470784" cy="1500778"/>
      </dsp:txXfrm>
    </dsp:sp>
    <dsp:sp modelId="{7FA2498A-2F76-4FD7-8BF9-E20573B803DF}">
      <dsp:nvSpPr>
        <dsp:cNvPr id="0" name=""/>
        <dsp:cNvSpPr/>
      </dsp:nvSpPr>
      <dsp:spPr>
        <a:xfrm>
          <a:off x="0" y="1949158"/>
          <a:ext cx="2746612" cy="1039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latin typeface="+mj-lt"/>
            </a:rPr>
            <a:t>Alignment of Financial Aid Award letters</a:t>
          </a:r>
        </a:p>
      </dsp:txBody>
      <dsp:txXfrm>
        <a:off x="0" y="1949158"/>
        <a:ext cx="2746612" cy="1039500"/>
      </dsp:txXfrm>
    </dsp:sp>
    <dsp:sp modelId="{542B1BD9-D24B-43DD-9D17-1D52F50DD798}">
      <dsp:nvSpPr>
        <dsp:cNvPr id="0" name=""/>
        <dsp:cNvSpPr/>
      </dsp:nvSpPr>
      <dsp:spPr>
        <a:xfrm>
          <a:off x="2746611" y="1591830"/>
          <a:ext cx="549322" cy="1754156"/>
        </a:xfrm>
        <a:prstGeom prst="leftBrace">
          <a:avLst>
            <a:gd name="adj1" fmla="val 35000"/>
            <a:gd name="adj2" fmla="val 5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D7B776-2E8C-4546-93A2-F458DD334A15}">
      <dsp:nvSpPr>
        <dsp:cNvPr id="0" name=""/>
        <dsp:cNvSpPr/>
      </dsp:nvSpPr>
      <dsp:spPr>
        <a:xfrm>
          <a:off x="3515663" y="1591830"/>
          <a:ext cx="7470784" cy="1754156"/>
        </a:xfrm>
        <a:prstGeom prst="rect">
          <a:avLst/>
        </a:prstGeom>
        <a:solidFill>
          <a:schemeClr val="accent2">
            <a:hueOff val="-3188840"/>
            <a:satOff val="-10644"/>
            <a:lumOff val="-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j-lt"/>
            </a:rPr>
            <a:t>2-year &amp; 4-year, public &amp; private colleges, &amp; WSAC will collaborate to determine clear and consistent definitions for financial aid award letters. </a:t>
          </a:r>
        </a:p>
        <a:p>
          <a:pPr marL="228600" lvl="1" indent="-228600" algn="l" defTabSz="1066800">
            <a:lnSpc>
              <a:spcPct val="90000"/>
            </a:lnSpc>
            <a:spcBef>
              <a:spcPct val="0"/>
            </a:spcBef>
            <a:spcAft>
              <a:spcPct val="15000"/>
            </a:spcAft>
            <a:buChar char="•"/>
          </a:pPr>
          <a:r>
            <a:rPr lang="en-US" sz="2400" kern="1200" dirty="0">
              <a:latin typeface="+mj-lt"/>
            </a:rPr>
            <a:t>Colleges will adopt uniform terminologies and templates so students can easily compare them</a:t>
          </a:r>
        </a:p>
      </dsp:txBody>
      <dsp:txXfrm>
        <a:off x="3515663" y="1591830"/>
        <a:ext cx="7470784" cy="1754156"/>
      </dsp:txXfrm>
    </dsp:sp>
    <dsp:sp modelId="{71594067-6B28-4766-89DE-6359BD0B9CD9}">
      <dsp:nvSpPr>
        <dsp:cNvPr id="0" name=""/>
        <dsp:cNvSpPr/>
      </dsp:nvSpPr>
      <dsp:spPr>
        <a:xfrm>
          <a:off x="0" y="3784842"/>
          <a:ext cx="2743929" cy="72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latin typeface="+mj-lt"/>
            </a:rPr>
            <a:t>Financial Aid Advising day</a:t>
          </a:r>
        </a:p>
      </dsp:txBody>
      <dsp:txXfrm>
        <a:off x="0" y="3784842"/>
        <a:ext cx="2743929" cy="727650"/>
      </dsp:txXfrm>
    </dsp:sp>
    <dsp:sp modelId="{DBB79AC6-AA48-4708-9BBD-AF23EEED6B15}">
      <dsp:nvSpPr>
        <dsp:cNvPr id="0" name=""/>
        <dsp:cNvSpPr/>
      </dsp:nvSpPr>
      <dsp:spPr>
        <a:xfrm>
          <a:off x="2743929" y="3432386"/>
          <a:ext cx="548785" cy="1432560"/>
        </a:xfrm>
        <a:prstGeom prst="leftBrace">
          <a:avLst>
            <a:gd name="adj1" fmla="val 35000"/>
            <a:gd name="adj2" fmla="val 5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5CA9C9-A7E3-4328-97DE-036914A3D363}">
      <dsp:nvSpPr>
        <dsp:cNvPr id="0" name=""/>
        <dsp:cNvSpPr/>
      </dsp:nvSpPr>
      <dsp:spPr>
        <a:xfrm>
          <a:off x="3512230" y="3432386"/>
          <a:ext cx="7463488" cy="1432560"/>
        </a:xfrm>
        <a:prstGeom prst="rect">
          <a:avLst/>
        </a:prstGeom>
        <a:solidFill>
          <a:schemeClr val="accent2">
            <a:hueOff val="-6377680"/>
            <a:satOff val="-21289"/>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j-lt"/>
            </a:rPr>
            <a:t>Starting in 2020-2021 all districts with a high school must provide a financial aid advising day between Sept. 1 – Dec.1</a:t>
          </a:r>
        </a:p>
        <a:p>
          <a:pPr marL="228600" lvl="1" indent="-228600" algn="l" defTabSz="1066800">
            <a:lnSpc>
              <a:spcPct val="90000"/>
            </a:lnSpc>
            <a:spcBef>
              <a:spcPct val="0"/>
            </a:spcBef>
            <a:spcAft>
              <a:spcPct val="15000"/>
            </a:spcAft>
            <a:buChar char="•"/>
          </a:pPr>
          <a:endParaRPr lang="en-US" sz="2400" kern="1200" dirty="0">
            <a:latin typeface="+mj-lt"/>
          </a:endParaRPr>
        </a:p>
      </dsp:txBody>
      <dsp:txXfrm>
        <a:off x="3512230" y="3432386"/>
        <a:ext cx="7463488" cy="14325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D0B2A-A92C-48B6-B757-0BAFE310C1F7}">
      <dsp:nvSpPr>
        <dsp:cNvPr id="0" name=""/>
        <dsp:cNvSpPr/>
      </dsp:nvSpPr>
      <dsp:spPr>
        <a:xfrm>
          <a:off x="816528" y="0"/>
          <a:ext cx="9253989" cy="4362275"/>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3AB87B-FB9C-4031-94A9-FA4FC5FBE5C3}">
      <dsp:nvSpPr>
        <dsp:cNvPr id="0" name=""/>
        <dsp:cNvSpPr/>
      </dsp:nvSpPr>
      <dsp:spPr>
        <a:xfrm>
          <a:off x="5448" y="1308682"/>
          <a:ext cx="2620758" cy="174491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mj-lt"/>
            </a:rPr>
            <a:t>Schools or districts will need provide financial aid information and host a financial aid advising day before Dec. 1st. </a:t>
          </a:r>
        </a:p>
      </dsp:txBody>
      <dsp:txXfrm>
        <a:off x="90627" y="1393861"/>
        <a:ext cx="2450400" cy="1574552"/>
      </dsp:txXfrm>
    </dsp:sp>
    <dsp:sp modelId="{807D10BF-20CF-443E-8AF1-C57F554F993C}">
      <dsp:nvSpPr>
        <dsp:cNvPr id="0" name=""/>
        <dsp:cNvSpPr/>
      </dsp:nvSpPr>
      <dsp:spPr>
        <a:xfrm>
          <a:off x="2757245" y="1308682"/>
          <a:ext cx="2620758" cy="174491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mj-lt"/>
            </a:rPr>
            <a:t>There are resources and information available – You don’t have to reinvent the wheel. </a:t>
          </a:r>
        </a:p>
      </dsp:txBody>
      <dsp:txXfrm>
        <a:off x="2842424" y="1393861"/>
        <a:ext cx="2450400" cy="1574552"/>
      </dsp:txXfrm>
    </dsp:sp>
    <dsp:sp modelId="{584F777C-DD41-4904-B586-9AEDC44EB71C}">
      <dsp:nvSpPr>
        <dsp:cNvPr id="0" name=""/>
        <dsp:cNvSpPr/>
      </dsp:nvSpPr>
      <dsp:spPr>
        <a:xfrm>
          <a:off x="5509041" y="1308682"/>
          <a:ext cx="2620758" cy="174491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mj-lt"/>
            </a:rPr>
            <a:t>There is alignment between the HSBP, the 12</a:t>
          </a:r>
          <a:r>
            <a:rPr lang="en-US" sz="1900" kern="1200" baseline="30000" dirty="0">
              <a:latin typeface="+mj-lt"/>
            </a:rPr>
            <a:t>th</a:t>
          </a:r>
          <a:r>
            <a:rPr lang="en-US" sz="1900" kern="1200" dirty="0">
              <a:latin typeface="+mj-lt"/>
            </a:rPr>
            <a:t> Year Campaign, and other resources you can use during your event. </a:t>
          </a:r>
        </a:p>
      </dsp:txBody>
      <dsp:txXfrm>
        <a:off x="5594220" y="1393861"/>
        <a:ext cx="2450400" cy="1574552"/>
      </dsp:txXfrm>
    </dsp:sp>
    <dsp:sp modelId="{FA74DF1D-CFC3-4506-AF45-03951C202537}">
      <dsp:nvSpPr>
        <dsp:cNvPr id="0" name=""/>
        <dsp:cNvSpPr/>
      </dsp:nvSpPr>
      <dsp:spPr>
        <a:xfrm>
          <a:off x="8260838" y="1308682"/>
          <a:ext cx="2620758" cy="174491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mj-lt"/>
            </a:rPr>
            <a:t>Virtual statewide financial aid events will be available.</a:t>
          </a:r>
        </a:p>
      </dsp:txBody>
      <dsp:txXfrm>
        <a:off x="8346017" y="1393861"/>
        <a:ext cx="2450400" cy="157455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E5218-94C5-443F-BBF9-3B449E84C53F}">
      <dsp:nvSpPr>
        <dsp:cNvPr id="0" name=""/>
        <dsp:cNvSpPr/>
      </dsp:nvSpPr>
      <dsp:spPr>
        <a:xfrm>
          <a:off x="2022" y="1240740"/>
          <a:ext cx="3674336" cy="1469734"/>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Examples of District Information Requirements </a:t>
          </a:r>
        </a:p>
      </dsp:txBody>
      <dsp:txXfrm>
        <a:off x="736889" y="1240740"/>
        <a:ext cx="2204602" cy="1469734"/>
      </dsp:txXfrm>
    </dsp:sp>
    <dsp:sp modelId="{68B16624-9075-40B1-93D8-1B555FC4D14D}">
      <dsp:nvSpPr>
        <dsp:cNvPr id="0" name=""/>
        <dsp:cNvSpPr/>
      </dsp:nvSpPr>
      <dsp:spPr>
        <a:xfrm>
          <a:off x="3198695" y="1365667"/>
          <a:ext cx="3049699" cy="1219879"/>
        </a:xfrm>
        <a:prstGeom prst="chevron">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Eligibility for Washington College Grant</a:t>
          </a:r>
        </a:p>
      </dsp:txBody>
      <dsp:txXfrm>
        <a:off x="3808635" y="1365667"/>
        <a:ext cx="1829820" cy="1219879"/>
      </dsp:txXfrm>
    </dsp:sp>
    <dsp:sp modelId="{348BBECC-52ED-4E66-A332-721453BB1A4B}">
      <dsp:nvSpPr>
        <dsp:cNvPr id="0" name=""/>
        <dsp:cNvSpPr/>
      </dsp:nvSpPr>
      <dsp:spPr>
        <a:xfrm>
          <a:off x="5821437" y="1365667"/>
          <a:ext cx="3367051" cy="1219879"/>
        </a:xfrm>
        <a:prstGeom prst="chevron">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Information on financial aid applications and CSS Profile</a:t>
          </a:r>
        </a:p>
      </dsp:txBody>
      <dsp:txXfrm>
        <a:off x="6431377" y="1365667"/>
        <a:ext cx="2147172" cy="1219879"/>
      </dsp:txXfrm>
    </dsp:sp>
    <dsp:sp modelId="{EDF25A69-EE85-4641-8448-8FE4E637916A}">
      <dsp:nvSpPr>
        <dsp:cNvPr id="0" name=""/>
        <dsp:cNvSpPr/>
      </dsp:nvSpPr>
      <dsp:spPr>
        <a:xfrm>
          <a:off x="8761530" y="1365667"/>
          <a:ext cx="3049699" cy="1219879"/>
        </a:xfrm>
        <a:prstGeom prst="chevron">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New financial aid calculator </a:t>
          </a:r>
        </a:p>
      </dsp:txBody>
      <dsp:txXfrm>
        <a:off x="9371470" y="1365667"/>
        <a:ext cx="1829820" cy="12198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2A00D-C8E1-4567-A75D-D29BE2D5600B}">
      <dsp:nvSpPr>
        <dsp:cNvPr id="0" name=""/>
        <dsp:cNvSpPr/>
      </dsp:nvSpPr>
      <dsp:spPr>
        <a:xfrm>
          <a:off x="0" y="0"/>
          <a:ext cx="7046423"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A72E69-343B-4DD4-884A-38D4D3DE46EC}">
      <dsp:nvSpPr>
        <dsp:cNvPr id="0" name=""/>
        <dsp:cNvSpPr/>
      </dsp:nvSpPr>
      <dsp:spPr>
        <a:xfrm>
          <a:off x="0" y="0"/>
          <a:ext cx="7046423" cy="1666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244600">
            <a:lnSpc>
              <a:spcPct val="90000"/>
            </a:lnSpc>
            <a:spcBef>
              <a:spcPct val="0"/>
            </a:spcBef>
            <a:spcAft>
              <a:spcPct val="35000"/>
            </a:spcAft>
            <a:buNone/>
          </a:pPr>
          <a:r>
            <a:rPr lang="en-US" sz="2400" kern="1200" dirty="0">
              <a:solidFill>
                <a:srgbClr val="40403D"/>
              </a:solidFill>
              <a:latin typeface="Segoe UI Semibold" panose="020B0702040204020203" pitchFamily="34" charset="0"/>
              <a:ea typeface="+mn-ea"/>
              <a:cs typeface="Segoe UI Semibold" panose="020B0702040204020203" pitchFamily="34" charset="0"/>
            </a:rPr>
            <a:t>How can you use the HSBP and Financial Aid Advising Day to improve college accessibility gaps?</a:t>
          </a:r>
        </a:p>
      </dsp:txBody>
      <dsp:txXfrm>
        <a:off x="0" y="0"/>
        <a:ext cx="7046423" cy="1666090"/>
      </dsp:txXfrm>
    </dsp:sp>
    <dsp:sp modelId="{B2A46D28-A622-4748-82D6-028BD1C584FE}">
      <dsp:nvSpPr>
        <dsp:cNvPr id="0" name=""/>
        <dsp:cNvSpPr/>
      </dsp:nvSpPr>
      <dsp:spPr>
        <a:xfrm>
          <a:off x="0" y="1666090"/>
          <a:ext cx="7046423"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71632E-DF29-4777-84A4-DAEE2B0ADF55}">
      <dsp:nvSpPr>
        <dsp:cNvPr id="0" name=""/>
        <dsp:cNvSpPr/>
      </dsp:nvSpPr>
      <dsp:spPr>
        <a:xfrm>
          <a:off x="0" y="1666090"/>
          <a:ext cx="7046423" cy="1666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244600">
            <a:lnSpc>
              <a:spcPct val="90000"/>
            </a:lnSpc>
            <a:spcBef>
              <a:spcPct val="0"/>
            </a:spcBef>
            <a:spcAft>
              <a:spcPct val="35000"/>
            </a:spcAft>
            <a:buNone/>
          </a:pPr>
          <a:r>
            <a:rPr lang="en-US" sz="2400" kern="1200" dirty="0">
              <a:solidFill>
                <a:srgbClr val="40403D"/>
              </a:solidFill>
              <a:latin typeface="Segoe UI Semibold" panose="020B0702040204020203" pitchFamily="34" charset="0"/>
              <a:ea typeface="+mn-ea"/>
              <a:cs typeface="Segoe UI Semibold" panose="020B0702040204020203" pitchFamily="34" charset="0"/>
            </a:rPr>
            <a:t>How can previous practices be updated to put </a:t>
          </a:r>
          <a:r>
            <a:rPr lang="en-US" sz="2400" u="sng" kern="1200" dirty="0">
              <a:solidFill>
                <a:srgbClr val="40403D"/>
              </a:solidFill>
              <a:latin typeface="Segoe UI Semibold" panose="020B0702040204020203" pitchFamily="34" charset="0"/>
              <a:ea typeface="+mn-ea"/>
              <a:cs typeface="Segoe UI Semibold" panose="020B0702040204020203" pitchFamily="34" charset="0"/>
            </a:rPr>
            <a:t>equity</a:t>
          </a:r>
          <a:r>
            <a:rPr lang="en-US" sz="2400" kern="1200" dirty="0">
              <a:solidFill>
                <a:srgbClr val="40403D"/>
              </a:solidFill>
              <a:latin typeface="Segoe UI Semibold" panose="020B0702040204020203" pitchFamily="34" charset="0"/>
              <a:ea typeface="+mn-ea"/>
              <a:cs typeface="Segoe UI Semibold" panose="020B0702040204020203" pitchFamily="34" charset="0"/>
            </a:rPr>
            <a:t> at the center of all your CCR services and supports?</a:t>
          </a:r>
        </a:p>
      </dsp:txBody>
      <dsp:txXfrm>
        <a:off x="0" y="1666090"/>
        <a:ext cx="7046423" cy="166609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661600-16F3-4610-A386-FD68E00E5F84}">
      <dsp:nvSpPr>
        <dsp:cNvPr id="0" name=""/>
        <dsp:cNvSpPr/>
      </dsp:nvSpPr>
      <dsp:spPr>
        <a:xfrm>
          <a:off x="3201" y="1011502"/>
          <a:ext cx="4946359" cy="197854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Notification Requirements</a:t>
          </a:r>
        </a:p>
      </dsp:txBody>
      <dsp:txXfrm>
        <a:off x="992473" y="1011502"/>
        <a:ext cx="2967816" cy="1978543"/>
      </dsp:txXfrm>
    </dsp:sp>
    <dsp:sp modelId="{B8711E52-72F8-40BA-8E63-86D88F177DBF}">
      <dsp:nvSpPr>
        <dsp:cNvPr id="0" name=""/>
        <dsp:cNvSpPr/>
      </dsp:nvSpPr>
      <dsp:spPr>
        <a:xfrm>
          <a:off x="4306533" y="1179678"/>
          <a:ext cx="4105478" cy="164219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School time, encouraged to support filing events with families outside of the school day</a:t>
          </a:r>
          <a:endParaRPr lang="en-US" sz="2100" kern="1200" dirty="0"/>
        </a:p>
      </dsp:txBody>
      <dsp:txXfrm>
        <a:off x="5127629" y="1179678"/>
        <a:ext cx="2463287" cy="1642191"/>
      </dsp:txXfrm>
    </dsp:sp>
    <dsp:sp modelId="{28C817D7-0589-4CE7-890A-94A9126AD113}">
      <dsp:nvSpPr>
        <dsp:cNvPr id="0" name=""/>
        <dsp:cNvSpPr/>
      </dsp:nvSpPr>
      <dsp:spPr>
        <a:xfrm>
          <a:off x="7837244" y="1179678"/>
          <a:ext cx="4105478" cy="164219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District process for opting out</a:t>
          </a:r>
        </a:p>
      </dsp:txBody>
      <dsp:txXfrm>
        <a:off x="8658340" y="1179678"/>
        <a:ext cx="2463287" cy="164219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8BFA5-4746-4EFE-A714-2F6890F7C019}">
      <dsp:nvSpPr>
        <dsp:cNvPr id="0" name=""/>
        <dsp:cNvSpPr/>
      </dsp:nvSpPr>
      <dsp:spPr>
        <a:xfrm>
          <a:off x="29387" y="1089531"/>
          <a:ext cx="4970673" cy="1988269"/>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Assistance</a:t>
          </a:r>
        </a:p>
      </dsp:txBody>
      <dsp:txXfrm>
        <a:off x="1023522" y="1089531"/>
        <a:ext cx="2982404" cy="1988269"/>
      </dsp:txXfrm>
    </dsp:sp>
    <dsp:sp modelId="{1F41C695-F8C3-45FC-AFED-1CC6D46C0BEF}">
      <dsp:nvSpPr>
        <dsp:cNvPr id="0" name=""/>
        <dsp:cNvSpPr/>
      </dsp:nvSpPr>
      <dsp:spPr>
        <a:xfrm>
          <a:off x="4327703" y="1284699"/>
          <a:ext cx="4125659" cy="1650263"/>
        </a:xfrm>
        <a:prstGeom prst="chevron">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j-lt"/>
            </a:rPr>
            <a:t>Many already doing similar work!  Partner with other schools in your district.</a:t>
          </a:r>
          <a:endParaRPr lang="en-US" sz="2300" kern="1200" dirty="0"/>
        </a:p>
      </dsp:txBody>
      <dsp:txXfrm>
        <a:off x="5152835" y="1284699"/>
        <a:ext cx="2475396" cy="1650263"/>
      </dsp:txXfrm>
    </dsp:sp>
    <dsp:sp modelId="{21D7F4F1-33B1-46D3-A928-A007ED24D1EC}">
      <dsp:nvSpPr>
        <dsp:cNvPr id="0" name=""/>
        <dsp:cNvSpPr/>
      </dsp:nvSpPr>
      <dsp:spPr>
        <a:xfrm>
          <a:off x="7875769" y="1284699"/>
          <a:ext cx="4125659" cy="1650263"/>
        </a:xfrm>
        <a:prstGeom prst="chevron">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j-lt"/>
            </a:rPr>
            <a:t>12</a:t>
          </a:r>
          <a:r>
            <a:rPr lang="en-US" sz="2300" kern="1200" baseline="30000" dirty="0">
              <a:latin typeface="+mj-lt"/>
            </a:rPr>
            <a:t>th</a:t>
          </a:r>
          <a:r>
            <a:rPr lang="en-US" sz="2300" kern="1200" dirty="0">
              <a:latin typeface="+mj-lt"/>
            </a:rPr>
            <a:t> Year Campaign resources and statewide hosted financial aid completion events</a:t>
          </a:r>
        </a:p>
      </dsp:txBody>
      <dsp:txXfrm>
        <a:off x="8700901" y="1284699"/>
        <a:ext cx="2475396" cy="165026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B3D51-1C82-4137-A7FC-7A99A08FFB4F}">
      <dsp:nvSpPr>
        <dsp:cNvPr id="0" name=""/>
        <dsp:cNvSpPr/>
      </dsp:nvSpPr>
      <dsp:spPr>
        <a:xfrm>
          <a:off x="0" y="209743"/>
          <a:ext cx="9114055"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mj-lt"/>
            </a:rPr>
            <a:t>Host your own event</a:t>
          </a:r>
        </a:p>
      </dsp:txBody>
      <dsp:txXfrm>
        <a:off x="59399" y="269142"/>
        <a:ext cx="8995257" cy="1098002"/>
      </dsp:txXfrm>
    </dsp:sp>
    <dsp:sp modelId="{340DBEBA-E484-424C-88DC-DC3E211968C7}">
      <dsp:nvSpPr>
        <dsp:cNvPr id="0" name=""/>
        <dsp:cNvSpPr/>
      </dsp:nvSpPr>
      <dsp:spPr>
        <a:xfrm>
          <a:off x="0" y="1613743"/>
          <a:ext cx="9114055"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mj-lt"/>
            </a:rPr>
            <a:t>Host a districtwide event </a:t>
          </a:r>
        </a:p>
      </dsp:txBody>
      <dsp:txXfrm>
        <a:off x="59399" y="1673142"/>
        <a:ext cx="8995257" cy="1098002"/>
      </dsp:txXfrm>
    </dsp:sp>
    <dsp:sp modelId="{B4F003D1-F494-4EB4-9E49-DCBBE2481763}">
      <dsp:nvSpPr>
        <dsp:cNvPr id="0" name=""/>
        <dsp:cNvSpPr/>
      </dsp:nvSpPr>
      <dsp:spPr>
        <a:xfrm>
          <a:off x="0" y="3017743"/>
          <a:ext cx="9114055"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mj-lt"/>
            </a:rPr>
            <a:t>Co-host an event with WSAC</a:t>
          </a:r>
        </a:p>
      </dsp:txBody>
      <dsp:txXfrm>
        <a:off x="59399" y="3077142"/>
        <a:ext cx="8995257" cy="109800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BCE00-73BF-41A4-A6A4-3EDA28DC0F04}">
      <dsp:nvSpPr>
        <dsp:cNvPr id="0" name=""/>
        <dsp:cNvSpPr/>
      </dsp:nvSpPr>
      <dsp:spPr>
        <a:xfrm>
          <a:off x="905" y="52513"/>
          <a:ext cx="3532336" cy="211940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mj-lt"/>
            </a:rPr>
            <a:t>Open to all students</a:t>
          </a:r>
        </a:p>
      </dsp:txBody>
      <dsp:txXfrm>
        <a:off x="905" y="52513"/>
        <a:ext cx="3532336" cy="2119401"/>
      </dsp:txXfrm>
    </dsp:sp>
    <dsp:sp modelId="{809BA05F-9282-4312-BF83-EE0FDDECAB19}">
      <dsp:nvSpPr>
        <dsp:cNvPr id="0" name=""/>
        <dsp:cNvSpPr/>
      </dsp:nvSpPr>
      <dsp:spPr>
        <a:xfrm>
          <a:off x="3886475" y="52513"/>
          <a:ext cx="3532336" cy="211940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mj-lt"/>
            </a:rPr>
            <a:t>Hosted on Zoom</a:t>
          </a:r>
        </a:p>
      </dsp:txBody>
      <dsp:txXfrm>
        <a:off x="3886475" y="52513"/>
        <a:ext cx="3532336" cy="2119401"/>
      </dsp:txXfrm>
    </dsp:sp>
    <dsp:sp modelId="{F330EADF-05E9-421C-AC5E-4457E03CC0E0}">
      <dsp:nvSpPr>
        <dsp:cNvPr id="0" name=""/>
        <dsp:cNvSpPr/>
      </dsp:nvSpPr>
      <dsp:spPr>
        <a:xfrm>
          <a:off x="905" y="2525148"/>
          <a:ext cx="3532336" cy="211940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mj-lt"/>
            </a:rPr>
            <a:t>Attendees must register in advance</a:t>
          </a:r>
        </a:p>
      </dsp:txBody>
      <dsp:txXfrm>
        <a:off x="905" y="2525148"/>
        <a:ext cx="3532336" cy="2119401"/>
      </dsp:txXfrm>
    </dsp:sp>
    <dsp:sp modelId="{890E2312-87CF-4F67-B89F-6A34C38BD441}">
      <dsp:nvSpPr>
        <dsp:cNvPr id="0" name=""/>
        <dsp:cNvSpPr/>
      </dsp:nvSpPr>
      <dsp:spPr>
        <a:xfrm>
          <a:off x="3886475" y="2525148"/>
          <a:ext cx="3532336" cy="211940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mj-lt"/>
            </a:rPr>
            <a:t>12</a:t>
          </a:r>
          <a:r>
            <a:rPr lang="en-US" sz="3600" kern="1200" baseline="30000" dirty="0">
              <a:latin typeface="+mj-lt"/>
            </a:rPr>
            <a:t>th</a:t>
          </a:r>
          <a:r>
            <a:rPr lang="en-US" sz="3600" kern="1200" dirty="0">
              <a:latin typeface="+mj-lt"/>
            </a:rPr>
            <a:t> Year Sites are invited to co-host an event with us.</a:t>
          </a:r>
        </a:p>
      </dsp:txBody>
      <dsp:txXfrm>
        <a:off x="3886475" y="2525148"/>
        <a:ext cx="3532336" cy="211940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57761-446C-4DAB-BBDB-0330CD7D479F}">
      <dsp:nvSpPr>
        <dsp:cNvPr id="0" name=""/>
        <dsp:cNvSpPr/>
      </dsp:nvSpPr>
      <dsp:spPr>
        <a:xfrm>
          <a:off x="3094940" y="1713"/>
          <a:ext cx="4642410" cy="927803"/>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mj-lt"/>
            </a:rPr>
            <a:t>Designate a site lead and which staff will be assisting with your event</a:t>
          </a:r>
        </a:p>
      </dsp:txBody>
      <dsp:txXfrm>
        <a:off x="3094940" y="117688"/>
        <a:ext cx="4294484" cy="695853"/>
      </dsp:txXfrm>
    </dsp:sp>
    <dsp:sp modelId="{56189A84-5F66-41D2-82D9-04EB6310C07D}">
      <dsp:nvSpPr>
        <dsp:cNvPr id="0" name=""/>
        <dsp:cNvSpPr/>
      </dsp:nvSpPr>
      <dsp:spPr>
        <a:xfrm>
          <a:off x="0" y="1713"/>
          <a:ext cx="3094940" cy="92780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Register as a 12</a:t>
          </a:r>
          <a:r>
            <a:rPr lang="en-US" sz="2400" kern="1200" baseline="30000" dirty="0">
              <a:latin typeface="+mj-lt"/>
            </a:rPr>
            <a:t>th</a:t>
          </a:r>
          <a:r>
            <a:rPr lang="en-US" sz="2400" kern="1200" dirty="0">
              <a:latin typeface="+mj-lt"/>
            </a:rPr>
            <a:t> Year Site</a:t>
          </a:r>
        </a:p>
      </dsp:txBody>
      <dsp:txXfrm>
        <a:off x="45292" y="47005"/>
        <a:ext cx="3004356" cy="837219"/>
      </dsp:txXfrm>
    </dsp:sp>
    <dsp:sp modelId="{180B4D7B-DCFB-4F80-AA0E-5CD798661ABE}">
      <dsp:nvSpPr>
        <dsp:cNvPr id="0" name=""/>
        <dsp:cNvSpPr/>
      </dsp:nvSpPr>
      <dsp:spPr>
        <a:xfrm>
          <a:off x="3094940" y="1022297"/>
          <a:ext cx="4642410" cy="927803"/>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mj-lt"/>
            </a:rPr>
            <a:t>Choose from the available dates which one you would like to co-host and register online</a:t>
          </a:r>
        </a:p>
      </dsp:txBody>
      <dsp:txXfrm>
        <a:off x="3094940" y="1138272"/>
        <a:ext cx="4294484" cy="695853"/>
      </dsp:txXfrm>
    </dsp:sp>
    <dsp:sp modelId="{D3A2F069-A37F-4641-9FE6-B95578F5FCC1}">
      <dsp:nvSpPr>
        <dsp:cNvPr id="0" name=""/>
        <dsp:cNvSpPr/>
      </dsp:nvSpPr>
      <dsp:spPr>
        <a:xfrm>
          <a:off x="0" y="1022297"/>
          <a:ext cx="3094940" cy="92780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Select Your Event Date</a:t>
          </a:r>
        </a:p>
      </dsp:txBody>
      <dsp:txXfrm>
        <a:off x="45292" y="1067589"/>
        <a:ext cx="3004356" cy="837219"/>
      </dsp:txXfrm>
    </dsp:sp>
    <dsp:sp modelId="{F56E570B-9DE4-42FE-8F01-689FC1C35EDF}">
      <dsp:nvSpPr>
        <dsp:cNvPr id="0" name=""/>
        <dsp:cNvSpPr/>
      </dsp:nvSpPr>
      <dsp:spPr>
        <a:xfrm>
          <a:off x="3094940" y="2042881"/>
          <a:ext cx="4642410" cy="927803"/>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mj-lt"/>
            </a:rPr>
            <a:t>Connect with your volunteers and have them register online to support your event.</a:t>
          </a:r>
        </a:p>
      </dsp:txBody>
      <dsp:txXfrm>
        <a:off x="3094940" y="2158856"/>
        <a:ext cx="4294484" cy="695853"/>
      </dsp:txXfrm>
    </dsp:sp>
    <dsp:sp modelId="{55F40357-A61B-4B46-89D4-8F5A39DC3014}">
      <dsp:nvSpPr>
        <dsp:cNvPr id="0" name=""/>
        <dsp:cNvSpPr/>
      </dsp:nvSpPr>
      <dsp:spPr>
        <a:xfrm>
          <a:off x="0" y="2042881"/>
          <a:ext cx="3094940" cy="92780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Connect with your Volunteers</a:t>
          </a:r>
        </a:p>
      </dsp:txBody>
      <dsp:txXfrm>
        <a:off x="45292" y="2088173"/>
        <a:ext cx="3004356" cy="837219"/>
      </dsp:txXfrm>
    </dsp:sp>
    <dsp:sp modelId="{17758215-80DC-4736-87B0-3BBF9FD67BCC}">
      <dsp:nvSpPr>
        <dsp:cNvPr id="0" name=""/>
        <dsp:cNvSpPr/>
      </dsp:nvSpPr>
      <dsp:spPr>
        <a:xfrm>
          <a:off x="3094940" y="3063465"/>
          <a:ext cx="4642410" cy="927803"/>
        </a:xfrm>
        <a:prstGeom prst="rightArrow">
          <a:avLst>
            <a:gd name="adj1" fmla="val 75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mj-lt"/>
            </a:rPr>
            <a:t>We have digital and physical resources available for distribution to your students </a:t>
          </a:r>
        </a:p>
      </dsp:txBody>
      <dsp:txXfrm>
        <a:off x="3094940" y="3179440"/>
        <a:ext cx="4294484" cy="695853"/>
      </dsp:txXfrm>
    </dsp:sp>
    <dsp:sp modelId="{1F2A2CF4-C6CD-4FB6-8010-37B906056CF8}">
      <dsp:nvSpPr>
        <dsp:cNvPr id="0" name=""/>
        <dsp:cNvSpPr/>
      </dsp:nvSpPr>
      <dsp:spPr>
        <a:xfrm>
          <a:off x="0" y="3063465"/>
          <a:ext cx="3094940" cy="92780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Order Your Materials</a:t>
          </a:r>
        </a:p>
      </dsp:txBody>
      <dsp:txXfrm>
        <a:off x="45292" y="3108757"/>
        <a:ext cx="3004356" cy="837219"/>
      </dsp:txXfrm>
    </dsp:sp>
    <dsp:sp modelId="{82BE6380-8480-4C5D-90CC-66F35069405B}">
      <dsp:nvSpPr>
        <dsp:cNvPr id="0" name=""/>
        <dsp:cNvSpPr/>
      </dsp:nvSpPr>
      <dsp:spPr>
        <a:xfrm>
          <a:off x="3094940" y="4084048"/>
          <a:ext cx="4642410" cy="927803"/>
        </a:xfrm>
        <a:prstGeom prst="rightArrow">
          <a:avLst>
            <a:gd name="adj1" fmla="val 75000"/>
            <a:gd name="adj2" fmla="val 50000"/>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mj-lt"/>
            </a:rPr>
            <a:t>FAFSA/WASFA line by line</a:t>
          </a:r>
        </a:p>
        <a:p>
          <a:pPr marL="228600" lvl="1" indent="-228600" algn="l" defTabSz="889000">
            <a:lnSpc>
              <a:spcPct val="90000"/>
            </a:lnSpc>
            <a:spcBef>
              <a:spcPct val="0"/>
            </a:spcBef>
            <a:spcAft>
              <a:spcPct val="15000"/>
            </a:spcAft>
            <a:buChar char="•"/>
          </a:pPr>
          <a:r>
            <a:rPr lang="en-US" sz="2000" kern="1200" dirty="0">
              <a:latin typeface="+mj-lt"/>
            </a:rPr>
            <a:t>Action planning sessions are available</a:t>
          </a:r>
        </a:p>
      </dsp:txBody>
      <dsp:txXfrm>
        <a:off x="3094940" y="4200023"/>
        <a:ext cx="4294484" cy="695853"/>
      </dsp:txXfrm>
    </dsp:sp>
    <dsp:sp modelId="{DB0EF365-B8A3-423F-87B4-84140C6A328C}">
      <dsp:nvSpPr>
        <dsp:cNvPr id="0" name=""/>
        <dsp:cNvSpPr/>
      </dsp:nvSpPr>
      <dsp:spPr>
        <a:xfrm>
          <a:off x="0" y="4084048"/>
          <a:ext cx="3094940" cy="927803"/>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Training and Action Planning</a:t>
          </a:r>
        </a:p>
      </dsp:txBody>
      <dsp:txXfrm>
        <a:off x="45292" y="4129340"/>
        <a:ext cx="3004356" cy="83721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5D955-CF20-4F39-848A-ABA2A4ECD4D7}">
      <dsp:nvSpPr>
        <dsp:cNvPr id="0" name=""/>
        <dsp:cNvSpPr/>
      </dsp:nvSpPr>
      <dsp:spPr>
        <a:xfrm>
          <a:off x="274392" y="2833"/>
          <a:ext cx="5740889" cy="134884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w Cen MT" panose="020B0602020104020603" pitchFamily="34" charset="0"/>
            </a:rPr>
            <a:t>This tool calculates potential awards from the Washington College Grant and Pell Grant programs. </a:t>
          </a:r>
        </a:p>
      </dsp:txBody>
      <dsp:txXfrm>
        <a:off x="274392" y="2833"/>
        <a:ext cx="5740889" cy="1348840"/>
      </dsp:txXfrm>
    </dsp:sp>
    <dsp:sp modelId="{5AE5D674-42EE-4AD5-974A-CA97D275C5DE}">
      <dsp:nvSpPr>
        <dsp:cNvPr id="0" name=""/>
        <dsp:cNvSpPr/>
      </dsp:nvSpPr>
      <dsp:spPr>
        <a:xfrm>
          <a:off x="222439" y="1576480"/>
          <a:ext cx="5844795" cy="1514289"/>
        </a:xfrm>
        <a:prstGeom prst="rect">
          <a:avLst/>
        </a:prstGeom>
        <a:solidFill>
          <a:schemeClr val="accent4">
            <a:hueOff val="-6371795"/>
            <a:satOff val="33689"/>
            <a:lumOff val="-95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w Cen MT" panose="020B0602020104020603" pitchFamily="34" charset="0"/>
            </a:rPr>
            <a:t>There may be more aid available to you from other state and federal programs, private scholarships, or directly from the college you attend. </a:t>
          </a:r>
        </a:p>
      </dsp:txBody>
      <dsp:txXfrm>
        <a:off x="222439" y="1576480"/>
        <a:ext cx="5844795" cy="1514289"/>
      </dsp:txXfrm>
    </dsp:sp>
    <dsp:sp modelId="{CE8A557C-7379-4A09-9157-6CB85F90B4AD}">
      <dsp:nvSpPr>
        <dsp:cNvPr id="0" name=""/>
        <dsp:cNvSpPr/>
      </dsp:nvSpPr>
      <dsp:spPr>
        <a:xfrm>
          <a:off x="238558" y="3315576"/>
          <a:ext cx="5812558" cy="1348840"/>
        </a:xfrm>
        <a:prstGeom prst="rect">
          <a:avLst/>
        </a:prstGeom>
        <a:solidFill>
          <a:schemeClr val="accent4">
            <a:hueOff val="-12743589"/>
            <a:satOff val="67377"/>
            <a:lumOff val="-190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Tw Cen MT" panose="020B0602020104020603" pitchFamily="34" charset="0"/>
            </a:rPr>
            <a:t>The only way to know for sure how much financial aid you can receive is to complete a FAFSA or WASFA financial aid application</a:t>
          </a:r>
          <a:endParaRPr lang="en-US" sz="2400" kern="1200" dirty="0">
            <a:latin typeface="Tw Cen MT" panose="020B0602020104020603" pitchFamily="34" charset="0"/>
          </a:endParaRPr>
        </a:p>
      </dsp:txBody>
      <dsp:txXfrm>
        <a:off x="238558" y="3315576"/>
        <a:ext cx="5812558" cy="134884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2F4AA-5C14-49B3-AD39-785DB9583390}">
      <dsp:nvSpPr>
        <dsp:cNvPr id="0" name=""/>
        <dsp:cNvSpPr/>
      </dsp:nvSpPr>
      <dsp:spPr>
        <a:xfrm>
          <a:off x="0" y="30476"/>
          <a:ext cx="7629180" cy="10670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mj-lt"/>
            </a:rPr>
            <a:t>Free Materials and Training </a:t>
          </a:r>
        </a:p>
      </dsp:txBody>
      <dsp:txXfrm>
        <a:off x="52089" y="82565"/>
        <a:ext cx="7525002" cy="962862"/>
      </dsp:txXfrm>
    </dsp:sp>
    <dsp:sp modelId="{ECA85BB7-8A7A-46EB-90BF-E51D3D43AA5E}">
      <dsp:nvSpPr>
        <dsp:cNvPr id="0" name=""/>
        <dsp:cNvSpPr/>
      </dsp:nvSpPr>
      <dsp:spPr>
        <a:xfrm>
          <a:off x="0" y="1097516"/>
          <a:ext cx="7629180"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226"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latin typeface="+mj-lt"/>
            </a:rPr>
            <a:t>3 models of participation to fit your needs</a:t>
          </a:r>
        </a:p>
      </dsp:txBody>
      <dsp:txXfrm>
        <a:off x="0" y="1097516"/>
        <a:ext cx="7629180" cy="943920"/>
      </dsp:txXfrm>
    </dsp:sp>
    <dsp:sp modelId="{CCFEB66B-7E9F-484F-9A34-CE1422B91FF2}">
      <dsp:nvSpPr>
        <dsp:cNvPr id="0" name=""/>
        <dsp:cNvSpPr/>
      </dsp:nvSpPr>
      <dsp:spPr>
        <a:xfrm>
          <a:off x="0" y="2041436"/>
          <a:ext cx="7629180" cy="10670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mj-lt"/>
            </a:rPr>
            <a:t>FAFSA Completion Portal </a:t>
          </a:r>
        </a:p>
      </dsp:txBody>
      <dsp:txXfrm>
        <a:off x="52089" y="2093525"/>
        <a:ext cx="7525002" cy="962862"/>
      </dsp:txXfrm>
    </dsp:sp>
    <dsp:sp modelId="{91639818-5924-427E-B463-295FAC7396C8}">
      <dsp:nvSpPr>
        <dsp:cNvPr id="0" name=""/>
        <dsp:cNvSpPr/>
      </dsp:nvSpPr>
      <dsp:spPr>
        <a:xfrm>
          <a:off x="0" y="3108476"/>
          <a:ext cx="7629180"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226" tIns="38100" rIns="213360" bIns="38100" numCol="1" spcCol="1270" anchor="t" anchorCtr="0">
          <a:noAutofit/>
        </a:bodyPr>
        <a:lstStyle/>
        <a:p>
          <a:pPr marL="285750" lvl="1" indent="-285750" algn="l" defTabSz="1333500">
            <a:lnSpc>
              <a:spcPct val="90000"/>
            </a:lnSpc>
            <a:spcBef>
              <a:spcPct val="0"/>
            </a:spcBef>
            <a:spcAft>
              <a:spcPct val="20000"/>
            </a:spcAft>
            <a:buChar char="•"/>
          </a:pPr>
          <a:r>
            <a:rPr lang="en-US" sz="3000" kern="1200" dirty="0">
              <a:latin typeface="+mj-lt"/>
            </a:rPr>
            <a:t>Student-level FAFSA status data </a:t>
          </a:r>
        </a:p>
      </dsp:txBody>
      <dsp:txXfrm>
        <a:off x="0" y="3108476"/>
        <a:ext cx="7629180" cy="94392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BE19C-D9F9-4292-8D6B-4C07897BAF3A}">
      <dsp:nvSpPr>
        <dsp:cNvPr id="0" name=""/>
        <dsp:cNvSpPr/>
      </dsp:nvSpPr>
      <dsp:spPr>
        <a:xfrm>
          <a:off x="0" y="51599"/>
          <a:ext cx="3103875" cy="20153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Develop in collaboration with OSPI, PSCCN, Road Map Project, WSAC, and WCAN</a:t>
          </a:r>
        </a:p>
      </dsp:txBody>
      <dsp:txXfrm>
        <a:off x="98380" y="149979"/>
        <a:ext cx="2907115" cy="1818565"/>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78283C-729D-42EE-9880-BDDB8331C071}">
      <dsp:nvSpPr>
        <dsp:cNvPr id="0" name=""/>
        <dsp:cNvSpPr/>
      </dsp:nvSpPr>
      <dsp:spPr>
        <a:xfrm>
          <a:off x="0" y="4576"/>
          <a:ext cx="7887573" cy="786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66775" rtl="0">
            <a:lnSpc>
              <a:spcPct val="90000"/>
            </a:lnSpc>
            <a:spcBef>
              <a:spcPct val="0"/>
            </a:spcBef>
            <a:spcAft>
              <a:spcPct val="35000"/>
            </a:spcAft>
            <a:buNone/>
          </a:pPr>
          <a:r>
            <a:rPr lang="en-US" sz="1950" kern="1200" dirty="0"/>
            <a:t>Digital Resource: </a:t>
          </a:r>
          <a:r>
            <a:rPr lang="en-US" sz="1950" kern="1200" dirty="0">
              <a:hlinkClick xmlns:r="http://schemas.openxmlformats.org/officeDocument/2006/relationships" r:id="rId1"/>
            </a:rPr>
            <a:t>https://www.wcan.org/college-knowledge/</a:t>
          </a:r>
          <a:endParaRPr lang="en-US" sz="1950" kern="1200" dirty="0"/>
        </a:p>
      </dsp:txBody>
      <dsp:txXfrm>
        <a:off x="38381" y="42957"/>
        <a:ext cx="7810811" cy="709478"/>
      </dsp:txXfrm>
    </dsp:sp>
    <dsp:sp modelId="{9BE3D3A9-9D9C-48D3-A94D-A53051FF0115}">
      <dsp:nvSpPr>
        <dsp:cNvPr id="0" name=""/>
        <dsp:cNvSpPr/>
      </dsp:nvSpPr>
      <dsp:spPr>
        <a:xfrm>
          <a:off x="0" y="904766"/>
          <a:ext cx="7887573" cy="786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66775" rtl="0">
            <a:lnSpc>
              <a:spcPct val="90000"/>
            </a:lnSpc>
            <a:spcBef>
              <a:spcPct val="0"/>
            </a:spcBef>
            <a:spcAft>
              <a:spcPct val="35000"/>
            </a:spcAft>
            <a:buNone/>
          </a:pPr>
          <a:r>
            <a:rPr lang="en-US" sz="1950" kern="1200" dirty="0"/>
            <a:t>Physical copies in Spanish and English can be order from 12</a:t>
          </a:r>
          <a:r>
            <a:rPr lang="en-US" sz="1950" kern="1200" baseline="30000" dirty="0"/>
            <a:t>th</a:t>
          </a:r>
          <a:r>
            <a:rPr lang="en-US" sz="1950" kern="1200" dirty="0"/>
            <a:t> Year Campaign </a:t>
          </a:r>
        </a:p>
      </dsp:txBody>
      <dsp:txXfrm>
        <a:off x="38381" y="943147"/>
        <a:ext cx="7810811" cy="70947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778F60-85A5-43FB-BA53-F7FBC1CD73C8}">
      <dsp:nvSpPr>
        <dsp:cNvPr id="0" name=""/>
        <dsp:cNvSpPr/>
      </dsp:nvSpPr>
      <dsp:spPr>
        <a:xfrm>
          <a:off x="299795" y="2600"/>
          <a:ext cx="2296544" cy="13779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Short Video</a:t>
          </a:r>
        </a:p>
      </dsp:txBody>
      <dsp:txXfrm>
        <a:off x="299795" y="2600"/>
        <a:ext cx="2296544" cy="1377926"/>
      </dsp:txXfrm>
    </dsp:sp>
    <dsp:sp modelId="{D748B386-F3F1-4633-86DF-81865486E8B1}">
      <dsp:nvSpPr>
        <dsp:cNvPr id="0" name=""/>
        <dsp:cNvSpPr/>
      </dsp:nvSpPr>
      <dsp:spPr>
        <a:xfrm>
          <a:off x="299795" y="1610182"/>
          <a:ext cx="2296544" cy="13779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Resources</a:t>
          </a:r>
        </a:p>
      </dsp:txBody>
      <dsp:txXfrm>
        <a:off x="299795" y="1610182"/>
        <a:ext cx="2296544" cy="1377926"/>
      </dsp:txXfrm>
    </dsp:sp>
    <dsp:sp modelId="{58BE3C30-4326-4AA9-B38B-E0AA16CB0D75}">
      <dsp:nvSpPr>
        <dsp:cNvPr id="0" name=""/>
        <dsp:cNvSpPr/>
      </dsp:nvSpPr>
      <dsp:spPr>
        <a:xfrm>
          <a:off x="299795" y="3217763"/>
          <a:ext cx="2296544" cy="13779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Quiz or Activity</a:t>
          </a:r>
        </a:p>
      </dsp:txBody>
      <dsp:txXfrm>
        <a:off x="299795" y="3217763"/>
        <a:ext cx="2296544" cy="13779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FD63FE-ADF5-42A9-ADE4-7AD96559B4E8}">
      <dsp:nvSpPr>
        <dsp:cNvPr id="0" name=""/>
        <dsp:cNvSpPr/>
      </dsp:nvSpPr>
      <dsp:spPr>
        <a:xfrm>
          <a:off x="22990" y="0"/>
          <a:ext cx="4110451" cy="91992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ea typeface="+mn-ea"/>
              <a:cs typeface="Segoe UI" panose="020B0502040204020203" pitchFamily="34" charset="0"/>
            </a:rPr>
            <a:t>Requirements Since 2016</a:t>
          </a:r>
          <a:endParaRPr lang="en-US" sz="2400" u="none" kern="1200" dirty="0">
            <a:latin typeface="+mn-lt"/>
          </a:endParaRPr>
        </a:p>
      </dsp:txBody>
      <dsp:txXfrm>
        <a:off x="22990" y="0"/>
        <a:ext cx="4110451" cy="613282"/>
      </dsp:txXfrm>
    </dsp:sp>
    <dsp:sp modelId="{7BF260CB-B55A-41CF-9BB9-B1449E0E77DE}">
      <dsp:nvSpPr>
        <dsp:cNvPr id="0" name=""/>
        <dsp:cNvSpPr/>
      </dsp:nvSpPr>
      <dsp:spPr>
        <a:xfrm>
          <a:off x="522324" y="695428"/>
          <a:ext cx="4089899" cy="38266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171450" lvl="1" indent="-171450" algn="l" defTabSz="844550" rtl="0">
            <a:lnSpc>
              <a:spcPct val="90000"/>
            </a:lnSpc>
            <a:spcBef>
              <a:spcPct val="0"/>
            </a:spcBef>
            <a:spcAft>
              <a:spcPct val="15000"/>
            </a:spcAft>
            <a:buChar char="•"/>
          </a:pPr>
          <a:r>
            <a:rPr kumimoji="0" lang="en-US" sz="1900" b="0" i="0" u="none" strike="noStrike" kern="1200" cap="none" spc="0" normalizeH="0" baseline="0" noProof="0" dirty="0">
              <a:ln/>
              <a:solidFill>
                <a:srgbClr val="40403D">
                  <a:hueOff val="0"/>
                  <a:satOff val="0"/>
                  <a:lumOff val="0"/>
                  <a:alphaOff val="0"/>
                </a:srgbClr>
              </a:solidFill>
              <a:effectLst/>
              <a:uLnTx/>
              <a:uFillTx/>
              <a:latin typeface="Segoe UI Semibold" panose="020B0702040204020203" pitchFamily="34" charset="0"/>
              <a:ea typeface="+mn-ea"/>
              <a:cs typeface="Segoe UI Semibold" panose="020B0702040204020203" pitchFamily="34" charset="0"/>
            </a:rPr>
            <a:t>Starts by 8th grade</a:t>
          </a:r>
        </a:p>
        <a:p>
          <a:pPr marL="342900" lvl="2" indent="0" algn="l" defTabSz="844550" rtl="0">
            <a:lnSpc>
              <a:spcPct val="90000"/>
            </a:lnSpc>
            <a:spcBef>
              <a:spcPct val="0"/>
            </a:spcBef>
            <a:spcAft>
              <a:spcPct val="15000"/>
            </a:spcAft>
            <a:buChar char="•"/>
          </a:pPr>
          <a:r>
            <a:rPr kumimoji="0" lang="en-US" sz="1900" b="0" i="1" u="none" strike="noStrike" kern="1200" cap="none" spc="0" normalizeH="0" baseline="0" noProof="0" dirty="0">
              <a:ln/>
              <a:effectLst/>
              <a:uLnTx/>
              <a:uFillTx/>
              <a:latin typeface="+mn-lt"/>
              <a:ea typeface="+mn-ea"/>
              <a:cs typeface="Segoe UI" panose="020B0502040204020203" pitchFamily="34" charset="0"/>
            </a:rPr>
            <a:t>Career Interest Inventory </a:t>
          </a:r>
        </a:p>
        <a:p>
          <a:pPr marL="342900" lvl="2" indent="0" algn="l" defTabSz="844550" rtl="0">
            <a:lnSpc>
              <a:spcPct val="90000"/>
            </a:lnSpc>
            <a:spcBef>
              <a:spcPct val="0"/>
            </a:spcBef>
            <a:spcAft>
              <a:spcPct val="15000"/>
            </a:spcAft>
            <a:buChar char="•"/>
          </a:pPr>
          <a:r>
            <a:rPr kumimoji="0" lang="en-US" sz="1900" b="0" i="1" u="none" strike="noStrike" kern="1200" cap="none" spc="0" normalizeH="0" baseline="0" noProof="0" dirty="0">
              <a:ln/>
              <a:effectLst/>
              <a:uLnTx/>
              <a:uFillTx/>
              <a:latin typeface="+mn-lt"/>
              <a:ea typeface="+mn-ea"/>
              <a:cs typeface="Segoe UI" panose="020B0502040204020203" pitchFamily="34" charset="0"/>
            </a:rPr>
            <a:t>Career Goal(s) </a:t>
          </a:r>
        </a:p>
        <a:p>
          <a:pPr marL="171450" lvl="1" indent="-171450" algn="l" defTabSz="844550" rtl="0">
            <a:lnSpc>
              <a:spcPct val="90000"/>
            </a:lnSpc>
            <a:spcBef>
              <a:spcPct val="0"/>
            </a:spcBef>
            <a:spcAft>
              <a:spcPct val="15000"/>
            </a:spcAft>
            <a:buChar char="•"/>
          </a:pPr>
          <a:r>
            <a:rPr kumimoji="0" lang="en-US" sz="1900" b="0" i="0" u="none" strike="noStrike" kern="1200" cap="none" spc="0" normalizeH="0" baseline="0" noProof="0" dirty="0">
              <a:ln/>
              <a:solidFill>
                <a:srgbClr val="40403D">
                  <a:hueOff val="0"/>
                  <a:satOff val="0"/>
                  <a:lumOff val="0"/>
                  <a:alphaOff val="0"/>
                </a:srgbClr>
              </a:solidFill>
              <a:effectLst/>
              <a:uLnTx/>
              <a:uFillTx/>
              <a:latin typeface="Segoe UI Semibold" panose="020B0702040204020203" pitchFamily="34" charset="0"/>
              <a:ea typeface="+mn-ea"/>
              <a:cs typeface="Segoe UI Semibold" panose="020B0702040204020203" pitchFamily="34" charset="0"/>
            </a:rPr>
            <a:t>Educational Goals</a:t>
          </a:r>
        </a:p>
        <a:p>
          <a:pPr marL="171450" lvl="1" indent="-171450" algn="l" defTabSz="844550" rtl="0">
            <a:lnSpc>
              <a:spcPct val="90000"/>
            </a:lnSpc>
            <a:spcBef>
              <a:spcPct val="0"/>
            </a:spcBef>
            <a:spcAft>
              <a:spcPct val="15000"/>
            </a:spcAft>
            <a:buChar char="•"/>
          </a:pPr>
          <a:r>
            <a:rPr kumimoji="0" lang="en-US" sz="1900" b="0" i="0" u="none" strike="noStrike" kern="1200" cap="none" spc="0" normalizeH="0" baseline="0" noProof="0" dirty="0">
              <a:ln/>
              <a:solidFill>
                <a:srgbClr val="40403D">
                  <a:hueOff val="0"/>
                  <a:satOff val="0"/>
                  <a:lumOff val="0"/>
                  <a:alphaOff val="0"/>
                </a:srgbClr>
              </a:solidFill>
              <a:effectLst/>
              <a:uLnTx/>
              <a:uFillTx/>
              <a:latin typeface="Segoe UI Semibold" panose="020B0702040204020203" pitchFamily="34" charset="0"/>
              <a:ea typeface="+mn-ea"/>
              <a:cs typeface="Segoe UI Semibold" panose="020B0702040204020203" pitchFamily="34" charset="0"/>
            </a:rPr>
            <a:t>Academic Course Plan </a:t>
          </a:r>
        </a:p>
        <a:p>
          <a:pPr marL="342900" lvl="2" indent="0" algn="l" defTabSz="844550" rtl="0">
            <a:lnSpc>
              <a:spcPct val="90000"/>
            </a:lnSpc>
            <a:spcBef>
              <a:spcPct val="0"/>
            </a:spcBef>
            <a:spcAft>
              <a:spcPct val="15000"/>
            </a:spcAft>
            <a:buChar char="•"/>
          </a:pPr>
          <a:r>
            <a:rPr kumimoji="0" lang="en-US" sz="1900" b="0" i="1" u="none" strike="noStrike" kern="1200" cap="none" spc="0" normalizeH="0" baseline="0" noProof="0" dirty="0">
              <a:ln/>
              <a:effectLst/>
              <a:uLnTx/>
              <a:uFillTx/>
              <a:latin typeface="+mn-lt"/>
              <a:ea typeface="+mn-ea"/>
              <a:cs typeface="Segoe UI" panose="020B0502040204020203" pitchFamily="34" charset="0"/>
            </a:rPr>
            <a:t>Dual Credit</a:t>
          </a:r>
        </a:p>
        <a:p>
          <a:pPr marL="342900" lvl="2" indent="0" algn="l" defTabSz="844550" rtl="0">
            <a:lnSpc>
              <a:spcPct val="90000"/>
            </a:lnSpc>
            <a:spcBef>
              <a:spcPct val="0"/>
            </a:spcBef>
            <a:spcAft>
              <a:spcPct val="15000"/>
            </a:spcAft>
            <a:buChar char="•"/>
          </a:pPr>
          <a:r>
            <a:rPr kumimoji="0" lang="en-US" sz="1900" b="0" i="1" u="none" strike="noStrike" kern="1200" cap="none" spc="0" normalizeH="0" baseline="0" noProof="0" dirty="0">
              <a:ln/>
              <a:effectLst/>
              <a:uLnTx/>
              <a:uFillTx/>
              <a:latin typeface="+mn-lt"/>
              <a:ea typeface="+mn-ea"/>
              <a:cs typeface="Segoe UI" panose="020B0502040204020203" pitchFamily="34" charset="0"/>
            </a:rPr>
            <a:t>College Bound Scholarship </a:t>
          </a:r>
        </a:p>
        <a:p>
          <a:pPr marL="342900" lvl="2" indent="0" algn="l" defTabSz="844550" rtl="0">
            <a:lnSpc>
              <a:spcPct val="90000"/>
            </a:lnSpc>
            <a:spcBef>
              <a:spcPct val="0"/>
            </a:spcBef>
            <a:spcAft>
              <a:spcPct val="15000"/>
            </a:spcAft>
            <a:buChar char="•"/>
          </a:pPr>
          <a:r>
            <a:rPr kumimoji="0" lang="en-US" sz="1900" b="0" i="1" u="none" strike="noStrike" kern="1200" cap="none" spc="0" normalizeH="0" baseline="0" noProof="0" dirty="0">
              <a:ln/>
              <a:effectLst/>
              <a:uLnTx/>
              <a:uFillTx/>
              <a:latin typeface="+mn-lt"/>
              <a:ea typeface="+mn-ea"/>
              <a:cs typeface="Segoe UI" panose="020B0502040204020203" pitchFamily="34" charset="0"/>
            </a:rPr>
            <a:t>CTE Equivalency Courses</a:t>
          </a:r>
        </a:p>
        <a:p>
          <a:pPr marL="342900" lvl="2" indent="0" algn="l" defTabSz="844550" rtl="0">
            <a:lnSpc>
              <a:spcPct val="90000"/>
            </a:lnSpc>
            <a:spcBef>
              <a:spcPct val="0"/>
            </a:spcBef>
            <a:spcAft>
              <a:spcPct val="15000"/>
            </a:spcAft>
            <a:buChar char="•"/>
          </a:pPr>
          <a:r>
            <a:rPr kumimoji="0" lang="en-US" sz="1900" b="0" i="1" u="none" strike="noStrike" kern="1200" cap="none" spc="0" normalizeH="0" baseline="0" noProof="0" dirty="0">
              <a:ln/>
              <a:effectLst/>
              <a:uLnTx/>
              <a:uFillTx/>
              <a:latin typeface="+mn-lt"/>
              <a:ea typeface="+mn-ea"/>
              <a:cs typeface="Segoe UI" panose="020B0502040204020203" pitchFamily="34" charset="0"/>
            </a:rPr>
            <a:t>Support classes (if needed)</a:t>
          </a:r>
        </a:p>
        <a:p>
          <a:pPr marL="171450" lvl="1" indent="-171450" algn="l" defTabSz="844550" rtl="0">
            <a:lnSpc>
              <a:spcPct val="90000"/>
            </a:lnSpc>
            <a:spcBef>
              <a:spcPct val="0"/>
            </a:spcBef>
            <a:spcAft>
              <a:spcPct val="15000"/>
            </a:spcAft>
            <a:buChar char="•"/>
          </a:pPr>
          <a:r>
            <a:rPr kumimoji="0" lang="en-US" sz="1900" b="0" i="0" u="none" strike="noStrike" kern="1200" cap="none" spc="0" normalizeH="0" baseline="0" noProof="0" dirty="0">
              <a:ln/>
              <a:solidFill>
                <a:srgbClr val="40403D">
                  <a:hueOff val="0"/>
                  <a:satOff val="0"/>
                  <a:lumOff val="0"/>
                  <a:alphaOff val="0"/>
                </a:srgbClr>
              </a:solidFill>
              <a:effectLst/>
              <a:uLnTx/>
              <a:uFillTx/>
              <a:latin typeface="Segoe UI Semibold" panose="020B0702040204020203" pitchFamily="34" charset="0"/>
              <a:ea typeface="+mn-ea"/>
              <a:cs typeface="Segoe UI Semibold" panose="020B0702040204020203" pitchFamily="34" charset="0"/>
            </a:rPr>
            <a:t>Résumé/Activity Log</a:t>
          </a:r>
        </a:p>
      </dsp:txBody>
      <dsp:txXfrm>
        <a:off x="634404" y="807508"/>
        <a:ext cx="3865739" cy="3602529"/>
      </dsp:txXfrm>
    </dsp:sp>
    <dsp:sp modelId="{831AD34D-158C-41F8-A424-F28BDCC83173}">
      <dsp:nvSpPr>
        <dsp:cNvPr id="0" name=""/>
        <dsp:cNvSpPr/>
      </dsp:nvSpPr>
      <dsp:spPr>
        <a:xfrm rot="12842">
          <a:off x="4938608" y="-60385"/>
          <a:ext cx="1321479" cy="1023383"/>
        </a:xfrm>
        <a:prstGeom prst="rightArrow">
          <a:avLst>
            <a:gd name="adj1" fmla="val 60000"/>
            <a:gd name="adj2" fmla="val 50000"/>
          </a:avLst>
        </a:prstGeom>
        <a:solidFill>
          <a:srgbClr val="5D676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latin typeface="+mn-lt"/>
          </a:endParaRPr>
        </a:p>
      </dsp:txBody>
      <dsp:txXfrm>
        <a:off x="4938609" y="143719"/>
        <a:ext cx="1014464" cy="614029"/>
      </dsp:txXfrm>
    </dsp:sp>
    <dsp:sp modelId="{60E64C20-D7A1-4CCD-B245-4B33F13D20D6}">
      <dsp:nvSpPr>
        <dsp:cNvPr id="0" name=""/>
        <dsp:cNvSpPr/>
      </dsp:nvSpPr>
      <dsp:spPr>
        <a:xfrm>
          <a:off x="6626782" y="0"/>
          <a:ext cx="4110451" cy="99393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ea typeface="+mn-ea"/>
              <a:cs typeface="Segoe UI" panose="020B0502040204020203" pitchFamily="34" charset="0"/>
            </a:rPr>
            <a:t>Added by HB1599 (</a:t>
          </a:r>
          <a:r>
            <a:rPr kumimoji="0" lang="en-US" sz="2200" b="1" i="0" u="none" strike="noStrike" kern="1200" cap="none" spc="0" normalizeH="0" baseline="0" noProof="0" dirty="0">
              <a:ln/>
              <a:effectLst/>
              <a:uLnTx/>
              <a:uFillTx/>
              <a:latin typeface="+mn-lt"/>
              <a:ea typeface="+mn-ea"/>
              <a:cs typeface="Segoe UI" panose="020B0502040204020203" pitchFamily="34" charset="0"/>
            </a:rPr>
            <a:t>2019</a:t>
          </a:r>
          <a:r>
            <a:rPr kumimoji="0" lang="en-US" sz="2400" b="1" i="0" u="none" strike="noStrike" kern="1200" cap="none" spc="0" normalizeH="0" baseline="0" noProof="0" dirty="0">
              <a:ln/>
              <a:effectLst/>
              <a:uLnTx/>
              <a:uFillTx/>
              <a:latin typeface="+mn-lt"/>
              <a:ea typeface="+mn-ea"/>
              <a:cs typeface="Segoe UI" panose="020B0502040204020203" pitchFamily="34" charset="0"/>
            </a:rPr>
            <a:t>)</a:t>
          </a:r>
          <a:endParaRPr lang="en-US" sz="2400" u="none" kern="1200" dirty="0">
            <a:latin typeface="+mn-lt"/>
          </a:endParaRPr>
        </a:p>
      </dsp:txBody>
      <dsp:txXfrm>
        <a:off x="6626782" y="0"/>
        <a:ext cx="4110451" cy="662620"/>
      </dsp:txXfrm>
    </dsp:sp>
    <dsp:sp modelId="{D9D09598-6421-4FA7-83B4-85AE77C5EA12}">
      <dsp:nvSpPr>
        <dsp:cNvPr id="0" name=""/>
        <dsp:cNvSpPr/>
      </dsp:nvSpPr>
      <dsp:spPr>
        <a:xfrm>
          <a:off x="7371038" y="668373"/>
          <a:ext cx="4243753" cy="393156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228600" lvl="1" indent="-228600" algn="l" defTabSz="977900" rtl="0">
            <a:lnSpc>
              <a:spcPct val="90000"/>
            </a:lnSpc>
            <a:spcBef>
              <a:spcPct val="0"/>
            </a:spcBef>
            <a:spcAft>
              <a:spcPct val="15000"/>
            </a:spcAft>
            <a:buChar char="•"/>
          </a:pPr>
          <a:r>
            <a:rPr kumimoji="0" lang="en-US" sz="2200" b="1" i="0" u="none" strike="noStrike" kern="1200" cap="none" spc="0" normalizeH="0" baseline="0" noProof="0" dirty="0">
              <a:ln/>
              <a:solidFill>
                <a:srgbClr val="FFC000"/>
              </a:solidFill>
              <a:effectLst/>
              <a:uLnTx/>
              <a:uFillTx/>
              <a:latin typeface="+mj-lt"/>
              <a:ea typeface="+mn-ea"/>
              <a:cs typeface="Segoe UI Semibold" panose="020B0702040204020203" pitchFamily="34" charset="0"/>
            </a:rPr>
            <a:t>Info about federal &amp; state financial aid </a:t>
          </a:r>
          <a:r>
            <a:rPr kumimoji="0" lang="en-US" sz="2000" b="0" i="0" u="none" strike="noStrike" kern="1200" cap="none" spc="0" normalizeH="0" baseline="0" noProof="0" dirty="0">
              <a:ln/>
              <a:effectLst/>
              <a:uLnTx/>
              <a:uFillTx/>
              <a:latin typeface="Segoe UI Semibold" panose="020B0702040204020203" pitchFamily="34" charset="0"/>
              <a:ea typeface="+mn-ea"/>
              <a:cs typeface="Segoe UI Semibold" panose="020B0702040204020203" pitchFamily="34" charset="0"/>
            </a:rPr>
            <a:t>(</a:t>
          </a:r>
          <a:r>
            <a:rPr kumimoji="0" lang="en-US" sz="1800" b="0" i="0" u="none" strike="noStrike" kern="1200" cap="none" spc="0" normalizeH="0" baseline="0" noProof="0" dirty="0">
              <a:ln/>
              <a:effectLst/>
              <a:uLnTx/>
              <a:uFillTx/>
              <a:latin typeface="Segoe UI" panose="020B0502040204020203" pitchFamily="34" charset="0"/>
              <a:ea typeface="+mn-ea"/>
              <a:cs typeface="Segoe UI" panose="020B0502040204020203" pitchFamily="34" charset="0"/>
            </a:rPr>
            <a:t>7 specifics</a:t>
          </a:r>
          <a:r>
            <a:rPr kumimoji="0" lang="en-US" sz="2000" b="0" i="0" u="none" strike="noStrike" kern="1200" cap="none" spc="0" normalizeH="0" baseline="0" noProof="0" dirty="0">
              <a:ln/>
              <a:effectLst/>
              <a:uLnTx/>
              <a:uFillTx/>
              <a:latin typeface="Segoe UI Semibold" panose="020B0702040204020203" pitchFamily="34" charset="0"/>
              <a:ea typeface="+mn-ea"/>
              <a:cs typeface="Segoe UI Semibold" panose="020B0702040204020203" pitchFamily="34" charset="0"/>
            </a:rPr>
            <a:t>)</a:t>
          </a:r>
        </a:p>
        <a:p>
          <a:pPr marL="228600" lvl="1" indent="-228600" algn="l" defTabSz="933450" rtl="0">
            <a:lnSpc>
              <a:spcPct val="90000"/>
            </a:lnSpc>
            <a:spcBef>
              <a:spcPct val="0"/>
            </a:spcBef>
            <a:spcAft>
              <a:spcPct val="15000"/>
            </a:spcAft>
            <a:buChar char="•"/>
          </a:pPr>
          <a:r>
            <a:rPr kumimoji="0" lang="en-US" sz="2100" b="0" i="0" u="none" strike="noStrike" kern="1200" cap="none" spc="0" normalizeH="0" baseline="0" noProof="0" dirty="0">
              <a:ln/>
              <a:effectLst/>
              <a:uLnTx/>
              <a:uFillTx/>
              <a:latin typeface="Segoe UI Semibold" panose="020B0702040204020203" pitchFamily="34" charset="0"/>
              <a:ea typeface="+mn-ea"/>
              <a:cs typeface="Segoe UI Semibold" panose="020B0702040204020203" pitchFamily="34" charset="0"/>
            </a:rPr>
            <a:t>Students with IEPs get same HSBP planning</a:t>
          </a:r>
          <a:r>
            <a:rPr kumimoji="0" lang="en-US" sz="2100" b="0" i="0" u="none" strike="noStrike" kern="1200" cap="none" spc="0" normalizeH="0" baseline="0" noProof="0" dirty="0">
              <a:ln/>
              <a:effectLst/>
              <a:uLnTx/>
              <a:uFillTx/>
              <a:latin typeface="+mn-lt"/>
              <a:ea typeface="+mn-ea"/>
              <a:cs typeface="Segoe UI" panose="020B0502040204020203" pitchFamily="34" charset="0"/>
            </a:rPr>
            <a:t>, with similar staff, as classmates </a:t>
          </a:r>
        </a:p>
        <a:p>
          <a:pPr marL="228600" lvl="1" indent="-228600" algn="l" defTabSz="933450" rtl="0">
            <a:lnSpc>
              <a:spcPct val="90000"/>
            </a:lnSpc>
            <a:spcBef>
              <a:spcPct val="0"/>
            </a:spcBef>
            <a:spcAft>
              <a:spcPct val="15000"/>
            </a:spcAft>
            <a:buChar char="•"/>
          </a:pPr>
          <a:r>
            <a:rPr kumimoji="0" lang="en-US" sz="2100" b="0" i="0" u="none" strike="noStrike" kern="1200" cap="none" spc="0" normalizeH="0" baseline="0" noProof="0" dirty="0">
              <a:ln/>
              <a:effectLst/>
              <a:uLnTx/>
              <a:uFillTx/>
              <a:latin typeface="Segoe UI Semibold" panose="020B0702040204020203" pitchFamily="34" charset="0"/>
              <a:ea typeface="+mn-ea"/>
              <a:cs typeface="Segoe UI Semibold" panose="020B0702040204020203" pitchFamily="34" charset="0"/>
            </a:rPr>
            <a:t>10</a:t>
          </a:r>
          <a:r>
            <a:rPr kumimoji="0" lang="en-US" sz="2100" b="0" i="0" u="none" strike="noStrike" kern="1200" cap="none" spc="0" normalizeH="0" baseline="30000" noProof="0" dirty="0">
              <a:ln/>
              <a:effectLst/>
              <a:uLnTx/>
              <a:uFillTx/>
              <a:latin typeface="Segoe UI Semibold" panose="020B0702040204020203" pitchFamily="34" charset="0"/>
              <a:ea typeface="+mn-ea"/>
              <a:cs typeface="Segoe UI Semibold" panose="020B0702040204020203" pitchFamily="34" charset="0"/>
            </a:rPr>
            <a:t>th</a:t>
          </a:r>
          <a:r>
            <a:rPr kumimoji="0" lang="en-US" sz="2100" b="0" i="0" u="none" strike="noStrike" kern="1200" cap="none" spc="0" normalizeH="0" baseline="0" noProof="0" dirty="0">
              <a:ln/>
              <a:effectLst/>
              <a:uLnTx/>
              <a:uFillTx/>
              <a:latin typeface="Segoe UI Semibold" panose="020B0702040204020203" pitchFamily="34" charset="0"/>
              <a:ea typeface="+mn-ea"/>
              <a:cs typeface="Segoe UI Semibold" panose="020B0702040204020203" pitchFamily="34" charset="0"/>
            </a:rPr>
            <a:t> Grade HSBP Update:</a:t>
          </a:r>
          <a:r>
            <a:rPr kumimoji="0" lang="en-US" sz="2100" b="0" i="0" u="none" strike="noStrike" kern="1200" cap="none" spc="0" normalizeH="0" baseline="0" noProof="0" dirty="0">
              <a:ln/>
              <a:effectLst/>
              <a:uLnTx/>
              <a:uFillTx/>
              <a:latin typeface="+mn-lt"/>
              <a:ea typeface="+mn-ea"/>
              <a:cs typeface="Segoe UI" panose="020B0502040204020203" pitchFamily="34" charset="0"/>
            </a:rPr>
            <a:t>  SBA scores* must inform 11</a:t>
          </a:r>
          <a:r>
            <a:rPr kumimoji="0" lang="en-US" sz="2100" b="0" i="0" u="none" strike="noStrike" kern="1200" cap="none" spc="0" normalizeH="0" baseline="30000" noProof="0" dirty="0">
              <a:ln/>
              <a:effectLst/>
              <a:uLnTx/>
              <a:uFillTx/>
              <a:latin typeface="+mn-lt"/>
              <a:ea typeface="+mn-ea"/>
              <a:cs typeface="Segoe UI" panose="020B0502040204020203" pitchFamily="34" charset="0"/>
            </a:rPr>
            <a:t>th</a:t>
          </a:r>
          <a:r>
            <a:rPr kumimoji="0" lang="en-US" sz="2100" b="0" i="0" u="none" strike="noStrike" kern="1200" cap="none" spc="0" normalizeH="0" baseline="0" noProof="0" dirty="0">
              <a:ln/>
              <a:effectLst/>
              <a:uLnTx/>
              <a:uFillTx/>
              <a:latin typeface="+mn-lt"/>
              <a:ea typeface="+mn-ea"/>
              <a:cs typeface="Segoe UI" panose="020B0502040204020203" pitchFamily="34" charset="0"/>
            </a:rPr>
            <a:t> grade course choices</a:t>
          </a:r>
        </a:p>
        <a:p>
          <a:pPr marL="228600" lvl="1" indent="-228600" algn="l" defTabSz="933450" rtl="0">
            <a:lnSpc>
              <a:spcPct val="90000"/>
            </a:lnSpc>
            <a:spcBef>
              <a:spcPct val="0"/>
            </a:spcBef>
            <a:spcAft>
              <a:spcPct val="15000"/>
            </a:spcAft>
            <a:buChar char="•"/>
          </a:pPr>
          <a:r>
            <a:rPr kumimoji="0" lang="en-US" sz="2100" b="0" i="0" u="none" strike="noStrike" kern="1200" cap="none" spc="0" normalizeH="0" baseline="0" noProof="0" dirty="0">
              <a:ln/>
              <a:effectLst/>
              <a:uLnTx/>
              <a:uFillTx/>
              <a:latin typeface="Segoe UI Semibold" panose="020B0702040204020203" pitchFamily="34" charset="0"/>
              <a:ea typeface="+mn-ea"/>
              <a:cs typeface="Segoe UI Semibold" panose="020B0702040204020203" pitchFamily="34" charset="0"/>
            </a:rPr>
            <a:t>Acad. Accel.</a:t>
          </a:r>
          <a:r>
            <a:rPr kumimoji="0" lang="en-US" sz="2100" b="0" i="0" u="none" strike="noStrike" kern="1200" cap="none" spc="0" normalizeH="0" baseline="0" noProof="0" dirty="0">
              <a:ln/>
              <a:effectLst/>
              <a:uLnTx/>
              <a:uFillTx/>
              <a:latin typeface="+mn-lt"/>
              <a:ea typeface="+mn-ea"/>
              <a:cs typeface="Segoe UI" panose="020B0502040204020203" pitchFamily="34" charset="0"/>
            </a:rPr>
            <a:t> by 2021-22 </a:t>
          </a:r>
        </a:p>
      </dsp:txBody>
      <dsp:txXfrm>
        <a:off x="7486190" y="783525"/>
        <a:ext cx="4013449" cy="370125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CC198-0218-4F67-B2D5-7EAC1BFFF9B1}">
      <dsp:nvSpPr>
        <dsp:cNvPr id="0" name=""/>
        <dsp:cNvSpPr/>
      </dsp:nvSpPr>
      <dsp:spPr>
        <a:xfrm>
          <a:off x="0" y="186919"/>
          <a:ext cx="4491103" cy="9301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t>Materials for your students</a:t>
          </a:r>
          <a:endParaRPr lang="en-US" sz="2400" kern="1200" dirty="0"/>
        </a:p>
      </dsp:txBody>
      <dsp:txXfrm>
        <a:off x="45406" y="232325"/>
        <a:ext cx="4400291" cy="839338"/>
      </dsp:txXfrm>
    </dsp:sp>
    <dsp:sp modelId="{226F042D-17D3-45B0-86D2-B13D38A36F4F}">
      <dsp:nvSpPr>
        <dsp:cNvPr id="0" name=""/>
        <dsp:cNvSpPr/>
      </dsp:nvSpPr>
      <dsp:spPr>
        <a:xfrm>
          <a:off x="0" y="1117069"/>
          <a:ext cx="4491103" cy="1217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593"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b="0" i="0" kern="1200" dirty="0"/>
            <a:t>College Knowledge Book &amp; Handouts</a:t>
          </a:r>
          <a:endParaRPr lang="en-US" sz="1900" kern="1200" dirty="0"/>
        </a:p>
        <a:p>
          <a:pPr marL="171450" lvl="1" indent="-171450" algn="l" defTabSz="844550">
            <a:lnSpc>
              <a:spcPct val="90000"/>
            </a:lnSpc>
            <a:spcBef>
              <a:spcPct val="0"/>
            </a:spcBef>
            <a:spcAft>
              <a:spcPct val="20000"/>
            </a:spcAft>
            <a:buChar char="•"/>
          </a:pPr>
          <a:r>
            <a:rPr lang="en-US" sz="1900" b="0" i="0" kern="1200" dirty="0"/>
            <a:t>College Map</a:t>
          </a:r>
          <a:endParaRPr lang="en-US" sz="1900" kern="1200" dirty="0"/>
        </a:p>
        <a:p>
          <a:pPr marL="171450" lvl="1" indent="-171450" algn="l" defTabSz="844550">
            <a:lnSpc>
              <a:spcPct val="90000"/>
            </a:lnSpc>
            <a:spcBef>
              <a:spcPct val="0"/>
            </a:spcBef>
            <a:spcAft>
              <a:spcPct val="20000"/>
            </a:spcAft>
            <a:buChar char="•"/>
          </a:pPr>
          <a:r>
            <a:rPr lang="en-US" sz="1900" b="0" i="0" kern="1200" dirty="0"/>
            <a:t>College Bound Repledge Booklets</a:t>
          </a:r>
          <a:endParaRPr lang="en-US" sz="1900" kern="1200" dirty="0"/>
        </a:p>
      </dsp:txBody>
      <dsp:txXfrm>
        <a:off x="0" y="1117069"/>
        <a:ext cx="4491103" cy="1217160"/>
      </dsp:txXfrm>
    </dsp:sp>
    <dsp:sp modelId="{D24CD331-84A0-42D9-8CF3-A41FF218C236}">
      <dsp:nvSpPr>
        <dsp:cNvPr id="0" name=""/>
        <dsp:cNvSpPr/>
      </dsp:nvSpPr>
      <dsp:spPr>
        <a:xfrm>
          <a:off x="0" y="2334230"/>
          <a:ext cx="4491103" cy="9301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t>Student Engagement Initiatives</a:t>
          </a:r>
          <a:endParaRPr lang="en-US" sz="2400" kern="1200" dirty="0"/>
        </a:p>
      </dsp:txBody>
      <dsp:txXfrm>
        <a:off x="45406" y="2379636"/>
        <a:ext cx="4400291" cy="839338"/>
      </dsp:txXfrm>
    </dsp:sp>
    <dsp:sp modelId="{DCACFFEE-24CA-4F8D-BD56-E7DC7518F21E}">
      <dsp:nvSpPr>
        <dsp:cNvPr id="0" name=""/>
        <dsp:cNvSpPr/>
      </dsp:nvSpPr>
      <dsp:spPr>
        <a:xfrm>
          <a:off x="0" y="3264380"/>
          <a:ext cx="4491103" cy="1217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593"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b="0" i="0" kern="1200" dirty="0"/>
            <a:t>College Bound Scholarship Sign Ups</a:t>
          </a:r>
          <a:endParaRPr lang="en-US" sz="1900" kern="1200" dirty="0"/>
        </a:p>
        <a:p>
          <a:pPr marL="171450" lvl="1" indent="-171450" algn="l" defTabSz="844550">
            <a:lnSpc>
              <a:spcPct val="90000"/>
            </a:lnSpc>
            <a:spcBef>
              <a:spcPct val="0"/>
            </a:spcBef>
            <a:spcAft>
              <a:spcPct val="20000"/>
            </a:spcAft>
            <a:buChar char="•"/>
          </a:pPr>
          <a:r>
            <a:rPr lang="en-US" sz="1900" b="0" i="0" kern="1200" dirty="0"/>
            <a:t>FAFSA/WASFA Completion</a:t>
          </a:r>
          <a:endParaRPr lang="en-US" sz="1900" kern="1200" dirty="0"/>
        </a:p>
        <a:p>
          <a:pPr marL="171450" lvl="1" indent="-171450" algn="l" defTabSz="844550">
            <a:lnSpc>
              <a:spcPct val="90000"/>
            </a:lnSpc>
            <a:spcBef>
              <a:spcPct val="0"/>
            </a:spcBef>
            <a:spcAft>
              <a:spcPct val="20000"/>
            </a:spcAft>
            <a:buChar char="•"/>
          </a:pPr>
          <a:r>
            <a:rPr lang="en-US" sz="1900" b="0" i="0" kern="1200"/>
            <a:t>College </a:t>
          </a:r>
          <a:r>
            <a:rPr lang="en-US" sz="1900" b="0" i="0" kern="1200" dirty="0"/>
            <a:t>Bound Repledge</a:t>
          </a:r>
          <a:endParaRPr lang="en-US" sz="1900" kern="1200" dirty="0"/>
        </a:p>
      </dsp:txBody>
      <dsp:txXfrm>
        <a:off x="0" y="3264380"/>
        <a:ext cx="4491103" cy="121716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2F4AA-5C14-49B3-AD39-785DB9583390}">
      <dsp:nvSpPr>
        <dsp:cNvPr id="0" name=""/>
        <dsp:cNvSpPr/>
      </dsp:nvSpPr>
      <dsp:spPr>
        <a:xfrm>
          <a:off x="0" y="17591"/>
          <a:ext cx="8400066" cy="1216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mj-lt"/>
            </a:rPr>
            <a:t>Passport to College Promise Scholarship </a:t>
          </a:r>
        </a:p>
      </dsp:txBody>
      <dsp:txXfrm>
        <a:off x="59399" y="76990"/>
        <a:ext cx="8281268" cy="1098002"/>
      </dsp:txXfrm>
    </dsp:sp>
    <dsp:sp modelId="{ECA85BB7-8A7A-46EB-90BF-E51D3D43AA5E}">
      <dsp:nvSpPr>
        <dsp:cNvPr id="0" name=""/>
        <dsp:cNvSpPr/>
      </dsp:nvSpPr>
      <dsp:spPr>
        <a:xfrm>
          <a:off x="0" y="1234391"/>
          <a:ext cx="8400066"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2" tIns="38100" rIns="213360" bIns="38100" numCol="1" spcCol="1270" anchor="t" anchorCtr="0">
          <a:noAutofit/>
        </a:bodyPr>
        <a:lstStyle/>
        <a:p>
          <a:pPr marL="285750" lvl="1" indent="-285750" algn="l" defTabSz="1333500">
            <a:lnSpc>
              <a:spcPct val="90000"/>
            </a:lnSpc>
            <a:spcBef>
              <a:spcPct val="0"/>
            </a:spcBef>
            <a:spcAft>
              <a:spcPct val="20000"/>
            </a:spcAft>
            <a:buChar char="•"/>
          </a:pPr>
          <a:r>
            <a:rPr lang="en-US" sz="3000" kern="1200" dirty="0">
              <a:latin typeface="+mj-lt"/>
            </a:rPr>
            <a:t>Comprehensive supports from high school to higher education </a:t>
          </a:r>
        </a:p>
      </dsp:txBody>
      <dsp:txXfrm>
        <a:off x="0" y="1234391"/>
        <a:ext cx="8400066" cy="1076400"/>
      </dsp:txXfrm>
    </dsp:sp>
    <dsp:sp modelId="{CCFEB66B-7E9F-484F-9A34-CE1422B91FF2}">
      <dsp:nvSpPr>
        <dsp:cNvPr id="0" name=""/>
        <dsp:cNvSpPr/>
      </dsp:nvSpPr>
      <dsp:spPr>
        <a:xfrm>
          <a:off x="0" y="2310791"/>
          <a:ext cx="8400066" cy="1216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mj-lt"/>
            </a:rPr>
            <a:t>Passport to Apprenticeship Opportunities </a:t>
          </a:r>
        </a:p>
      </dsp:txBody>
      <dsp:txXfrm>
        <a:off x="59399" y="2370190"/>
        <a:ext cx="8281268" cy="1098002"/>
      </dsp:txXfrm>
    </dsp:sp>
    <dsp:sp modelId="{91639818-5924-427E-B463-295FAC7396C8}">
      <dsp:nvSpPr>
        <dsp:cNvPr id="0" name=""/>
        <dsp:cNvSpPr/>
      </dsp:nvSpPr>
      <dsp:spPr>
        <a:xfrm>
          <a:off x="0" y="3527591"/>
          <a:ext cx="8400066"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2" tIns="38100" rIns="213360" bIns="38100" numCol="1" spcCol="1270" anchor="t" anchorCtr="0">
          <a:noAutofit/>
        </a:bodyPr>
        <a:lstStyle/>
        <a:p>
          <a:pPr marL="285750" lvl="1" indent="-285750" algn="l" defTabSz="1333500">
            <a:lnSpc>
              <a:spcPct val="90000"/>
            </a:lnSpc>
            <a:spcBef>
              <a:spcPct val="0"/>
            </a:spcBef>
            <a:spcAft>
              <a:spcPct val="20000"/>
            </a:spcAft>
            <a:buChar char="•"/>
          </a:pPr>
          <a:r>
            <a:rPr lang="en-US" sz="3000" kern="1200" dirty="0">
              <a:latin typeface="+mj-lt"/>
            </a:rPr>
            <a:t>Career-related training under state approved  pre-apprenticeship and apprenticeship programs</a:t>
          </a:r>
        </a:p>
      </dsp:txBody>
      <dsp:txXfrm>
        <a:off x="0" y="3527591"/>
        <a:ext cx="8400066" cy="107640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2F4AA-5C14-49B3-AD39-785DB9583390}">
      <dsp:nvSpPr>
        <dsp:cNvPr id="0" name=""/>
        <dsp:cNvSpPr/>
      </dsp:nvSpPr>
      <dsp:spPr>
        <a:xfrm>
          <a:off x="0" y="7261"/>
          <a:ext cx="11146016" cy="11559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latin typeface="+mj-lt"/>
            </a:rPr>
            <a:t>You don’t have to be a U.S. citizen to get state financial aid or resident tuition in Washington.</a:t>
          </a:r>
          <a:endParaRPr lang="en-US" sz="3200" kern="1200" dirty="0">
            <a:latin typeface="+mj-lt"/>
          </a:endParaRPr>
        </a:p>
      </dsp:txBody>
      <dsp:txXfrm>
        <a:off x="56429" y="63690"/>
        <a:ext cx="11033158" cy="1043102"/>
      </dsp:txXfrm>
    </dsp:sp>
    <dsp:sp modelId="{7461701A-7B53-4CEE-991B-5C5FD46936AC}">
      <dsp:nvSpPr>
        <dsp:cNvPr id="0" name=""/>
        <dsp:cNvSpPr/>
      </dsp:nvSpPr>
      <dsp:spPr>
        <a:xfrm>
          <a:off x="0" y="1200661"/>
          <a:ext cx="11146016" cy="11559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mj-lt"/>
            </a:rPr>
            <a:t>Undocumented students should assess themselves for WASFA eligibility.</a:t>
          </a:r>
        </a:p>
      </dsp:txBody>
      <dsp:txXfrm>
        <a:off x="56429" y="1257090"/>
        <a:ext cx="11033158" cy="1043102"/>
      </dsp:txXfrm>
    </dsp:sp>
    <dsp:sp modelId="{6926D23D-D742-4AC0-BC76-832C93B91A17}">
      <dsp:nvSpPr>
        <dsp:cNvPr id="0" name=""/>
        <dsp:cNvSpPr/>
      </dsp:nvSpPr>
      <dsp:spPr>
        <a:xfrm>
          <a:off x="0" y="2394061"/>
          <a:ext cx="11146016" cy="11559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mj-lt"/>
            </a:rPr>
            <a:t>Not all undocumented students will be eligible for state financial aid.  </a:t>
          </a:r>
        </a:p>
      </dsp:txBody>
      <dsp:txXfrm>
        <a:off x="56429" y="2450490"/>
        <a:ext cx="11033158" cy="1043102"/>
      </dsp:txXfrm>
    </dsp:sp>
    <dsp:sp modelId="{5571B1FA-F15A-45E2-BC38-A37E9ACFE9C2}">
      <dsp:nvSpPr>
        <dsp:cNvPr id="0" name=""/>
        <dsp:cNvSpPr/>
      </dsp:nvSpPr>
      <dsp:spPr>
        <a:xfrm>
          <a:off x="0" y="3550021"/>
          <a:ext cx="11146016" cy="1130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886"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latin typeface="+mj-lt"/>
            </a:rPr>
            <a:t>If a student is not eligible, they can still apply for scholarships.  The Beyond Dreaming Scholarship Resource guide has 37 pages of scholarships with no citizenship status required.</a:t>
          </a:r>
        </a:p>
      </dsp:txBody>
      <dsp:txXfrm>
        <a:off x="0" y="3550021"/>
        <a:ext cx="11146016" cy="113022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1963F-C93C-42AB-945B-21A9C576A946}">
      <dsp:nvSpPr>
        <dsp:cNvPr id="0" name=""/>
        <dsp:cNvSpPr/>
      </dsp:nvSpPr>
      <dsp:spPr>
        <a:xfrm>
          <a:off x="0" y="350336"/>
          <a:ext cx="9601200" cy="10473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5160" tIns="395732" rIns="745160"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Who needs to be at the table for this work? Can you partner with other schools/organizations?    </a:t>
          </a:r>
        </a:p>
      </dsp:txBody>
      <dsp:txXfrm>
        <a:off x="0" y="350336"/>
        <a:ext cx="9601200" cy="1047375"/>
      </dsp:txXfrm>
    </dsp:sp>
    <dsp:sp modelId="{0E038603-3B34-4536-A89E-3179AA88F575}">
      <dsp:nvSpPr>
        <dsp:cNvPr id="0" name=""/>
        <dsp:cNvSpPr/>
      </dsp:nvSpPr>
      <dsp:spPr>
        <a:xfrm>
          <a:off x="480060" y="69896"/>
          <a:ext cx="6720840"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32" tIns="0" rIns="254032" bIns="0" numCol="1" spcCol="1270" anchor="ctr" anchorCtr="0">
          <a:noAutofit/>
        </a:bodyPr>
        <a:lstStyle/>
        <a:p>
          <a:pPr marL="0" lvl="0" indent="0" algn="l" defTabSz="844550">
            <a:lnSpc>
              <a:spcPct val="90000"/>
            </a:lnSpc>
            <a:spcBef>
              <a:spcPct val="0"/>
            </a:spcBef>
            <a:spcAft>
              <a:spcPct val="35000"/>
            </a:spcAft>
            <a:buNone/>
          </a:pPr>
          <a:r>
            <a:rPr lang="en-US" sz="1900" kern="1200" dirty="0"/>
            <a:t>Convene your team</a:t>
          </a:r>
        </a:p>
      </dsp:txBody>
      <dsp:txXfrm>
        <a:off x="507440" y="97276"/>
        <a:ext cx="6666080" cy="506120"/>
      </dsp:txXfrm>
    </dsp:sp>
    <dsp:sp modelId="{01295291-B274-4589-9D0F-C7B7B372D569}">
      <dsp:nvSpPr>
        <dsp:cNvPr id="0" name=""/>
        <dsp:cNvSpPr/>
      </dsp:nvSpPr>
      <dsp:spPr>
        <a:xfrm>
          <a:off x="0" y="1780751"/>
          <a:ext cx="9601200" cy="13167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5160" tIns="395732" rIns="745160"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Decide how you will inform your students &amp; their families of their financial aid opportunities.  Determine how you will provide a financial aid advising event.</a:t>
          </a:r>
        </a:p>
      </dsp:txBody>
      <dsp:txXfrm>
        <a:off x="0" y="1780751"/>
        <a:ext cx="9601200" cy="1316700"/>
      </dsp:txXfrm>
    </dsp:sp>
    <dsp:sp modelId="{6378D9F0-3D62-441F-9BD4-3694D37A5971}">
      <dsp:nvSpPr>
        <dsp:cNvPr id="0" name=""/>
        <dsp:cNvSpPr/>
      </dsp:nvSpPr>
      <dsp:spPr>
        <a:xfrm>
          <a:off x="480060" y="1500311"/>
          <a:ext cx="6720840"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32" tIns="0" rIns="254032" bIns="0" numCol="1" spcCol="1270" anchor="ctr" anchorCtr="0">
          <a:noAutofit/>
        </a:bodyPr>
        <a:lstStyle/>
        <a:p>
          <a:pPr marL="0" lvl="0" indent="0" algn="l" defTabSz="844550">
            <a:lnSpc>
              <a:spcPct val="90000"/>
            </a:lnSpc>
            <a:spcBef>
              <a:spcPct val="0"/>
            </a:spcBef>
            <a:spcAft>
              <a:spcPct val="35000"/>
            </a:spcAft>
            <a:buNone/>
          </a:pPr>
          <a:r>
            <a:rPr lang="en-US" sz="1900" kern="1200" dirty="0"/>
            <a:t>Make a plan</a:t>
          </a:r>
        </a:p>
      </dsp:txBody>
      <dsp:txXfrm>
        <a:off x="507440" y="1527691"/>
        <a:ext cx="6666080" cy="506120"/>
      </dsp:txXfrm>
    </dsp:sp>
    <dsp:sp modelId="{05406175-2CA8-41B3-A7BE-6974836A03A7}">
      <dsp:nvSpPr>
        <dsp:cNvPr id="0" name=""/>
        <dsp:cNvSpPr/>
      </dsp:nvSpPr>
      <dsp:spPr>
        <a:xfrm>
          <a:off x="0" y="3480491"/>
          <a:ext cx="9601200" cy="79301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5160" tIns="395732" rIns="745160"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Make a plan to support students throughout the financial aid cycle. </a:t>
          </a:r>
        </a:p>
      </dsp:txBody>
      <dsp:txXfrm>
        <a:off x="0" y="3480491"/>
        <a:ext cx="9601200" cy="793012"/>
      </dsp:txXfrm>
    </dsp:sp>
    <dsp:sp modelId="{3A28D3FF-39CB-4F6D-9994-029D1D8812EF}">
      <dsp:nvSpPr>
        <dsp:cNvPr id="0" name=""/>
        <dsp:cNvSpPr/>
      </dsp:nvSpPr>
      <dsp:spPr>
        <a:xfrm>
          <a:off x="480060" y="3200051"/>
          <a:ext cx="6720840"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32" tIns="0" rIns="254032" bIns="0" numCol="1" spcCol="1270" anchor="ctr" anchorCtr="0">
          <a:noAutofit/>
        </a:bodyPr>
        <a:lstStyle/>
        <a:p>
          <a:pPr marL="0" lvl="0" indent="0" algn="l" defTabSz="844550">
            <a:lnSpc>
              <a:spcPct val="90000"/>
            </a:lnSpc>
            <a:spcBef>
              <a:spcPct val="0"/>
            </a:spcBef>
            <a:spcAft>
              <a:spcPct val="35000"/>
            </a:spcAft>
            <a:buNone/>
          </a:pPr>
          <a:r>
            <a:rPr lang="en-US" sz="1900" kern="1200" dirty="0"/>
            <a:t>Continue the conversation</a:t>
          </a:r>
        </a:p>
      </dsp:txBody>
      <dsp:txXfrm>
        <a:off x="507440" y="3227431"/>
        <a:ext cx="6666080" cy="506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E2E9D7-941B-42D9-84BE-AFDD0091F9E4}">
      <dsp:nvSpPr>
        <dsp:cNvPr id="0" name=""/>
        <dsp:cNvSpPr/>
      </dsp:nvSpPr>
      <dsp:spPr>
        <a:xfrm>
          <a:off x="789" y="457828"/>
          <a:ext cx="3755839" cy="2587773"/>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EE36A5-6885-4156-8F0B-FC0A4122350A}">
      <dsp:nvSpPr>
        <dsp:cNvPr id="0" name=""/>
        <dsp:cNvSpPr/>
      </dsp:nvSpPr>
      <dsp:spPr>
        <a:xfrm>
          <a:off x="789" y="3045602"/>
          <a:ext cx="3755839" cy="1393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100000"/>
            </a:lnSpc>
            <a:spcBef>
              <a:spcPct val="0"/>
            </a:spcBef>
            <a:spcAft>
              <a:spcPts val="0"/>
            </a:spcAft>
            <a:buNone/>
          </a:pPr>
          <a:r>
            <a:rPr lang="en-US" sz="3000" kern="1200" dirty="0"/>
            <a:t>Class of 2021 </a:t>
          </a:r>
        </a:p>
        <a:p>
          <a:pPr marL="0" lvl="0" indent="0" algn="ctr" defTabSz="1333500">
            <a:lnSpc>
              <a:spcPct val="90000"/>
            </a:lnSpc>
            <a:spcBef>
              <a:spcPct val="0"/>
            </a:spcBef>
            <a:spcAft>
              <a:spcPct val="35000"/>
            </a:spcAft>
            <a:buNone/>
          </a:pPr>
          <a:r>
            <a:rPr lang="en-US" sz="3000" kern="1200" dirty="0">
              <a:hlinkClick xmlns:r="http://schemas.openxmlformats.org/officeDocument/2006/relationships" r:id="rId2"/>
            </a:rPr>
            <a:t>HSBP Template</a:t>
          </a:r>
          <a:endParaRPr lang="en-US" sz="3000" kern="1200" dirty="0"/>
        </a:p>
      </dsp:txBody>
      <dsp:txXfrm>
        <a:off x="789" y="3045602"/>
        <a:ext cx="3755839" cy="13934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C31A2-CCEC-4417-B4A3-B0B567D9F4E5}">
      <dsp:nvSpPr>
        <dsp:cNvPr id="0" name=""/>
        <dsp:cNvSpPr/>
      </dsp:nvSpPr>
      <dsp:spPr>
        <a:xfrm>
          <a:off x="0" y="367161"/>
          <a:ext cx="2333294" cy="139997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FFFF"/>
              </a:solidFill>
              <a:latin typeface="Segoe UI Semibold" panose="020B0702040204020203" pitchFamily="34" charset="0"/>
              <a:cs typeface="Segoe UI Semibold" panose="020B0702040204020203" pitchFamily="34" charset="0"/>
            </a:rPr>
            <a:t>Parent Engagement Drives Rising Achievement</a:t>
          </a:r>
        </a:p>
      </dsp:txBody>
      <dsp:txXfrm>
        <a:off x="0" y="367161"/>
        <a:ext cx="2333294" cy="1399977"/>
      </dsp:txXfrm>
    </dsp:sp>
    <dsp:sp modelId="{4B71761F-AAD5-4D51-9616-22D95C5BC935}">
      <dsp:nvSpPr>
        <dsp:cNvPr id="0" name=""/>
        <dsp:cNvSpPr/>
      </dsp:nvSpPr>
      <dsp:spPr>
        <a:xfrm>
          <a:off x="2566624" y="367161"/>
          <a:ext cx="2333294" cy="1399977"/>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egoe UI Semibold" panose="020B0702040204020203" pitchFamily="34" charset="0"/>
              <a:cs typeface="Segoe UI Semibold" panose="020B0702040204020203" pitchFamily="34" charset="0"/>
            </a:rPr>
            <a:t>10 Ways to Build Excitement for College App Events </a:t>
          </a:r>
          <a:r>
            <a:rPr lang="en-US" sz="1600" kern="1200" dirty="0">
              <a:latin typeface="Segoe UI Semibold" panose="020B0702040204020203" pitchFamily="34" charset="0"/>
              <a:cs typeface="Segoe UI Semibold" panose="020B0702040204020203" pitchFamily="34" charset="0"/>
            </a:rPr>
            <a:t>(article)</a:t>
          </a:r>
        </a:p>
      </dsp:txBody>
      <dsp:txXfrm>
        <a:off x="2566624" y="367161"/>
        <a:ext cx="2333294" cy="1399977"/>
      </dsp:txXfrm>
    </dsp:sp>
    <dsp:sp modelId="{50F082D6-FC77-4BBD-8E80-94F164AC4490}">
      <dsp:nvSpPr>
        <dsp:cNvPr id="0" name=""/>
        <dsp:cNvSpPr/>
      </dsp:nvSpPr>
      <dsp:spPr>
        <a:xfrm>
          <a:off x="5133248" y="367161"/>
          <a:ext cx="2333294" cy="139997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egoe UI Semibold" panose="020B0702040204020203" pitchFamily="34" charset="0"/>
              <a:cs typeface="Segoe UI Semibold" panose="020B0702040204020203" pitchFamily="34" charset="0"/>
            </a:rPr>
            <a:t>GEAR UP Resources for Educators</a:t>
          </a:r>
        </a:p>
      </dsp:txBody>
      <dsp:txXfrm>
        <a:off x="5133248" y="367161"/>
        <a:ext cx="2333294" cy="1399977"/>
      </dsp:txXfrm>
    </dsp:sp>
    <dsp:sp modelId="{000578AC-B71C-4EC9-86A1-E897F51C077C}">
      <dsp:nvSpPr>
        <dsp:cNvPr id="0" name=""/>
        <dsp:cNvSpPr/>
      </dsp:nvSpPr>
      <dsp:spPr>
        <a:xfrm>
          <a:off x="0" y="2000468"/>
          <a:ext cx="2333294" cy="139997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FFFF"/>
              </a:solidFill>
              <a:latin typeface="Segoe UI Semibold" panose="020B0702040204020203" pitchFamily="34" charset="0"/>
              <a:cs typeface="Segoe UI Semibold" panose="020B0702040204020203" pitchFamily="34" charset="0"/>
            </a:rPr>
            <a:t>Supporting Students in Building their College List </a:t>
          </a:r>
          <a:r>
            <a:rPr lang="en-US" sz="1600" kern="1200" dirty="0">
              <a:solidFill>
                <a:srgbClr val="FFFFFF"/>
              </a:solidFill>
              <a:latin typeface="Segoe UI Semibold" panose="020B0702040204020203" pitchFamily="34" charset="0"/>
              <a:cs typeface="Segoe UI Semibold" panose="020B0702040204020203" pitchFamily="34" charset="0"/>
            </a:rPr>
            <a:t>(webinar)</a:t>
          </a:r>
        </a:p>
      </dsp:txBody>
      <dsp:txXfrm>
        <a:off x="0" y="2000468"/>
        <a:ext cx="2333294" cy="1399977"/>
      </dsp:txXfrm>
    </dsp:sp>
    <dsp:sp modelId="{9992FDEC-F91B-4E5E-9317-1F97E180FA93}">
      <dsp:nvSpPr>
        <dsp:cNvPr id="0" name=""/>
        <dsp:cNvSpPr/>
      </dsp:nvSpPr>
      <dsp:spPr>
        <a:xfrm>
          <a:off x="2566624" y="2000468"/>
          <a:ext cx="2333294" cy="139997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Segoe UI Semibold" panose="020B0702040204020203" pitchFamily="34" charset="0"/>
              <a:cs typeface="Segoe UI Semibold" panose="020B0702040204020203" pitchFamily="34" charset="0"/>
            </a:rPr>
            <a:t>Support Seniors Virtually Through the College Admission Process</a:t>
          </a:r>
        </a:p>
      </dsp:txBody>
      <dsp:txXfrm>
        <a:off x="2566624" y="2000468"/>
        <a:ext cx="2333294" cy="1399977"/>
      </dsp:txXfrm>
    </dsp:sp>
    <dsp:sp modelId="{6D0E8304-BEC7-4285-91F8-44B2601EEC42}">
      <dsp:nvSpPr>
        <dsp:cNvPr id="0" name=""/>
        <dsp:cNvSpPr/>
      </dsp:nvSpPr>
      <dsp:spPr>
        <a:xfrm>
          <a:off x="5133248" y="2000468"/>
          <a:ext cx="2333294" cy="139997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egoe UI Semibold" panose="020B0702040204020203" pitchFamily="34" charset="0"/>
              <a:cs typeface="Segoe UI Semibold" panose="020B0702040204020203" pitchFamily="34" charset="0"/>
            </a:rPr>
            <a:t>PNACAC Virtual College Fairs</a:t>
          </a:r>
        </a:p>
        <a:p>
          <a:pPr marL="0" lvl="0" indent="0" algn="ctr" defTabSz="889000">
            <a:lnSpc>
              <a:spcPct val="90000"/>
            </a:lnSpc>
            <a:spcBef>
              <a:spcPct val="0"/>
            </a:spcBef>
            <a:spcAft>
              <a:spcPct val="35000"/>
            </a:spcAft>
            <a:buNone/>
          </a:pPr>
          <a:r>
            <a:rPr lang="en-US" sz="1600" kern="1200" dirty="0">
              <a:latin typeface="Segoe UI Semibold" panose="020B0702040204020203" pitchFamily="34" charset="0"/>
              <a:cs typeface="Segoe UI Semibold" panose="020B0702040204020203" pitchFamily="34" charset="0"/>
            </a:rPr>
            <a:t>(Reg. opens 9/15)</a:t>
          </a:r>
        </a:p>
      </dsp:txBody>
      <dsp:txXfrm>
        <a:off x="5133248" y="2000468"/>
        <a:ext cx="2333294" cy="1399977"/>
      </dsp:txXfrm>
    </dsp:sp>
    <dsp:sp modelId="{A905532A-58F6-423B-B535-240B0A57F48B}">
      <dsp:nvSpPr>
        <dsp:cNvPr id="0" name=""/>
        <dsp:cNvSpPr/>
      </dsp:nvSpPr>
      <dsp:spPr>
        <a:xfrm>
          <a:off x="0" y="3633775"/>
          <a:ext cx="2333294" cy="139997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egoe UI Semibold" panose="020B0702040204020203" pitchFamily="34" charset="0"/>
              <a:cs typeface="Segoe UI Semibold" panose="020B0702040204020203" pitchFamily="34" charset="0"/>
            </a:rPr>
            <a:t>ASCA’s Virtual Counseling Toolkits </a:t>
          </a:r>
        </a:p>
      </dsp:txBody>
      <dsp:txXfrm>
        <a:off x="0" y="3633775"/>
        <a:ext cx="2333294" cy="1399977"/>
      </dsp:txXfrm>
    </dsp:sp>
    <dsp:sp modelId="{DF606423-2658-4B07-81F6-8929FDC5A2CD}">
      <dsp:nvSpPr>
        <dsp:cNvPr id="0" name=""/>
        <dsp:cNvSpPr/>
      </dsp:nvSpPr>
      <dsp:spPr>
        <a:xfrm>
          <a:off x="2566624" y="3633775"/>
          <a:ext cx="2333294" cy="139997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egoe UI Semibold" panose="020B0702040204020203" pitchFamily="34" charset="0"/>
              <a:cs typeface="Segoe UI Semibold" panose="020B0702040204020203" pitchFamily="34" charset="0"/>
            </a:rPr>
            <a:t>School Counseling and MTSS          </a:t>
          </a:r>
          <a:r>
            <a:rPr lang="en-US" sz="1600" kern="1200" dirty="0">
              <a:latin typeface="Segoe UI Semibold" panose="020B0702040204020203" pitchFamily="34" charset="0"/>
              <a:cs typeface="Segoe UI Semibold" panose="020B0702040204020203" pitchFamily="34" charset="0"/>
            </a:rPr>
            <a:t>(webinar series)</a:t>
          </a:r>
        </a:p>
      </dsp:txBody>
      <dsp:txXfrm>
        <a:off x="2566624" y="3633775"/>
        <a:ext cx="2333294" cy="1399977"/>
      </dsp:txXfrm>
    </dsp:sp>
    <dsp:sp modelId="{35437AA9-2FB1-4E33-9D21-7FCDCC229A58}">
      <dsp:nvSpPr>
        <dsp:cNvPr id="0" name=""/>
        <dsp:cNvSpPr/>
      </dsp:nvSpPr>
      <dsp:spPr>
        <a:xfrm>
          <a:off x="5133248" y="3633775"/>
          <a:ext cx="2333294" cy="139997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FFFF"/>
              </a:solidFill>
              <a:latin typeface="Segoe UI Semibold" panose="020B0702040204020203" pitchFamily="34" charset="0"/>
              <a:cs typeface="Segoe UI Semibold" panose="020B0702040204020203" pitchFamily="34" charset="0"/>
            </a:rPr>
            <a:t>ASCA’s Race and Equity Resources</a:t>
          </a:r>
          <a:endParaRPr lang="en-US" sz="2000" kern="1200" dirty="0">
            <a:latin typeface="Segoe UI Semibold" panose="020B0702040204020203" pitchFamily="34" charset="0"/>
            <a:cs typeface="Segoe UI Semibold" panose="020B0702040204020203" pitchFamily="34" charset="0"/>
          </a:endParaRPr>
        </a:p>
      </dsp:txBody>
      <dsp:txXfrm>
        <a:off x="5133248" y="3633775"/>
        <a:ext cx="2333294" cy="13999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14B79-C76A-413B-9ABA-411681EDD2AF}">
      <dsp:nvSpPr>
        <dsp:cNvPr id="0" name=""/>
        <dsp:cNvSpPr/>
      </dsp:nvSpPr>
      <dsp:spPr>
        <a:xfrm>
          <a:off x="1283" y="673807"/>
          <a:ext cx="5006206" cy="30037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Nationally, seniors who complete a financial aid application are 84 percent more likely to enroll in postsecondary education.</a:t>
          </a:r>
        </a:p>
      </dsp:txBody>
      <dsp:txXfrm>
        <a:off x="1283" y="673807"/>
        <a:ext cx="5006206" cy="3003723"/>
      </dsp:txXfrm>
    </dsp:sp>
    <dsp:sp modelId="{CFEBC60F-70AE-4E2A-BAE1-0027713D80CE}">
      <dsp:nvSpPr>
        <dsp:cNvPr id="0" name=""/>
        <dsp:cNvSpPr/>
      </dsp:nvSpPr>
      <dsp:spPr>
        <a:xfrm>
          <a:off x="5508110" y="673807"/>
          <a:ext cx="5006206" cy="30037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The </a:t>
          </a:r>
          <a:r>
            <a:rPr lang="en-US" sz="3400" kern="1200" dirty="0"/>
            <a:t>rate is even higher for students from lower‐income families. </a:t>
          </a:r>
        </a:p>
      </dsp:txBody>
      <dsp:txXfrm>
        <a:off x="5508110" y="673807"/>
        <a:ext cx="5006206" cy="30037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2C504-531B-4BB2-9CB9-6CCFC604A1AD}">
      <dsp:nvSpPr>
        <dsp:cNvPr id="0" name=""/>
        <dsp:cNvSpPr/>
      </dsp:nvSpPr>
      <dsp:spPr>
        <a:xfrm>
          <a:off x="0" y="16434"/>
          <a:ext cx="8488680" cy="1179360"/>
        </a:xfrm>
        <a:prstGeom prst="roundRect">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latin typeface="Tw Cen MT" panose="020B0602020104020603" pitchFamily="34" charset="0"/>
            </a:rPr>
            <a:t>The </a:t>
          </a:r>
          <a:r>
            <a:rPr lang="en-US" sz="3600" kern="1200" dirty="0">
              <a:latin typeface="Tw Cen MT" panose="020B0602020104020603" pitchFamily="34" charset="0"/>
            </a:rPr>
            <a:t>Umbrella</a:t>
          </a:r>
          <a:r>
            <a:rPr lang="en-US" sz="4000" kern="1200" dirty="0">
              <a:latin typeface="Tw Cen MT" panose="020B0602020104020603" pitchFamily="34" charset="0"/>
            </a:rPr>
            <a:t> </a:t>
          </a:r>
        </a:p>
      </dsp:txBody>
      <dsp:txXfrm>
        <a:off x="57572" y="74006"/>
        <a:ext cx="8373536" cy="1064216"/>
      </dsp:txXfrm>
    </dsp:sp>
    <dsp:sp modelId="{A810C785-FD96-4C0B-9294-69C0AA30A442}">
      <dsp:nvSpPr>
        <dsp:cNvPr id="0" name=""/>
        <dsp:cNvSpPr/>
      </dsp:nvSpPr>
      <dsp:spPr>
        <a:xfrm>
          <a:off x="0" y="1377234"/>
          <a:ext cx="8488680" cy="1179360"/>
        </a:xfrm>
        <a:prstGeom prst="roundRect">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Tw Cen MT" panose="020B0602020104020603" pitchFamily="34" charset="0"/>
            </a:rPr>
            <a:t>FAFSA/WASFA: Rule of One</a:t>
          </a:r>
        </a:p>
      </dsp:txBody>
      <dsp:txXfrm>
        <a:off x="57572" y="1434806"/>
        <a:ext cx="8373536" cy="1064216"/>
      </dsp:txXfrm>
    </dsp:sp>
    <dsp:sp modelId="{543FD965-536F-4E96-9BF6-E57716E4C8E9}">
      <dsp:nvSpPr>
        <dsp:cNvPr id="0" name=""/>
        <dsp:cNvSpPr/>
      </dsp:nvSpPr>
      <dsp:spPr>
        <a:xfrm>
          <a:off x="0" y="2738035"/>
          <a:ext cx="8488680" cy="1179360"/>
        </a:xfrm>
        <a:prstGeom prst="roundRect">
          <a:avLst/>
        </a:prstGeom>
        <a:solidFill>
          <a:schemeClr val="dk1"/>
        </a:solidFill>
        <a:ln w="12700" cap="flat" cmpd="sng" algn="ctr">
          <a:solidFill>
            <a:schemeClr val="dk1">
              <a:shade val="50000"/>
            </a:schemeClr>
          </a:solidFill>
          <a:prstDash val="solid"/>
          <a:miter lim="800000"/>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Tw Cen MT" panose="020B0602020104020603" pitchFamily="34" charset="0"/>
            </a:rPr>
            <a:t>State vs. Federal Programs and Updates</a:t>
          </a:r>
        </a:p>
      </dsp:txBody>
      <dsp:txXfrm>
        <a:off x="57572" y="2795607"/>
        <a:ext cx="8373536" cy="10642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D5B654-FEB8-4E32-B746-763FB1A5A16A}">
      <dsp:nvSpPr>
        <dsp:cNvPr id="0" name=""/>
        <dsp:cNvSpPr/>
      </dsp:nvSpPr>
      <dsp:spPr>
        <a:xfrm>
          <a:off x="0" y="13777"/>
          <a:ext cx="2671354" cy="55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a:latin typeface="+mj-lt"/>
            </a:rPr>
            <a:t>Grants</a:t>
          </a:r>
        </a:p>
      </dsp:txBody>
      <dsp:txXfrm>
        <a:off x="0" y="13777"/>
        <a:ext cx="2671354" cy="554400"/>
      </dsp:txXfrm>
    </dsp:sp>
    <dsp:sp modelId="{2FD81F2E-18BD-4F16-8641-D95F02166BFA}">
      <dsp:nvSpPr>
        <dsp:cNvPr id="0" name=""/>
        <dsp:cNvSpPr/>
      </dsp:nvSpPr>
      <dsp:spPr>
        <a:xfrm>
          <a:off x="2671354" y="13777"/>
          <a:ext cx="534270" cy="554400"/>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03E705-0B03-4174-B8A0-7C6F22E6F6AD}">
      <dsp:nvSpPr>
        <dsp:cNvPr id="0" name=""/>
        <dsp:cNvSpPr/>
      </dsp:nvSpPr>
      <dsp:spPr>
        <a:xfrm>
          <a:off x="3419333" y="13777"/>
          <a:ext cx="7266083" cy="5544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j-lt"/>
            </a:rPr>
            <a:t>Income-based, federal, state and institutional.</a:t>
          </a:r>
        </a:p>
      </dsp:txBody>
      <dsp:txXfrm>
        <a:off x="3419333" y="13777"/>
        <a:ext cx="7266083" cy="554400"/>
      </dsp:txXfrm>
    </dsp:sp>
    <dsp:sp modelId="{56EE09C3-C486-4583-A78E-BBB2B30395F5}">
      <dsp:nvSpPr>
        <dsp:cNvPr id="0" name=""/>
        <dsp:cNvSpPr/>
      </dsp:nvSpPr>
      <dsp:spPr>
        <a:xfrm>
          <a:off x="0" y="790252"/>
          <a:ext cx="2671354" cy="55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a:latin typeface="+mj-lt"/>
            </a:rPr>
            <a:t>Scholarships</a:t>
          </a:r>
        </a:p>
      </dsp:txBody>
      <dsp:txXfrm>
        <a:off x="0" y="790252"/>
        <a:ext cx="2671354" cy="554400"/>
      </dsp:txXfrm>
    </dsp:sp>
    <dsp:sp modelId="{91DF9F53-75B6-4E19-8D46-ABB4E2152961}">
      <dsp:nvSpPr>
        <dsp:cNvPr id="0" name=""/>
        <dsp:cNvSpPr/>
      </dsp:nvSpPr>
      <dsp:spPr>
        <a:xfrm>
          <a:off x="2671354" y="668977"/>
          <a:ext cx="534270" cy="796950"/>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DBBDCF-8A60-4303-A17C-04E42FDD3835}">
      <dsp:nvSpPr>
        <dsp:cNvPr id="0" name=""/>
        <dsp:cNvSpPr/>
      </dsp:nvSpPr>
      <dsp:spPr>
        <a:xfrm>
          <a:off x="3419333" y="668977"/>
          <a:ext cx="7266083" cy="79695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j-lt"/>
            </a:rPr>
            <a:t>Merit and income-based, from public, private, and nonprofit sources</a:t>
          </a:r>
          <a:r>
            <a:rPr lang="en-US" sz="1800" kern="1200" dirty="0">
              <a:latin typeface="+mj-lt"/>
            </a:rPr>
            <a:t>.</a:t>
          </a:r>
        </a:p>
      </dsp:txBody>
      <dsp:txXfrm>
        <a:off x="3419333" y="668977"/>
        <a:ext cx="7266083" cy="796950"/>
      </dsp:txXfrm>
    </dsp:sp>
    <dsp:sp modelId="{93403FB3-33D5-4C8B-AA32-D75B19FB710D}">
      <dsp:nvSpPr>
        <dsp:cNvPr id="0" name=""/>
        <dsp:cNvSpPr/>
      </dsp:nvSpPr>
      <dsp:spPr>
        <a:xfrm>
          <a:off x="0" y="1575389"/>
          <a:ext cx="2668745" cy="55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a:latin typeface="+mj-lt"/>
            </a:rPr>
            <a:t>Loans</a:t>
          </a:r>
        </a:p>
      </dsp:txBody>
      <dsp:txXfrm>
        <a:off x="0" y="1575389"/>
        <a:ext cx="2668745" cy="554400"/>
      </dsp:txXfrm>
    </dsp:sp>
    <dsp:sp modelId="{F7CC5CB3-2D75-4147-BA7F-40D21C0E20E4}">
      <dsp:nvSpPr>
        <dsp:cNvPr id="0" name=""/>
        <dsp:cNvSpPr/>
      </dsp:nvSpPr>
      <dsp:spPr>
        <a:xfrm>
          <a:off x="2668745" y="1566727"/>
          <a:ext cx="533749" cy="571725"/>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63E467-6CB0-4EB5-A08F-BC86FE6758EF}">
      <dsp:nvSpPr>
        <dsp:cNvPr id="0" name=""/>
        <dsp:cNvSpPr/>
      </dsp:nvSpPr>
      <dsp:spPr>
        <a:xfrm>
          <a:off x="3415994" y="1566727"/>
          <a:ext cx="7258987" cy="57172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mj-lt"/>
            </a:rPr>
            <a:t>Income-based, federal and private.</a:t>
          </a:r>
        </a:p>
      </dsp:txBody>
      <dsp:txXfrm>
        <a:off x="3415994" y="1566727"/>
        <a:ext cx="7258987" cy="571725"/>
      </dsp:txXfrm>
    </dsp:sp>
    <dsp:sp modelId="{23100991-60CA-4572-8BDF-8E00DA802B54}">
      <dsp:nvSpPr>
        <dsp:cNvPr id="0" name=""/>
        <dsp:cNvSpPr/>
      </dsp:nvSpPr>
      <dsp:spPr>
        <a:xfrm>
          <a:off x="0" y="2247914"/>
          <a:ext cx="2668745" cy="55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a:latin typeface="+mj-lt"/>
            </a:rPr>
            <a:t>Work Study</a:t>
          </a:r>
        </a:p>
      </dsp:txBody>
      <dsp:txXfrm>
        <a:off x="0" y="2247914"/>
        <a:ext cx="2668745" cy="554400"/>
      </dsp:txXfrm>
    </dsp:sp>
    <dsp:sp modelId="{467119F5-1DD1-4F75-BADB-387AD4E21238}">
      <dsp:nvSpPr>
        <dsp:cNvPr id="0" name=""/>
        <dsp:cNvSpPr/>
      </dsp:nvSpPr>
      <dsp:spPr>
        <a:xfrm>
          <a:off x="2668745" y="2239252"/>
          <a:ext cx="533749" cy="571725"/>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2AEA0C-0AE6-4728-B17D-AB8E113EB58C}">
      <dsp:nvSpPr>
        <dsp:cNvPr id="0" name=""/>
        <dsp:cNvSpPr/>
      </dsp:nvSpPr>
      <dsp:spPr>
        <a:xfrm>
          <a:off x="3415994" y="2239252"/>
          <a:ext cx="7258987" cy="57172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mj-lt"/>
            </a:rPr>
            <a:t>Income-based, federal, state and institutional.</a:t>
          </a:r>
        </a:p>
      </dsp:txBody>
      <dsp:txXfrm>
        <a:off x="3415994" y="2239252"/>
        <a:ext cx="7258987" cy="5717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FF8ED-9F20-4B58-A394-1C62CAAEC68A}">
      <dsp:nvSpPr>
        <dsp:cNvPr id="0" name=""/>
        <dsp:cNvSpPr/>
      </dsp:nvSpPr>
      <dsp:spPr>
        <a:xfrm>
          <a:off x="-5234976" y="-801837"/>
          <a:ext cx="6234127" cy="6234127"/>
        </a:xfrm>
        <a:prstGeom prst="blockArc">
          <a:avLst>
            <a:gd name="adj1" fmla="val 18900000"/>
            <a:gd name="adj2" fmla="val 2700000"/>
            <a:gd name="adj3" fmla="val 346"/>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EE24B5-275F-4961-A2AC-71B9287E7055}">
      <dsp:nvSpPr>
        <dsp:cNvPr id="0" name=""/>
        <dsp:cNvSpPr/>
      </dsp:nvSpPr>
      <dsp:spPr>
        <a:xfrm>
          <a:off x="642706" y="463045"/>
          <a:ext cx="8370158" cy="92609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5084"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Tw Cen MT" panose="020B0602020104020603" pitchFamily="34" charset="0"/>
            </a:rPr>
            <a:t>Non-citizens who meet Washington residency requirements (HB1079).</a:t>
          </a:r>
          <a:endParaRPr lang="en-US" sz="2900" kern="1200" dirty="0"/>
        </a:p>
      </dsp:txBody>
      <dsp:txXfrm>
        <a:off x="642706" y="463045"/>
        <a:ext cx="8370158" cy="926090"/>
      </dsp:txXfrm>
    </dsp:sp>
    <dsp:sp modelId="{A064B5B8-ECEA-45CC-B205-FBE5DC64E511}">
      <dsp:nvSpPr>
        <dsp:cNvPr id="0" name=""/>
        <dsp:cNvSpPr/>
      </dsp:nvSpPr>
      <dsp:spPr>
        <a:xfrm>
          <a:off x="63900" y="347283"/>
          <a:ext cx="1157613" cy="115761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B54D3A-4D11-48D4-B6B6-BA0FA6DBC579}">
      <dsp:nvSpPr>
        <dsp:cNvPr id="0" name=""/>
        <dsp:cNvSpPr/>
      </dsp:nvSpPr>
      <dsp:spPr>
        <a:xfrm>
          <a:off x="979340" y="1852180"/>
          <a:ext cx="8033524" cy="92609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5084"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Tw Cen MT" panose="020B0602020104020603" pitchFamily="34" charset="0"/>
            </a:rPr>
            <a:t>Non-citizens with Deferred Action for Childhood Arrivals (DACA), a federal status(expired </a:t>
          </a:r>
          <a:r>
            <a:rPr lang="en-US" sz="2900" kern="1200">
              <a:latin typeface="Tw Cen MT" panose="020B0602020104020603" pitchFamily="34" charset="0"/>
            </a:rPr>
            <a:t>or not).</a:t>
          </a:r>
          <a:endParaRPr lang="en-US" sz="2900" kern="1200" dirty="0">
            <a:latin typeface="Tw Cen MT" panose="020B0602020104020603" pitchFamily="34" charset="0"/>
          </a:endParaRPr>
        </a:p>
      </dsp:txBody>
      <dsp:txXfrm>
        <a:off x="979340" y="1852180"/>
        <a:ext cx="8033524" cy="926090"/>
      </dsp:txXfrm>
    </dsp:sp>
    <dsp:sp modelId="{53E9D62B-3D38-45CE-BBDD-AA0DC6CBA532}">
      <dsp:nvSpPr>
        <dsp:cNvPr id="0" name=""/>
        <dsp:cNvSpPr/>
      </dsp:nvSpPr>
      <dsp:spPr>
        <a:xfrm>
          <a:off x="400534" y="1736419"/>
          <a:ext cx="1157613" cy="115761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025BF3-AB36-435B-A31F-50066A4B7C06}">
      <dsp:nvSpPr>
        <dsp:cNvPr id="0" name=""/>
        <dsp:cNvSpPr/>
      </dsp:nvSpPr>
      <dsp:spPr>
        <a:xfrm>
          <a:off x="642706" y="3241316"/>
          <a:ext cx="8370158" cy="92609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5084"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Tw Cen MT" panose="020B0602020104020603" pitchFamily="34" charset="0"/>
            </a:rPr>
            <a:t>Non-citizens who do not meet state residency requirements. </a:t>
          </a:r>
          <a:endParaRPr lang="en-US" sz="2900" kern="1200" dirty="0"/>
        </a:p>
      </dsp:txBody>
      <dsp:txXfrm>
        <a:off x="642706" y="3241316"/>
        <a:ext cx="8370158" cy="926090"/>
      </dsp:txXfrm>
    </dsp:sp>
    <dsp:sp modelId="{00EC4333-8187-40D2-AE24-BC8B0A87D55E}">
      <dsp:nvSpPr>
        <dsp:cNvPr id="0" name=""/>
        <dsp:cNvSpPr/>
      </dsp:nvSpPr>
      <dsp:spPr>
        <a:xfrm>
          <a:off x="63900" y="3125555"/>
          <a:ext cx="1157613" cy="115761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B1364A-412A-4C3C-A8C5-CE8C975ED4EF}" type="datetimeFigureOut">
              <a:rPr lang="en-US" smtClean="0"/>
              <a:t>9/23/2020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AC56A-23ED-4603-BC46-F928B7C3055F}" type="slidenum">
              <a:rPr lang="en-US" smtClean="0"/>
              <a:t>‹#›</a:t>
            </a:fld>
            <a:endParaRPr lang="en-US"/>
          </a:p>
        </p:txBody>
      </p:sp>
    </p:spTree>
    <p:extLst>
      <p:ext uri="{BB962C8B-B14F-4D97-AF65-F5344CB8AC3E}">
        <p14:creationId xmlns:p14="http://schemas.microsoft.com/office/powerpoint/2010/main" val="234670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lawfilesext.leg.wa.gov/biennium/2019-20/Pdf/Bills/Session%20Laws/Senate/6141-S.SL.pdf?q=20200805085158"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528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Yokiko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A179D-2D27-49E2-B022-8EDDA2EFE682}" type="slidenum">
              <a:rPr kumimoji="0" lang="en-US" sz="1200" b="0" i="0" u="none" strike="noStrike" kern="1200" cap="none" spc="0" normalizeH="0" baseline="0" noProof="0" smtClean="0">
                <a:ln>
                  <a:noFill/>
                </a:ln>
                <a:solidFill>
                  <a:srgbClr val="595959"/>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595959"/>
              </a:solidFill>
              <a:effectLst/>
              <a:uLnTx/>
              <a:uFillTx/>
              <a:latin typeface="Book Antiqua"/>
              <a:ea typeface="+mn-ea"/>
              <a:cs typeface="+mn-cs"/>
            </a:endParaRPr>
          </a:p>
        </p:txBody>
      </p:sp>
    </p:spTree>
    <p:extLst>
      <p:ext uri="{BB962C8B-B14F-4D97-AF65-F5344CB8AC3E}">
        <p14:creationId xmlns:p14="http://schemas.microsoft.com/office/powerpoint/2010/main" val="1433433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Yokiko</a:t>
            </a:r>
          </a:p>
          <a:p>
            <a:endParaRPr lang="en-US" dirty="0"/>
          </a:p>
          <a:p>
            <a:r>
              <a:rPr lang="en-US" dirty="0"/>
              <a:t>Key takeaway: Financial aid is not solely one “thing”. </a:t>
            </a:r>
          </a:p>
          <a:p>
            <a:endParaRPr lang="en-US" dirty="0"/>
          </a:p>
          <a:p>
            <a:r>
              <a:rPr lang="en-US" dirty="0"/>
              <a:t>Four main types of financial aid</a:t>
            </a:r>
          </a:p>
          <a:p>
            <a:endParaRPr lang="en-US" dirty="0"/>
          </a:p>
          <a:p>
            <a:r>
              <a:rPr lang="en-US" dirty="0"/>
              <a:t>Grants</a:t>
            </a:r>
          </a:p>
          <a:p>
            <a:r>
              <a:rPr lang="en-US" dirty="0"/>
              <a:t>Scholarships </a:t>
            </a:r>
          </a:p>
          <a:p>
            <a:r>
              <a:rPr lang="en-US" dirty="0"/>
              <a:t>Loans</a:t>
            </a:r>
          </a:p>
          <a:p>
            <a:r>
              <a:rPr lang="en-US" dirty="0"/>
              <a:t>Work study</a:t>
            </a:r>
          </a:p>
          <a:p>
            <a:endParaRPr lang="en-US" dirty="0"/>
          </a:p>
          <a:p>
            <a:r>
              <a:rPr lang="en-US" dirty="0"/>
              <a:t>Within each of those there may be federal, state, institutional and private options.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759F7-F910-4071-BE29-5B51C8545653}" type="slidenum">
              <a:rPr kumimoji="0" lang="en-US" sz="1200" b="0" i="0" u="none" strike="noStrike" kern="1200" cap="none" spc="0" normalizeH="0" baseline="0" noProof="0" smtClean="0">
                <a:ln>
                  <a:noFill/>
                </a:ln>
                <a:solidFill>
                  <a:prstClr val="black"/>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Book Antiqua"/>
              <a:ea typeface="+mn-ea"/>
              <a:cs typeface="+mn-cs"/>
            </a:endParaRPr>
          </a:p>
        </p:txBody>
      </p:sp>
    </p:spTree>
    <p:extLst>
      <p:ext uri="{BB962C8B-B14F-4D97-AF65-F5344CB8AC3E}">
        <p14:creationId xmlns:p14="http://schemas.microsoft.com/office/powerpoint/2010/main" val="2320153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endParaRPr lang="en-US" dirty="0"/>
          </a:p>
          <a:p>
            <a:pPr marL="0" marR="0" lvl="0" indent="0" algn="l" defTabSz="949478" rtl="0" eaLnBrk="1" fontAlgn="auto" latinLnBrk="0" hangingPunct="1">
              <a:lnSpc>
                <a:spcPct val="100000"/>
              </a:lnSpc>
              <a:spcBef>
                <a:spcPts val="0"/>
              </a:spcBef>
              <a:spcAft>
                <a:spcPts val="0"/>
              </a:spcAft>
              <a:buClrTx/>
              <a:buSzTx/>
              <a:buFontTx/>
              <a:buNone/>
              <a:tabLst/>
              <a:defRPr/>
            </a:pPr>
            <a:r>
              <a:rPr lang="en-US" dirty="0"/>
              <a:t>Yokiko</a:t>
            </a:r>
          </a:p>
          <a:p>
            <a:pPr defTabSz="949478">
              <a:defRPr/>
            </a:pPr>
            <a:endParaRPr lang="en-US" dirty="0"/>
          </a:p>
          <a:p>
            <a:pPr defTabSz="949478">
              <a:defRPr/>
            </a:pPr>
            <a:r>
              <a:rPr lang="en-US" dirty="0"/>
              <a:t>Key Message – there are financial resources, including state aid, for undocumented students. </a:t>
            </a:r>
          </a:p>
          <a:p>
            <a:pPr defTabSz="949478">
              <a:defRPr/>
            </a:pPr>
            <a:endParaRPr lang="en-US" dirty="0"/>
          </a:p>
          <a:p>
            <a:pPr marL="232943" indent="-232943" defTabSz="949478">
              <a:buAutoNum type="arabicPeriod"/>
              <a:defRPr/>
            </a:pPr>
            <a:r>
              <a:rPr lang="en-US" dirty="0"/>
              <a:t>HB 1079 was a 2003 state law that outlined residency for in-state tuition purposes (additional info: three years in the state prior to HS grad/GED, HS grad/GED from WA, </a:t>
            </a:r>
            <a:r>
              <a:rPr lang="en-US" dirty="0" err="1"/>
              <a:t>etc</a:t>
            </a:r>
            <a:r>
              <a:rPr lang="en-US" dirty="0"/>
              <a:t>)</a:t>
            </a:r>
          </a:p>
          <a:p>
            <a:pPr marL="232943" indent="-232943" defTabSz="949478">
              <a:buAutoNum type="arabicPeriod"/>
              <a:defRPr/>
            </a:pPr>
            <a:r>
              <a:rPr lang="en-US" dirty="0"/>
              <a:t>DACA is a federal status – not a requirement for state financial aid programs but it can be a way students can meet a residency requirement – expired or valid</a:t>
            </a:r>
          </a:p>
          <a:p>
            <a:pPr marL="232943" indent="-232943" defTabSz="949478">
              <a:buAutoNum type="arabicPeriod"/>
              <a:defRPr/>
            </a:pPr>
            <a:r>
              <a:rPr lang="en-US" dirty="0"/>
              <a:t>Undocumented students who do not meet any type of WA residency requirement (i.e. perhaps new to the state). These students do not qualify</a:t>
            </a:r>
            <a:r>
              <a:rPr lang="en-US" baseline="0" dirty="0"/>
              <a:t> for state financial aid.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595959"/>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595959"/>
              </a:solidFill>
              <a:effectLst/>
              <a:uLnTx/>
              <a:uFillTx/>
              <a:latin typeface="Book Antiqua"/>
              <a:ea typeface="+mn-ea"/>
              <a:cs typeface="+mn-cs"/>
            </a:endParaRPr>
          </a:p>
        </p:txBody>
      </p:sp>
    </p:spTree>
    <p:extLst>
      <p:ext uri="{BB962C8B-B14F-4D97-AF65-F5344CB8AC3E}">
        <p14:creationId xmlns:p14="http://schemas.microsoft.com/office/powerpoint/2010/main" val="794963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Yokiko</a:t>
            </a:r>
          </a:p>
          <a:p>
            <a:endParaRPr lang="en-US" b="1" u="sng" dirty="0"/>
          </a:p>
          <a:p>
            <a:r>
              <a:rPr lang="en-US" b="1" u="sng" dirty="0"/>
              <a:t>Only complete one application.</a:t>
            </a:r>
          </a:p>
          <a:p>
            <a:endParaRPr lang="en-US" dirty="0"/>
          </a:p>
          <a:p>
            <a:r>
              <a:rPr lang="en-US" dirty="0"/>
              <a:t>Fill out the FAFSA if you are eligible for federal aid (i.e. US citizen/permanent resident) and this will also be used to determine state aid eligibility </a:t>
            </a:r>
          </a:p>
          <a:p>
            <a:endParaRPr lang="en-US" dirty="0"/>
          </a:p>
          <a:p>
            <a:r>
              <a:rPr lang="en-US" dirty="0"/>
              <a:t>If you are ineligible for federal aid due to immigration status or you did not register for selective service but you are eligible for a state financial aid program (i.e. are an undocumented student – MORE TO COME ON THIS IN A FEW MIN), complete the WASFA. Some colleges may also use WASFA in place of a FAFSA when calculating institutional/college aid. </a:t>
            </a:r>
          </a:p>
          <a:p>
            <a:endParaRPr lang="en-US" dirty="0"/>
          </a:p>
          <a:p>
            <a:r>
              <a:rPr lang="en-US" u="sng" dirty="0"/>
              <a:t>Additional info: </a:t>
            </a:r>
          </a:p>
          <a:p>
            <a:r>
              <a:rPr lang="en-US" dirty="0"/>
              <a:t>WASFA for college aid: If a student doesn’t meet residency eligibility for WCG, or doesn’t have a CBS app…not really eligible for state aid, a college (typically 4 year privates) may need an EFC for school scholarships.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595959"/>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595959"/>
              </a:solidFill>
              <a:effectLst/>
              <a:uLnTx/>
              <a:uFillTx/>
              <a:latin typeface="Book Antiqua"/>
              <a:ea typeface="+mn-ea"/>
              <a:cs typeface="+mn-cs"/>
            </a:endParaRPr>
          </a:p>
        </p:txBody>
      </p:sp>
    </p:spTree>
    <p:extLst>
      <p:ext uri="{BB962C8B-B14F-4D97-AF65-F5344CB8AC3E}">
        <p14:creationId xmlns:p14="http://schemas.microsoft.com/office/powerpoint/2010/main" val="2487999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1"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Yokiko</a:t>
            </a:r>
          </a:p>
          <a:p>
            <a:pPr defTabSz="931774">
              <a:defRPr/>
            </a:pPr>
            <a:endParaRPr lang="en-US" b="1" dirty="0"/>
          </a:p>
          <a:p>
            <a:pPr defTabSz="931774">
              <a:defRPr/>
            </a:pPr>
            <a:r>
              <a:rPr lang="en-US" b="1" dirty="0"/>
              <a:t>Notes: </a:t>
            </a:r>
          </a:p>
          <a:p>
            <a:pPr defTabSz="931774">
              <a:defRPr/>
            </a:pPr>
            <a:r>
              <a:rPr lang="en-US" b="1" dirty="0"/>
              <a:t>2021-22 FAFSA and WASFA available October 1, 2020 </a:t>
            </a:r>
            <a:r>
              <a:rPr lang="en-US" sz="1100" dirty="0"/>
              <a:t>(coincides with admissions applications)</a:t>
            </a:r>
            <a:br>
              <a:rPr lang="en-US" i="0" dirty="0"/>
            </a:br>
            <a:r>
              <a:rPr lang="en-US" dirty="0">
                <a:solidFill>
                  <a:schemeClr val="bg2">
                    <a:lumMod val="50000"/>
                  </a:schemeClr>
                </a:solidFill>
              </a:rPr>
              <a:t>Families use 2019 taxes</a:t>
            </a:r>
          </a:p>
          <a:p>
            <a:pPr defTabSz="931774">
              <a:defRPr/>
            </a:pPr>
            <a:endParaRPr lang="en-US" dirty="0"/>
          </a:p>
          <a:p>
            <a:pPr defTabSz="931774">
              <a:defRPr/>
            </a:pPr>
            <a:r>
              <a:rPr lang="en-US" dirty="0"/>
              <a:t>Apply as early as possible to maximize financial aid opportunities. Some programs are not fully funded which means some eligible students may not receive funding. </a:t>
            </a:r>
            <a:endParaRPr lang="en-US" dirty="0">
              <a:solidFill>
                <a:schemeClr val="bg2">
                  <a:lumMod val="50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595959"/>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595959"/>
              </a:solidFill>
              <a:effectLst/>
              <a:uLnTx/>
              <a:uFillTx/>
              <a:latin typeface="Book Antiqua"/>
              <a:ea typeface="+mn-ea"/>
              <a:cs typeface="+mn-cs"/>
            </a:endParaRPr>
          </a:p>
        </p:txBody>
      </p:sp>
    </p:spTree>
    <p:extLst>
      <p:ext uri="{BB962C8B-B14F-4D97-AF65-F5344CB8AC3E}">
        <p14:creationId xmlns:p14="http://schemas.microsoft.com/office/powerpoint/2010/main" val="1455179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Yokiko</a:t>
            </a:r>
          </a:p>
          <a:p>
            <a:endParaRPr lang="en-US" dirty="0"/>
          </a:p>
          <a:p>
            <a:r>
              <a:rPr lang="en-US" dirty="0"/>
              <a:t>Key takeaway:</a:t>
            </a:r>
          </a:p>
          <a:p>
            <a:r>
              <a:rPr lang="en-US" dirty="0"/>
              <a:t>As we talked about…FA is an umbrella term. Two main sources of financial aid are federal (US </a:t>
            </a:r>
            <a:r>
              <a:rPr lang="en-US" dirty="0" err="1"/>
              <a:t>Dept</a:t>
            </a:r>
            <a:r>
              <a:rPr lang="en-US" dirty="0"/>
              <a:t> of Ed) and Washington State (for residents/for WA schools). </a:t>
            </a:r>
          </a:p>
          <a:p>
            <a:endParaRPr lang="en-US" dirty="0"/>
          </a:p>
          <a:p>
            <a:r>
              <a:rPr lang="en-US" dirty="0"/>
              <a:t>These are some examples of Federal programs.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595959"/>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595959"/>
              </a:solidFill>
              <a:effectLst/>
              <a:uLnTx/>
              <a:uFillTx/>
              <a:latin typeface="Book Antiqua"/>
              <a:ea typeface="+mn-ea"/>
              <a:cs typeface="+mn-cs"/>
            </a:endParaRPr>
          </a:p>
        </p:txBody>
      </p:sp>
    </p:spTree>
    <p:extLst>
      <p:ext uri="{BB962C8B-B14F-4D97-AF65-F5344CB8AC3E}">
        <p14:creationId xmlns:p14="http://schemas.microsoft.com/office/powerpoint/2010/main" val="459280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Yokiko</a:t>
            </a:r>
          </a:p>
          <a:p>
            <a:endParaRPr lang="en-US" dirty="0"/>
          </a:p>
          <a:p>
            <a:r>
              <a:rPr lang="en-US" dirty="0"/>
              <a:t>Key takeaway:</a:t>
            </a:r>
          </a:p>
          <a:p>
            <a:endParaRPr lang="en-US" dirty="0"/>
          </a:p>
          <a:p>
            <a:r>
              <a:rPr lang="en-US" dirty="0"/>
              <a:t>The Washington Student Achievement Council administers the </a:t>
            </a:r>
            <a:r>
              <a:rPr lang="en-US" b="1" dirty="0"/>
              <a:t>majority</a:t>
            </a:r>
            <a:r>
              <a:rPr lang="en-US" dirty="0"/>
              <a:t> of the state’s student financial aid programs, which are known collectively as </a:t>
            </a:r>
            <a:r>
              <a:rPr lang="en-US" i="1" dirty="0"/>
              <a:t>Opportunity Pathways</a:t>
            </a:r>
            <a:r>
              <a:rPr lang="en-US" dirty="0"/>
              <a:t>. These programs help tens of thousands of students annually earn college credits, certificates, and degrees.</a:t>
            </a:r>
          </a:p>
          <a:p>
            <a:endParaRPr lang="en-US" dirty="0"/>
          </a:p>
          <a:p>
            <a:r>
              <a:rPr lang="en-US" dirty="0"/>
              <a:t>Last program is administered by the SBCTC but is considered state aid. </a:t>
            </a:r>
          </a:p>
          <a:p>
            <a:endParaRPr lang="en-US" dirty="0"/>
          </a:p>
          <a:p>
            <a:r>
              <a:rPr lang="en-US" dirty="0"/>
              <a:t>TWB – WA scholarship search engine. Last year over </a:t>
            </a:r>
            <a:r>
              <a:rPr lang="en-US" dirty="0">
                <a:highlight>
                  <a:srgbClr val="FFFF00"/>
                </a:highlight>
              </a:rPr>
              <a:t>$11.9 </a:t>
            </a:r>
            <a:r>
              <a:rPr lang="en-US" dirty="0"/>
              <a:t>million dollars in scholarships were listed on TWB. </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a:ln>
                  <a:noFill/>
                </a:ln>
                <a:solidFill>
                  <a:srgbClr val="595959"/>
                </a:solidFill>
                <a:effectLst/>
                <a:uLnTx/>
                <a:uFillTx/>
                <a:latin typeface="Book Antiqua"/>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595959"/>
              </a:solidFill>
              <a:effectLst/>
              <a:uLnTx/>
              <a:uFillTx/>
              <a:latin typeface="Book Antiqua"/>
              <a:ea typeface="+mn-ea"/>
              <a:cs typeface="+mn-cs"/>
            </a:endParaRPr>
          </a:p>
        </p:txBody>
      </p:sp>
    </p:spTree>
    <p:extLst>
      <p:ext uri="{BB962C8B-B14F-4D97-AF65-F5344CB8AC3E}">
        <p14:creationId xmlns:p14="http://schemas.microsoft.com/office/powerpoint/2010/main" val="2884759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common occurrence and doesn’t necessarily mean a student did something wrong.</a:t>
            </a:r>
            <a:r>
              <a:rPr lang="en-US" baseline="0" dirty="0"/>
              <a:t> It is important to provide the information requested and to ask questions!</a:t>
            </a:r>
            <a:endParaRPr lang="en-US" dirty="0"/>
          </a:p>
        </p:txBody>
      </p:sp>
      <p:sp>
        <p:nvSpPr>
          <p:cNvPr id="4" name="Slide Number Placeholder 3"/>
          <p:cNvSpPr>
            <a:spLocks noGrp="1"/>
          </p:cNvSpPr>
          <p:nvPr>
            <p:ph type="sldNum" sz="quarter" idx="10"/>
          </p:nvPr>
        </p:nvSpPr>
        <p:spPr/>
        <p:txBody>
          <a:bodyPr/>
          <a:lstStyle/>
          <a:p>
            <a:fld id="{D0B21C6A-5A06-4DD3-9905-90CB9635CE2D}" type="slidenum">
              <a:rPr lang="en-US" smtClean="0"/>
              <a:t>29</a:t>
            </a:fld>
            <a:endParaRPr lang="en-US"/>
          </a:p>
        </p:txBody>
      </p:sp>
    </p:spTree>
    <p:extLst>
      <p:ext uri="{BB962C8B-B14F-4D97-AF65-F5344CB8AC3E}">
        <p14:creationId xmlns:p14="http://schemas.microsoft.com/office/powerpoint/2010/main" val="1456045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w Cen MT" panose="020B0602020104020603" pitchFamily="34" charset="0"/>
              </a:rPr>
              <a:t>The CSS Profile is an online application that collects information used by nearly 400 colleges and scholarship programs to award non-federal aid.  Some students might by required to complete the profile to be con</a:t>
            </a:r>
          </a:p>
          <a:p>
            <a:r>
              <a:rPr lang="en-US" dirty="0"/>
              <a:t> https://profile.collegeboard.org/profile/ppi/participatingInstitutions.aspx </a:t>
            </a:r>
          </a:p>
        </p:txBody>
      </p:sp>
      <p:sp>
        <p:nvSpPr>
          <p:cNvPr id="4" name="Slide Number Placeholder 3"/>
          <p:cNvSpPr>
            <a:spLocks noGrp="1"/>
          </p:cNvSpPr>
          <p:nvPr>
            <p:ph type="sldNum" sz="quarter" idx="5"/>
          </p:nvPr>
        </p:nvSpPr>
        <p:spPr/>
        <p:txBody>
          <a:bodyPr/>
          <a:lstStyle/>
          <a:p>
            <a:fld id="{D0B21C6A-5A06-4DD3-9905-90CB9635CE2D}" type="slidenum">
              <a:rPr lang="en-US" smtClean="0"/>
              <a:t>32</a:t>
            </a:fld>
            <a:endParaRPr lang="en-US"/>
          </a:p>
        </p:txBody>
      </p:sp>
    </p:spTree>
    <p:extLst>
      <p:ext uri="{BB962C8B-B14F-4D97-AF65-F5344CB8AC3E}">
        <p14:creationId xmlns:p14="http://schemas.microsoft.com/office/powerpoint/2010/main" val="4283436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803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 financial aid advising day is an opportunity to provide every senior and their family with key resources and knowledge for completing the financial aid application process. Per </a:t>
            </a:r>
            <a:r>
              <a:rPr lang="en-US" sz="1200" b="0" i="0" u="none" strike="noStrike" kern="1200" dirty="0">
                <a:solidFill>
                  <a:schemeClr val="tx1"/>
                </a:solidFill>
                <a:effectLst/>
                <a:latin typeface="+mn-lt"/>
                <a:ea typeface="+mn-ea"/>
                <a:cs typeface="+mn-cs"/>
                <a:hlinkClick r:id="rId3"/>
              </a:rPr>
              <a:t>ESSB 6141</a:t>
            </a:r>
            <a:r>
              <a:rPr lang="en-US" sz="1200" b="0" i="0" kern="1200" dirty="0">
                <a:solidFill>
                  <a:schemeClr val="tx1"/>
                </a:solidFill>
                <a:effectLst/>
                <a:latin typeface="+mn-lt"/>
                <a:ea typeface="+mn-ea"/>
                <a:cs typeface="+mn-cs"/>
              </a:rPr>
              <a:t>, districts with a high school must provide both a financial aid advising day and notification of financial aid opportunities at the beginning of each school year to parents and guardians of any student entering the twelfth grade. The notification must include information regarding: </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The eligibility requirements of the Washington College Grant</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Information on resources, such as the CSS profile and new financial aid calculator</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Any community-based resources available to assist parents and guardians in understanding the requirements of and how to complete the free application for federal student aid (FAFSA) and the Washington application for state financial aid (WASFA)</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The district’s process for opting out of the financial aid advising day</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The full requirements of the financial aid advising day can be found in ESSB 6141 </a:t>
            </a:r>
          </a:p>
          <a:p>
            <a:endParaRPr lang="en-US" dirty="0"/>
          </a:p>
          <a:p>
            <a:r>
              <a:rPr lang="en-US" b="1" dirty="0"/>
              <a:t>WSAC’s new 12</a:t>
            </a:r>
            <a:r>
              <a:rPr lang="en-US" b="1" baseline="30000" dirty="0"/>
              <a:t>th</a:t>
            </a:r>
            <a:r>
              <a:rPr lang="en-US" b="1" dirty="0"/>
              <a:t> Year Campaign site is a one-stop shop for support for this initiative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A179D-2D27-49E2-B022-8EDDA2EFE682}" type="slidenum">
              <a:rPr kumimoji="0" lang="en-US" sz="1200" b="0" i="0" u="none" strike="noStrike" kern="1200" cap="none" spc="0" normalizeH="0" baseline="0" noProof="0" smtClean="0">
                <a:ln>
                  <a:noFill/>
                </a:ln>
                <a:solidFill>
                  <a:srgbClr val="595959"/>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595959"/>
              </a:solidFill>
              <a:effectLst/>
              <a:uLnTx/>
              <a:uFillTx/>
              <a:latin typeface="Book Antiqua"/>
              <a:ea typeface="+mn-ea"/>
              <a:cs typeface="+mn-cs"/>
            </a:endParaRPr>
          </a:p>
        </p:txBody>
      </p:sp>
    </p:spTree>
    <p:extLst>
      <p:ext uri="{BB962C8B-B14F-4D97-AF65-F5344CB8AC3E}">
        <p14:creationId xmlns:p14="http://schemas.microsoft.com/office/powerpoint/2010/main" val="2323723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755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w Cen MT" panose="020B0602020104020603" pitchFamily="34" charset="0"/>
              </a:rPr>
              <a:t>New Resource - This tool calculates potential awards from the Washington College Grant and Pell Grant programs.   Note: The FAFSA4Caster will be discontinued beginning 9/24/20</a:t>
            </a:r>
          </a:p>
          <a:p>
            <a:endParaRPr lang="en-US" dirty="0"/>
          </a:p>
        </p:txBody>
      </p:sp>
      <p:sp>
        <p:nvSpPr>
          <p:cNvPr id="4" name="Slide Number Placeholder 3"/>
          <p:cNvSpPr>
            <a:spLocks noGrp="1"/>
          </p:cNvSpPr>
          <p:nvPr>
            <p:ph type="sldNum" sz="quarter" idx="5"/>
          </p:nvPr>
        </p:nvSpPr>
        <p:spPr/>
        <p:txBody>
          <a:bodyPr/>
          <a:lstStyle/>
          <a:p>
            <a:fld id="{D0B21C6A-5A06-4DD3-9905-90CB9635CE2D}" type="slidenum">
              <a:rPr lang="en-US" smtClean="0"/>
              <a:t>45</a:t>
            </a:fld>
            <a:endParaRPr lang="en-US"/>
          </a:p>
        </p:txBody>
      </p:sp>
    </p:spTree>
    <p:extLst>
      <p:ext uri="{BB962C8B-B14F-4D97-AF65-F5344CB8AC3E}">
        <p14:creationId xmlns:p14="http://schemas.microsoft.com/office/powerpoint/2010/main" val="2765833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Takeaway: </a:t>
            </a:r>
            <a:r>
              <a:rPr lang="en-US" b="1" dirty="0"/>
              <a:t>12</a:t>
            </a:r>
            <a:r>
              <a:rPr lang="en-US" b="1" baseline="30000" dirty="0"/>
              <a:t>th</a:t>
            </a:r>
            <a:r>
              <a:rPr lang="en-US" b="1" dirty="0"/>
              <a:t> Year Campaign is a resource for a ALL of the information we’ve just spoken about and can help you with the requirement that financial aid information be disseminated via the HSBP (1599) and financial aid advising day. </a:t>
            </a:r>
            <a:r>
              <a:rPr lang="en-US" dirty="0"/>
              <a:t>Free materials, that ship within 14 days and trainings are online (YouTube). Multiple ways to participate in 12</a:t>
            </a:r>
            <a:r>
              <a:rPr lang="en-US" baseline="30000" dirty="0"/>
              <a:t>th</a:t>
            </a:r>
            <a:r>
              <a:rPr lang="en-US" dirty="0"/>
              <a:t> YR – varying levels of support depending on what you need. New site has links to activities, resources and whatever else you’ll need!</a:t>
            </a:r>
          </a:p>
          <a:p>
            <a:endParaRPr lang="en-US" dirty="0"/>
          </a:p>
          <a:p>
            <a:r>
              <a:rPr lang="en-US" dirty="0"/>
              <a:t>. </a:t>
            </a:r>
          </a:p>
          <a:p>
            <a:pPr defTabSz="931774">
              <a:defRPr/>
            </a:pPr>
            <a:endParaRPr lang="en-US" dirty="0"/>
          </a:p>
          <a:p>
            <a:pPr defTabSz="931774">
              <a:defRPr/>
            </a:pPr>
            <a:r>
              <a:rPr lang="en-US" dirty="0"/>
              <a:t>FAFSA portal: district needs to have a data sharing agreement in place…districts sign; Non Disclosure Agreements for users to get a portal account.  </a:t>
            </a:r>
          </a:p>
          <a:p>
            <a:endParaRPr lang="en-US" dirty="0"/>
          </a:p>
          <a:p>
            <a:pPr defTabSz="949478">
              <a:defRPr/>
            </a:pPr>
            <a:r>
              <a:rPr lang="en-US" dirty="0">
                <a:solidFill>
                  <a:schemeClr val="tx1">
                    <a:lumMod val="75000"/>
                    <a:lumOff val="25000"/>
                  </a:schemeClr>
                </a:solidFill>
              </a:rPr>
              <a:t>Additional info: if someone wants their district’s data sharing agreement, email FAFSA@wsac.wa.gov to ask. </a:t>
            </a:r>
          </a:p>
          <a:p>
            <a:pPr defTabSz="949478">
              <a:defRPr/>
            </a:pPr>
            <a:r>
              <a:rPr lang="en-US" dirty="0">
                <a:solidFill>
                  <a:schemeClr val="tx1">
                    <a:lumMod val="75000"/>
                    <a:lumOff val="25000"/>
                  </a:schemeClr>
                </a:solidFill>
              </a:rPr>
              <a:t>Material questions: Contact Christina </a:t>
            </a:r>
            <a:r>
              <a:rPr lang="en-US" dirty="0" err="1">
                <a:solidFill>
                  <a:schemeClr val="tx1">
                    <a:lumMod val="75000"/>
                    <a:lumOff val="25000"/>
                  </a:schemeClr>
                </a:solidFill>
              </a:rPr>
              <a:t>Winstead</a:t>
            </a:r>
            <a:r>
              <a:rPr lang="en-US" dirty="0">
                <a:solidFill>
                  <a:schemeClr val="tx1">
                    <a:lumMod val="75000"/>
                    <a:lumOff val="25000"/>
                  </a:schemeClr>
                </a:solidFill>
              </a:rPr>
              <a:t>, christinaw@wsac.wa.gov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206B6-5246-498B-AC8D-4748AEEB0F86}" type="slidenum">
              <a:rPr kumimoji="0" lang="en-US" sz="1200" b="0" i="0" u="none" strike="noStrike" kern="1200" cap="none" spc="0" normalizeH="0" baseline="0" noProof="0" smtClean="0">
                <a:ln>
                  <a:noFill/>
                </a:ln>
                <a:solidFill>
                  <a:srgbClr val="595959"/>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595959"/>
              </a:solidFill>
              <a:effectLst/>
              <a:uLnTx/>
              <a:uFillTx/>
              <a:latin typeface="Book Antiqua"/>
              <a:ea typeface="+mn-ea"/>
              <a:cs typeface="+mn-cs"/>
            </a:endParaRPr>
          </a:p>
        </p:txBody>
      </p:sp>
    </p:spTree>
    <p:extLst>
      <p:ext uri="{BB962C8B-B14F-4D97-AF65-F5344CB8AC3E}">
        <p14:creationId xmlns:p14="http://schemas.microsoft.com/office/powerpoint/2010/main" val="4097933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7BBA6-D030-4F9F-B48E-2F48C8067771}" type="slidenum">
              <a:rPr lang="en-US" smtClean="0"/>
              <a:t>48</a:t>
            </a:fld>
            <a:endParaRPr lang="en-US" dirty="0"/>
          </a:p>
        </p:txBody>
      </p:sp>
    </p:spTree>
    <p:extLst>
      <p:ext uri="{BB962C8B-B14F-4D97-AF65-F5344CB8AC3E}">
        <p14:creationId xmlns:p14="http://schemas.microsoft.com/office/powerpoint/2010/main" val="1738769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7BBA6-D030-4F9F-B48E-2F48C8067771}" type="slidenum">
              <a:rPr lang="en-US" smtClean="0"/>
              <a:t>49</a:t>
            </a:fld>
            <a:endParaRPr lang="en-US" dirty="0"/>
          </a:p>
        </p:txBody>
      </p:sp>
    </p:spTree>
    <p:extLst>
      <p:ext uri="{BB962C8B-B14F-4D97-AF65-F5344CB8AC3E}">
        <p14:creationId xmlns:p14="http://schemas.microsoft.com/office/powerpoint/2010/main" val="3659019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This program supported 825 students in 2019-20 with over $2.9 Million in scholarships awarded.  An additional $984, 000 was sent to institutions for support services to eligible students.</a:t>
            </a:r>
          </a:p>
          <a:p>
            <a:endParaRPr lang="en-US" sz="1100" dirty="0"/>
          </a:p>
          <a:p>
            <a:r>
              <a:rPr lang="en-US" sz="1100" dirty="0"/>
              <a:t>Expanded to include support for apprentices, administered by ANEW.</a:t>
            </a:r>
          </a:p>
          <a:p>
            <a:endParaRPr lang="en-US" sz="1100" dirty="0"/>
          </a:p>
          <a:p>
            <a:r>
              <a:rPr lang="en-US" sz="1100" b="1" u="sng" dirty="0"/>
              <a:t>Effective July 1, 2020, the age timeframes align with the FAFSA age required in foster care</a:t>
            </a:r>
          </a:p>
          <a:p>
            <a:endParaRPr lang="en-US" sz="1100" dirty="0"/>
          </a:p>
          <a:p>
            <a:r>
              <a:rPr lang="en-US" sz="1100" dirty="0"/>
              <a:t>Monitor our Ready Set Grad website (foster care site) for the most recent updates for this program; also the Program guide is on the wsac.wa.gov/passport/guide and information will be on your key flash drives available</a:t>
            </a:r>
            <a:r>
              <a:rPr lang="en-US" sz="1100" baseline="0" dirty="0"/>
              <a:t> today</a:t>
            </a:r>
            <a:endParaRPr lang="en-US" sz="1100" dirty="0"/>
          </a:p>
          <a:p>
            <a:endParaRPr lang="en-US" sz="1100" dirty="0"/>
          </a:p>
          <a:p>
            <a:r>
              <a:rPr lang="en-US" sz="1100" dirty="0"/>
              <a:t>Students may ask for assistance in obtaining their McKinney Vento confirmation if applicable.</a:t>
            </a:r>
          </a:p>
          <a:p>
            <a:endParaRPr lang="en-US" sz="1100" dirty="0"/>
          </a:p>
          <a:p>
            <a:r>
              <a:rPr lang="en-US" sz="1100" dirty="0"/>
              <a:t>Additional program information can be on www.wsac.wa.gov/passport or www.readysetgrad.wa.gov/passport</a:t>
            </a:r>
          </a:p>
          <a:p>
            <a:r>
              <a:rPr lang="en-US" sz="1100" dirty="0"/>
              <a:t>Back pocket: Passport grid for technical questions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A179D-2D27-49E2-B022-8EDDA2EFE682}" type="slidenum">
              <a:rPr kumimoji="0" lang="en-US" sz="1200" b="0" i="0" u="none" strike="noStrike" kern="1200" cap="none" spc="0" normalizeH="0" baseline="0" noProof="0" smtClean="0">
                <a:ln>
                  <a:noFill/>
                </a:ln>
                <a:solidFill>
                  <a:srgbClr val="595959"/>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595959"/>
              </a:solidFill>
              <a:effectLst/>
              <a:uLnTx/>
              <a:uFillTx/>
              <a:latin typeface="Book Antiqua"/>
              <a:ea typeface="+mn-ea"/>
              <a:cs typeface="+mn-cs"/>
            </a:endParaRPr>
          </a:p>
        </p:txBody>
      </p:sp>
    </p:spTree>
    <p:extLst>
      <p:ext uri="{BB962C8B-B14F-4D97-AF65-F5344CB8AC3E}">
        <p14:creationId xmlns:p14="http://schemas.microsoft.com/office/powerpoint/2010/main" val="2784847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This program supported 825 students in 2019-20 with over $2.9 Million in scholarships awarded.  An additional $984, 000 was sent to institutions for support services to eligible students.</a:t>
            </a:r>
          </a:p>
          <a:p>
            <a:endParaRPr lang="en-US" sz="1100" dirty="0"/>
          </a:p>
          <a:p>
            <a:r>
              <a:rPr lang="en-US" sz="1100" dirty="0"/>
              <a:t>Expanded to include support for apprentices, administered by ANEW.</a:t>
            </a:r>
          </a:p>
          <a:p>
            <a:endParaRPr lang="en-US" sz="1100" dirty="0"/>
          </a:p>
          <a:p>
            <a:r>
              <a:rPr lang="en-US" sz="1100" b="1" u="sng" dirty="0"/>
              <a:t>Effective July 1, 2020, the age timeframes align with the FAFSA age required in foster care</a:t>
            </a:r>
          </a:p>
          <a:p>
            <a:endParaRPr lang="en-US" sz="1100" dirty="0"/>
          </a:p>
          <a:p>
            <a:r>
              <a:rPr lang="en-US" sz="1100" dirty="0"/>
              <a:t>Monitor our Ready Set Grad website (foster care site) for the most recent updates for this program; also the Program guide is on the wsac.wa.gov/passport/guide and information will be on your key flash drives available</a:t>
            </a:r>
            <a:r>
              <a:rPr lang="en-US" sz="1100" baseline="0" dirty="0"/>
              <a:t> today</a:t>
            </a:r>
            <a:endParaRPr lang="en-US" sz="1100" dirty="0"/>
          </a:p>
          <a:p>
            <a:endParaRPr lang="en-US" sz="1100" dirty="0"/>
          </a:p>
          <a:p>
            <a:r>
              <a:rPr lang="en-US" sz="1100" dirty="0"/>
              <a:t>Students may ask for assistance in obtaining their McKinney Vento confirmation if applicable.</a:t>
            </a:r>
          </a:p>
          <a:p>
            <a:endParaRPr lang="en-US" sz="1100" dirty="0"/>
          </a:p>
          <a:p>
            <a:r>
              <a:rPr lang="en-US" sz="1100" dirty="0"/>
              <a:t>Additional program information can be on www.wsac.wa.gov/passport or www.readysetgrad.wa.gov/passport</a:t>
            </a:r>
          </a:p>
          <a:p>
            <a:r>
              <a:rPr lang="en-US" sz="1100" dirty="0"/>
              <a:t>Back pocket: Passport grid for technical questions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A179D-2D27-49E2-B022-8EDDA2EFE682}" type="slidenum">
              <a:rPr kumimoji="0" lang="en-US" sz="1200" b="0" i="0" u="none" strike="noStrike" kern="1200" cap="none" spc="0" normalizeH="0" baseline="0" noProof="0" smtClean="0">
                <a:ln>
                  <a:noFill/>
                </a:ln>
                <a:solidFill>
                  <a:srgbClr val="595959"/>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595959"/>
              </a:solidFill>
              <a:effectLst/>
              <a:uLnTx/>
              <a:uFillTx/>
              <a:latin typeface="Book Antiqua"/>
              <a:ea typeface="+mn-ea"/>
              <a:cs typeface="+mn-cs"/>
            </a:endParaRPr>
          </a:p>
        </p:txBody>
      </p:sp>
    </p:spTree>
    <p:extLst>
      <p:ext uri="{BB962C8B-B14F-4D97-AF65-F5344CB8AC3E}">
        <p14:creationId xmlns:p14="http://schemas.microsoft.com/office/powerpoint/2010/main" val="1981232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acknowledge that I’m coming to you today from the traditional lands of the Squaxin Island Tribe. We acknowledge the Tribes commitment to the resurgence of their traditional ways and their respect and protection of all people, not only those who are living, but also those who have gone before and who are yet to be born. </a:t>
            </a:r>
          </a:p>
          <a:p>
            <a:endParaRPr lang="en-US" dirty="0"/>
          </a:p>
          <a:p>
            <a:r>
              <a:rPr lang="en-US" dirty="0"/>
              <a:t>We pay our respect to the elders both past and present and to the valued resource the Tribe has defined as their children. They are the Tribes future. </a:t>
            </a:r>
          </a:p>
          <a:p>
            <a:endParaRPr lang="en-US" dirty="0"/>
          </a:p>
          <a:p>
            <a:r>
              <a:rPr lang="en-US" dirty="0"/>
              <a:t>We ask that the participants of this meeting also honor the Tribal lands on which each of you are located today. </a:t>
            </a:r>
          </a:p>
          <a:p>
            <a:endParaRPr lang="en-US" dirty="0"/>
          </a:p>
          <a:p>
            <a:pPr defTabSz="942289">
              <a:defRPr/>
            </a:pPr>
            <a:r>
              <a:rPr lang="en-US" dirty="0"/>
              <a:t>A resource you might consider for your own locale, is this School District &amp; Nearest Federally Recognized Tribes document or the Washington Tribes map. </a:t>
            </a:r>
          </a:p>
          <a:p>
            <a:pPr defTabSz="942289">
              <a:defRPr/>
            </a:pPr>
            <a:endParaRPr lang="en-US" dirty="0"/>
          </a:p>
          <a:p>
            <a:pPr defTabSz="942289">
              <a:defRPr/>
            </a:pPr>
            <a:r>
              <a:rPr lang="en-US" dirty="0"/>
              <a:t>When you see the “within tribe boundaries” this is based on their current land not historical. </a:t>
            </a:r>
          </a:p>
          <a:p>
            <a:pPr defTabSz="942289">
              <a:defRPr/>
            </a:pPr>
            <a:endParaRPr lang="en-US" dirty="0"/>
          </a:p>
          <a:p>
            <a:pPr defTabSz="942289">
              <a:defRPr/>
            </a:pPr>
            <a:r>
              <a:rPr lang="en-US" dirty="0"/>
              <a:t>Best practice is for districts to engage in tribal consultation with the tribes nearest their district to determine their historical lands. Each tribe are the experts of their history.</a:t>
            </a:r>
          </a:p>
          <a:p>
            <a:endParaRPr lang="en-US" dirty="0"/>
          </a:p>
          <a:p>
            <a:r>
              <a:rPr lang="en-US" dirty="0"/>
              <a:t>We thank you for your participation.</a:t>
            </a:r>
          </a:p>
          <a:p>
            <a:endParaRPr lang="en-US" dirty="0"/>
          </a:p>
          <a:p>
            <a:pPr defTabSz="942289">
              <a:defRPr/>
            </a:pPr>
            <a:r>
              <a:rPr lang="en-US" dirty="0">
                <a:solidFill>
                  <a:srgbClr val="FFFFFF"/>
                </a:solidFill>
              </a:rPr>
              <a:t>https://www.nctsn.org/what-is-child-trauma/trauma-types/disasters/wildfire-resources</a:t>
            </a:r>
          </a:p>
          <a:p>
            <a:r>
              <a:rPr lang="en-US" dirty="0"/>
              <a:t> </a:t>
            </a: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305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takeaway:</a:t>
            </a:r>
          </a:p>
          <a:p>
            <a:r>
              <a:rPr lang="en-US" dirty="0"/>
              <a:t>Literally.</a:t>
            </a:r>
          </a:p>
          <a:p>
            <a:endParaRPr lang="en-US" dirty="0"/>
          </a:p>
          <a:p>
            <a:r>
              <a:rPr lang="en-US" dirty="0"/>
              <a:t>Resources we’ve been talking</a:t>
            </a:r>
            <a:r>
              <a:rPr lang="en-US" baseline="0" dirty="0"/>
              <a:t> about are on there. Thumb drive will automatically upload every time you plug it into a computer with internet access. Come visit to get one!</a:t>
            </a:r>
            <a:endParaRPr lang="en-US" dirty="0"/>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59</a:t>
            </a:fld>
            <a:endParaRPr lang="en-US"/>
          </a:p>
        </p:txBody>
      </p:sp>
    </p:spTree>
    <p:extLst>
      <p:ext uri="{BB962C8B-B14F-4D97-AF65-F5344CB8AC3E}">
        <p14:creationId xmlns:p14="http://schemas.microsoft.com/office/powerpoint/2010/main" val="1177220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45" indent="-235572" defTabSz="942289">
              <a:buClr>
                <a:srgbClr val="000000"/>
              </a:buClr>
              <a:buSzPts val="1400"/>
              <a:defRPr/>
            </a:pPr>
            <a:r>
              <a:rPr lang="en-US" dirty="0">
                <a:solidFill>
                  <a:schemeClr val="bg2"/>
                </a:solidFill>
              </a:rPr>
              <a:t>We also woul</a:t>
            </a:r>
            <a:r>
              <a:rPr lang="en-US" baseline="0" dirty="0">
                <a:solidFill>
                  <a:schemeClr val="bg2"/>
                </a:solidFill>
              </a:rPr>
              <a:t>d like to take a moment to ground ourselves in history, both the past and our current state of civic and social unrest in recognition of injustices experienced by our students and families of color. </a:t>
            </a:r>
          </a:p>
          <a:p>
            <a:pPr marL="471145" indent="-235572" defTabSz="942289">
              <a:buClr>
                <a:srgbClr val="000000"/>
              </a:buClr>
              <a:buSzPts val="1400"/>
              <a:defRPr/>
            </a:pPr>
            <a:endParaRPr lang="en-US" dirty="0">
              <a:solidFill>
                <a:schemeClr val="bg2"/>
              </a:solidFill>
            </a:endParaRPr>
          </a:p>
          <a:p>
            <a:pPr marL="471145" indent="-235572" defTabSz="942289">
              <a:buClr>
                <a:srgbClr val="000000"/>
              </a:buClr>
              <a:buSzPts val="1400"/>
              <a:defRPr/>
            </a:pPr>
            <a:r>
              <a:rPr lang="en-US" dirty="0">
                <a:solidFill>
                  <a:schemeClr val="bg2"/>
                </a:solidFill>
              </a:rPr>
              <a:t>We stand with our communities of color, especially those who identify as and/or are categorized as African American. We will continue to center our work in leading with racial equity. T</a:t>
            </a:r>
            <a:r>
              <a:rPr lang="en-US" baseline="0" dirty="0"/>
              <a:t>he time is ripe for transformational change and w</a:t>
            </a:r>
            <a:r>
              <a:rPr lang="en-US" dirty="0">
                <a:solidFill>
                  <a:schemeClr val="bg2"/>
                </a:solidFill>
              </a:rPr>
              <a:t>e believe attendance is critical for access to education.</a:t>
            </a:r>
          </a:p>
          <a:p>
            <a:pPr marL="471145" indent="-235572" defTabSz="942289">
              <a:buClr>
                <a:srgbClr val="000000"/>
              </a:buClr>
              <a:buSzPts val="1400"/>
              <a:defRPr/>
            </a:pPr>
            <a:endParaRPr lang="en-US" dirty="0">
              <a:solidFill>
                <a:srgbClr val="40403D"/>
              </a:solidFill>
              <a:latin typeface="Segoe UI"/>
            </a:endParaRPr>
          </a:p>
          <a:p>
            <a:pPr marL="471145" indent="-235572" defTabSz="942289">
              <a:buClr>
                <a:srgbClr val="000000"/>
              </a:buClr>
              <a:buSzPts val="1400"/>
              <a:defRPr/>
            </a:pPr>
            <a:r>
              <a:rPr lang="en-US" dirty="0">
                <a:solidFill>
                  <a:srgbClr val="40403D"/>
                </a:solidFill>
                <a:latin typeface="Segoe UI"/>
              </a:rPr>
              <a:t>Throughout our webinar today and moving forward in this work, we invite accountability and partnership.</a:t>
            </a:r>
          </a:p>
          <a:p>
            <a:pPr marL="471145" indent="-235572" defTabSz="942289">
              <a:buClr>
                <a:srgbClr val="000000"/>
              </a:buClr>
              <a:buSzPts val="1400"/>
              <a:defRPr/>
            </a:pPr>
            <a:endParaRPr lang="en-US" dirty="0">
              <a:solidFill>
                <a:srgbClr val="40403D"/>
              </a:solidFill>
              <a:latin typeface="Segoe UI"/>
            </a:endParaRPr>
          </a:p>
          <a:p>
            <a:pPr marL="471145" indent="-235572" defTabSz="942289">
              <a:buClr>
                <a:srgbClr val="000000"/>
              </a:buClr>
              <a:buSzPts val="1400"/>
              <a:defRPr/>
            </a:pPr>
            <a:r>
              <a:rPr lang="en-US" dirty="0">
                <a:solidFill>
                  <a:schemeClr val="bg2"/>
                </a:solidFill>
              </a:rPr>
              <a:t>We want to offer a moment of silence and honor the space for people from communities of color to respond to this acknowledgement. Please use the chat box.</a:t>
            </a:r>
            <a:endParaRPr lang="en-US" dirty="0"/>
          </a:p>
          <a:p>
            <a:pPr marL="471145" indent="-235572" defTabSz="942289">
              <a:buClr>
                <a:srgbClr val="000000"/>
              </a:buClr>
              <a:buSzPts val="1400"/>
              <a:defRPr/>
            </a:pPr>
            <a:endParaRPr lang="en-US" dirty="0"/>
          </a:p>
          <a:p>
            <a:r>
              <a:rPr lang="en-US" dirty="0"/>
              <a:t>DO NOT TALK FOR AT LEAST 40-60 SECONDS TO HONOR THE MOMENT OF SILENCE. (Adopted by PSESD 121.)</a:t>
            </a: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961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953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Class of 2020 has the waiver. </a:t>
            </a:r>
          </a:p>
          <a:p>
            <a:endParaRPr lang="en-US" dirty="0"/>
          </a:p>
          <a:p>
            <a:r>
              <a:rPr lang="en-US" dirty="0"/>
              <a:t>Use your data: which of these pathways would your students have qualified last year? How many of your students haven’t yet met the requirements of at least one pathway? Will they need the waiver?</a:t>
            </a:r>
          </a:p>
          <a:p>
            <a:endParaRPr lang="en-US" dirty="0"/>
          </a:p>
          <a:p>
            <a:r>
              <a:rPr lang="en-US" dirty="0"/>
              <a:t>What about your junior class? What additional access does your district need to secure for 2021?</a:t>
            </a:r>
          </a:p>
          <a:p>
            <a:endParaRPr lang="en-US" dirty="0"/>
          </a:p>
          <a:p>
            <a:r>
              <a:rPr lang="en-US" dirty="0"/>
              <a:t>Remember what it will take to make sure students with IEPs have equitable access to the pathways.</a:t>
            </a:r>
          </a:p>
          <a:p>
            <a:endParaRPr lang="en-US" dirty="0"/>
          </a:p>
          <a:p>
            <a:r>
              <a:rPr lang="en-US" dirty="0"/>
              <a:t>Think ahead: what story does your district want the data to tell? When OSPI has to report on disaggregated data about which of our students are accessing which of the pathways, how do you want that to look?</a:t>
            </a:r>
          </a:p>
          <a:p>
            <a:endParaRPr lang="en-US" dirty="0"/>
          </a:p>
          <a:p>
            <a:r>
              <a:rPr lang="en-US" dirty="0"/>
              <a:t>How can you leverage this move district goals around equity, access to CTE, equivalencies, enhanced community relationships?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D83F8B-6C73-4DDC-9B29-6D32CD5061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13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Yokiko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A179D-2D27-49E2-B022-8EDDA2EFE682}" type="slidenum">
              <a:rPr kumimoji="0" lang="en-US" sz="1200" b="0" i="0" u="none" strike="noStrike" kern="1200" cap="none" spc="0" normalizeH="0" baseline="0" noProof="0" smtClean="0">
                <a:ln>
                  <a:noFill/>
                </a:ln>
                <a:solidFill>
                  <a:srgbClr val="595959"/>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595959"/>
              </a:solidFill>
              <a:effectLst/>
              <a:uLnTx/>
              <a:uFillTx/>
              <a:latin typeface="Book Antiqua"/>
              <a:ea typeface="+mn-ea"/>
              <a:cs typeface="+mn-cs"/>
            </a:endParaRPr>
          </a:p>
        </p:txBody>
      </p:sp>
    </p:spTree>
    <p:extLst>
      <p:ext uri="{BB962C8B-B14F-4D97-AF65-F5344CB8AC3E}">
        <p14:creationId xmlns:p14="http://schemas.microsoft.com/office/powerpoint/2010/main" val="394169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Yokiko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A179D-2D27-49E2-B022-8EDDA2EFE682}" type="slidenum">
              <a:rPr kumimoji="0" lang="en-US" sz="1200" b="0" i="0" u="none" strike="noStrike" kern="1200" cap="none" spc="0" normalizeH="0" baseline="0" noProof="0" smtClean="0">
                <a:ln>
                  <a:noFill/>
                </a:ln>
                <a:solidFill>
                  <a:srgbClr val="595959"/>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595959"/>
              </a:solidFill>
              <a:effectLst/>
              <a:uLnTx/>
              <a:uFillTx/>
              <a:latin typeface="Book Antiqua"/>
              <a:ea typeface="+mn-ea"/>
              <a:cs typeface="+mn-cs"/>
            </a:endParaRPr>
          </a:p>
        </p:txBody>
      </p:sp>
    </p:spTree>
    <p:extLst>
      <p:ext uri="{BB962C8B-B14F-4D97-AF65-F5344CB8AC3E}">
        <p14:creationId xmlns:p14="http://schemas.microsoft.com/office/powerpoint/2010/main" val="1178067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Yokiko</a:t>
            </a:r>
          </a:p>
          <a:p>
            <a:endParaRPr lang="en-US" dirty="0"/>
          </a:p>
          <a:p>
            <a:r>
              <a:rPr lang="en-US" dirty="0"/>
              <a:t>As of the end of August </a:t>
            </a:r>
          </a:p>
          <a:p>
            <a:endParaRPr lang="en-US" dirty="0"/>
          </a:p>
          <a:p>
            <a:r>
              <a:rPr lang="en-US" dirty="0"/>
              <a:t>As</a:t>
            </a:r>
            <a:r>
              <a:rPr lang="en-US" baseline="0" dirty="0"/>
              <a:t> we’ve spoken about … FAFSA is an important part of accessing all of the programs we’ve just spoken about. Some students may complete a WASFA.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A179D-2D27-49E2-B022-8EDDA2EFE682}" type="slidenum">
              <a:rPr kumimoji="0" lang="en-US" sz="1200" b="0" i="0" u="none" strike="noStrike" kern="1200" cap="none" spc="0" normalizeH="0" baseline="0" noProof="0" smtClean="0">
                <a:ln>
                  <a:noFill/>
                </a:ln>
                <a:solidFill>
                  <a:srgbClr val="595959"/>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595959"/>
              </a:solidFill>
              <a:effectLst/>
              <a:uLnTx/>
              <a:uFillTx/>
              <a:latin typeface="Book Antiqua"/>
              <a:ea typeface="+mn-ea"/>
              <a:cs typeface="+mn-cs"/>
            </a:endParaRPr>
          </a:p>
        </p:txBody>
      </p:sp>
    </p:spTree>
    <p:extLst>
      <p:ext uri="{BB962C8B-B14F-4D97-AF65-F5344CB8AC3E}">
        <p14:creationId xmlns:p14="http://schemas.microsoft.com/office/powerpoint/2010/main" val="1840305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800"/>
          </a:p>
        </p:txBody>
      </p:sp>
      <p:sp>
        <p:nvSpPr>
          <p:cNvPr id="7" name="Freeform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latin typeface="Tw Cen MT Condensed Extra Bold" panose="020B0803020202020204" pitchFamily="34" charset="0"/>
              </a:defRPr>
            </a:lvl1pPr>
          </a:lstStyle>
          <a:p>
            <a:r>
              <a:rPr lang="en-US" dirty="0"/>
              <a:t>Click to edit Master title style</a:t>
            </a:r>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170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normAutofit/>
          </a:bodyPr>
          <a:lstStyle>
            <a:lvl1pPr>
              <a:defRPr sz="2800"/>
            </a:lvl1pPr>
          </a:lstStyle>
          <a:p>
            <a:r>
              <a:rPr lang="en-US" dirty="0"/>
              <a:t>Click to edit Master title style</a:t>
            </a:r>
          </a:p>
        </p:txBody>
      </p:sp>
      <p:sp>
        <p:nvSpPr>
          <p:cNvPr id="3" name="Picture Placeholder 2"/>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17378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95400" y="255134"/>
            <a:ext cx="9601200" cy="1036850"/>
          </a:xfrm>
        </p:spPr>
        <p:txBody>
          <a:bodyPr anchor="b">
            <a:normAutofit/>
          </a:bodyPr>
          <a:lstStyle>
            <a:lvl1pPr>
              <a:defRPr sz="2800"/>
            </a:lvl1pPr>
          </a:lstStyle>
          <a:p>
            <a:r>
              <a:rPr lang="en-US" dirty="0"/>
              <a:t>Click to edit Master title style</a:t>
            </a:r>
          </a:p>
        </p:txBody>
      </p:sp>
      <p:sp>
        <p:nvSpPr>
          <p:cNvPr id="4" name="Text Placeholder 3"/>
          <p:cNvSpPr>
            <a:spLocks noGrp="1"/>
          </p:cNvSpPr>
          <p:nvPr>
            <p:ph type="body" sz="half" idx="2"/>
          </p:nvPr>
        </p:nvSpPr>
        <p:spPr>
          <a:xfrm>
            <a:off x="1371273"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7791449" y="6374999"/>
            <a:ext cx="1480705" cy="274320"/>
          </a:xfrm>
          <a:prstGeom prst="rect">
            <a:avLst/>
          </a:prstGeom>
        </p:spPr>
        <p:txBody>
          <a:bodyPr/>
          <a:lstStyle/>
          <a:p>
            <a:endParaRPr lang="en-US"/>
          </a:p>
        </p:txBody>
      </p:sp>
      <p:sp>
        <p:nvSpPr>
          <p:cNvPr id="6" name="Footer Placeholder 5"/>
          <p:cNvSpPr>
            <a:spLocks noGrp="1"/>
          </p:cNvSpPr>
          <p:nvPr>
            <p:ph type="ftr" sz="quarter" idx="11"/>
          </p:nvPr>
        </p:nvSpPr>
        <p:spPr>
          <a:xfrm>
            <a:off x="1295399" y="6374999"/>
            <a:ext cx="6243203" cy="274320"/>
          </a:xfrm>
          <a:prstGeom prst="rect">
            <a:avLst/>
          </a:prstGeom>
        </p:spPr>
        <p:txBody>
          <a:bodyPr/>
          <a:lstStyle/>
          <a:p>
            <a:endParaRPr lang="en-US"/>
          </a:p>
        </p:txBody>
      </p:sp>
      <p:sp>
        <p:nvSpPr>
          <p:cNvPr id="7" name="Slide Number Placeholder 6"/>
          <p:cNvSpPr>
            <a:spLocks noGrp="1"/>
          </p:cNvSpPr>
          <p:nvPr>
            <p:ph type="sldNum" sz="quarter" idx="12"/>
          </p:nvPr>
        </p:nvSpPr>
        <p:spPr>
          <a:xfrm>
            <a:off x="9525000" y="6374999"/>
            <a:ext cx="1371600" cy="274320"/>
          </a:xfrm>
          <a:prstGeom prst="rect">
            <a:avLst/>
          </a:prstGeom>
        </p:spPr>
        <p:txBody>
          <a:bodyPr/>
          <a:lstStyle/>
          <a:p>
            <a:fld id="{A7F8E3F6-DE14-48B2-B2BC-6FABA9630FB8}" type="slidenum">
              <a:rPr lang="en-US" smtClean="0"/>
              <a:t>‹#›</a:t>
            </a:fld>
            <a:endParaRPr lang="en-US"/>
          </a:p>
        </p:txBody>
      </p:sp>
      <p:sp>
        <p:nvSpPr>
          <p:cNvPr id="10" name="Rectangle 9"/>
          <p:cNvSpPr/>
          <p:nvPr/>
        </p:nvSpPr>
        <p:spPr>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3"/>
          <p:cNvSpPr>
            <a:spLocks noGrp="1"/>
          </p:cNvSpPr>
          <p:nvPr>
            <p:ph type="body" sz="half" idx="14"/>
          </p:nvPr>
        </p:nvSpPr>
        <p:spPr>
          <a:xfrm>
            <a:off x="6412954"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2"/>
          <p:cNvSpPr>
            <a:spLocks noGrp="1"/>
          </p:cNvSpPr>
          <p:nvPr>
            <p:ph type="pic" idx="1"/>
          </p:nvPr>
        </p:nvSpPr>
        <p:spPr>
          <a:xfrm>
            <a:off x="12954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p:cNvSpPr>
            <a:spLocks noGrp="1"/>
          </p:cNvSpPr>
          <p:nvPr>
            <p:ph type="pic" idx="13"/>
          </p:nvPr>
        </p:nvSpPr>
        <p:spPr>
          <a:xfrm>
            <a:off x="63246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322832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791449" y="6374999"/>
            <a:ext cx="1480705" cy="274320"/>
          </a:xfrm>
          <a:prstGeom prst="rect">
            <a:avLst/>
          </a:prstGeom>
        </p:spPr>
        <p:txBody>
          <a:bodyPr/>
          <a:lstStyle/>
          <a:p>
            <a:endParaRPr lang="en-US"/>
          </a:p>
        </p:txBody>
      </p:sp>
      <p:sp>
        <p:nvSpPr>
          <p:cNvPr id="5" name="Footer Placeholder 4"/>
          <p:cNvSpPr>
            <a:spLocks noGrp="1"/>
          </p:cNvSpPr>
          <p:nvPr>
            <p:ph type="ftr" sz="quarter" idx="11"/>
          </p:nvPr>
        </p:nvSpPr>
        <p:spPr>
          <a:xfrm>
            <a:off x="1295399" y="6374999"/>
            <a:ext cx="6243203" cy="274320"/>
          </a:xfrm>
          <a:prstGeom prst="rect">
            <a:avLst/>
          </a:prstGeom>
        </p:spPr>
        <p:txBody>
          <a:bodyPr/>
          <a:lstStyle/>
          <a:p>
            <a:endParaRPr lang="en-US"/>
          </a:p>
        </p:txBody>
      </p:sp>
      <p:sp>
        <p:nvSpPr>
          <p:cNvPr id="6" name="Slide Number Placeholder 5"/>
          <p:cNvSpPr>
            <a:spLocks noGrp="1"/>
          </p:cNvSpPr>
          <p:nvPr>
            <p:ph type="sldNum" sz="quarter" idx="12"/>
          </p:nvPr>
        </p:nvSpPr>
        <p:spPr>
          <a:xfrm>
            <a:off x="9525000" y="6374999"/>
            <a:ext cx="1371600" cy="274320"/>
          </a:xfrm>
          <a:prstGeom prst="rect">
            <a:avLst/>
          </a:prstGeom>
        </p:spPr>
        <p:txBody>
          <a:bodyPr/>
          <a:lstStyle/>
          <a:p>
            <a:fld id="{A7F8E3F6-DE14-48B2-B2BC-6FABA9630FB8}"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313247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871318" y="1378252"/>
            <a:ext cx="1033272" cy="5486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295400" y="685800"/>
            <a:ext cx="7976754" cy="5486400"/>
          </a:xfrm>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791449" y="6374999"/>
            <a:ext cx="1480705" cy="274320"/>
          </a:xfrm>
          <a:prstGeom prst="rect">
            <a:avLst/>
          </a:prstGeom>
        </p:spPr>
        <p:txBody>
          <a:bodyPr/>
          <a:lstStyle/>
          <a:p>
            <a:endParaRPr lang="en-US"/>
          </a:p>
        </p:txBody>
      </p:sp>
      <p:sp>
        <p:nvSpPr>
          <p:cNvPr id="5" name="Footer Placeholder 4"/>
          <p:cNvSpPr>
            <a:spLocks noGrp="1"/>
          </p:cNvSpPr>
          <p:nvPr>
            <p:ph type="ftr" sz="quarter" idx="11"/>
          </p:nvPr>
        </p:nvSpPr>
        <p:spPr>
          <a:xfrm>
            <a:off x="1295399" y="6374999"/>
            <a:ext cx="6243203" cy="274320"/>
          </a:xfrm>
          <a:prstGeom prst="rect">
            <a:avLst/>
          </a:prstGeom>
        </p:spPr>
        <p:txBody>
          <a:bodyPr/>
          <a:lstStyle/>
          <a:p>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3899781">
            <a:off x="10097457" y="158639"/>
            <a:ext cx="904995" cy="1054322"/>
          </a:xfrm>
          <a:prstGeom prst="rect">
            <a:avLst/>
          </a:prstGeom>
        </p:spPr>
      </p:pic>
    </p:spTree>
    <p:extLst>
      <p:ext uri="{BB962C8B-B14F-4D97-AF65-F5344CB8AC3E}">
        <p14:creationId xmlns:p14="http://schemas.microsoft.com/office/powerpoint/2010/main" val="155367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12" name="Picture Placeholder 11"/>
          <p:cNvSpPr>
            <a:spLocks noGrp="1"/>
          </p:cNvSpPr>
          <p:nvPr>
            <p:ph type="pic" sz="quarter" idx="11"/>
          </p:nvPr>
        </p:nvSpPr>
        <p:spPr>
          <a:xfrm>
            <a:off x="0" y="2058987"/>
            <a:ext cx="1470025" cy="3886359"/>
          </a:xfrm>
        </p:spPr>
        <p:txBody>
          <a:bodyPr/>
          <a:lstStyle/>
          <a:p>
            <a:endParaRPr lang="en-US"/>
          </a:p>
        </p:txBody>
      </p:sp>
      <p:sp>
        <p:nvSpPr>
          <p:cNvPr id="14" name="Picture Placeholder 13"/>
          <p:cNvSpPr>
            <a:spLocks noGrp="1"/>
          </p:cNvSpPr>
          <p:nvPr>
            <p:ph type="pic" sz="quarter" idx="12"/>
          </p:nvPr>
        </p:nvSpPr>
        <p:spPr>
          <a:xfrm>
            <a:off x="8930069" y="2058988"/>
            <a:ext cx="3261931" cy="3886358"/>
          </a:xfrm>
        </p:spPr>
        <p:txBody>
          <a:bodyPr/>
          <a:lstStyle/>
          <a:p>
            <a:endParaRPr lang="en-US"/>
          </a:p>
        </p:txBody>
      </p:sp>
    </p:spTree>
    <p:extLst>
      <p:ext uri="{BB962C8B-B14F-4D97-AF65-F5344CB8AC3E}">
        <p14:creationId xmlns:p14="http://schemas.microsoft.com/office/powerpoint/2010/main" val="207402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41"/>
        <p:cNvGrpSpPr/>
        <p:nvPr/>
      </p:nvGrpSpPr>
      <p:grpSpPr>
        <a:xfrm>
          <a:off x="0" y="0"/>
          <a:ext cx="0" cy="0"/>
          <a:chOff x="0" y="0"/>
          <a:chExt cx="0" cy="0"/>
        </a:xfrm>
      </p:grpSpPr>
      <p:sp>
        <p:nvSpPr>
          <p:cNvPr id="142" name="Google Shape;142;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81"/>
          <p:cNvSpPr txBox="1">
            <a:spLocks noGrp="1"/>
          </p:cNvSpPr>
          <p:nvPr>
            <p:ph type="body" idx="1"/>
          </p:nvPr>
        </p:nvSpPr>
        <p:spPr>
          <a:xfrm>
            <a:off x="838200" y="1825626"/>
            <a:ext cx="5181600" cy="418328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44" name="Google Shape;144;p81"/>
          <p:cNvSpPr txBox="1">
            <a:spLocks noGrp="1"/>
          </p:cNvSpPr>
          <p:nvPr>
            <p:ph type="body" idx="2"/>
          </p:nvPr>
        </p:nvSpPr>
        <p:spPr>
          <a:xfrm>
            <a:off x="6172200" y="1825626"/>
            <a:ext cx="5181600" cy="418328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pic>
        <p:nvPicPr>
          <p:cNvPr id="145" name="Google Shape;145;p81"/>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146" name="Google Shape;146;p81"/>
          <p:cNvSpPr txBox="1">
            <a:spLocks noGrp="1"/>
          </p:cNvSpPr>
          <p:nvPr>
            <p:ph type="dt" idx="10"/>
          </p:nvPr>
        </p:nvSpPr>
        <p:spPr>
          <a:xfrm>
            <a:off x="4633988" y="6234544"/>
            <a:ext cx="27432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fld id="{81829FA8-3576-45E9-A42E-7EF1684DE9B4}" type="datetime1">
              <a:rPr lang="en-US" smtClean="0"/>
              <a:t>9/23/2020</a:t>
            </a:fld>
            <a:endParaRPr/>
          </a:p>
        </p:txBody>
      </p:sp>
      <p:sp>
        <p:nvSpPr>
          <p:cNvPr id="147" name="Google Shape;147;p81"/>
          <p:cNvSpPr txBox="1">
            <a:spLocks noGrp="1"/>
          </p:cNvSpPr>
          <p:nvPr>
            <p:ph type="sldNum" idx="12"/>
          </p:nvPr>
        </p:nvSpPr>
        <p:spPr>
          <a:xfrm>
            <a:off x="8610600" y="6234544"/>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8008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8"/>
        <p:cNvGrpSpPr/>
        <p:nvPr/>
      </p:nvGrpSpPr>
      <p:grpSpPr>
        <a:xfrm>
          <a:off x="0" y="0"/>
          <a:ext cx="0" cy="0"/>
          <a:chOff x="0" y="0"/>
          <a:chExt cx="0" cy="0"/>
        </a:xfrm>
      </p:grpSpPr>
      <p:sp>
        <p:nvSpPr>
          <p:cNvPr id="149" name="Google Shape;149;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82"/>
          <p:cNvSpPr txBox="1">
            <a:spLocks noGrp="1"/>
          </p:cNvSpPr>
          <p:nvPr>
            <p:ph type="body" idx="1"/>
          </p:nvPr>
        </p:nvSpPr>
        <p:spPr>
          <a:xfrm>
            <a:off x="838200" y="1825626"/>
            <a:ext cx="10515600" cy="4255861"/>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pic>
        <p:nvPicPr>
          <p:cNvPr id="151" name="Google Shape;151;p82"/>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152" name="Google Shape;152;p82"/>
          <p:cNvSpPr txBox="1">
            <a:spLocks noGrp="1"/>
          </p:cNvSpPr>
          <p:nvPr>
            <p:ph type="dt" idx="10"/>
          </p:nvPr>
        </p:nvSpPr>
        <p:spPr>
          <a:xfrm>
            <a:off x="4633988" y="6234544"/>
            <a:ext cx="27432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fld id="{73D6FC0F-30EA-46BD-88B8-EB639433E249}" type="datetime1">
              <a:rPr lang="en-US" smtClean="0"/>
              <a:t>9/23/2020</a:t>
            </a:fld>
            <a:endParaRPr/>
          </a:p>
        </p:txBody>
      </p:sp>
      <p:sp>
        <p:nvSpPr>
          <p:cNvPr id="153" name="Google Shape;153;p82"/>
          <p:cNvSpPr txBox="1">
            <a:spLocks noGrp="1"/>
          </p:cNvSpPr>
          <p:nvPr>
            <p:ph type="sldNum" idx="12"/>
          </p:nvPr>
        </p:nvSpPr>
        <p:spPr>
          <a:xfrm>
            <a:off x="8610600" y="6234544"/>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11955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ission Vision Values">
  <p:cSld name="Mission Vision Values">
    <p:spTree>
      <p:nvGrpSpPr>
        <p:cNvPr id="1" name="Shape 154"/>
        <p:cNvGrpSpPr/>
        <p:nvPr/>
      </p:nvGrpSpPr>
      <p:grpSpPr>
        <a:xfrm>
          <a:off x="0" y="0"/>
          <a:ext cx="0" cy="0"/>
          <a:chOff x="0" y="0"/>
          <a:chExt cx="0" cy="0"/>
        </a:xfrm>
      </p:grpSpPr>
      <p:pic>
        <p:nvPicPr>
          <p:cNvPr id="155" name="Google Shape;155;p85"/>
          <p:cNvPicPr preferRelativeResize="0"/>
          <p:nvPr/>
        </p:nvPicPr>
        <p:blipFill rotWithShape="1">
          <a:blip r:embed="rId2">
            <a:alphaModFix/>
          </a:blip>
          <a:srcRect l="26488" r="27542"/>
          <a:stretch/>
        </p:blipFill>
        <p:spPr>
          <a:xfrm>
            <a:off x="0" y="0"/>
            <a:ext cx="4728755" cy="6858000"/>
          </a:xfrm>
          <a:prstGeom prst="rect">
            <a:avLst/>
          </a:prstGeom>
          <a:noFill/>
          <a:ln>
            <a:noFill/>
          </a:ln>
        </p:spPr>
      </p:pic>
      <p:sp>
        <p:nvSpPr>
          <p:cNvPr id="156" name="Google Shape;156;p85"/>
          <p:cNvSpPr/>
          <p:nvPr/>
        </p:nvSpPr>
        <p:spPr>
          <a:xfrm>
            <a:off x="-2721" y="0"/>
            <a:ext cx="4730569" cy="6858000"/>
          </a:xfrm>
          <a:prstGeom prst="rect">
            <a:avLst/>
          </a:prstGeom>
          <a:solidFill>
            <a:srgbClr val="FBC639">
              <a:alpha val="84705"/>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57" name="Google Shape;157;p85"/>
          <p:cNvPicPr preferRelativeResize="0"/>
          <p:nvPr/>
        </p:nvPicPr>
        <p:blipFill rotWithShape="1">
          <a:blip r:embed="rId3">
            <a:alphaModFix/>
          </a:blip>
          <a:srcRect/>
          <a:stretch/>
        </p:blipFill>
        <p:spPr>
          <a:xfrm>
            <a:off x="5684149" y="5699186"/>
            <a:ext cx="5491239" cy="918735"/>
          </a:xfrm>
          <a:prstGeom prst="rect">
            <a:avLst/>
          </a:prstGeom>
          <a:noFill/>
          <a:ln>
            <a:noFill/>
          </a:ln>
        </p:spPr>
      </p:pic>
      <p:sp>
        <p:nvSpPr>
          <p:cNvPr id="158" name="Google Shape;158;p85"/>
          <p:cNvSpPr txBox="1"/>
          <p:nvPr/>
        </p:nvSpPr>
        <p:spPr>
          <a:xfrm>
            <a:off x="477673" y="504969"/>
            <a:ext cx="3875964" cy="615499"/>
          </a:xfrm>
          <a:prstGeom prst="rect">
            <a:avLst/>
          </a:prstGeom>
          <a:noFill/>
          <a:ln>
            <a:noFill/>
          </a:ln>
        </p:spPr>
        <p:txBody>
          <a:bodyPr spcFirstLastPara="1" wrap="square" lIns="121900" tIns="60933" rIns="121900" bIns="60933" anchor="t" anchorCtr="0">
            <a:spAutoFit/>
          </a:bodyPr>
          <a:lstStyle/>
          <a:p>
            <a:pPr marL="0" marR="0" lvl="0" indent="0" algn="r" rtl="0">
              <a:lnSpc>
                <a:spcPct val="100000"/>
              </a:lnSpc>
              <a:spcBef>
                <a:spcPts val="0"/>
              </a:spcBef>
              <a:spcAft>
                <a:spcPts val="0"/>
              </a:spcAft>
              <a:buNone/>
            </a:pPr>
            <a:r>
              <a:rPr lang="en-US" sz="3200" b="1" i="0" u="none" strike="noStrike" cap="none">
                <a:solidFill>
                  <a:schemeClr val="dk1"/>
                </a:solidFill>
                <a:latin typeface="Quattrocento Sans"/>
                <a:ea typeface="Quattrocento Sans"/>
                <a:cs typeface="Quattrocento Sans"/>
                <a:sym typeface="Quattrocento Sans"/>
              </a:rPr>
              <a:t>Vision</a:t>
            </a:r>
            <a:endParaRPr sz="2400"/>
          </a:p>
        </p:txBody>
      </p:sp>
      <p:sp>
        <p:nvSpPr>
          <p:cNvPr id="159" name="Google Shape;159;p85"/>
          <p:cNvSpPr txBox="1"/>
          <p:nvPr/>
        </p:nvSpPr>
        <p:spPr>
          <a:xfrm>
            <a:off x="4967785" y="504967"/>
            <a:ext cx="6878472" cy="677054"/>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None/>
            </a:pPr>
            <a:r>
              <a:rPr lang="en-US" sz="1800" b="0" i="1" u="none" strike="noStrike" cap="none">
                <a:solidFill>
                  <a:srgbClr val="40403D"/>
                </a:solidFill>
                <a:latin typeface="Quattrocento Sans"/>
                <a:ea typeface="Quattrocento Sans"/>
                <a:cs typeface="Quattrocento Sans"/>
                <a:sym typeface="Quattrocento Sans"/>
              </a:rPr>
              <a:t>All students prepared for post-secondary pathways, careers, and civic engagement.</a:t>
            </a:r>
            <a:endParaRPr sz="2400"/>
          </a:p>
        </p:txBody>
      </p:sp>
      <p:sp>
        <p:nvSpPr>
          <p:cNvPr id="160" name="Google Shape;160;p85"/>
          <p:cNvSpPr txBox="1"/>
          <p:nvPr/>
        </p:nvSpPr>
        <p:spPr>
          <a:xfrm>
            <a:off x="477673" y="1504062"/>
            <a:ext cx="3875964" cy="615499"/>
          </a:xfrm>
          <a:prstGeom prst="rect">
            <a:avLst/>
          </a:prstGeom>
          <a:noFill/>
          <a:ln>
            <a:noFill/>
          </a:ln>
        </p:spPr>
        <p:txBody>
          <a:bodyPr spcFirstLastPara="1" wrap="square" lIns="121900" tIns="60933" rIns="121900" bIns="60933" anchor="t" anchorCtr="0">
            <a:spAutoFit/>
          </a:bodyPr>
          <a:lstStyle/>
          <a:p>
            <a:pPr marL="0" marR="0" lvl="0" indent="0" algn="r" rtl="0">
              <a:lnSpc>
                <a:spcPct val="100000"/>
              </a:lnSpc>
              <a:spcBef>
                <a:spcPts val="0"/>
              </a:spcBef>
              <a:spcAft>
                <a:spcPts val="0"/>
              </a:spcAft>
              <a:buNone/>
            </a:pPr>
            <a:r>
              <a:rPr lang="en-US" sz="3200" b="1" i="0" u="none" strike="noStrike" cap="none">
                <a:solidFill>
                  <a:srgbClr val="40403D"/>
                </a:solidFill>
                <a:latin typeface="Quattrocento Sans"/>
                <a:ea typeface="Quattrocento Sans"/>
                <a:cs typeface="Quattrocento Sans"/>
                <a:sym typeface="Quattrocento Sans"/>
              </a:rPr>
              <a:t>Mission</a:t>
            </a:r>
            <a:endParaRPr sz="2400"/>
          </a:p>
        </p:txBody>
      </p:sp>
      <p:sp>
        <p:nvSpPr>
          <p:cNvPr id="161" name="Google Shape;161;p85"/>
          <p:cNvSpPr txBox="1"/>
          <p:nvPr/>
        </p:nvSpPr>
        <p:spPr>
          <a:xfrm>
            <a:off x="4967785" y="1504062"/>
            <a:ext cx="6878472" cy="1508051"/>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None/>
            </a:pPr>
            <a:r>
              <a:rPr lang="en-US" sz="1800" b="0" i="0" u="none" strike="noStrike" cap="none">
                <a:solidFill>
                  <a:srgbClr val="40403D"/>
                </a:solidFill>
                <a:latin typeface="Quattrocento Sans"/>
                <a:ea typeface="Quattrocento Sans"/>
                <a:cs typeface="Quattrocento Sans"/>
                <a:sym typeface="Quattrocento Sans"/>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endParaRPr sz="2400"/>
          </a:p>
        </p:txBody>
      </p:sp>
      <p:sp>
        <p:nvSpPr>
          <p:cNvPr id="162" name="Google Shape;162;p85"/>
          <p:cNvSpPr txBox="1"/>
          <p:nvPr/>
        </p:nvSpPr>
        <p:spPr>
          <a:xfrm>
            <a:off x="477673" y="3334153"/>
            <a:ext cx="3875964" cy="615499"/>
          </a:xfrm>
          <a:prstGeom prst="rect">
            <a:avLst/>
          </a:prstGeom>
          <a:noFill/>
          <a:ln>
            <a:noFill/>
          </a:ln>
        </p:spPr>
        <p:txBody>
          <a:bodyPr spcFirstLastPara="1" wrap="square" lIns="121900" tIns="60933" rIns="121900" bIns="60933" anchor="t" anchorCtr="0">
            <a:spAutoFit/>
          </a:bodyPr>
          <a:lstStyle/>
          <a:p>
            <a:pPr marL="0" marR="0" lvl="0" indent="0" algn="r" rtl="0">
              <a:lnSpc>
                <a:spcPct val="100000"/>
              </a:lnSpc>
              <a:spcBef>
                <a:spcPts val="0"/>
              </a:spcBef>
              <a:spcAft>
                <a:spcPts val="0"/>
              </a:spcAft>
              <a:buNone/>
            </a:pPr>
            <a:r>
              <a:rPr lang="en-US" sz="3200" b="1" i="0" u="none" strike="noStrike" cap="none">
                <a:solidFill>
                  <a:srgbClr val="40403D"/>
                </a:solidFill>
                <a:latin typeface="Quattrocento Sans"/>
                <a:ea typeface="Quattrocento Sans"/>
                <a:cs typeface="Quattrocento Sans"/>
                <a:sym typeface="Quattrocento Sans"/>
              </a:rPr>
              <a:t>Values</a:t>
            </a:r>
            <a:endParaRPr sz="2400"/>
          </a:p>
        </p:txBody>
      </p:sp>
      <p:sp>
        <p:nvSpPr>
          <p:cNvPr id="163" name="Google Shape;163;p85"/>
          <p:cNvSpPr txBox="1"/>
          <p:nvPr/>
        </p:nvSpPr>
        <p:spPr>
          <a:xfrm>
            <a:off x="4967785" y="3334153"/>
            <a:ext cx="6878472" cy="1231052"/>
          </a:xfrm>
          <a:prstGeom prst="rect">
            <a:avLst/>
          </a:prstGeom>
          <a:noFill/>
          <a:ln>
            <a:noFill/>
          </a:ln>
        </p:spPr>
        <p:txBody>
          <a:bodyPr spcFirstLastPara="1" wrap="square" lIns="121900" tIns="60933" rIns="121900" bIns="60933" anchor="t" anchorCtr="0">
            <a:spAutoFit/>
          </a:bodyPr>
          <a:lstStyle/>
          <a:p>
            <a:pPr marL="285744" marR="0" lvl="0" indent="-285744" algn="l" rtl="0">
              <a:lnSpc>
                <a:spcPct val="100000"/>
              </a:lnSpc>
              <a:spcBef>
                <a:spcPts val="0"/>
              </a:spcBef>
              <a:spcAft>
                <a:spcPts val="0"/>
              </a:spcAft>
              <a:buClr>
                <a:srgbClr val="000000"/>
              </a:buClr>
              <a:buSzPts val="1350"/>
              <a:buFont typeface="Arial"/>
              <a:buChar char="•"/>
            </a:pPr>
            <a:r>
              <a:rPr lang="en-US" sz="1800" b="0" i="0" u="none" strike="noStrike" cap="none">
                <a:solidFill>
                  <a:srgbClr val="40403D"/>
                </a:solidFill>
                <a:latin typeface="Quattrocento Sans"/>
                <a:ea typeface="Quattrocento Sans"/>
                <a:cs typeface="Quattrocento Sans"/>
                <a:sym typeface="Quattrocento Sans"/>
              </a:rPr>
              <a:t>Ensuring Equity</a:t>
            </a:r>
            <a:endParaRPr sz="2400"/>
          </a:p>
          <a:p>
            <a:pPr marL="285744" marR="0" lvl="0" indent="-285744" algn="l" rtl="0">
              <a:lnSpc>
                <a:spcPct val="100000"/>
              </a:lnSpc>
              <a:spcBef>
                <a:spcPts val="0"/>
              </a:spcBef>
              <a:spcAft>
                <a:spcPts val="0"/>
              </a:spcAft>
              <a:buClr>
                <a:srgbClr val="000000"/>
              </a:buClr>
              <a:buSzPts val="1350"/>
              <a:buFont typeface="Arial"/>
              <a:buChar char="•"/>
            </a:pPr>
            <a:r>
              <a:rPr lang="en-US" sz="1800" b="0" i="0" u="none" strike="noStrike" cap="none">
                <a:solidFill>
                  <a:srgbClr val="40403D"/>
                </a:solidFill>
                <a:latin typeface="Quattrocento Sans"/>
                <a:ea typeface="Quattrocento Sans"/>
                <a:cs typeface="Quattrocento Sans"/>
                <a:sym typeface="Quattrocento Sans"/>
              </a:rPr>
              <a:t>Collaboration and Service</a:t>
            </a:r>
            <a:endParaRPr sz="2400"/>
          </a:p>
          <a:p>
            <a:pPr marL="285744" marR="0" lvl="0" indent="-285744" algn="l" rtl="0">
              <a:lnSpc>
                <a:spcPct val="100000"/>
              </a:lnSpc>
              <a:spcBef>
                <a:spcPts val="0"/>
              </a:spcBef>
              <a:spcAft>
                <a:spcPts val="0"/>
              </a:spcAft>
              <a:buClr>
                <a:srgbClr val="000000"/>
              </a:buClr>
              <a:buSzPts val="1350"/>
              <a:buFont typeface="Arial"/>
              <a:buChar char="•"/>
            </a:pPr>
            <a:r>
              <a:rPr lang="en-US" sz="1800" b="0" i="0" u="none" strike="noStrike" cap="none">
                <a:solidFill>
                  <a:srgbClr val="40403D"/>
                </a:solidFill>
                <a:latin typeface="Quattrocento Sans"/>
                <a:ea typeface="Quattrocento Sans"/>
                <a:cs typeface="Quattrocento Sans"/>
                <a:sym typeface="Quattrocento Sans"/>
              </a:rPr>
              <a:t>Achieving Excellence through Continuous Improvement</a:t>
            </a:r>
            <a:endParaRPr sz="2400"/>
          </a:p>
          <a:p>
            <a:pPr marL="285744" marR="0" lvl="0" indent="-285744" algn="l" rtl="0">
              <a:lnSpc>
                <a:spcPct val="100000"/>
              </a:lnSpc>
              <a:spcBef>
                <a:spcPts val="0"/>
              </a:spcBef>
              <a:spcAft>
                <a:spcPts val="0"/>
              </a:spcAft>
              <a:buClr>
                <a:srgbClr val="000000"/>
              </a:buClr>
              <a:buSzPts val="1350"/>
              <a:buFont typeface="Arial"/>
              <a:buChar char="•"/>
            </a:pPr>
            <a:r>
              <a:rPr lang="en-US" sz="1800" b="0" i="0" u="none" strike="noStrike" cap="none">
                <a:solidFill>
                  <a:srgbClr val="40403D"/>
                </a:solidFill>
                <a:latin typeface="Quattrocento Sans"/>
                <a:ea typeface="Quattrocento Sans"/>
                <a:cs typeface="Quattrocento Sans"/>
                <a:sym typeface="Quattrocento Sans"/>
              </a:rPr>
              <a:t>Focus on the Whole Child</a:t>
            </a:r>
            <a:endParaRPr sz="2400"/>
          </a:p>
        </p:txBody>
      </p:sp>
    </p:spTree>
    <p:extLst>
      <p:ext uri="{BB962C8B-B14F-4D97-AF65-F5344CB8AC3E}">
        <p14:creationId xmlns:p14="http://schemas.microsoft.com/office/powerpoint/2010/main" val="950178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quity Statement">
  <p:cSld name="Equity Statement">
    <p:spTree>
      <p:nvGrpSpPr>
        <p:cNvPr id="1" name="Shape 164"/>
        <p:cNvGrpSpPr/>
        <p:nvPr/>
      </p:nvGrpSpPr>
      <p:grpSpPr>
        <a:xfrm>
          <a:off x="0" y="0"/>
          <a:ext cx="0" cy="0"/>
          <a:chOff x="0" y="0"/>
          <a:chExt cx="0" cy="0"/>
        </a:xfrm>
      </p:grpSpPr>
      <p:pic>
        <p:nvPicPr>
          <p:cNvPr id="165" name="Google Shape;165;p86"/>
          <p:cNvPicPr preferRelativeResize="0"/>
          <p:nvPr/>
        </p:nvPicPr>
        <p:blipFill rotWithShape="1">
          <a:blip r:embed="rId2">
            <a:alphaModFix/>
          </a:blip>
          <a:srcRect l="26488" r="27542"/>
          <a:stretch/>
        </p:blipFill>
        <p:spPr>
          <a:xfrm>
            <a:off x="0" y="0"/>
            <a:ext cx="4728755" cy="6858000"/>
          </a:xfrm>
          <a:prstGeom prst="rect">
            <a:avLst/>
          </a:prstGeom>
          <a:noFill/>
          <a:ln>
            <a:noFill/>
          </a:ln>
        </p:spPr>
      </p:pic>
      <p:sp>
        <p:nvSpPr>
          <p:cNvPr id="166" name="Google Shape;166;p86"/>
          <p:cNvSpPr/>
          <p:nvPr/>
        </p:nvSpPr>
        <p:spPr>
          <a:xfrm>
            <a:off x="-2721" y="0"/>
            <a:ext cx="4730569" cy="6858000"/>
          </a:xfrm>
          <a:prstGeom prst="rect">
            <a:avLst/>
          </a:prstGeom>
          <a:solidFill>
            <a:srgbClr val="FBC639">
              <a:alpha val="84705"/>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67" name="Google Shape;167;p86"/>
          <p:cNvPicPr preferRelativeResize="0"/>
          <p:nvPr/>
        </p:nvPicPr>
        <p:blipFill rotWithShape="1">
          <a:blip r:embed="rId3">
            <a:alphaModFix/>
          </a:blip>
          <a:srcRect/>
          <a:stretch/>
        </p:blipFill>
        <p:spPr>
          <a:xfrm>
            <a:off x="5684149" y="5699186"/>
            <a:ext cx="5491239" cy="918735"/>
          </a:xfrm>
          <a:prstGeom prst="rect">
            <a:avLst/>
          </a:prstGeom>
          <a:noFill/>
          <a:ln>
            <a:noFill/>
          </a:ln>
        </p:spPr>
      </p:pic>
      <p:sp>
        <p:nvSpPr>
          <p:cNvPr id="168" name="Google Shape;168;p86"/>
          <p:cNvSpPr txBox="1"/>
          <p:nvPr/>
        </p:nvSpPr>
        <p:spPr>
          <a:xfrm>
            <a:off x="477673" y="504968"/>
            <a:ext cx="3875964" cy="615499"/>
          </a:xfrm>
          <a:prstGeom prst="rect">
            <a:avLst/>
          </a:prstGeom>
          <a:noFill/>
          <a:ln>
            <a:noFill/>
          </a:ln>
        </p:spPr>
        <p:txBody>
          <a:bodyPr spcFirstLastPara="1" wrap="square" lIns="121900" tIns="60933" rIns="121900" bIns="60933" anchor="t" anchorCtr="0">
            <a:spAutoFit/>
          </a:bodyPr>
          <a:lstStyle/>
          <a:p>
            <a:pPr marL="0" marR="0" lvl="0" indent="0" algn="r" rtl="0">
              <a:lnSpc>
                <a:spcPct val="100000"/>
              </a:lnSpc>
              <a:spcBef>
                <a:spcPts val="0"/>
              </a:spcBef>
              <a:spcAft>
                <a:spcPts val="0"/>
              </a:spcAft>
              <a:buNone/>
            </a:pPr>
            <a:r>
              <a:rPr lang="en-US" sz="3200" b="1" i="0" u="none" strike="noStrike" cap="none">
                <a:solidFill>
                  <a:srgbClr val="40403D"/>
                </a:solidFill>
                <a:latin typeface="Quattrocento Sans"/>
                <a:ea typeface="Quattrocento Sans"/>
                <a:cs typeface="Quattrocento Sans"/>
                <a:sym typeface="Quattrocento Sans"/>
              </a:rPr>
              <a:t>Equity Statement</a:t>
            </a:r>
            <a:endParaRPr sz="2400"/>
          </a:p>
        </p:txBody>
      </p:sp>
      <p:sp>
        <p:nvSpPr>
          <p:cNvPr id="169" name="Google Shape;169;p86"/>
          <p:cNvSpPr txBox="1"/>
          <p:nvPr/>
        </p:nvSpPr>
        <p:spPr>
          <a:xfrm>
            <a:off x="4967785" y="504968"/>
            <a:ext cx="6878472" cy="4785871"/>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None/>
            </a:pPr>
            <a:r>
              <a:rPr lang="en-US" sz="1800" b="0" i="0" u="none" strike="noStrike" cap="none">
                <a:solidFill>
                  <a:srgbClr val="40403D"/>
                </a:solidFill>
                <a:latin typeface="Quattrocento Sans"/>
                <a:ea typeface="Quattrocento Sans"/>
                <a:cs typeface="Quattrocento Sans"/>
                <a:sym typeface="Quattrocento Sans"/>
              </a:rPr>
              <a:t>Each student, family, and community possesses strengths and cultural knowledge that benefits their peers, educators, and schools.</a:t>
            </a:r>
            <a:endParaRPr sz="2400"/>
          </a:p>
          <a:p>
            <a:pPr marL="0" marR="0" lvl="0" indent="0" algn="l" rtl="0">
              <a:lnSpc>
                <a:spcPct val="100000"/>
              </a:lnSpc>
              <a:spcBef>
                <a:spcPts val="600"/>
              </a:spcBef>
              <a:spcAft>
                <a:spcPts val="0"/>
              </a:spcAft>
              <a:buNone/>
            </a:pPr>
            <a:r>
              <a:rPr lang="en-US" sz="1800" b="0" i="0" u="none" strike="noStrike" cap="none">
                <a:solidFill>
                  <a:srgbClr val="40403D"/>
                </a:solidFill>
                <a:latin typeface="Quattrocento Sans"/>
                <a:ea typeface="Quattrocento Sans"/>
                <a:cs typeface="Quattrocento Sans"/>
                <a:sym typeface="Quattrocento Sans"/>
              </a:rPr>
              <a:t>Ensuring educational equity:</a:t>
            </a:r>
            <a:endParaRPr sz="2400"/>
          </a:p>
          <a:p>
            <a:pPr marL="285744" marR="0" lvl="0" indent="-285744" algn="l" rtl="0">
              <a:lnSpc>
                <a:spcPct val="100000"/>
              </a:lnSpc>
              <a:spcBef>
                <a:spcPts val="600"/>
              </a:spcBef>
              <a:spcAft>
                <a:spcPts val="0"/>
              </a:spcAft>
              <a:buClr>
                <a:srgbClr val="000000"/>
              </a:buClr>
              <a:buSzPts val="1350"/>
              <a:buFont typeface="Arial"/>
              <a:buChar char="•"/>
            </a:pPr>
            <a:r>
              <a:rPr lang="en-US" sz="1800" b="0" i="0" u="none" strike="noStrike" cap="none">
                <a:solidFill>
                  <a:srgbClr val="40403D"/>
                </a:solidFill>
                <a:latin typeface="Quattrocento Sans"/>
                <a:ea typeface="Quattrocento Sans"/>
                <a:cs typeface="Quattrocento Sans"/>
                <a:sym typeface="Quattrocento Sans"/>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endParaRPr sz="2400"/>
          </a:p>
          <a:p>
            <a:pPr marL="285744" marR="0" lvl="0" indent="-285744" algn="l" rtl="0">
              <a:lnSpc>
                <a:spcPct val="100000"/>
              </a:lnSpc>
              <a:spcBef>
                <a:spcPts val="600"/>
              </a:spcBef>
              <a:spcAft>
                <a:spcPts val="0"/>
              </a:spcAft>
              <a:buClr>
                <a:srgbClr val="000000"/>
              </a:buClr>
              <a:buSzPts val="1350"/>
              <a:buFont typeface="Arial"/>
              <a:buChar char="•"/>
            </a:pPr>
            <a:r>
              <a:rPr lang="en-US" sz="1800" b="0" i="0" u="none" strike="noStrike" cap="none">
                <a:solidFill>
                  <a:srgbClr val="40403D"/>
                </a:solidFill>
                <a:latin typeface="Quattrocento Sans"/>
                <a:ea typeface="Quattrocento Sans"/>
                <a:cs typeface="Quattrocento Sans"/>
                <a:sym typeface="Quattrocento Sans"/>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endParaRPr sz="2400"/>
          </a:p>
        </p:txBody>
      </p:sp>
    </p:spTree>
    <p:extLst>
      <p:ext uri="{BB962C8B-B14F-4D97-AF65-F5344CB8AC3E}">
        <p14:creationId xmlns:p14="http://schemas.microsoft.com/office/powerpoint/2010/main" val="300067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0"/>
        <p:cNvGrpSpPr/>
        <p:nvPr/>
      </p:nvGrpSpPr>
      <p:grpSpPr>
        <a:xfrm>
          <a:off x="0" y="0"/>
          <a:ext cx="0" cy="0"/>
          <a:chOff x="0" y="0"/>
          <a:chExt cx="0" cy="0"/>
        </a:xfrm>
      </p:grpSpPr>
      <p:sp>
        <p:nvSpPr>
          <p:cNvPr id="171" name="Google Shape;171;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72" name="Google Shape;172;p88"/>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173" name="Google Shape;173;p88"/>
          <p:cNvSpPr txBox="1">
            <a:spLocks noGrp="1"/>
          </p:cNvSpPr>
          <p:nvPr>
            <p:ph type="dt" idx="10"/>
          </p:nvPr>
        </p:nvSpPr>
        <p:spPr>
          <a:xfrm>
            <a:off x="4633988" y="6234544"/>
            <a:ext cx="27432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fld id="{AF4054F7-C8F0-432D-8750-5641EAC23029}" type="datetime1">
              <a:rPr lang="en-US" smtClean="0"/>
              <a:t>9/23/2020</a:t>
            </a:fld>
            <a:endParaRPr/>
          </a:p>
        </p:txBody>
      </p:sp>
      <p:sp>
        <p:nvSpPr>
          <p:cNvPr id="174" name="Google Shape;174;p88"/>
          <p:cNvSpPr txBox="1">
            <a:spLocks noGrp="1"/>
          </p:cNvSpPr>
          <p:nvPr>
            <p:ph type="sldNum" idx="12"/>
          </p:nvPr>
        </p:nvSpPr>
        <p:spPr>
          <a:xfrm>
            <a:off x="8610600" y="6234544"/>
            <a:ext cx="27432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6807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Tw Cen MT Condensed Extra Bold" panose="020B0803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600">
                <a:latin typeface="Cambria" panose="02040503050406030204" pitchFamily="18" charset="0"/>
              </a:defRPr>
            </a:lvl1pPr>
            <a:lvl2pPr>
              <a:defRPr sz="3200">
                <a:latin typeface="Cambria" panose="02040503050406030204" pitchFamily="18" charset="0"/>
              </a:defRPr>
            </a:lvl2pPr>
            <a:lvl3pPr>
              <a:defRPr sz="28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43631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75"/>
        <p:cNvGrpSpPr/>
        <p:nvPr/>
      </p:nvGrpSpPr>
      <p:grpSpPr>
        <a:xfrm>
          <a:off x="0" y="0"/>
          <a:ext cx="0" cy="0"/>
          <a:chOff x="0" y="0"/>
          <a:chExt cx="0" cy="0"/>
        </a:xfrm>
      </p:grpSpPr>
      <p:sp>
        <p:nvSpPr>
          <p:cNvPr id="176" name="Google Shape;176;p8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89"/>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178" name="Google Shape;178;p89"/>
          <p:cNvSpPr txBox="1">
            <a:spLocks noGrp="1"/>
          </p:cNvSpPr>
          <p:nvPr>
            <p:ph type="body" idx="2"/>
          </p:nvPr>
        </p:nvSpPr>
        <p:spPr>
          <a:xfrm>
            <a:off x="839789" y="2505075"/>
            <a:ext cx="5157787" cy="3547383"/>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79" name="Google Shape;179;p89"/>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180" name="Google Shape;180;p89"/>
          <p:cNvSpPr txBox="1">
            <a:spLocks noGrp="1"/>
          </p:cNvSpPr>
          <p:nvPr>
            <p:ph type="body" idx="4"/>
          </p:nvPr>
        </p:nvSpPr>
        <p:spPr>
          <a:xfrm>
            <a:off x="6172201" y="2505075"/>
            <a:ext cx="5183188" cy="3547383"/>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pic>
        <p:nvPicPr>
          <p:cNvPr id="181" name="Google Shape;181;p89"/>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182" name="Google Shape;182;p89"/>
          <p:cNvSpPr txBox="1">
            <a:spLocks noGrp="1"/>
          </p:cNvSpPr>
          <p:nvPr>
            <p:ph type="dt" idx="10"/>
          </p:nvPr>
        </p:nvSpPr>
        <p:spPr>
          <a:xfrm>
            <a:off x="4633988" y="6234544"/>
            <a:ext cx="27432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fld id="{160008D0-D66D-44AC-9B73-9A07D7F66B3F}" type="datetime1">
              <a:rPr lang="en-US" smtClean="0"/>
              <a:t>9/23/2020</a:t>
            </a:fld>
            <a:endParaRPr/>
          </a:p>
        </p:txBody>
      </p:sp>
      <p:sp>
        <p:nvSpPr>
          <p:cNvPr id="183" name="Google Shape;183;p89"/>
          <p:cNvSpPr txBox="1">
            <a:spLocks noGrp="1"/>
          </p:cNvSpPr>
          <p:nvPr>
            <p:ph type="sldNum" idx="12"/>
          </p:nvPr>
        </p:nvSpPr>
        <p:spPr>
          <a:xfrm>
            <a:off x="8610600" y="6234544"/>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65782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189"/>
        <p:cNvGrpSpPr/>
        <p:nvPr/>
      </p:nvGrpSpPr>
      <p:grpSpPr>
        <a:xfrm>
          <a:off x="0" y="0"/>
          <a:ext cx="0" cy="0"/>
          <a:chOff x="0" y="0"/>
          <a:chExt cx="0" cy="0"/>
        </a:xfrm>
      </p:grpSpPr>
      <p:sp>
        <p:nvSpPr>
          <p:cNvPr id="190" name="Google Shape;190;p10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3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101"/>
          <p:cNvSpPr>
            <a:spLocks noGrp="1"/>
          </p:cNvSpPr>
          <p:nvPr>
            <p:ph type="pic" idx="2"/>
          </p:nvPr>
        </p:nvSpPr>
        <p:spPr>
          <a:xfrm>
            <a:off x="0" y="0"/>
            <a:ext cx="12192000" cy="39211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100"/>
              <a:buFont typeface="Arial"/>
              <a:buNone/>
              <a:defRPr sz="2800" b="0" i="0" u="none" strike="noStrike" cap="none">
                <a:solidFill>
                  <a:schemeClr val="dk1"/>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pic>
        <p:nvPicPr>
          <p:cNvPr id="192" name="Google Shape;192;p101"/>
          <p:cNvPicPr preferRelativeResize="0"/>
          <p:nvPr/>
        </p:nvPicPr>
        <p:blipFill rotWithShape="1">
          <a:blip r:embed="rId2">
            <a:alphaModFix/>
          </a:blip>
          <a:srcRect t="49727" b="13874"/>
          <a:stretch/>
        </p:blipFill>
        <p:spPr>
          <a:xfrm>
            <a:off x="0" y="1"/>
            <a:ext cx="12192000" cy="3949019"/>
          </a:xfrm>
          <a:prstGeom prst="rect">
            <a:avLst/>
          </a:prstGeom>
          <a:noFill/>
          <a:ln>
            <a:noFill/>
          </a:ln>
        </p:spPr>
      </p:pic>
      <p:sp>
        <p:nvSpPr>
          <p:cNvPr id="193" name="Google Shape;193;p101"/>
          <p:cNvSpPr/>
          <p:nvPr/>
        </p:nvSpPr>
        <p:spPr>
          <a:xfrm>
            <a:off x="0" y="-27895"/>
            <a:ext cx="12192000" cy="3976915"/>
          </a:xfrm>
          <a:prstGeom prst="rect">
            <a:avLst/>
          </a:prstGeom>
          <a:solidFill>
            <a:srgbClr val="FBC639">
              <a:alpha val="84705"/>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581401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4"/>
        <p:cNvGrpSpPr/>
        <p:nvPr/>
      </p:nvGrpSpPr>
      <p:grpSpPr>
        <a:xfrm>
          <a:off x="0" y="0"/>
          <a:ext cx="0" cy="0"/>
          <a:chOff x="0" y="0"/>
          <a:chExt cx="0" cy="0"/>
        </a:xfrm>
      </p:grpSpPr>
      <p:sp>
        <p:nvSpPr>
          <p:cNvPr id="195" name="Google Shape;195;p120"/>
          <p:cNvSpPr/>
          <p:nvPr/>
        </p:nvSpPr>
        <p:spPr>
          <a:xfrm>
            <a:off x="0" y="0"/>
            <a:ext cx="12192000" cy="3564331"/>
          </a:xfrm>
          <a:prstGeom prst="rect">
            <a:avLst/>
          </a:prstGeom>
          <a:solidFill>
            <a:srgbClr val="FBC639"/>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6" name="Google Shape;196;p1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Quattrocento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p120"/>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pic>
        <p:nvPicPr>
          <p:cNvPr id="198" name="Google Shape;198;p120"/>
          <p:cNvPicPr preferRelativeResize="0"/>
          <p:nvPr/>
        </p:nvPicPr>
        <p:blipFill rotWithShape="1">
          <a:blip r:embed="rId2">
            <a:alphaModFix/>
          </a:blip>
          <a:srcRect/>
          <a:stretch/>
        </p:blipFill>
        <p:spPr>
          <a:xfrm>
            <a:off x="663425" y="6188133"/>
            <a:ext cx="2737153" cy="457951"/>
          </a:xfrm>
          <a:prstGeom prst="rect">
            <a:avLst/>
          </a:prstGeom>
          <a:noFill/>
          <a:ln>
            <a:noFill/>
          </a:ln>
        </p:spPr>
      </p:pic>
    </p:spTree>
    <p:extLst>
      <p:ext uri="{BB962C8B-B14F-4D97-AF65-F5344CB8AC3E}">
        <p14:creationId xmlns:p14="http://schemas.microsoft.com/office/powerpoint/2010/main" val="3649468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199"/>
        <p:cNvGrpSpPr/>
        <p:nvPr/>
      </p:nvGrpSpPr>
      <p:grpSpPr>
        <a:xfrm>
          <a:off x="0" y="0"/>
          <a:ext cx="0" cy="0"/>
          <a:chOff x="0" y="0"/>
          <a:chExt cx="0" cy="0"/>
        </a:xfrm>
      </p:grpSpPr>
      <p:sp>
        <p:nvSpPr>
          <p:cNvPr id="200" name="Google Shape;200;p12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3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121"/>
          <p:cNvSpPr>
            <a:spLocks noGrp="1"/>
          </p:cNvSpPr>
          <p:nvPr>
            <p:ph type="pic" idx="2"/>
          </p:nvPr>
        </p:nvSpPr>
        <p:spPr>
          <a:xfrm>
            <a:off x="0" y="0"/>
            <a:ext cx="12192000" cy="39211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100"/>
              <a:buFont typeface="Arial"/>
              <a:buNone/>
              <a:defRPr sz="2800" b="0" i="0" u="none" strike="noStrike" cap="none">
                <a:solidFill>
                  <a:schemeClr val="dk1"/>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pic>
        <p:nvPicPr>
          <p:cNvPr id="202" name="Google Shape;202;p121"/>
          <p:cNvPicPr preferRelativeResize="0"/>
          <p:nvPr/>
        </p:nvPicPr>
        <p:blipFill rotWithShape="1">
          <a:blip r:embed="rId2">
            <a:alphaModFix/>
          </a:blip>
          <a:srcRect l="-118" t="6339" r="118" b="44733"/>
          <a:stretch/>
        </p:blipFill>
        <p:spPr>
          <a:xfrm>
            <a:off x="0" y="-29030"/>
            <a:ext cx="12192000" cy="3976915"/>
          </a:xfrm>
          <a:prstGeom prst="rect">
            <a:avLst/>
          </a:prstGeom>
          <a:noFill/>
          <a:ln>
            <a:noFill/>
          </a:ln>
        </p:spPr>
      </p:pic>
      <p:sp>
        <p:nvSpPr>
          <p:cNvPr id="203" name="Google Shape;203;p121"/>
          <p:cNvSpPr/>
          <p:nvPr/>
        </p:nvSpPr>
        <p:spPr>
          <a:xfrm>
            <a:off x="0" y="-29027"/>
            <a:ext cx="12192000" cy="4005943"/>
          </a:xfrm>
          <a:prstGeom prst="rect">
            <a:avLst/>
          </a:prstGeom>
          <a:solidFill>
            <a:srgbClr val="FBC639">
              <a:alpha val="84705"/>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53183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204"/>
        <p:cNvGrpSpPr/>
        <p:nvPr/>
      </p:nvGrpSpPr>
      <p:grpSpPr>
        <a:xfrm>
          <a:off x="0" y="0"/>
          <a:ext cx="0" cy="0"/>
          <a:chOff x="0" y="0"/>
          <a:chExt cx="0" cy="0"/>
        </a:xfrm>
      </p:grpSpPr>
      <p:sp>
        <p:nvSpPr>
          <p:cNvPr id="205" name="Google Shape;205;p122"/>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3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22"/>
          <p:cNvSpPr>
            <a:spLocks noGrp="1"/>
          </p:cNvSpPr>
          <p:nvPr>
            <p:ph type="pic" idx="2"/>
          </p:nvPr>
        </p:nvSpPr>
        <p:spPr>
          <a:xfrm>
            <a:off x="0" y="0"/>
            <a:ext cx="12192000" cy="39211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100"/>
              <a:buFont typeface="Arial"/>
              <a:buNone/>
              <a:defRPr sz="2800" b="0" i="0" u="none" strike="noStrike" cap="none">
                <a:solidFill>
                  <a:schemeClr val="dk1"/>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pic>
        <p:nvPicPr>
          <p:cNvPr id="207" name="Google Shape;207;p122"/>
          <p:cNvPicPr preferRelativeResize="0"/>
          <p:nvPr/>
        </p:nvPicPr>
        <p:blipFill rotWithShape="1">
          <a:blip r:embed="rId2">
            <a:alphaModFix/>
          </a:blip>
          <a:srcRect l="-1" t="28183" r="-283" b="23685"/>
          <a:stretch/>
        </p:blipFill>
        <p:spPr>
          <a:xfrm>
            <a:off x="-1" y="18855"/>
            <a:ext cx="12226565" cy="3912123"/>
          </a:xfrm>
          <a:prstGeom prst="rect">
            <a:avLst/>
          </a:prstGeom>
          <a:noFill/>
          <a:ln>
            <a:noFill/>
          </a:ln>
        </p:spPr>
      </p:pic>
      <p:sp>
        <p:nvSpPr>
          <p:cNvPr id="208" name="Google Shape;208;p122"/>
          <p:cNvSpPr/>
          <p:nvPr/>
        </p:nvSpPr>
        <p:spPr>
          <a:xfrm>
            <a:off x="-2" y="0"/>
            <a:ext cx="12226567" cy="3945875"/>
          </a:xfrm>
          <a:prstGeom prst="rect">
            <a:avLst/>
          </a:prstGeom>
          <a:solidFill>
            <a:srgbClr val="FBC639">
              <a:alpha val="84705"/>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931157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4"/>
        <p:cNvGrpSpPr/>
        <p:nvPr/>
      </p:nvGrpSpPr>
      <p:grpSpPr>
        <a:xfrm>
          <a:off x="0" y="0"/>
          <a:ext cx="0" cy="0"/>
          <a:chOff x="0" y="0"/>
          <a:chExt cx="0" cy="0"/>
        </a:xfrm>
      </p:grpSpPr>
      <p:sp>
        <p:nvSpPr>
          <p:cNvPr id="215" name="Google Shape;215;p12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Quattrocento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6" name="Google Shape;216;p124"/>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rgbClr val="90908F"/>
              </a:buClr>
              <a:buSzPts val="1800"/>
              <a:buNone/>
              <a:defRPr sz="2400">
                <a:solidFill>
                  <a:srgbClr val="90908F"/>
                </a:solidFill>
              </a:defRPr>
            </a:lvl1pPr>
            <a:lvl2pPr marL="1219170" lvl="1" indent="-304792" algn="l">
              <a:lnSpc>
                <a:spcPct val="90000"/>
              </a:lnSpc>
              <a:spcBef>
                <a:spcPts val="500"/>
              </a:spcBef>
              <a:spcAft>
                <a:spcPts val="0"/>
              </a:spcAft>
              <a:buClr>
                <a:srgbClr val="90908F"/>
              </a:buClr>
              <a:buSzPts val="1500"/>
              <a:buNone/>
              <a:defRPr sz="2000">
                <a:solidFill>
                  <a:srgbClr val="90908F"/>
                </a:solidFill>
              </a:defRPr>
            </a:lvl2pPr>
            <a:lvl3pPr marL="1828754" lvl="2" indent="-304792" algn="l">
              <a:lnSpc>
                <a:spcPct val="90000"/>
              </a:lnSpc>
              <a:spcBef>
                <a:spcPts val="500"/>
              </a:spcBef>
              <a:spcAft>
                <a:spcPts val="0"/>
              </a:spcAft>
              <a:buClr>
                <a:srgbClr val="90908F"/>
              </a:buClr>
              <a:buSzPts val="1350"/>
              <a:buNone/>
              <a:defRPr sz="1800">
                <a:solidFill>
                  <a:srgbClr val="90908F"/>
                </a:solidFill>
              </a:defRPr>
            </a:lvl3pPr>
            <a:lvl4pPr marL="2438339" lvl="3" indent="-304792" algn="l">
              <a:lnSpc>
                <a:spcPct val="90000"/>
              </a:lnSpc>
              <a:spcBef>
                <a:spcPts val="500"/>
              </a:spcBef>
              <a:spcAft>
                <a:spcPts val="0"/>
              </a:spcAft>
              <a:buClr>
                <a:srgbClr val="90908F"/>
              </a:buClr>
              <a:buSzPts val="1200"/>
              <a:buNone/>
              <a:defRPr sz="1600">
                <a:solidFill>
                  <a:srgbClr val="90908F"/>
                </a:solidFill>
              </a:defRPr>
            </a:lvl4pPr>
            <a:lvl5pPr marL="3047924" lvl="4" indent="-304792" algn="l">
              <a:lnSpc>
                <a:spcPct val="90000"/>
              </a:lnSpc>
              <a:spcBef>
                <a:spcPts val="500"/>
              </a:spcBef>
              <a:spcAft>
                <a:spcPts val="0"/>
              </a:spcAft>
              <a:buClr>
                <a:srgbClr val="90908F"/>
              </a:buClr>
              <a:buSzPts val="1200"/>
              <a:buNone/>
              <a:defRPr sz="1600">
                <a:solidFill>
                  <a:srgbClr val="90908F"/>
                </a:solidFill>
              </a:defRPr>
            </a:lvl5pPr>
            <a:lvl6pPr marL="3657509" lvl="5" indent="-304792" algn="l">
              <a:lnSpc>
                <a:spcPct val="90000"/>
              </a:lnSpc>
              <a:spcBef>
                <a:spcPts val="500"/>
              </a:spcBef>
              <a:spcAft>
                <a:spcPts val="0"/>
              </a:spcAft>
              <a:buClr>
                <a:srgbClr val="90908F"/>
              </a:buClr>
              <a:buSzPts val="1200"/>
              <a:buNone/>
              <a:defRPr sz="1600">
                <a:solidFill>
                  <a:srgbClr val="90908F"/>
                </a:solidFill>
              </a:defRPr>
            </a:lvl6pPr>
            <a:lvl7pPr marL="4267093" lvl="6" indent="-304792" algn="l">
              <a:lnSpc>
                <a:spcPct val="90000"/>
              </a:lnSpc>
              <a:spcBef>
                <a:spcPts val="500"/>
              </a:spcBef>
              <a:spcAft>
                <a:spcPts val="0"/>
              </a:spcAft>
              <a:buClr>
                <a:srgbClr val="90908F"/>
              </a:buClr>
              <a:buSzPts val="1200"/>
              <a:buNone/>
              <a:defRPr sz="1600">
                <a:solidFill>
                  <a:srgbClr val="90908F"/>
                </a:solidFill>
              </a:defRPr>
            </a:lvl7pPr>
            <a:lvl8pPr marL="4876678" lvl="7" indent="-304792" algn="l">
              <a:lnSpc>
                <a:spcPct val="90000"/>
              </a:lnSpc>
              <a:spcBef>
                <a:spcPts val="500"/>
              </a:spcBef>
              <a:spcAft>
                <a:spcPts val="0"/>
              </a:spcAft>
              <a:buClr>
                <a:srgbClr val="90908F"/>
              </a:buClr>
              <a:buSzPts val="1200"/>
              <a:buNone/>
              <a:defRPr sz="1600">
                <a:solidFill>
                  <a:srgbClr val="90908F"/>
                </a:solidFill>
              </a:defRPr>
            </a:lvl8pPr>
            <a:lvl9pPr marL="5486263" lvl="8" indent="-304792" algn="l">
              <a:lnSpc>
                <a:spcPct val="90000"/>
              </a:lnSpc>
              <a:spcBef>
                <a:spcPts val="500"/>
              </a:spcBef>
              <a:spcAft>
                <a:spcPts val="0"/>
              </a:spcAft>
              <a:buClr>
                <a:srgbClr val="90908F"/>
              </a:buClr>
              <a:buSzPts val="1200"/>
              <a:buNone/>
              <a:defRPr sz="1600">
                <a:solidFill>
                  <a:srgbClr val="90908F"/>
                </a:solidFill>
              </a:defRPr>
            </a:lvl9pPr>
          </a:lstStyle>
          <a:p>
            <a:endParaRPr/>
          </a:p>
        </p:txBody>
      </p:sp>
      <p:pic>
        <p:nvPicPr>
          <p:cNvPr id="217" name="Google Shape;217;p124"/>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218" name="Google Shape;218;p124"/>
          <p:cNvSpPr txBox="1">
            <a:spLocks noGrp="1"/>
          </p:cNvSpPr>
          <p:nvPr>
            <p:ph type="dt" idx="10"/>
          </p:nvPr>
        </p:nvSpPr>
        <p:spPr>
          <a:xfrm>
            <a:off x="4633988" y="6234544"/>
            <a:ext cx="27432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fld id="{110F8CA2-90BA-41A4-8308-55C03D3BC894}" type="datetime1">
              <a:rPr lang="en-US" smtClean="0"/>
              <a:t>9/23/2020</a:t>
            </a:fld>
            <a:endParaRPr/>
          </a:p>
        </p:txBody>
      </p:sp>
      <p:sp>
        <p:nvSpPr>
          <p:cNvPr id="219" name="Google Shape;219;p124"/>
          <p:cNvSpPr txBox="1">
            <a:spLocks noGrp="1"/>
          </p:cNvSpPr>
          <p:nvPr>
            <p:ph type="sldNum" idx="12"/>
          </p:nvPr>
        </p:nvSpPr>
        <p:spPr>
          <a:xfrm>
            <a:off x="8610600" y="6234544"/>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48727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0"/>
        <p:cNvGrpSpPr/>
        <p:nvPr/>
      </p:nvGrpSpPr>
      <p:grpSpPr>
        <a:xfrm>
          <a:off x="0" y="0"/>
          <a:ext cx="0" cy="0"/>
          <a:chOff x="0" y="0"/>
          <a:chExt cx="0" cy="0"/>
        </a:xfrm>
      </p:grpSpPr>
      <p:pic>
        <p:nvPicPr>
          <p:cNvPr id="221" name="Google Shape;221;p125"/>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222" name="Google Shape;222;p125"/>
          <p:cNvSpPr txBox="1">
            <a:spLocks noGrp="1"/>
          </p:cNvSpPr>
          <p:nvPr>
            <p:ph type="dt" idx="10"/>
          </p:nvPr>
        </p:nvSpPr>
        <p:spPr>
          <a:xfrm>
            <a:off x="4633988" y="6234544"/>
            <a:ext cx="27432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fld id="{CE1C4A57-F656-4C43-9C2E-02AA94D0C9C9}" type="datetime1">
              <a:rPr lang="en-US" smtClean="0"/>
              <a:t>9/23/2020</a:t>
            </a:fld>
            <a:endParaRPr/>
          </a:p>
        </p:txBody>
      </p:sp>
      <p:sp>
        <p:nvSpPr>
          <p:cNvPr id="223" name="Google Shape;223;p125"/>
          <p:cNvSpPr txBox="1">
            <a:spLocks noGrp="1"/>
          </p:cNvSpPr>
          <p:nvPr>
            <p:ph type="sldNum" idx="12"/>
          </p:nvPr>
        </p:nvSpPr>
        <p:spPr>
          <a:xfrm>
            <a:off x="8610600" y="6234544"/>
            <a:ext cx="27432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94995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CreativeCommonsNotice">
  <p:cSld name="1_CreativeCommonsNotice">
    <p:spTree>
      <p:nvGrpSpPr>
        <p:cNvPr id="1" name="Shape 224"/>
        <p:cNvGrpSpPr/>
        <p:nvPr/>
      </p:nvGrpSpPr>
      <p:grpSpPr>
        <a:xfrm>
          <a:off x="0" y="0"/>
          <a:ext cx="0" cy="0"/>
          <a:chOff x="0" y="0"/>
          <a:chExt cx="0" cy="0"/>
        </a:xfrm>
      </p:grpSpPr>
      <p:pic>
        <p:nvPicPr>
          <p:cNvPr id="225" name="Google Shape;225;p126"/>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226" name="Google Shape;226;p126"/>
          <p:cNvSpPr txBox="1">
            <a:spLocks noGrp="1"/>
          </p:cNvSpPr>
          <p:nvPr>
            <p:ph type="dt" idx="10"/>
          </p:nvPr>
        </p:nvSpPr>
        <p:spPr>
          <a:xfrm>
            <a:off x="4633988" y="6234544"/>
            <a:ext cx="27432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fld id="{4EC44D3D-BFBD-4443-B1D7-49A52EEFA4E5}" type="datetime1">
              <a:rPr lang="en-US" smtClean="0"/>
              <a:t>9/23/2020</a:t>
            </a:fld>
            <a:endParaRPr/>
          </a:p>
        </p:txBody>
      </p:sp>
      <p:sp>
        <p:nvSpPr>
          <p:cNvPr id="227" name="Google Shape;227;p126"/>
          <p:cNvSpPr txBox="1">
            <a:spLocks noGrp="1"/>
          </p:cNvSpPr>
          <p:nvPr>
            <p:ph type="sldNum" idx="12"/>
          </p:nvPr>
        </p:nvSpPr>
        <p:spPr>
          <a:xfrm>
            <a:off x="8610600" y="6234544"/>
            <a:ext cx="27432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pic>
        <p:nvPicPr>
          <p:cNvPr id="228" name="Google Shape;228;p126" descr="CreativeCommons logo&#10;&#10;http://mirrors.creativecommons.org/presskit/buttons/88x31/png/by.png" title="CC Logo "/>
          <p:cNvPicPr preferRelativeResize="0"/>
          <p:nvPr/>
        </p:nvPicPr>
        <p:blipFill rotWithShape="1">
          <a:blip r:embed="rId3">
            <a:alphaModFix/>
          </a:blip>
          <a:srcRect/>
          <a:stretch/>
        </p:blipFill>
        <p:spPr>
          <a:xfrm>
            <a:off x="872709" y="2402616"/>
            <a:ext cx="1124177" cy="393323"/>
          </a:xfrm>
          <a:prstGeom prst="rect">
            <a:avLst/>
          </a:prstGeom>
          <a:noFill/>
          <a:ln>
            <a:noFill/>
          </a:ln>
        </p:spPr>
      </p:pic>
      <p:sp>
        <p:nvSpPr>
          <p:cNvPr id="229" name="Google Shape;229;p126"/>
          <p:cNvSpPr txBox="1"/>
          <p:nvPr/>
        </p:nvSpPr>
        <p:spPr>
          <a:xfrm>
            <a:off x="2284710" y="2276110"/>
            <a:ext cx="9205823" cy="553943"/>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400" b="0" i="0" u="none" strike="noStrike" cap="none">
                <a:solidFill>
                  <a:srgbClr val="000000"/>
                </a:solidFill>
                <a:latin typeface="Arial"/>
                <a:ea typeface="Arial"/>
                <a:cs typeface="Arial"/>
                <a:sym typeface="Arial"/>
              </a:rPr>
              <a:t>Except where otherwise noted, this work by the </a:t>
            </a:r>
            <a:r>
              <a:rPr lang="en-US" sz="14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Office of Superintendent of Public Instruction </a:t>
            </a:r>
            <a:r>
              <a:rPr lang="en-US" sz="1400" b="0" i="0" u="none" strike="noStrike" cap="none">
                <a:solidFill>
                  <a:srgbClr val="000000"/>
                </a:solidFill>
                <a:latin typeface="Arial"/>
                <a:ea typeface="Arial"/>
                <a:cs typeface="Arial"/>
                <a:sym typeface="Arial"/>
              </a:rPr>
              <a:t>is licensed under a </a:t>
            </a:r>
            <a:r>
              <a:rPr lang="en-US" sz="14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Creative Commons 4.0 International License</a:t>
            </a:r>
            <a:r>
              <a:rPr lang="en-US" sz="1400" b="0" i="0" u="none" strike="noStrike" cap="none">
                <a:solidFill>
                  <a:srgbClr val="000000"/>
                </a:solidFill>
                <a:latin typeface="Arial"/>
                <a:ea typeface="Arial"/>
                <a:cs typeface="Arial"/>
                <a:sym typeface="Arial"/>
              </a:rPr>
              <a:t>.</a:t>
            </a:r>
            <a:endParaRPr sz="2400"/>
          </a:p>
        </p:txBody>
      </p:sp>
      <p:sp>
        <p:nvSpPr>
          <p:cNvPr id="230" name="Google Shape;230;p126"/>
          <p:cNvSpPr txBox="1"/>
          <p:nvPr/>
        </p:nvSpPr>
        <p:spPr>
          <a:xfrm>
            <a:off x="765042" y="666573"/>
            <a:ext cx="10481093" cy="800165"/>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Creative Commons</a:t>
            </a:r>
            <a:endParaRPr sz="2400"/>
          </a:p>
        </p:txBody>
      </p:sp>
    </p:spTree>
    <p:extLst>
      <p:ext uri="{BB962C8B-B14F-4D97-AF65-F5344CB8AC3E}">
        <p14:creationId xmlns:p14="http://schemas.microsoft.com/office/powerpoint/2010/main" val="845147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SocialMedia">
  <p:cSld name="1_SocialMedia">
    <p:spTree>
      <p:nvGrpSpPr>
        <p:cNvPr id="1" name="Shape 231"/>
        <p:cNvGrpSpPr/>
        <p:nvPr/>
      </p:nvGrpSpPr>
      <p:grpSpPr>
        <a:xfrm>
          <a:off x="0" y="0"/>
          <a:ext cx="0" cy="0"/>
          <a:chOff x="0" y="0"/>
          <a:chExt cx="0" cy="0"/>
        </a:xfrm>
      </p:grpSpPr>
      <p:pic>
        <p:nvPicPr>
          <p:cNvPr id="232" name="Google Shape;232;p127"/>
          <p:cNvPicPr preferRelativeResize="0"/>
          <p:nvPr/>
        </p:nvPicPr>
        <p:blipFill rotWithShape="1">
          <a:blip r:embed="rId2">
            <a:alphaModFix/>
          </a:blip>
          <a:srcRect/>
          <a:stretch/>
        </p:blipFill>
        <p:spPr>
          <a:xfrm>
            <a:off x="1931779" y="833186"/>
            <a:ext cx="7738479" cy="1294719"/>
          </a:xfrm>
          <a:prstGeom prst="rect">
            <a:avLst/>
          </a:prstGeom>
          <a:noFill/>
          <a:ln>
            <a:noFill/>
          </a:ln>
        </p:spPr>
      </p:pic>
      <p:sp>
        <p:nvSpPr>
          <p:cNvPr id="233" name="Google Shape;233;p127"/>
          <p:cNvSpPr txBox="1"/>
          <p:nvPr/>
        </p:nvSpPr>
        <p:spPr>
          <a:xfrm>
            <a:off x="1837347" y="2290273"/>
            <a:ext cx="8015955" cy="492388"/>
          </a:xfrm>
          <a:prstGeom prst="rect">
            <a:avLst/>
          </a:prstGeom>
          <a:noFill/>
          <a:ln>
            <a:noFill/>
          </a:ln>
        </p:spPr>
        <p:txBody>
          <a:bodyPr spcFirstLastPara="1" wrap="square" lIns="121900" tIns="60933" rIns="121900" bIns="60933" anchor="t" anchorCtr="0">
            <a:spAutoFit/>
          </a:bodyPr>
          <a:lstStyle/>
          <a:p>
            <a:pPr marL="0" marR="0" lvl="0" indent="0" algn="ctr" rtl="0">
              <a:lnSpc>
                <a:spcPct val="100000"/>
              </a:lnSpc>
              <a:spcBef>
                <a:spcPts val="0"/>
              </a:spcBef>
              <a:spcAft>
                <a:spcPts val="0"/>
              </a:spcAft>
              <a:buNone/>
            </a:pPr>
            <a:r>
              <a:rPr lang="en-US" sz="2400" b="0" i="1" u="none" strike="noStrike" cap="none">
                <a:solidFill>
                  <a:srgbClr val="000000"/>
                </a:solidFill>
                <a:latin typeface="Arial"/>
                <a:ea typeface="Arial"/>
                <a:cs typeface="Arial"/>
                <a:sym typeface="Arial"/>
              </a:rPr>
              <a:t>Connect with us!</a:t>
            </a:r>
            <a:endParaRPr sz="2400"/>
          </a:p>
        </p:txBody>
      </p:sp>
      <p:sp>
        <p:nvSpPr>
          <p:cNvPr id="234" name="Google Shape;234;p127"/>
          <p:cNvSpPr/>
          <p:nvPr/>
        </p:nvSpPr>
        <p:spPr>
          <a:xfrm>
            <a:off x="0" y="3247402"/>
            <a:ext cx="12192000" cy="3610599"/>
          </a:xfrm>
          <a:prstGeom prst="rect">
            <a:avLst/>
          </a:prstGeom>
          <a:solidFill>
            <a:schemeClr val="accent1"/>
          </a:solidFill>
          <a:ln w="12700" cap="flat" cmpd="sng">
            <a:solidFill>
              <a:srgbClr val="B79029"/>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35" name="Google Shape;235;p127"/>
          <p:cNvPicPr preferRelativeResize="0"/>
          <p:nvPr/>
        </p:nvPicPr>
        <p:blipFill rotWithShape="1">
          <a:blip r:embed="rId3">
            <a:alphaModFix/>
          </a:blip>
          <a:srcRect/>
          <a:stretch/>
        </p:blipFill>
        <p:spPr>
          <a:xfrm>
            <a:off x="6461514" y="3784875"/>
            <a:ext cx="553212" cy="553212"/>
          </a:xfrm>
          <a:prstGeom prst="rect">
            <a:avLst/>
          </a:prstGeom>
          <a:noFill/>
          <a:ln>
            <a:noFill/>
          </a:ln>
        </p:spPr>
      </p:pic>
      <p:pic>
        <p:nvPicPr>
          <p:cNvPr id="236" name="Google Shape;236;p127"/>
          <p:cNvPicPr preferRelativeResize="0"/>
          <p:nvPr/>
        </p:nvPicPr>
        <p:blipFill rotWithShape="1">
          <a:blip r:embed="rId4">
            <a:alphaModFix/>
          </a:blip>
          <a:srcRect/>
          <a:stretch/>
        </p:blipFill>
        <p:spPr>
          <a:xfrm>
            <a:off x="1914910" y="3815951"/>
            <a:ext cx="553212" cy="539719"/>
          </a:xfrm>
          <a:prstGeom prst="rect">
            <a:avLst/>
          </a:prstGeom>
          <a:noFill/>
          <a:ln>
            <a:noFill/>
          </a:ln>
        </p:spPr>
      </p:pic>
      <p:pic>
        <p:nvPicPr>
          <p:cNvPr id="237" name="Google Shape;237;p127"/>
          <p:cNvPicPr preferRelativeResize="0"/>
          <p:nvPr/>
        </p:nvPicPr>
        <p:blipFill rotWithShape="1">
          <a:blip r:embed="rId5">
            <a:alphaModFix/>
          </a:blip>
          <a:srcRect/>
          <a:stretch/>
        </p:blipFill>
        <p:spPr>
          <a:xfrm>
            <a:off x="6461514" y="5580017"/>
            <a:ext cx="553212" cy="553212"/>
          </a:xfrm>
          <a:prstGeom prst="rect">
            <a:avLst/>
          </a:prstGeom>
          <a:noFill/>
          <a:ln>
            <a:noFill/>
          </a:ln>
        </p:spPr>
      </p:pic>
      <p:pic>
        <p:nvPicPr>
          <p:cNvPr id="238" name="Google Shape;238;p127"/>
          <p:cNvPicPr preferRelativeResize="0"/>
          <p:nvPr/>
        </p:nvPicPr>
        <p:blipFill rotWithShape="1">
          <a:blip r:embed="rId6">
            <a:alphaModFix/>
          </a:blip>
          <a:srcRect/>
          <a:stretch/>
        </p:blipFill>
        <p:spPr>
          <a:xfrm>
            <a:off x="1914910" y="5629555"/>
            <a:ext cx="553212" cy="553212"/>
          </a:xfrm>
          <a:prstGeom prst="rect">
            <a:avLst/>
          </a:prstGeom>
          <a:noFill/>
          <a:ln>
            <a:noFill/>
          </a:ln>
        </p:spPr>
      </p:pic>
      <p:pic>
        <p:nvPicPr>
          <p:cNvPr id="239" name="Google Shape;239;p127"/>
          <p:cNvPicPr preferRelativeResize="0"/>
          <p:nvPr/>
        </p:nvPicPr>
        <p:blipFill rotWithShape="1">
          <a:blip r:embed="rId7">
            <a:alphaModFix/>
          </a:blip>
          <a:srcRect/>
          <a:stretch/>
        </p:blipFill>
        <p:spPr>
          <a:xfrm>
            <a:off x="1914910" y="4764485"/>
            <a:ext cx="553212" cy="553212"/>
          </a:xfrm>
          <a:prstGeom prst="rect">
            <a:avLst/>
          </a:prstGeom>
          <a:noFill/>
          <a:ln>
            <a:noFill/>
          </a:ln>
        </p:spPr>
      </p:pic>
      <p:pic>
        <p:nvPicPr>
          <p:cNvPr id="240" name="Google Shape;240;p127"/>
          <p:cNvPicPr preferRelativeResize="0"/>
          <p:nvPr/>
        </p:nvPicPr>
        <p:blipFill rotWithShape="1">
          <a:blip r:embed="rId8">
            <a:alphaModFix/>
          </a:blip>
          <a:srcRect/>
          <a:stretch/>
        </p:blipFill>
        <p:spPr>
          <a:xfrm>
            <a:off x="6461514" y="4721317"/>
            <a:ext cx="553212" cy="553212"/>
          </a:xfrm>
          <a:prstGeom prst="rect">
            <a:avLst/>
          </a:prstGeom>
          <a:noFill/>
          <a:ln>
            <a:noFill/>
          </a:ln>
        </p:spPr>
      </p:pic>
      <p:sp>
        <p:nvSpPr>
          <p:cNvPr id="241" name="Google Shape;241;p127"/>
          <p:cNvSpPr txBox="1"/>
          <p:nvPr/>
        </p:nvSpPr>
        <p:spPr>
          <a:xfrm>
            <a:off x="7181113" y="3863209"/>
            <a:ext cx="3179035" cy="430833"/>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facebook.com/waospi</a:t>
            </a:r>
            <a:endParaRPr sz="2000" b="0" i="0" u="none" strike="noStrike" cap="none">
              <a:solidFill>
                <a:srgbClr val="000000"/>
              </a:solidFill>
              <a:latin typeface="Arial"/>
              <a:ea typeface="Arial"/>
              <a:cs typeface="Arial"/>
              <a:sym typeface="Arial"/>
            </a:endParaRPr>
          </a:p>
        </p:txBody>
      </p:sp>
      <p:sp>
        <p:nvSpPr>
          <p:cNvPr id="242" name="Google Shape;242;p127"/>
          <p:cNvSpPr txBox="1"/>
          <p:nvPr/>
        </p:nvSpPr>
        <p:spPr>
          <a:xfrm>
            <a:off x="2620317" y="4852989"/>
            <a:ext cx="3179035" cy="430833"/>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twitter.com/waospi</a:t>
            </a:r>
            <a:endParaRPr sz="2000" b="0" i="0" u="none" strike="noStrike" cap="none">
              <a:solidFill>
                <a:srgbClr val="000000"/>
              </a:solidFill>
              <a:latin typeface="Arial"/>
              <a:ea typeface="Arial"/>
              <a:cs typeface="Arial"/>
              <a:sym typeface="Arial"/>
            </a:endParaRPr>
          </a:p>
        </p:txBody>
      </p:sp>
      <p:sp>
        <p:nvSpPr>
          <p:cNvPr id="243" name="Google Shape;243;p127"/>
          <p:cNvSpPr txBox="1"/>
          <p:nvPr/>
        </p:nvSpPr>
        <p:spPr>
          <a:xfrm>
            <a:off x="7155817" y="4783765"/>
            <a:ext cx="3179035" cy="430833"/>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youtube.com/waospi</a:t>
            </a:r>
            <a:endParaRPr sz="2000" b="0" i="0" u="none" strike="noStrike" cap="none">
              <a:solidFill>
                <a:srgbClr val="000000"/>
              </a:solidFill>
              <a:latin typeface="Arial"/>
              <a:ea typeface="Arial"/>
              <a:cs typeface="Arial"/>
              <a:sym typeface="Arial"/>
            </a:endParaRPr>
          </a:p>
        </p:txBody>
      </p:sp>
      <p:sp>
        <p:nvSpPr>
          <p:cNvPr id="244" name="Google Shape;244;p127"/>
          <p:cNvSpPr txBox="1"/>
          <p:nvPr/>
        </p:nvSpPr>
        <p:spPr>
          <a:xfrm>
            <a:off x="2605893" y="5733119"/>
            <a:ext cx="3179035" cy="430833"/>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medium.com/waospi</a:t>
            </a:r>
            <a:endParaRPr sz="2000" b="0" i="0" u="none" strike="noStrike" cap="none">
              <a:solidFill>
                <a:srgbClr val="000000"/>
              </a:solidFill>
              <a:latin typeface="Arial"/>
              <a:ea typeface="Arial"/>
              <a:cs typeface="Arial"/>
              <a:sym typeface="Arial"/>
            </a:endParaRPr>
          </a:p>
        </p:txBody>
      </p:sp>
      <p:sp>
        <p:nvSpPr>
          <p:cNvPr id="245" name="Google Shape;245;p127"/>
          <p:cNvSpPr txBox="1"/>
          <p:nvPr/>
        </p:nvSpPr>
        <p:spPr>
          <a:xfrm>
            <a:off x="7151609" y="5629555"/>
            <a:ext cx="3677863" cy="430833"/>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linkedin.com/company/waospi</a:t>
            </a:r>
            <a:endParaRPr sz="2000" b="0" i="0" u="none" strike="noStrike" cap="none">
              <a:solidFill>
                <a:srgbClr val="000000"/>
              </a:solidFill>
              <a:latin typeface="Arial"/>
              <a:ea typeface="Arial"/>
              <a:cs typeface="Arial"/>
              <a:sym typeface="Arial"/>
            </a:endParaRPr>
          </a:p>
        </p:txBody>
      </p:sp>
      <p:sp>
        <p:nvSpPr>
          <p:cNvPr id="246" name="Google Shape;246;p127"/>
          <p:cNvSpPr txBox="1"/>
          <p:nvPr/>
        </p:nvSpPr>
        <p:spPr>
          <a:xfrm>
            <a:off x="2597652" y="3868912"/>
            <a:ext cx="2704755" cy="430833"/>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k12.wa.us</a:t>
            </a:r>
            <a:endParaRPr sz="2400"/>
          </a:p>
        </p:txBody>
      </p:sp>
    </p:spTree>
    <p:extLst>
      <p:ext uri="{BB962C8B-B14F-4D97-AF65-F5344CB8AC3E}">
        <p14:creationId xmlns:p14="http://schemas.microsoft.com/office/powerpoint/2010/main" val="1144745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47"/>
        <p:cNvGrpSpPr/>
        <p:nvPr/>
      </p:nvGrpSpPr>
      <p:grpSpPr>
        <a:xfrm>
          <a:off x="0" y="0"/>
          <a:ext cx="0" cy="0"/>
          <a:chOff x="0" y="0"/>
          <a:chExt cx="0" cy="0"/>
        </a:xfrm>
      </p:grpSpPr>
      <p:sp>
        <p:nvSpPr>
          <p:cNvPr id="248" name="Google Shape;248;p1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Quattrocento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 name="Google Shape;249;p128"/>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609585" lvl="0" indent="-507987" algn="l">
              <a:lnSpc>
                <a:spcPct val="90000"/>
              </a:lnSpc>
              <a:spcBef>
                <a:spcPts val="1000"/>
              </a:spcBef>
              <a:spcAft>
                <a:spcPts val="0"/>
              </a:spcAft>
              <a:buClr>
                <a:schemeClr val="dk1"/>
              </a:buClr>
              <a:buSzPts val="2400"/>
              <a:buChar char="•"/>
              <a:defRPr sz="3200"/>
            </a:lvl1pPr>
            <a:lvl2pPr marL="1219170" lvl="1" indent="-482588" algn="l">
              <a:lnSpc>
                <a:spcPct val="90000"/>
              </a:lnSpc>
              <a:spcBef>
                <a:spcPts val="500"/>
              </a:spcBef>
              <a:spcAft>
                <a:spcPts val="0"/>
              </a:spcAft>
              <a:buClr>
                <a:schemeClr val="dk1"/>
              </a:buClr>
              <a:buSzPts val="2100"/>
              <a:buChar char="•"/>
              <a:defRPr sz="2800"/>
            </a:lvl2pPr>
            <a:lvl3pPr marL="1828754" lvl="2" indent="-457189" algn="l">
              <a:lnSpc>
                <a:spcPct val="90000"/>
              </a:lnSpc>
              <a:spcBef>
                <a:spcPts val="500"/>
              </a:spcBef>
              <a:spcAft>
                <a:spcPts val="0"/>
              </a:spcAft>
              <a:buClr>
                <a:schemeClr val="dk1"/>
              </a:buClr>
              <a:buSzPts val="1800"/>
              <a:buChar char="•"/>
              <a:defRPr sz="2400"/>
            </a:lvl3pPr>
            <a:lvl4pPr marL="2438339" lvl="3" indent="-431789" algn="l">
              <a:lnSpc>
                <a:spcPct val="90000"/>
              </a:lnSpc>
              <a:spcBef>
                <a:spcPts val="500"/>
              </a:spcBef>
              <a:spcAft>
                <a:spcPts val="0"/>
              </a:spcAft>
              <a:buClr>
                <a:schemeClr val="dk1"/>
              </a:buClr>
              <a:buSzPts val="1500"/>
              <a:buChar char="•"/>
              <a:defRPr sz="2000"/>
            </a:lvl4pPr>
            <a:lvl5pPr marL="3047924" lvl="4" indent="-431789" algn="l">
              <a:lnSpc>
                <a:spcPct val="90000"/>
              </a:lnSpc>
              <a:spcBef>
                <a:spcPts val="500"/>
              </a:spcBef>
              <a:spcAft>
                <a:spcPts val="0"/>
              </a:spcAft>
              <a:buClr>
                <a:schemeClr val="dk1"/>
              </a:buClr>
              <a:buSzPts val="1500"/>
              <a:buChar char="•"/>
              <a:defRPr sz="2000"/>
            </a:lvl5pPr>
            <a:lvl6pPr marL="3657509" lvl="5" indent="-431789" algn="l">
              <a:lnSpc>
                <a:spcPct val="90000"/>
              </a:lnSpc>
              <a:spcBef>
                <a:spcPts val="500"/>
              </a:spcBef>
              <a:spcAft>
                <a:spcPts val="0"/>
              </a:spcAft>
              <a:buClr>
                <a:schemeClr val="dk1"/>
              </a:buClr>
              <a:buSzPts val="1500"/>
              <a:buChar char="•"/>
              <a:defRPr sz="2000"/>
            </a:lvl6pPr>
            <a:lvl7pPr marL="4267093" lvl="6" indent="-431789" algn="l">
              <a:lnSpc>
                <a:spcPct val="90000"/>
              </a:lnSpc>
              <a:spcBef>
                <a:spcPts val="500"/>
              </a:spcBef>
              <a:spcAft>
                <a:spcPts val="0"/>
              </a:spcAft>
              <a:buClr>
                <a:schemeClr val="dk1"/>
              </a:buClr>
              <a:buSzPts val="1500"/>
              <a:buChar char="•"/>
              <a:defRPr sz="2000"/>
            </a:lvl7pPr>
            <a:lvl8pPr marL="4876678" lvl="7" indent="-431789" algn="l">
              <a:lnSpc>
                <a:spcPct val="90000"/>
              </a:lnSpc>
              <a:spcBef>
                <a:spcPts val="500"/>
              </a:spcBef>
              <a:spcAft>
                <a:spcPts val="0"/>
              </a:spcAft>
              <a:buClr>
                <a:schemeClr val="dk1"/>
              </a:buClr>
              <a:buSzPts val="1500"/>
              <a:buChar char="•"/>
              <a:defRPr sz="2000"/>
            </a:lvl8pPr>
            <a:lvl9pPr marL="5486263" lvl="8" indent="-431789" algn="l">
              <a:lnSpc>
                <a:spcPct val="90000"/>
              </a:lnSpc>
              <a:spcBef>
                <a:spcPts val="500"/>
              </a:spcBef>
              <a:spcAft>
                <a:spcPts val="0"/>
              </a:spcAft>
              <a:buClr>
                <a:schemeClr val="dk1"/>
              </a:buClr>
              <a:buSzPts val="1500"/>
              <a:buChar char="•"/>
              <a:defRPr sz="2000"/>
            </a:lvl9pPr>
          </a:lstStyle>
          <a:p>
            <a:endParaRPr/>
          </a:p>
        </p:txBody>
      </p:sp>
      <p:sp>
        <p:nvSpPr>
          <p:cNvPr id="250" name="Google Shape;250;p128"/>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pic>
        <p:nvPicPr>
          <p:cNvPr id="251" name="Google Shape;251;p128"/>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252" name="Google Shape;252;p128"/>
          <p:cNvSpPr txBox="1">
            <a:spLocks noGrp="1"/>
          </p:cNvSpPr>
          <p:nvPr>
            <p:ph type="dt" idx="10"/>
          </p:nvPr>
        </p:nvSpPr>
        <p:spPr>
          <a:xfrm>
            <a:off x="4633988" y="6234544"/>
            <a:ext cx="27432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fld id="{8591F447-4F81-4105-B327-DCBBE8A10821}" type="datetime1">
              <a:rPr lang="en-US" smtClean="0"/>
              <a:t>9/23/2020</a:t>
            </a:fld>
            <a:endParaRPr/>
          </a:p>
        </p:txBody>
      </p:sp>
      <p:sp>
        <p:nvSpPr>
          <p:cNvPr id="253" name="Google Shape;253;p128"/>
          <p:cNvSpPr txBox="1">
            <a:spLocks noGrp="1"/>
          </p:cNvSpPr>
          <p:nvPr>
            <p:ph type="sldNum" idx="12"/>
          </p:nvPr>
        </p:nvSpPr>
        <p:spPr>
          <a:xfrm>
            <a:off x="8610600" y="6234544"/>
            <a:ext cx="27432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32959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84394" y="2148840"/>
            <a:ext cx="5120640" cy="2560320"/>
          </a:xfrm>
        </p:spPr>
        <p:txBody>
          <a:bodyPr anchor="b">
            <a:normAutofit/>
          </a:bodyPr>
          <a:lstStyle>
            <a:lvl1pPr algn="l">
              <a:defRPr sz="4000">
                <a:solidFill>
                  <a:schemeClr val="tx1"/>
                </a:solidFill>
                <a:latin typeface="Tw Cen MT Condensed Extra Bold" panose="020B0803020202020204" pitchFamily="34" charset="0"/>
              </a:defRPr>
            </a:lvl1pPr>
          </a:lstStyle>
          <a:p>
            <a:r>
              <a:rPr lang="en-US" dirty="0"/>
              <a:t>Click to edit Master title style</a:t>
            </a:r>
          </a:p>
        </p:txBody>
      </p:sp>
      <p:sp>
        <p:nvSpPr>
          <p:cNvPr id="15" name="Picture Placeholder 14"/>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endParaRPr lang="en-US"/>
          </a:p>
        </p:txBody>
      </p:sp>
    </p:spTree>
    <p:extLst>
      <p:ext uri="{BB962C8B-B14F-4D97-AF65-F5344CB8AC3E}">
        <p14:creationId xmlns:p14="http://schemas.microsoft.com/office/powerpoint/2010/main" val="31963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54"/>
        <p:cNvGrpSpPr/>
        <p:nvPr/>
      </p:nvGrpSpPr>
      <p:grpSpPr>
        <a:xfrm>
          <a:off x="0" y="0"/>
          <a:ext cx="0" cy="0"/>
          <a:chOff x="0" y="0"/>
          <a:chExt cx="0" cy="0"/>
        </a:xfrm>
      </p:grpSpPr>
      <p:sp>
        <p:nvSpPr>
          <p:cNvPr id="255" name="Google Shape;255;p1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Quattrocento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6" name="Google Shape;256;p129"/>
          <p:cNvSpPr>
            <a:spLocks noGrp="1"/>
          </p:cNvSpPr>
          <p:nvPr>
            <p:ph type="pic" idx="2"/>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400"/>
              <a:buFont typeface="Arial"/>
              <a:buNone/>
              <a:defRPr sz="3200" b="0" i="0" u="none" strike="noStrike" cap="none">
                <a:solidFill>
                  <a:schemeClr val="dk1"/>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dk1"/>
              </a:buClr>
              <a:buSzPts val="2100"/>
              <a:buFont typeface="Arial"/>
              <a:buNone/>
              <a:defRPr sz="2800" b="0" i="0" u="none" strike="noStrike" cap="none">
                <a:solidFill>
                  <a:schemeClr val="dk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dk1"/>
              </a:buClr>
              <a:buSzPts val="1800"/>
              <a:buFont typeface="Arial"/>
              <a:buNone/>
              <a:defRPr sz="2400" b="0" i="0" u="none" strike="noStrike" cap="none">
                <a:solidFill>
                  <a:schemeClr val="dk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57" name="Google Shape;257;p129"/>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pic>
        <p:nvPicPr>
          <p:cNvPr id="258" name="Google Shape;258;p129"/>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259" name="Google Shape;259;p129"/>
          <p:cNvSpPr txBox="1">
            <a:spLocks noGrp="1"/>
          </p:cNvSpPr>
          <p:nvPr>
            <p:ph type="dt" idx="10"/>
          </p:nvPr>
        </p:nvSpPr>
        <p:spPr>
          <a:xfrm>
            <a:off x="4633988" y="6234544"/>
            <a:ext cx="27432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fld id="{714C0501-2AD7-4203-A940-6AB41B695EAF}" type="datetime1">
              <a:rPr lang="en-US" smtClean="0"/>
              <a:t>9/23/2020</a:t>
            </a:fld>
            <a:endParaRPr/>
          </a:p>
        </p:txBody>
      </p:sp>
      <p:sp>
        <p:nvSpPr>
          <p:cNvPr id="260" name="Google Shape;260;p129"/>
          <p:cNvSpPr txBox="1">
            <a:spLocks noGrp="1"/>
          </p:cNvSpPr>
          <p:nvPr>
            <p:ph type="sldNum" idx="12"/>
          </p:nvPr>
        </p:nvSpPr>
        <p:spPr>
          <a:xfrm>
            <a:off x="8610600" y="6234544"/>
            <a:ext cx="27432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39318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61"/>
        <p:cNvGrpSpPr/>
        <p:nvPr/>
      </p:nvGrpSpPr>
      <p:grpSpPr>
        <a:xfrm>
          <a:off x="0" y="0"/>
          <a:ext cx="0" cy="0"/>
          <a:chOff x="0" y="0"/>
          <a:chExt cx="0" cy="0"/>
        </a:xfrm>
      </p:grpSpPr>
      <p:sp>
        <p:nvSpPr>
          <p:cNvPr id="262" name="Google Shape;262;p1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3" name="Google Shape;263;p130"/>
          <p:cNvSpPr txBox="1">
            <a:spLocks noGrp="1"/>
          </p:cNvSpPr>
          <p:nvPr>
            <p:ph type="body" idx="1"/>
          </p:nvPr>
        </p:nvSpPr>
        <p:spPr>
          <a:xfrm>
            <a:off x="829120" y="1776685"/>
            <a:ext cx="10541659" cy="4188236"/>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pic>
        <p:nvPicPr>
          <p:cNvPr id="264" name="Google Shape;264;p130"/>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265" name="Google Shape;265;p130"/>
          <p:cNvSpPr txBox="1">
            <a:spLocks noGrp="1"/>
          </p:cNvSpPr>
          <p:nvPr>
            <p:ph type="dt" idx="10"/>
          </p:nvPr>
        </p:nvSpPr>
        <p:spPr>
          <a:xfrm>
            <a:off x="4633988" y="6234544"/>
            <a:ext cx="27432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fld id="{790C692E-77DE-4EE6-B50F-80F42D17D12E}" type="datetime1">
              <a:rPr lang="en-US" smtClean="0"/>
              <a:t>9/23/2020</a:t>
            </a:fld>
            <a:endParaRPr/>
          </a:p>
        </p:txBody>
      </p:sp>
      <p:sp>
        <p:nvSpPr>
          <p:cNvPr id="266" name="Google Shape;266;p130"/>
          <p:cNvSpPr txBox="1">
            <a:spLocks noGrp="1"/>
          </p:cNvSpPr>
          <p:nvPr>
            <p:ph type="sldNum" idx="12"/>
          </p:nvPr>
        </p:nvSpPr>
        <p:spPr>
          <a:xfrm>
            <a:off x="8610600" y="6234544"/>
            <a:ext cx="27432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78710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67"/>
        <p:cNvGrpSpPr/>
        <p:nvPr/>
      </p:nvGrpSpPr>
      <p:grpSpPr>
        <a:xfrm>
          <a:off x="0" y="0"/>
          <a:ext cx="0" cy="0"/>
          <a:chOff x="0" y="0"/>
          <a:chExt cx="0" cy="0"/>
        </a:xfrm>
      </p:grpSpPr>
      <p:sp>
        <p:nvSpPr>
          <p:cNvPr id="268" name="Google Shape;268;p131"/>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9" name="Google Shape;269;p131"/>
          <p:cNvSpPr txBox="1">
            <a:spLocks noGrp="1"/>
          </p:cNvSpPr>
          <p:nvPr>
            <p:ph type="body" idx="1"/>
          </p:nvPr>
        </p:nvSpPr>
        <p:spPr>
          <a:xfrm rot="5400000">
            <a:off x="1799431" y="-596105"/>
            <a:ext cx="5811839" cy="77343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pic>
        <p:nvPicPr>
          <p:cNvPr id="270" name="Google Shape;270;p131"/>
          <p:cNvPicPr preferRelativeResize="0"/>
          <p:nvPr/>
        </p:nvPicPr>
        <p:blipFill rotWithShape="1">
          <a:blip r:embed="rId2">
            <a:alphaModFix/>
          </a:blip>
          <a:srcRect/>
          <a:stretch/>
        </p:blipFill>
        <p:spPr>
          <a:xfrm rot="5400000">
            <a:off x="-947665" y="1333253"/>
            <a:ext cx="2737153" cy="457951"/>
          </a:xfrm>
          <a:prstGeom prst="rect">
            <a:avLst/>
          </a:prstGeom>
          <a:noFill/>
          <a:ln>
            <a:noFill/>
          </a:ln>
        </p:spPr>
      </p:pic>
    </p:spTree>
    <p:extLst>
      <p:ext uri="{BB962C8B-B14F-4D97-AF65-F5344CB8AC3E}">
        <p14:creationId xmlns:p14="http://schemas.microsoft.com/office/powerpoint/2010/main" val="3721964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userDrawn="1"/>
        </p:nvSpPr>
        <p:spPr>
          <a:xfrm>
            <a:off x="0" y="0"/>
            <a:ext cx="12192000" cy="3564330"/>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1861682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7" name="Rectangle 6"/>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dirty="0">
                <a:solidFill>
                  <a:schemeClr val="tx1"/>
                </a:solidFill>
                <a:latin typeface="Segoe UI" panose="020B0502040204020203" pitchFamily="34" charset="0"/>
                <a:cs typeface="Segoe UI" panose="020B0502040204020203" pitchFamily="34" charset="0"/>
              </a:rPr>
              <a:t>Vision</a:t>
            </a:r>
          </a:p>
        </p:txBody>
      </p:sp>
      <p:sp>
        <p:nvSpPr>
          <p:cNvPr id="10" name="TextBox 9"/>
          <p:cNvSpPr txBox="1"/>
          <p:nvPr userDrawn="1"/>
        </p:nvSpPr>
        <p:spPr>
          <a:xfrm>
            <a:off x="4967785" y="504967"/>
            <a:ext cx="6878472" cy="646331"/>
          </a:xfrm>
          <a:prstGeom prst="rect">
            <a:avLst/>
          </a:prstGeom>
          <a:noFill/>
        </p:spPr>
        <p:txBody>
          <a:bodyPr wrap="square" rtlCol="0">
            <a:spAutoFit/>
          </a:bodyPr>
          <a:lstStyle/>
          <a:p>
            <a:r>
              <a:rPr lang="en-US" sz="1800" b="0" i="1" kern="1200" dirty="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userDrawn="1"/>
        </p:nvSpPr>
        <p:spPr>
          <a:xfrm>
            <a:off x="477672" y="1504061"/>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userDrawn="1"/>
        </p:nvSpPr>
        <p:spPr>
          <a:xfrm>
            <a:off x="4967785" y="1504061"/>
            <a:ext cx="6878472" cy="1477328"/>
          </a:xfrm>
          <a:prstGeom prst="rect">
            <a:avLst/>
          </a:prstGeom>
          <a:noFill/>
        </p:spPr>
        <p:txBody>
          <a:bodyPr wrap="square" rtlCol="0">
            <a:spAutoFit/>
          </a:bodyPr>
          <a:lstStyle/>
          <a:p>
            <a:r>
              <a:rPr lang="en-US" sz="1800" b="0" i="0" kern="1200" dirty="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userDrawn="1"/>
        </p:nvSpPr>
        <p:spPr>
          <a:xfrm>
            <a:off x="477672" y="3334152"/>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userDrawn="1"/>
        </p:nvSpPr>
        <p:spPr>
          <a:xfrm>
            <a:off x="4967785" y="3334152"/>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Focus on the Whole Child</a:t>
            </a:r>
          </a:p>
        </p:txBody>
      </p:sp>
    </p:spTree>
    <p:extLst>
      <p:ext uri="{BB962C8B-B14F-4D97-AF65-F5344CB8AC3E}">
        <p14:creationId xmlns:p14="http://schemas.microsoft.com/office/powerpoint/2010/main" val="4257105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quity Statem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12" name="Rectangle 11"/>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userDrawn="1"/>
        </p:nvSpPr>
        <p:spPr>
          <a:xfrm>
            <a:off x="4967785" y="504967"/>
            <a:ext cx="6878472" cy="4755148"/>
          </a:xfrm>
          <a:prstGeom prst="rect">
            <a:avLst/>
          </a:prstGeom>
          <a:noFill/>
        </p:spPr>
        <p:txBody>
          <a:bodyPr wrap="square" rtlCol="0">
            <a:spAutoFit/>
          </a:bodyPr>
          <a:lstStyle/>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9125314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19" t="6339" r="119" b="44733"/>
          <a:stretch/>
        </p:blipFill>
        <p:spPr>
          <a:xfrm>
            <a:off x="0" y="-29029"/>
            <a:ext cx="12192000" cy="3976914"/>
          </a:xfrm>
          <a:prstGeom prst="rect">
            <a:avLst/>
          </a:prstGeom>
        </p:spPr>
      </p:pic>
      <p:sp>
        <p:nvSpPr>
          <p:cNvPr id="6" name="Rectangle 5"/>
          <p:cNvSpPr/>
          <p:nvPr userDrawn="1"/>
        </p:nvSpPr>
        <p:spPr>
          <a:xfrm>
            <a:off x="0" y="-29029"/>
            <a:ext cx="12192000" cy="4005943"/>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767691"/>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3553" b="37518"/>
          <a:stretch/>
        </p:blipFill>
        <p:spPr>
          <a:xfrm>
            <a:off x="-35170" y="-55790"/>
            <a:ext cx="12227169" cy="3976915"/>
          </a:xfrm>
          <a:prstGeom prst="rect">
            <a:avLst/>
          </a:prstGeom>
        </p:spPr>
      </p:pic>
      <p:sp>
        <p:nvSpPr>
          <p:cNvPr id="6" name="Rectangle 5"/>
          <p:cNvSpPr/>
          <p:nvPr userDrawn="1"/>
        </p:nvSpPr>
        <p:spPr>
          <a:xfrm>
            <a:off x="-35170" y="-55790"/>
            <a:ext cx="12262339"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634549"/>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9727" b="13875"/>
          <a:stretch/>
        </p:blipFill>
        <p:spPr>
          <a:xfrm>
            <a:off x="0" y="0"/>
            <a:ext cx="12192000" cy="3949019"/>
          </a:xfrm>
          <a:prstGeom prst="rect">
            <a:avLst/>
          </a:prstGeom>
        </p:spPr>
      </p:pic>
      <p:sp>
        <p:nvSpPr>
          <p:cNvPr id="6" name="Rectangle 5"/>
          <p:cNvSpPr/>
          <p:nvPr userDrawn="1"/>
        </p:nvSpPr>
        <p:spPr>
          <a:xfrm>
            <a:off x="0" y="-27895"/>
            <a:ext cx="12192000"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1221839"/>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8183" r="-283" b="23686"/>
          <a:stretch/>
        </p:blipFill>
        <p:spPr>
          <a:xfrm>
            <a:off x="-1" y="18854"/>
            <a:ext cx="12226565" cy="3912123"/>
          </a:xfrm>
          <a:prstGeom prst="rect">
            <a:avLst/>
          </a:prstGeom>
        </p:spPr>
      </p:pic>
      <p:sp>
        <p:nvSpPr>
          <p:cNvPr id="6" name="Rectangle 5"/>
          <p:cNvSpPr/>
          <p:nvPr userDrawn="1"/>
        </p:nvSpPr>
        <p:spPr>
          <a:xfrm>
            <a:off x="-2" y="0"/>
            <a:ext cx="12226566" cy="394587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467251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latin typeface="Tw Cen MT Condensed Extra Bold" panose="020B0803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latin typeface="Cambria" panose="020405030504060302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35629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6" name="Rectangle 5"/>
          <p:cNvSpPr/>
          <p:nvPr userDrawn="1"/>
        </p:nvSpPr>
        <p:spPr>
          <a:xfrm>
            <a:off x="-188686" y="-203200"/>
            <a:ext cx="6299200" cy="72644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dirty="0">
                <a:solidFill>
                  <a:srgbClr val="F7F5EB"/>
                </a:solidFill>
                <a:latin typeface="Segoe UI" panose="020B0502040204020203" pitchFamily="34" charset="0"/>
                <a:cs typeface="Segoe UI" panose="020B0502040204020203" pitchFamily="34" charset="0"/>
              </a:rPr>
              <a:t>Section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3582922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3935715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1"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2"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527421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828991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5"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11470032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0"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1" name="Slide Number Placeholder 7"/>
          <p:cNvSpPr>
            <a:spLocks noGrp="1"/>
          </p:cNvSpPr>
          <p:nvPr>
            <p:ph type="sldNum" sz="quarter" idx="12"/>
          </p:nvPr>
        </p:nvSpPr>
        <p:spPr>
          <a:xfrm>
            <a:off x="8610600" y="6234543"/>
            <a:ext cx="2743200" cy="365125"/>
          </a:xfrm>
          <a:prstGeom prst="rect">
            <a:avLst/>
          </a:prstGeom>
        </p:spPr>
        <p:txBody>
          <a:bodyPr/>
          <a:lstStyle/>
          <a:p>
            <a:pPr algn="r"/>
            <a:fld id="{37BE888B-438C-4896-AE45-D605BA6EAF48}" type="slidenum">
              <a:rPr lang="en-US" smtClean="0"/>
              <a:pPr algn="r"/>
              <a:t>‹#›</a:t>
            </a:fld>
            <a:endParaRPr lang="en-US" dirty="0"/>
          </a:p>
        </p:txBody>
      </p:sp>
    </p:spTree>
    <p:extLst>
      <p:ext uri="{BB962C8B-B14F-4D97-AF65-F5344CB8AC3E}">
        <p14:creationId xmlns:p14="http://schemas.microsoft.com/office/powerpoint/2010/main" val="4908366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23492320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reativeCommonsNotic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72707" y="2402615"/>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84709" y="2276110"/>
            <a:ext cx="9205823" cy="646331"/>
          </a:xfrm>
          <a:prstGeom prst="rect">
            <a:avLst/>
          </a:prstGeom>
          <a:noFill/>
        </p:spPr>
        <p:txBody>
          <a:bodyPr wrap="square" rtlCol="0">
            <a:spAutoFit/>
          </a:bodyPr>
          <a:lstStyle/>
          <a:p>
            <a:pPr marL="0" indent="0">
              <a:buNone/>
            </a:pPr>
            <a:r>
              <a:rPr lang="en-US" dirty="0"/>
              <a:t>Except where otherwise noted, this work by the </a:t>
            </a:r>
            <a:r>
              <a:rPr lang="en-US" dirty="0">
                <a:hlinkClick r:id="rId4"/>
              </a:rPr>
              <a:t>Office of Superintendent of Public Instruction </a:t>
            </a:r>
            <a:r>
              <a:rPr lang="en-US" dirty="0"/>
              <a:t>is licensed under a </a:t>
            </a:r>
            <a:r>
              <a:rPr lang="en-US" dirty="0">
                <a:hlinkClick r:id="rId5"/>
              </a:rPr>
              <a:t>Creative Commons 4.0 International License</a:t>
            </a:r>
            <a:r>
              <a:rPr lang="en-US" dirty="0"/>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r>
              <a:rPr lang="en-US" sz="4400" dirty="0"/>
              <a:t>Creative Commons</a:t>
            </a:r>
          </a:p>
        </p:txBody>
      </p:sp>
    </p:spTree>
    <p:extLst>
      <p:ext uri="{BB962C8B-B14F-4D97-AF65-F5344CB8AC3E}">
        <p14:creationId xmlns:p14="http://schemas.microsoft.com/office/powerpoint/2010/main" val="37114955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ocialMedia">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dirty="0"/>
              <a:t>Connect with us!</a:t>
            </a:r>
          </a:p>
        </p:txBody>
      </p:sp>
      <p:sp>
        <p:nvSpPr>
          <p:cNvPr id="7" name="Rectangle 6"/>
          <p:cNvSpPr/>
          <p:nvPr userDrawn="1"/>
        </p:nvSpPr>
        <p:spPr>
          <a:xfrm>
            <a:off x="0" y="3247402"/>
            <a:ext cx="12192000" cy="3610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dirty="0"/>
              <a:t>facebook.com/</a:t>
            </a:r>
            <a:r>
              <a:rPr lang="en-US" sz="2000" dirty="0" err="1"/>
              <a:t>waospi</a:t>
            </a:r>
            <a:endParaRPr lang="en-US" sz="2000" dirty="0"/>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dirty="0"/>
              <a:t>twitter.com/</a:t>
            </a:r>
            <a:r>
              <a:rPr lang="en-US" sz="2000" dirty="0" err="1"/>
              <a:t>waospi</a:t>
            </a:r>
            <a:endParaRPr lang="en-US" sz="2000" dirty="0"/>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dirty="0"/>
              <a:t>youtube.com/</a:t>
            </a:r>
            <a:r>
              <a:rPr lang="en-US" sz="2000" dirty="0" err="1"/>
              <a:t>waospi</a:t>
            </a:r>
            <a:endParaRPr lang="en-US" sz="2000" dirty="0"/>
          </a:p>
        </p:txBody>
      </p:sp>
      <p:sp>
        <p:nvSpPr>
          <p:cNvPr id="21" name="TextBox 20"/>
          <p:cNvSpPr txBox="1"/>
          <p:nvPr userDrawn="1"/>
        </p:nvSpPr>
        <p:spPr>
          <a:xfrm>
            <a:off x="2605893" y="5733118"/>
            <a:ext cx="3179035" cy="400110"/>
          </a:xfrm>
          <a:prstGeom prst="rect">
            <a:avLst/>
          </a:prstGeom>
          <a:noFill/>
        </p:spPr>
        <p:txBody>
          <a:bodyPr wrap="square" rtlCol="0">
            <a:spAutoFit/>
          </a:bodyPr>
          <a:lstStyle/>
          <a:p>
            <a:r>
              <a:rPr lang="en-US" sz="2000" dirty="0"/>
              <a:t>medium.com/</a:t>
            </a:r>
            <a:r>
              <a:rPr lang="en-US" sz="2000" dirty="0" err="1"/>
              <a:t>waospi</a:t>
            </a:r>
            <a:endParaRPr lang="en-US" sz="2000" dirty="0"/>
          </a:p>
        </p:txBody>
      </p:sp>
      <p:sp>
        <p:nvSpPr>
          <p:cNvPr id="22" name="TextBox 21"/>
          <p:cNvSpPr txBox="1"/>
          <p:nvPr userDrawn="1"/>
        </p:nvSpPr>
        <p:spPr>
          <a:xfrm>
            <a:off x="7151608" y="5629554"/>
            <a:ext cx="3677862" cy="400110"/>
          </a:xfrm>
          <a:prstGeom prst="rect">
            <a:avLst/>
          </a:prstGeom>
          <a:noFill/>
        </p:spPr>
        <p:txBody>
          <a:bodyPr wrap="square" rtlCol="0">
            <a:spAutoFit/>
          </a:bodyPr>
          <a:lstStyle/>
          <a:p>
            <a:r>
              <a:rPr lang="en-US" sz="2000" dirty="0"/>
              <a:t>linkedin.com/company/</a:t>
            </a:r>
            <a:r>
              <a:rPr lang="en-US" sz="2000" dirty="0" err="1"/>
              <a:t>waospi</a:t>
            </a:r>
            <a:endParaRPr lang="en-US" sz="2000" dirty="0"/>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dirty="0"/>
              <a:t>k12.wa.us</a:t>
            </a:r>
          </a:p>
        </p:txBody>
      </p:sp>
    </p:spTree>
    <p:extLst>
      <p:ext uri="{BB962C8B-B14F-4D97-AF65-F5344CB8AC3E}">
        <p14:creationId xmlns:p14="http://schemas.microsoft.com/office/powerpoint/2010/main" val="34931913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2946810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a:t>Click to edit Master title style</a:t>
            </a:r>
          </a:p>
        </p:txBody>
      </p:sp>
      <p:sp>
        <p:nvSpPr>
          <p:cNvPr id="3" name="Content Placeholder 2"/>
          <p:cNvSpPr>
            <a:spLocks noGrp="1"/>
          </p:cNvSpPr>
          <p:nvPr>
            <p:ph sz="half"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24600" y="1828799"/>
            <a:ext cx="4572000" cy="4343401"/>
          </a:xfr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187433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1325488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a:xfrm rot="16200000">
            <a:off x="4005830" y="-1400027"/>
            <a:ext cx="4188236" cy="1054165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7"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8"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11969271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47665" y="1333251"/>
            <a:ext cx="2737153" cy="457951"/>
          </a:xfrm>
          <a:prstGeom prst="rect">
            <a:avLst/>
          </a:prstGeom>
        </p:spPr>
      </p:pic>
    </p:spTree>
    <p:extLst>
      <p:ext uri="{BB962C8B-B14F-4D97-AF65-F5344CB8AC3E}">
        <p14:creationId xmlns:p14="http://schemas.microsoft.com/office/powerpoint/2010/main" val="39667086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userDrawn="1"/>
        </p:nvSpPr>
        <p:spPr>
          <a:xfrm>
            <a:off x="0" y="0"/>
            <a:ext cx="12192000" cy="3564330"/>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17707988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7" name="Rectangle 6"/>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dirty="0">
                <a:solidFill>
                  <a:schemeClr val="tx1"/>
                </a:solidFill>
                <a:latin typeface="Segoe UI" panose="020B0502040204020203" pitchFamily="34" charset="0"/>
                <a:cs typeface="Segoe UI" panose="020B0502040204020203" pitchFamily="34" charset="0"/>
              </a:rPr>
              <a:t>Vision</a:t>
            </a:r>
          </a:p>
        </p:txBody>
      </p:sp>
      <p:sp>
        <p:nvSpPr>
          <p:cNvPr id="10" name="TextBox 9"/>
          <p:cNvSpPr txBox="1"/>
          <p:nvPr userDrawn="1"/>
        </p:nvSpPr>
        <p:spPr>
          <a:xfrm>
            <a:off x="4967785" y="504967"/>
            <a:ext cx="6878472" cy="646331"/>
          </a:xfrm>
          <a:prstGeom prst="rect">
            <a:avLst/>
          </a:prstGeom>
          <a:noFill/>
        </p:spPr>
        <p:txBody>
          <a:bodyPr wrap="square" rtlCol="0">
            <a:spAutoFit/>
          </a:bodyPr>
          <a:lstStyle/>
          <a:p>
            <a:r>
              <a:rPr lang="en-US" sz="1800" b="0" i="1" kern="1200" dirty="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userDrawn="1"/>
        </p:nvSpPr>
        <p:spPr>
          <a:xfrm>
            <a:off x="477672" y="1504061"/>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userDrawn="1"/>
        </p:nvSpPr>
        <p:spPr>
          <a:xfrm>
            <a:off x="4967785" y="1504061"/>
            <a:ext cx="6878472" cy="1477328"/>
          </a:xfrm>
          <a:prstGeom prst="rect">
            <a:avLst/>
          </a:prstGeom>
          <a:noFill/>
        </p:spPr>
        <p:txBody>
          <a:bodyPr wrap="square" rtlCol="0">
            <a:spAutoFit/>
          </a:bodyPr>
          <a:lstStyle/>
          <a:p>
            <a:r>
              <a:rPr lang="en-US" sz="1800" b="0" i="0" kern="1200" dirty="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userDrawn="1"/>
        </p:nvSpPr>
        <p:spPr>
          <a:xfrm>
            <a:off x="477672" y="3334152"/>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userDrawn="1"/>
        </p:nvSpPr>
        <p:spPr>
          <a:xfrm>
            <a:off x="4967785" y="3334152"/>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Focus on the Whole Child</a:t>
            </a:r>
          </a:p>
        </p:txBody>
      </p:sp>
    </p:spTree>
    <p:extLst>
      <p:ext uri="{BB962C8B-B14F-4D97-AF65-F5344CB8AC3E}">
        <p14:creationId xmlns:p14="http://schemas.microsoft.com/office/powerpoint/2010/main" val="16082751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quity Statem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12" name="Rectangle 11"/>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userDrawn="1"/>
        </p:nvSpPr>
        <p:spPr>
          <a:xfrm>
            <a:off x="4967785" y="504967"/>
            <a:ext cx="6878472" cy="4755148"/>
          </a:xfrm>
          <a:prstGeom prst="rect">
            <a:avLst/>
          </a:prstGeom>
          <a:noFill/>
        </p:spPr>
        <p:txBody>
          <a:bodyPr wrap="square" rtlCol="0">
            <a:spAutoFit/>
          </a:bodyPr>
          <a:lstStyle/>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17837568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19" t="6339" r="119" b="44733"/>
          <a:stretch/>
        </p:blipFill>
        <p:spPr>
          <a:xfrm>
            <a:off x="0" y="-29029"/>
            <a:ext cx="12192000" cy="3976914"/>
          </a:xfrm>
          <a:prstGeom prst="rect">
            <a:avLst/>
          </a:prstGeom>
        </p:spPr>
      </p:pic>
      <p:sp>
        <p:nvSpPr>
          <p:cNvPr id="6" name="Rectangle 5"/>
          <p:cNvSpPr/>
          <p:nvPr userDrawn="1"/>
        </p:nvSpPr>
        <p:spPr>
          <a:xfrm>
            <a:off x="0" y="-29029"/>
            <a:ext cx="12192000" cy="4005943"/>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663374"/>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3553" b="37518"/>
          <a:stretch/>
        </p:blipFill>
        <p:spPr>
          <a:xfrm>
            <a:off x="-35170" y="-55790"/>
            <a:ext cx="12227169" cy="3976915"/>
          </a:xfrm>
          <a:prstGeom prst="rect">
            <a:avLst/>
          </a:prstGeom>
        </p:spPr>
      </p:pic>
      <p:sp>
        <p:nvSpPr>
          <p:cNvPr id="6" name="Rectangle 5"/>
          <p:cNvSpPr/>
          <p:nvPr userDrawn="1"/>
        </p:nvSpPr>
        <p:spPr>
          <a:xfrm>
            <a:off x="-35170" y="-55790"/>
            <a:ext cx="12262339"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359127"/>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9727" b="13875"/>
          <a:stretch/>
        </p:blipFill>
        <p:spPr>
          <a:xfrm>
            <a:off x="0" y="0"/>
            <a:ext cx="12192000" cy="3949019"/>
          </a:xfrm>
          <a:prstGeom prst="rect">
            <a:avLst/>
          </a:prstGeom>
        </p:spPr>
      </p:pic>
      <p:sp>
        <p:nvSpPr>
          <p:cNvPr id="6" name="Rectangle 5"/>
          <p:cNvSpPr/>
          <p:nvPr userDrawn="1"/>
        </p:nvSpPr>
        <p:spPr>
          <a:xfrm>
            <a:off x="0" y="-27895"/>
            <a:ext cx="12192000"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0269241"/>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8183" r="-283" b="23686"/>
          <a:stretch/>
        </p:blipFill>
        <p:spPr>
          <a:xfrm>
            <a:off x="-1" y="18854"/>
            <a:ext cx="12226565" cy="3912123"/>
          </a:xfrm>
          <a:prstGeom prst="rect">
            <a:avLst/>
          </a:prstGeom>
        </p:spPr>
      </p:pic>
      <p:sp>
        <p:nvSpPr>
          <p:cNvPr id="6" name="Rectangle 5"/>
          <p:cNvSpPr/>
          <p:nvPr userDrawn="1"/>
        </p:nvSpPr>
        <p:spPr>
          <a:xfrm>
            <a:off x="-2" y="0"/>
            <a:ext cx="12226566" cy="394587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27258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dirty="0"/>
              <a:t>Click to edit Master title style</a:t>
            </a:r>
          </a:p>
        </p:txBody>
      </p:sp>
      <p:sp>
        <p:nvSpPr>
          <p:cNvPr id="3" name="Text Placeholder 2"/>
          <p:cNvSpPr>
            <a:spLocks noGrp="1"/>
          </p:cNvSpPr>
          <p:nvPr>
            <p:ph type="body" idx="1"/>
          </p:nvPr>
        </p:nvSpPr>
        <p:spPr>
          <a:xfrm>
            <a:off x="1295400" y="1828800"/>
            <a:ext cx="4572000" cy="850392"/>
          </a:xfrm>
        </p:spPr>
        <p:txBody>
          <a:bodyPr anchor="ctr">
            <a:normAutofit/>
          </a:bodyPr>
          <a:lstStyle>
            <a:lvl1pPr marL="0" indent="0">
              <a:buNone/>
              <a:defRPr sz="2600" b="0">
                <a:latin typeface="Tw Cen MT Condensed Extra Bold" panose="020B08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95400" y="2705100"/>
            <a:ext cx="4572000" cy="3467100"/>
          </a:xfrm>
        </p:spPr>
        <p:txBody>
          <a:bodyPr>
            <a:normAutofit/>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24600" y="1828800"/>
            <a:ext cx="4572000" cy="847725"/>
          </a:xfrm>
        </p:spPr>
        <p:txBody>
          <a:bodyPr anchor="ctr">
            <a:normAutofit/>
          </a:bodyPr>
          <a:lstStyle>
            <a:lvl1pPr marL="0" indent="0">
              <a:buNone/>
              <a:defRPr sz="2600" b="0">
                <a:latin typeface="Tw Cen MT Condensed Extra Bold" panose="020B08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24600" y="2705100"/>
            <a:ext cx="4572000" cy="34671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255199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6" name="Rectangle 5"/>
          <p:cNvSpPr/>
          <p:nvPr userDrawn="1"/>
        </p:nvSpPr>
        <p:spPr>
          <a:xfrm>
            <a:off x="-188686" y="-203200"/>
            <a:ext cx="6299200" cy="72644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dirty="0">
                <a:solidFill>
                  <a:srgbClr val="F7F5EB"/>
                </a:solidFill>
                <a:latin typeface="Segoe UI" panose="020B0502040204020203" pitchFamily="34" charset="0"/>
                <a:cs typeface="Segoe UI" panose="020B0502040204020203" pitchFamily="34" charset="0"/>
              </a:rPr>
              <a:t>Section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42448040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9/23/2020</a:t>
            </a:fld>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2812334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1"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9/23/2020</a:t>
            </a:fld>
            <a:endParaRPr lang="en-US" dirty="0"/>
          </a:p>
        </p:txBody>
      </p:sp>
      <p:sp>
        <p:nvSpPr>
          <p:cNvPr id="12"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29473977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9/23/2020</a:t>
            </a:fld>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7025872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9/23/2020</a:t>
            </a:fld>
            <a:endParaRPr lang="en-US" dirty="0"/>
          </a:p>
        </p:txBody>
      </p:sp>
      <p:sp>
        <p:nvSpPr>
          <p:cNvPr id="15"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9150601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0"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9/23/2020</a:t>
            </a:fld>
            <a:endParaRPr lang="en-US" dirty="0"/>
          </a:p>
        </p:txBody>
      </p:sp>
      <p:sp>
        <p:nvSpPr>
          <p:cNvPr id="11" name="Slide Number Placeholder 7"/>
          <p:cNvSpPr>
            <a:spLocks noGrp="1"/>
          </p:cNvSpPr>
          <p:nvPr>
            <p:ph type="sldNum" sz="quarter" idx="12"/>
          </p:nvPr>
        </p:nvSpPr>
        <p:spPr>
          <a:xfrm>
            <a:off x="8610600" y="6234543"/>
            <a:ext cx="2743200" cy="365125"/>
          </a:xfrm>
          <a:prstGeom prst="rect">
            <a:avLst/>
          </a:prstGeom>
        </p:spPr>
        <p:txBody>
          <a:bodyPr/>
          <a:lstStyle/>
          <a:p>
            <a:pPr algn="r"/>
            <a:fld id="{37BE888B-438C-4896-AE45-D605BA6EAF48}" type="slidenum">
              <a:rPr lang="en-US" smtClean="0"/>
              <a:pPr algn="r"/>
              <a:t>‹#›</a:t>
            </a:fld>
            <a:endParaRPr lang="en-US" dirty="0"/>
          </a:p>
        </p:txBody>
      </p:sp>
    </p:spTree>
    <p:extLst>
      <p:ext uri="{BB962C8B-B14F-4D97-AF65-F5344CB8AC3E}">
        <p14:creationId xmlns:p14="http://schemas.microsoft.com/office/powerpoint/2010/main" val="1705763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9/23/2020</a:t>
            </a:fld>
            <a:endParaRPr lang="en-US" dirty="0"/>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39270794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reativeCommonsNotic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9/23/2020</a:t>
            </a:fld>
            <a:endParaRPr lang="en-US" dirty="0"/>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72707" y="2402615"/>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84709" y="2276110"/>
            <a:ext cx="9205823" cy="646331"/>
          </a:xfrm>
          <a:prstGeom prst="rect">
            <a:avLst/>
          </a:prstGeom>
          <a:noFill/>
        </p:spPr>
        <p:txBody>
          <a:bodyPr wrap="square" rtlCol="0">
            <a:spAutoFit/>
          </a:bodyPr>
          <a:lstStyle/>
          <a:p>
            <a:pPr marL="0" indent="0">
              <a:buNone/>
            </a:pPr>
            <a:r>
              <a:rPr lang="en-US" dirty="0"/>
              <a:t>Except where otherwise noted, this work by the </a:t>
            </a:r>
            <a:r>
              <a:rPr lang="en-US" dirty="0">
                <a:hlinkClick r:id="rId4"/>
              </a:rPr>
              <a:t>Office of Superintendent of Public Instruction </a:t>
            </a:r>
            <a:r>
              <a:rPr lang="en-US" dirty="0"/>
              <a:t>is licensed under a </a:t>
            </a:r>
            <a:r>
              <a:rPr lang="en-US" dirty="0">
                <a:hlinkClick r:id="rId5"/>
              </a:rPr>
              <a:t>Creative Commons 4.0 International License</a:t>
            </a:r>
            <a:r>
              <a:rPr lang="en-US" dirty="0"/>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r>
              <a:rPr lang="en-US" sz="4400" dirty="0"/>
              <a:t>Creative Commons</a:t>
            </a:r>
          </a:p>
        </p:txBody>
      </p:sp>
    </p:spTree>
    <p:extLst>
      <p:ext uri="{BB962C8B-B14F-4D97-AF65-F5344CB8AC3E}">
        <p14:creationId xmlns:p14="http://schemas.microsoft.com/office/powerpoint/2010/main" val="28086214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ocialMedia">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dirty="0"/>
              <a:t>Connect with us!</a:t>
            </a:r>
          </a:p>
        </p:txBody>
      </p:sp>
      <p:sp>
        <p:nvSpPr>
          <p:cNvPr id="7" name="Rectangle 6"/>
          <p:cNvSpPr/>
          <p:nvPr userDrawn="1"/>
        </p:nvSpPr>
        <p:spPr>
          <a:xfrm>
            <a:off x="0" y="3247402"/>
            <a:ext cx="12192000" cy="3610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dirty="0"/>
              <a:t>facebook.com/</a:t>
            </a:r>
            <a:r>
              <a:rPr lang="en-US" sz="2000" dirty="0" err="1"/>
              <a:t>waospi</a:t>
            </a:r>
            <a:endParaRPr lang="en-US" sz="2000" dirty="0"/>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dirty="0"/>
              <a:t>twitter.com/</a:t>
            </a:r>
            <a:r>
              <a:rPr lang="en-US" sz="2000" dirty="0" err="1"/>
              <a:t>waospi</a:t>
            </a:r>
            <a:endParaRPr lang="en-US" sz="2000" dirty="0"/>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dirty="0"/>
              <a:t>youtube.com/</a:t>
            </a:r>
            <a:r>
              <a:rPr lang="en-US" sz="2000" dirty="0" err="1"/>
              <a:t>waospi</a:t>
            </a:r>
            <a:endParaRPr lang="en-US" sz="2000" dirty="0"/>
          </a:p>
        </p:txBody>
      </p:sp>
      <p:sp>
        <p:nvSpPr>
          <p:cNvPr id="21" name="TextBox 20"/>
          <p:cNvSpPr txBox="1"/>
          <p:nvPr userDrawn="1"/>
        </p:nvSpPr>
        <p:spPr>
          <a:xfrm>
            <a:off x="2605893" y="5733118"/>
            <a:ext cx="3179035" cy="400110"/>
          </a:xfrm>
          <a:prstGeom prst="rect">
            <a:avLst/>
          </a:prstGeom>
          <a:noFill/>
        </p:spPr>
        <p:txBody>
          <a:bodyPr wrap="square" rtlCol="0">
            <a:spAutoFit/>
          </a:bodyPr>
          <a:lstStyle/>
          <a:p>
            <a:r>
              <a:rPr lang="en-US" sz="2000" dirty="0"/>
              <a:t>medium.com/</a:t>
            </a:r>
            <a:r>
              <a:rPr lang="en-US" sz="2000" dirty="0" err="1"/>
              <a:t>waospi</a:t>
            </a:r>
            <a:endParaRPr lang="en-US" sz="2000" dirty="0"/>
          </a:p>
        </p:txBody>
      </p:sp>
      <p:sp>
        <p:nvSpPr>
          <p:cNvPr id="22" name="TextBox 21"/>
          <p:cNvSpPr txBox="1"/>
          <p:nvPr userDrawn="1"/>
        </p:nvSpPr>
        <p:spPr>
          <a:xfrm>
            <a:off x="7151608" y="5629554"/>
            <a:ext cx="3677862" cy="400110"/>
          </a:xfrm>
          <a:prstGeom prst="rect">
            <a:avLst/>
          </a:prstGeom>
          <a:noFill/>
        </p:spPr>
        <p:txBody>
          <a:bodyPr wrap="square" rtlCol="0">
            <a:spAutoFit/>
          </a:bodyPr>
          <a:lstStyle/>
          <a:p>
            <a:r>
              <a:rPr lang="en-US" sz="2000" dirty="0"/>
              <a:t>linkedin.com/company/</a:t>
            </a:r>
            <a:r>
              <a:rPr lang="en-US" sz="2000" dirty="0" err="1"/>
              <a:t>waospi</a:t>
            </a:r>
            <a:endParaRPr lang="en-US" sz="2000" dirty="0"/>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dirty="0"/>
              <a:t>k12.wa.us</a:t>
            </a:r>
          </a:p>
        </p:txBody>
      </p:sp>
    </p:spTree>
    <p:extLst>
      <p:ext uri="{BB962C8B-B14F-4D97-AF65-F5344CB8AC3E}">
        <p14:creationId xmlns:p14="http://schemas.microsoft.com/office/powerpoint/2010/main" val="4551264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9/23/2020</a:t>
            </a:fld>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1297403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309014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9/23/2020</a:t>
            </a:fld>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6090905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a:xfrm rot="16200000">
            <a:off x="4005830" y="-1400027"/>
            <a:ext cx="4188236" cy="1054165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7"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9/23/2020</a:t>
            </a:fld>
            <a:endParaRPr lang="en-US" dirty="0"/>
          </a:p>
        </p:txBody>
      </p:sp>
      <p:sp>
        <p:nvSpPr>
          <p:cNvPr id="8"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33306138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47665" y="1333251"/>
            <a:ext cx="2737153" cy="457951"/>
          </a:xfrm>
          <a:prstGeom prst="rect">
            <a:avLst/>
          </a:prstGeom>
        </p:spPr>
      </p:pic>
    </p:spTree>
    <p:extLst>
      <p:ext uri="{BB962C8B-B14F-4D97-AF65-F5344CB8AC3E}">
        <p14:creationId xmlns:p14="http://schemas.microsoft.com/office/powerpoint/2010/main" val="40085351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5D386E17-F8CF-47AF-AE3A-C26E89DB1DB3}" type="datetime1">
              <a:rPr lang="en-US" smtClean="0"/>
              <a:t>9/23/2020</a:t>
            </a:fld>
            <a:r>
              <a:rPr lang="en-US"/>
              <a:t> |</a:t>
            </a:r>
            <a:endParaRPr lang="en-US" dirty="0"/>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Communications &amp; Community Outreach</a:t>
            </a:r>
            <a:endParaRPr lang="en-US" dirty="0"/>
          </a:p>
        </p:txBody>
      </p:sp>
    </p:spTree>
    <p:extLst>
      <p:ext uri="{BB962C8B-B14F-4D97-AF65-F5344CB8AC3E}">
        <p14:creationId xmlns:p14="http://schemas.microsoft.com/office/powerpoint/2010/main" val="545492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2558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6AD9C51A-A19C-426A-8FAE-2A3EAD0FB521}" type="datetime1">
              <a:rPr lang="en-US" smtClean="0"/>
              <a:t>9/23/2020</a:t>
            </a:fld>
            <a:r>
              <a:rPr lang="en-US"/>
              <a:t> |</a:t>
            </a:r>
            <a:endParaRPr lang="en-US" dirty="0"/>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Communications &amp; Community Outreach</a:t>
            </a:r>
            <a:endParaRPr lang="en-US" dirty="0"/>
          </a:p>
        </p:txBody>
      </p:sp>
    </p:spTree>
    <p:extLst>
      <p:ext uri="{BB962C8B-B14F-4D97-AF65-F5344CB8AC3E}">
        <p14:creationId xmlns:p14="http://schemas.microsoft.com/office/powerpoint/2010/main" val="12279288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41982921-751A-4039-819B-4624610BA7C0}" type="datetime1">
              <a:rPr lang="en-US" smtClean="0"/>
              <a:t>9/23/2020</a:t>
            </a:fld>
            <a:r>
              <a:rPr lang="en-US"/>
              <a:t> |</a:t>
            </a:r>
            <a:endParaRPr lang="en-US" dirty="0"/>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Communications &amp; Community Outreach</a:t>
            </a:r>
            <a:endParaRPr lang="en-US" dirty="0"/>
          </a:p>
        </p:txBody>
      </p:sp>
    </p:spTree>
    <p:extLst>
      <p:ext uri="{BB962C8B-B14F-4D97-AF65-F5344CB8AC3E}">
        <p14:creationId xmlns:p14="http://schemas.microsoft.com/office/powerpoint/2010/main" val="34462560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8C520A67-EF72-4EF3-B9F5-8D3C234F8A3E}" type="datetime1">
              <a:rPr lang="en-US" smtClean="0"/>
              <a:t>9/23/2020</a:t>
            </a:fld>
            <a:r>
              <a:rPr lang="en-US"/>
              <a:t> |</a:t>
            </a:r>
            <a:endParaRPr lang="en-US" dirty="0"/>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Communications &amp; Community Outreach</a:t>
            </a:r>
            <a:endParaRPr lang="en-US" dirty="0"/>
          </a:p>
        </p:txBody>
      </p:sp>
    </p:spTree>
    <p:extLst>
      <p:ext uri="{BB962C8B-B14F-4D97-AF65-F5344CB8AC3E}">
        <p14:creationId xmlns:p14="http://schemas.microsoft.com/office/powerpoint/2010/main" val="17157867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D1AE50F7-A69C-4B56-B33D-CD16CDBC5049}" type="datetime1">
              <a:rPr lang="en-US" smtClean="0"/>
              <a:t>9/23/2020</a:t>
            </a:fld>
            <a:r>
              <a:rPr lang="en-US"/>
              <a:t> |</a:t>
            </a:r>
            <a:endParaRPr lang="en-US" dirty="0"/>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Communications &amp; Community Outreach</a:t>
            </a:r>
            <a:endParaRPr lang="en-US" dirty="0"/>
          </a:p>
        </p:txBody>
      </p:sp>
    </p:spTree>
    <p:extLst>
      <p:ext uri="{BB962C8B-B14F-4D97-AF65-F5344CB8AC3E}">
        <p14:creationId xmlns:p14="http://schemas.microsoft.com/office/powerpoint/2010/main" val="16349607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189107D1-09AF-41F4-A424-7BD82757A508}" type="datetime1">
              <a:rPr lang="en-US" smtClean="0"/>
              <a:t>9/23/2020</a:t>
            </a:fld>
            <a:r>
              <a:rPr lang="en-US"/>
              <a:t> |</a:t>
            </a:r>
            <a:endParaRPr lang="en-US" dirty="0"/>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Communications &amp; Community Outreach</a:t>
            </a:r>
            <a:endParaRPr lang="en-US" dirty="0"/>
          </a:p>
        </p:txBody>
      </p:sp>
    </p:spTree>
    <p:extLst>
      <p:ext uri="{BB962C8B-B14F-4D97-AF65-F5344CB8AC3E}">
        <p14:creationId xmlns:p14="http://schemas.microsoft.com/office/powerpoint/2010/main" val="18794973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50974" y="5115080"/>
            <a:ext cx="8482544" cy="646331"/>
          </a:xfrm>
          <a:prstGeom prst="rect">
            <a:avLst/>
          </a:prstGeom>
          <a:noFill/>
        </p:spPr>
        <p:txBody>
          <a:bodyPr wrap="square" rtlCol="0">
            <a:spAutoFit/>
          </a:bodyPr>
          <a:lstStyle/>
          <a:p>
            <a:pPr marL="0" indent="0">
              <a:buNone/>
            </a:pPr>
            <a:r>
              <a:rPr lang="en-US" dirty="0"/>
              <a:t>Except where otherwise noted, this work by the </a:t>
            </a:r>
            <a:r>
              <a:rPr lang="en-US" dirty="0">
                <a:hlinkClick r:id="rId4"/>
              </a:rPr>
              <a:t>Office of Superintendent of Public Instruction </a:t>
            </a:r>
            <a:r>
              <a:rPr lang="en-US" dirty="0"/>
              <a:t>is licensed under a </a:t>
            </a:r>
            <a:r>
              <a:rPr lang="en-US" dirty="0">
                <a:hlinkClick r:id="rId5"/>
              </a:rPr>
              <a:t>Creative Commons 4.0 International License</a:t>
            </a:r>
            <a:r>
              <a:rPr lang="en-US" dirty="0"/>
              <a:t>.</a:t>
            </a:r>
          </a:p>
        </p:txBody>
      </p:sp>
      <p:sp>
        <p:nvSpPr>
          <p:cNvPr id="3" name="TextBox 2"/>
          <p:cNvSpPr txBox="1"/>
          <p:nvPr/>
        </p:nvSpPr>
        <p:spPr>
          <a:xfrm>
            <a:off x="765041" y="666572"/>
            <a:ext cx="10481093" cy="769441"/>
          </a:xfrm>
          <a:prstGeom prst="rect">
            <a:avLst/>
          </a:prstGeom>
          <a:noFill/>
        </p:spPr>
        <p:txBody>
          <a:bodyPr wrap="square" rtlCol="0">
            <a:spAutoFit/>
          </a:bodyPr>
          <a:lstStyle/>
          <a:p>
            <a:r>
              <a:rPr lang="en-US" sz="4400" dirty="0"/>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Click to 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35F243A7-3AB4-4536-AADE-FF380E50D9E6}" type="datetime1">
              <a:rPr lang="en-US" smtClean="0"/>
              <a:t>9/23/2020</a:t>
            </a:fld>
            <a:r>
              <a:rPr lang="en-US"/>
              <a:t> |</a:t>
            </a:r>
            <a:endParaRPr lang="en-US" dirty="0"/>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Communications &amp; Community Outreach</a:t>
            </a:r>
            <a:endParaRPr lang="en-US" dirty="0"/>
          </a:p>
        </p:txBody>
      </p:sp>
    </p:spTree>
    <p:extLst>
      <p:ext uri="{BB962C8B-B14F-4D97-AF65-F5344CB8AC3E}">
        <p14:creationId xmlns:p14="http://schemas.microsoft.com/office/powerpoint/2010/main" val="3782747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47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1B2822EA-A644-495B-8815-4C70994813F7}" type="datetime1">
              <a:rPr lang="en-US" smtClean="0"/>
              <a:t>9/23/2020</a:t>
            </a:fld>
            <a:r>
              <a:rPr lang="en-US"/>
              <a:t> |</a:t>
            </a:r>
            <a:endParaRPr lang="en-US" dirty="0"/>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Communications &amp; Community Outreach</a:t>
            </a:r>
            <a:endParaRPr lang="en-US" dirty="0"/>
          </a:p>
        </p:txBody>
      </p:sp>
    </p:spTree>
    <p:extLst>
      <p:ext uri="{BB962C8B-B14F-4D97-AF65-F5344CB8AC3E}">
        <p14:creationId xmlns:p14="http://schemas.microsoft.com/office/powerpoint/2010/main" val="30177083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90D6690C-5134-4A25-A8E0-8B233ADCD8FC}" type="datetime1">
              <a:rPr lang="en-US" smtClean="0"/>
              <a:t>9/23/2020</a:t>
            </a:fld>
            <a:r>
              <a:rPr lang="en-US"/>
              <a:t> |</a:t>
            </a:r>
            <a:endParaRPr lang="en-US" dirty="0"/>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Communications &amp; Community Outreach</a:t>
            </a:r>
            <a:endParaRPr lang="en-US" dirty="0"/>
          </a:p>
        </p:txBody>
      </p:sp>
    </p:spTree>
    <p:extLst>
      <p:ext uri="{BB962C8B-B14F-4D97-AF65-F5344CB8AC3E}">
        <p14:creationId xmlns:p14="http://schemas.microsoft.com/office/powerpoint/2010/main" val="13566125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47665" y="1333251"/>
            <a:ext cx="2737153" cy="457951"/>
          </a:xfrm>
          <a:prstGeom prst="rect">
            <a:avLst/>
          </a:prstGeom>
        </p:spPr>
      </p:pic>
    </p:spTree>
    <p:extLst>
      <p:ext uri="{BB962C8B-B14F-4D97-AF65-F5344CB8AC3E}">
        <p14:creationId xmlns:p14="http://schemas.microsoft.com/office/powerpoint/2010/main" val="7321451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47665" y="1333251"/>
            <a:ext cx="2737153" cy="457951"/>
          </a:xfrm>
          <a:prstGeom prst="rect">
            <a:avLst/>
          </a:prstGeom>
        </p:spPr>
      </p:pic>
    </p:spTree>
    <p:extLst>
      <p:ext uri="{BB962C8B-B14F-4D97-AF65-F5344CB8AC3E}">
        <p14:creationId xmlns:p14="http://schemas.microsoft.com/office/powerpoint/2010/main" val="2856621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4728209" y="1828800"/>
            <a:ext cx="6126480" cy="4343400"/>
          </a:xfrm>
        </p:spPr>
        <p:txBody>
          <a:bodyPr>
            <a:normAutofit/>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7791449" y="6374999"/>
            <a:ext cx="1480705" cy="274320"/>
          </a:xfrm>
          <a:prstGeom prst="rect">
            <a:avLst/>
          </a:prstGeom>
        </p:spPr>
        <p:txBody>
          <a:bodyPr/>
          <a:lstStyle/>
          <a:p>
            <a:endParaRPr lang="en-US"/>
          </a:p>
        </p:txBody>
      </p:sp>
      <p:sp>
        <p:nvSpPr>
          <p:cNvPr id="6" name="Footer Placeholder 5"/>
          <p:cNvSpPr>
            <a:spLocks noGrp="1"/>
          </p:cNvSpPr>
          <p:nvPr>
            <p:ph type="ftr" sz="quarter" idx="11"/>
          </p:nvPr>
        </p:nvSpPr>
        <p:spPr>
          <a:xfrm>
            <a:off x="1295399" y="6374999"/>
            <a:ext cx="6243203" cy="274320"/>
          </a:xfrm>
          <a:prstGeom prst="rect">
            <a:avLst/>
          </a:prstGeom>
        </p:spPr>
        <p:txBody>
          <a:bodyPr/>
          <a:lstStyle/>
          <a:p>
            <a:endParaRPr lang="en-US"/>
          </a:p>
        </p:txBody>
      </p:sp>
      <p:sp>
        <p:nvSpPr>
          <p:cNvPr id="7" name="Slide Number Placeholder 6"/>
          <p:cNvSpPr>
            <a:spLocks noGrp="1"/>
          </p:cNvSpPr>
          <p:nvPr>
            <p:ph type="sldNum" sz="quarter" idx="12"/>
          </p:nvPr>
        </p:nvSpPr>
        <p:spPr>
          <a:xfrm>
            <a:off x="9525000" y="6374999"/>
            <a:ext cx="1371600" cy="274320"/>
          </a:xfrm>
          <a:prstGeom prst="rect">
            <a:avLst/>
          </a:prstGeom>
        </p:spPr>
        <p:txBody>
          <a:bodyPr/>
          <a:lstStyle/>
          <a:p>
            <a:fld id="{A7F8E3F6-DE14-48B2-B2BC-6FABA9630FB8}"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362689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theme" Target="../theme/theme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theme" Target="../theme/theme4.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1601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Cambria" panose="02040503050406030204" pitchFamily="18" charset="0"/>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Cambria" panose="02040503050406030204" pitchFamily="18" charset="0"/>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Cambria" panose="02040503050406030204" pitchFamily="18" charset="0"/>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7"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8"/>
        <p:cNvGrpSpPr/>
        <p:nvPr/>
      </p:nvGrpSpPr>
      <p:grpSpPr>
        <a:xfrm>
          <a:off x="0" y="0"/>
          <a:ext cx="0" cy="0"/>
          <a:chOff x="0" y="0"/>
          <a:chExt cx="0" cy="0"/>
        </a:xfrm>
      </p:grpSpPr>
      <p:sp>
        <p:nvSpPr>
          <p:cNvPr id="139" name="Google Shape;139;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Quattrocento Sans"/>
              <a:buNone/>
              <a:defRPr sz="3300" b="0" i="0" u="none" strike="noStrike" cap="none">
                <a:solidFill>
                  <a:schemeClr val="dk1"/>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0" name="Google Shape;140;p80"/>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Quattrocento Sans"/>
                <a:ea typeface="Quattrocento Sans"/>
                <a:cs typeface="Quattrocento Sans"/>
                <a:sym typeface="Quattrocento San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Quattrocento Sans"/>
                <a:ea typeface="Quattrocento Sans"/>
                <a:cs typeface="Quattrocento Sans"/>
                <a:sym typeface="Quattrocento San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Quattrocento Sans"/>
                <a:ea typeface="Quattrocento Sans"/>
                <a:cs typeface="Quattrocento Sans"/>
                <a:sym typeface="Quattrocento San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Quattrocento Sans"/>
                <a:ea typeface="Quattrocento Sans"/>
                <a:cs typeface="Quattrocento Sans"/>
                <a:sym typeface="Quattrocento San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Quattrocento Sans"/>
                <a:ea typeface="Quattrocento Sans"/>
                <a:cs typeface="Quattrocento Sans"/>
                <a:sym typeface="Quattrocento San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Quattrocento Sans"/>
                <a:ea typeface="Quattrocento Sans"/>
                <a:cs typeface="Quattrocento Sans"/>
                <a:sym typeface="Quattrocento San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Quattrocento Sans"/>
                <a:ea typeface="Quattrocento Sans"/>
                <a:cs typeface="Quattrocento Sans"/>
                <a:sym typeface="Quattrocento San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Tree>
    <p:extLst>
      <p:ext uri="{BB962C8B-B14F-4D97-AF65-F5344CB8AC3E}">
        <p14:creationId xmlns:p14="http://schemas.microsoft.com/office/powerpoint/2010/main" val="2089006048"/>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Lst>
  <p:hf sldNum="0"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58142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376745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04C0FC7D-98FC-428F-931B-99A410E61E15}" type="datetime1">
              <a:rPr lang="en-US" smtClean="0"/>
              <a:t>9/23/2020</a:t>
            </a:fld>
            <a:r>
              <a:rPr lang="en-US"/>
              <a:t> |</a:t>
            </a:r>
            <a:endParaRPr lang="en-US" dirty="0"/>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Communications &amp; Community Outreach</a:t>
            </a:r>
            <a:endParaRPr lang="en-US" dirty="0"/>
          </a:p>
        </p:txBody>
      </p:sp>
    </p:spTree>
    <p:extLst>
      <p:ext uri="{BB962C8B-B14F-4D97-AF65-F5344CB8AC3E}">
        <p14:creationId xmlns:p14="http://schemas.microsoft.com/office/powerpoint/2010/main" val="302630869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s://uta.pressbooks.pub/nolimits/chapter/10-5-computer-labs-and-wireless-access/" TargetMode="Externa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2.png"/><Relationship Id="rId2" Type="http://schemas.openxmlformats.org/officeDocument/2006/relationships/diagramData" Target="../diagrams/data4.xml"/><Relationship Id="rId1" Type="http://schemas.openxmlformats.org/officeDocument/2006/relationships/slideLayout" Target="../slideLayouts/slideLayout4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hyperlink" Target="https://www.k12.wa.us/sites/default/files/public/specialed/programreview/monitoring/secondarytransition/AppendixG-Guide-Align-HSBP-IEP-Transition.pdf" TargetMode="External"/><Relationship Id="rId2" Type="http://schemas.openxmlformats.org/officeDocument/2006/relationships/hyperlink" Target="https://www.k12.wa.us/sites/default/files/public/specialed/programreview/monitoring/secondarytransition/Guide-Align-HSBP-IEP-Transition.pdf" TargetMode="Externa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k12.wa.us/sites/default/files/public/bulletinsmemos/bulletins2020/Bulletin041-20_OnlineHSBP_OSPIlistofvendors_ADDENDUM_6.5.2020.pdf" TargetMode="Externa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6.png"/><Relationship Id="rId2" Type="http://schemas.openxmlformats.org/officeDocument/2006/relationships/diagramData" Target="../diagrams/data5.xml"/><Relationship Id="rId1" Type="http://schemas.openxmlformats.org/officeDocument/2006/relationships/slideLayout" Target="../slideLayouts/slideLayout4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www.wsac.wa.gov/fafsa-completion" TargetMode="Externa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diagramColors" Target="../diagrams/colors1.xml"/><Relationship Id="rId11" Type="http://schemas.openxmlformats.org/officeDocument/2006/relationships/image" Target="../media/image23.svg"/><Relationship Id="rId5" Type="http://schemas.openxmlformats.org/officeDocument/2006/relationships/diagramQuickStyle" Target="../diagrams/quickStyle1.xml"/><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diagramLayout" Target="../diagrams/layout1.xml"/><Relationship Id="rId9" Type="http://schemas.openxmlformats.org/officeDocument/2006/relationships/image" Target="../media/image21.svg"/><Relationship Id="rId1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50.png"/><Relationship Id="rId7" Type="http://schemas.openxmlformats.org/officeDocument/2006/relationships/diagramQuickStyle" Target="../diagrams/quickStyle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microsoft.com/office/2007/relationships/hdphoto" Target="../media/hdphoto1.wdp"/><Relationship Id="rId9" Type="http://schemas.microsoft.com/office/2007/relationships/diagramDrawing" Target="../diagrams/drawing8.xml"/></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54.png"/><Relationship Id="rId7" Type="http://schemas.openxmlformats.org/officeDocument/2006/relationships/diagramColors" Target="../diagrams/colors12.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55.JP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1.xml"/><Relationship Id="rId5" Type="http://schemas.openxmlformats.org/officeDocument/2006/relationships/hyperlink" Target="https://www.k12.wa.us/sites/default/files/public/indianed/tribalsovereignty/partnering/SD-Nearest%20Tribe%20List.pdf" TargetMode="External"/><Relationship Id="rId4" Type="http://schemas.openxmlformats.org/officeDocument/2006/relationships/hyperlink" Target="https://www.washingtontribes.org/tribes-map"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hyperlink" Target="https://cssprofile.collegeboard.org/pdf/css-profile-fee-waivers.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5.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7.xml.rels><?xml version="1.0" encoding="UTF-8" standalone="yes"?>
<Relationships xmlns="http://schemas.openxmlformats.org/package/2006/relationships"><Relationship Id="rId8" Type="http://schemas.openxmlformats.org/officeDocument/2006/relationships/hyperlink" Target="http://www.wsac.wa.gov/12th-year-campaign" TargetMode="External"/><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7.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70.png"/><Relationship Id="rId2" Type="http://schemas.openxmlformats.org/officeDocument/2006/relationships/diagramData" Target="../diagrams/data24.xml"/><Relationship Id="rId1" Type="http://schemas.openxmlformats.org/officeDocument/2006/relationships/slideLayout" Target="../slideLayouts/slideLayout7.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6.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hyperlink" Target="http://www.wsac.wa.gov/12th-year-campaign" TargetMode="External"/><Relationship Id="rId7" Type="http://schemas.openxmlformats.org/officeDocument/2006/relationships/diagramColors" Target="../diagrams/colors26.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 Id="rId9"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hyperlink" Target="http://www.wsac.wa.gov/otterbo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diagramDrawing" Target="../diagrams/drawing28.xml"/><Relationship Id="rId3" Type="http://schemas.openxmlformats.org/officeDocument/2006/relationships/diagramData" Target="../diagrams/data27.xml"/><Relationship Id="rId7" Type="http://schemas.microsoft.com/office/2007/relationships/diagramDrawing" Target="../diagrams/drawing27.xml"/><Relationship Id="rId12" Type="http://schemas.openxmlformats.org/officeDocument/2006/relationships/diagramColors" Target="../diagrams/colors28.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7.xml"/><Relationship Id="rId11" Type="http://schemas.openxmlformats.org/officeDocument/2006/relationships/diagramQuickStyle" Target="../diagrams/quickStyle28.xml"/><Relationship Id="rId5" Type="http://schemas.openxmlformats.org/officeDocument/2006/relationships/diagramQuickStyle" Target="../diagrams/quickStyle27.xml"/><Relationship Id="rId10" Type="http://schemas.openxmlformats.org/officeDocument/2006/relationships/diagramLayout" Target="../diagrams/layout28.xml"/><Relationship Id="rId4" Type="http://schemas.openxmlformats.org/officeDocument/2006/relationships/diagramLayout" Target="../diagrams/layout27.xml"/><Relationship Id="rId9" Type="http://schemas.openxmlformats.org/officeDocument/2006/relationships/diagramData" Target="../diagrams/data28.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readysetgrad.wa.gov/12th-Year-Resources" TargetMode="Externa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8" Type="http://schemas.openxmlformats.org/officeDocument/2006/relationships/hyperlink" Target="mailto:ronnie.larson@k12.wa.us" TargetMode="External"/><Relationship Id="rId3" Type="http://schemas.openxmlformats.org/officeDocument/2006/relationships/image" Target="../media/image29.JPG"/><Relationship Id="rId7" Type="http://schemas.openxmlformats.org/officeDocument/2006/relationships/image" Target="../media/image32.png"/><Relationship Id="rId2" Type="http://schemas.openxmlformats.org/officeDocument/2006/relationships/hyperlink" Target="mailto:YokikoH@wsac.wa.gov" TargetMode="Externa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hyperlink" Target="mailto:ChristinaW@wsac.wa.gov" TargetMode="External"/><Relationship Id="rId9" Type="http://schemas.openxmlformats.org/officeDocument/2006/relationships/image" Target="../media/image33.JPG"/></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81.png"/><Relationship Id="rId7" Type="http://schemas.openxmlformats.org/officeDocument/2006/relationships/diagramColors" Target="../diagrams/colors29.xml"/><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compass.wa.gov/" TargetMode="Externa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59.xml.rels><?xml version="1.0" encoding="UTF-8" standalone="yes"?>
<Relationships xmlns="http://schemas.openxmlformats.org/package/2006/relationships"><Relationship Id="rId3" Type="http://schemas.openxmlformats.org/officeDocument/2006/relationships/hyperlink" Target="http://www.wsac.wa.gov/12th-year-campaig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7" Type="http://schemas.openxmlformats.org/officeDocument/2006/relationships/image" Target="../media/image35.png"/><Relationship Id="rId2" Type="http://schemas.openxmlformats.org/officeDocument/2006/relationships/hyperlink" Target="https://bccampus.ca/2020/06/18/why-self-care-isnt-selfish-caring-for-yourself-during-covid-19/" TargetMode="External"/><Relationship Id="rId1" Type="http://schemas.openxmlformats.org/officeDocument/2006/relationships/slideLayout" Target="../slideLayouts/slideLayout46.xml"/><Relationship Id="rId6" Type="http://schemas.openxmlformats.org/officeDocument/2006/relationships/hyperlink" Target="https://creativecommons.org/licenses/by-nc-sa/3.0/" TargetMode="External"/><Relationship Id="rId5" Type="http://schemas.openxmlformats.org/officeDocument/2006/relationships/hyperlink" Target="http://ticsenidiomas.blogspot.com/2017/01/bueno-que-puedo-decir-despues-de-la.html" TargetMode="External"/><Relationship Id="rId4" Type="http://schemas.openxmlformats.org/officeDocument/2006/relationships/image" Target="../media/image34.jpeg"/></Relationships>
</file>

<file path=ppt/slides/_rels/slide60.xml.rels><?xml version="1.0" encoding="UTF-8" standalone="yes"?>
<Relationships xmlns="http://schemas.openxmlformats.org/package/2006/relationships"><Relationship Id="rId3" Type="http://schemas.openxmlformats.org/officeDocument/2006/relationships/hyperlink" Target="mailto:Yokikoh@wsac.wa.gov" TargetMode="External"/><Relationship Id="rId2" Type="http://schemas.openxmlformats.org/officeDocument/2006/relationships/hyperlink" Target="mailto:Christinaw@wsac.wa.gov" TargetMode="Externa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8.png"/><Relationship Id="rId7" Type="http://schemas.openxmlformats.org/officeDocument/2006/relationships/diagramQuickStyle" Target="../diagrams/quickStyle2.xml"/><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9.sv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5766" y="1161994"/>
            <a:ext cx="9660467" cy="2387600"/>
          </a:xfrm>
        </p:spPr>
        <p:txBody>
          <a:bodyPr>
            <a:noAutofit/>
          </a:bodyPr>
          <a:lstStyle/>
          <a:p>
            <a:r>
              <a:rPr lang="en-US" sz="4400" dirty="0"/>
              <a:t>Supporting Seniors’ Financial Aid Awareness: </a:t>
            </a:r>
            <a:br>
              <a:rPr lang="en-US" sz="4400" dirty="0">
                <a:latin typeface="Tw Cen MT Condensed Extra Bold" panose="020B0803020202020204" pitchFamily="34" charset="0"/>
              </a:rPr>
            </a:br>
            <a:r>
              <a:rPr lang="en-US" sz="4400" dirty="0">
                <a:latin typeface="Tw Cen MT Condensed Extra Bold" panose="020B0803020202020204" pitchFamily="34" charset="0"/>
              </a:rPr>
              <a:t>Financial Aid Advising Days</a:t>
            </a:r>
            <a:endParaRPr lang="en-US" sz="4400" dirty="0"/>
          </a:p>
        </p:txBody>
      </p:sp>
      <p:sp>
        <p:nvSpPr>
          <p:cNvPr id="3" name="Subtitle 2"/>
          <p:cNvSpPr>
            <a:spLocks noGrp="1"/>
          </p:cNvSpPr>
          <p:nvPr>
            <p:ph type="subTitle" idx="1"/>
          </p:nvPr>
        </p:nvSpPr>
        <p:spPr>
          <a:xfrm>
            <a:off x="1523999" y="3730527"/>
            <a:ext cx="9144000" cy="491174"/>
          </a:xfrm>
        </p:spPr>
        <p:txBody>
          <a:bodyPr>
            <a:normAutofit lnSpcReduction="10000"/>
          </a:bodyPr>
          <a:lstStyle/>
          <a:p>
            <a:r>
              <a:rPr lang="en-US" sz="3200" i="1" dirty="0"/>
              <a:t>Wednesday Webinar - September 23, 2020</a:t>
            </a:r>
          </a:p>
        </p:txBody>
      </p:sp>
      <p:sp>
        <p:nvSpPr>
          <p:cNvPr id="12" name="TextBox 11">
            <a:extLst>
              <a:ext uri="{FF2B5EF4-FFF2-40B4-BE49-F238E27FC236}">
                <a16:creationId xmlns:a16="http://schemas.microsoft.com/office/drawing/2014/main" id="{A18CA53A-9249-480E-97A4-7044A7BE54F1}"/>
              </a:ext>
            </a:extLst>
          </p:cNvPr>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9/23/2020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BD1BA9D2-2DD8-4743-9F91-8E28A907D2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8110" y="5878116"/>
            <a:ext cx="3750742" cy="825995"/>
          </a:xfrm>
          <a:prstGeom prst="rect">
            <a:avLst/>
          </a:prstGeom>
        </p:spPr>
      </p:pic>
      <p:sp>
        <p:nvSpPr>
          <p:cNvPr id="4" name="Rectangle 3">
            <a:extLst>
              <a:ext uri="{FF2B5EF4-FFF2-40B4-BE49-F238E27FC236}">
                <a16:creationId xmlns:a16="http://schemas.microsoft.com/office/drawing/2014/main" id="{EEFDF3FC-70F9-4F4B-85BC-9317030E6A05}"/>
              </a:ext>
            </a:extLst>
          </p:cNvPr>
          <p:cNvSpPr/>
          <p:nvPr/>
        </p:nvSpPr>
        <p:spPr>
          <a:xfrm>
            <a:off x="582304" y="4676829"/>
            <a:ext cx="11027390" cy="424732"/>
          </a:xfrm>
          <a:prstGeom prst="rect">
            <a:avLst/>
          </a:prstGeom>
        </p:spPr>
        <p:txBody>
          <a:bodyPr wrap="square">
            <a:spAutoFit/>
          </a:bodyPr>
          <a:lstStyle/>
          <a:p>
            <a:pPr lvl="0" algn="ctr">
              <a:lnSpc>
                <a:spcPct val="90000"/>
              </a:lnSpc>
              <a:spcBef>
                <a:spcPts val="1000"/>
              </a:spcBef>
            </a:pPr>
            <a:r>
              <a:rPr lang="en-US" sz="2400" i="1" dirty="0">
                <a:solidFill>
                  <a:srgbClr val="40403D"/>
                </a:solidFill>
              </a:rPr>
              <a:t>Kim Reykdal, OSPI  |  Christina Winstead, WSAC 	|  Yokiko Hayashi-Saguil, WSAC</a:t>
            </a:r>
          </a:p>
        </p:txBody>
      </p:sp>
    </p:spTree>
    <p:extLst>
      <p:ext uri="{BB962C8B-B14F-4D97-AF65-F5344CB8AC3E}">
        <p14:creationId xmlns:p14="http://schemas.microsoft.com/office/powerpoint/2010/main" val="1319404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035009" y="2148840"/>
            <a:ext cx="5120640" cy="2560320"/>
          </a:xfrm>
        </p:spPr>
        <p:txBody>
          <a:bodyPr>
            <a:normAutofit/>
          </a:bodyPr>
          <a:lstStyle/>
          <a:p>
            <a:r>
              <a:rPr lang="en-US" sz="4400" dirty="0"/>
              <a:t>High School &amp; Beyond Plan (HSBP) and Financial Aid Updates </a:t>
            </a:r>
          </a:p>
        </p:txBody>
      </p:sp>
      <p:pic>
        <p:nvPicPr>
          <p:cNvPr id="15" name="Picture Placeholder 14">
            <a:extLst>
              <a:ext uri="{FF2B5EF4-FFF2-40B4-BE49-F238E27FC236}">
                <a16:creationId xmlns:a16="http://schemas.microsoft.com/office/drawing/2014/main" id="{F86FD93E-95CC-4487-B79E-22CE71F979B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7185852" y="0"/>
            <a:ext cx="4563999" cy="6858000"/>
          </a:xfrm>
        </p:spPr>
      </p:pic>
      <p:sp>
        <p:nvSpPr>
          <p:cNvPr id="2" name="TextBox 1">
            <a:extLst>
              <a:ext uri="{FF2B5EF4-FFF2-40B4-BE49-F238E27FC236}">
                <a16:creationId xmlns:a16="http://schemas.microsoft.com/office/drawing/2014/main" id="{1B82A401-1214-494D-B06D-C26D97014D52}"/>
              </a:ext>
            </a:extLst>
          </p:cNvPr>
          <p:cNvSpPr txBox="1"/>
          <p:nvPr/>
        </p:nvSpPr>
        <p:spPr>
          <a:xfrm>
            <a:off x="7185852" y="6858000"/>
            <a:ext cx="4563999" cy="230832"/>
          </a:xfrm>
          <a:prstGeom prst="rect">
            <a:avLst/>
          </a:prstGeom>
          <a:noFill/>
        </p:spPr>
        <p:txBody>
          <a:bodyPr wrap="square" rtlCol="0">
            <a:spAutoFit/>
          </a:bodyPr>
          <a:lstStyle/>
          <a:p>
            <a:r>
              <a:rPr lang="en-US" sz="900">
                <a:hlinkClick r:id="rId4" tooltip="https://uta.pressbooks.pub/nolimits/chapter/10-5-computer-labs-and-wireless-access/"/>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138760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E9C01-F1CC-4863-B2EC-64DFBB4E9AED}"/>
              </a:ext>
            </a:extLst>
          </p:cNvPr>
          <p:cNvSpPr>
            <a:spLocks noGrp="1"/>
          </p:cNvSpPr>
          <p:nvPr>
            <p:ph type="title"/>
          </p:nvPr>
        </p:nvSpPr>
        <p:spPr>
          <a:xfrm>
            <a:off x="361324" y="228257"/>
            <a:ext cx="11475999" cy="876534"/>
          </a:xfrm>
        </p:spPr>
        <p:txBody>
          <a:bodyPr/>
          <a:lstStyle/>
          <a:p>
            <a:r>
              <a:rPr lang="en-US" dirty="0"/>
              <a:t>HSBP Updates [</a:t>
            </a:r>
            <a:r>
              <a:rPr lang="en-US" sz="3600" dirty="0"/>
              <a:t>HB1599 &amp; SB6141</a:t>
            </a:r>
            <a:r>
              <a:rPr lang="en-US" dirty="0"/>
              <a:t>]</a:t>
            </a:r>
          </a:p>
        </p:txBody>
      </p:sp>
      <p:graphicFrame>
        <p:nvGraphicFramePr>
          <p:cNvPr id="6" name="Diagram 5" title="color block from one to the next "/>
          <p:cNvGraphicFramePr/>
          <p:nvPr/>
        </p:nvGraphicFramePr>
        <p:xfrm>
          <a:off x="219436" y="1364488"/>
          <a:ext cx="11617888" cy="4657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Rounded Corners 8">
            <a:extLst>
              <a:ext uri="{FF2B5EF4-FFF2-40B4-BE49-F238E27FC236}">
                <a16:creationId xmlns:a16="http://schemas.microsoft.com/office/drawing/2014/main" id="{2D94B934-D0C1-49C6-AB56-A6C995165241}"/>
              </a:ext>
            </a:extLst>
          </p:cNvPr>
          <p:cNvSpPr/>
          <p:nvPr/>
        </p:nvSpPr>
        <p:spPr>
          <a:xfrm>
            <a:off x="4995491" y="2747246"/>
            <a:ext cx="2379021" cy="2479266"/>
          </a:xfrm>
          <a:prstGeom prst="roundRect">
            <a:avLst/>
          </a:prstGeom>
          <a:effectLst>
            <a:glow rad="101600">
              <a:schemeClr val="accent5">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EB"/>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2F3653AC-4273-4A19-8383-57A54F1B9D84}"/>
              </a:ext>
            </a:extLst>
          </p:cNvPr>
          <p:cNvSpPr txBox="1"/>
          <p:nvPr/>
        </p:nvSpPr>
        <p:spPr>
          <a:xfrm>
            <a:off x="5109735" y="2848105"/>
            <a:ext cx="2150534"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SB6141 (</a:t>
            </a:r>
            <a:r>
              <a:rPr kumimoji="0" lang="en-US" sz="2000" b="1" i="0" u="sng"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2020</a:t>
            </a:r>
            <a:r>
              <a:rPr kumimoji="0" lang="en-US" sz="2200" b="1" i="0" u="sng"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Financial Aid Advising Day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by 12/1 annually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WSAC Rocks! </a:t>
            </a:r>
            <a:r>
              <a:rPr kumimoji="0" lang="en-US" sz="21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sym typeface="Wingdings" panose="05000000000000000000" pitchFamily="2" charset="2"/>
              </a:rPr>
              <a:t></a:t>
            </a:r>
            <a:endParaRPr kumimoji="0" lang="en-US" sz="21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2" name="TextBox 11">
            <a:extLst>
              <a:ext uri="{FF2B5EF4-FFF2-40B4-BE49-F238E27FC236}">
                <a16:creationId xmlns:a16="http://schemas.microsoft.com/office/drawing/2014/main" id="{4B7F8A5C-AE34-495C-B95A-07EC140D2D7D}"/>
              </a:ext>
            </a:extLst>
          </p:cNvPr>
          <p:cNvSpPr txBox="1"/>
          <p:nvPr/>
        </p:nvSpPr>
        <p:spPr>
          <a:xfrm>
            <a:off x="7636017" y="6137300"/>
            <a:ext cx="412638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0403D"/>
                </a:solidFill>
                <a:effectLst/>
                <a:uLnTx/>
                <a:uFillTx/>
                <a:latin typeface="Segoe UI"/>
                <a:ea typeface="+mn-ea"/>
                <a:cs typeface="+mn-cs"/>
              </a:rPr>
              <a:t>*</a:t>
            </a:r>
            <a:r>
              <a:rPr kumimoji="0" lang="en-US" sz="1200" b="0" i="0" u="none" strike="noStrike" kern="1200" cap="none" spc="0" normalizeH="0" baseline="0" noProof="0" dirty="0">
                <a:ln>
                  <a:noFill/>
                </a:ln>
                <a:solidFill>
                  <a:srgbClr val="40403D"/>
                </a:solidFill>
                <a:effectLst/>
                <a:uLnTx/>
                <a:uFillTx/>
                <a:latin typeface="Segoe UI"/>
                <a:ea typeface="+mn-ea"/>
                <a:cs typeface="+mn-cs"/>
              </a:rPr>
              <a:t> </a:t>
            </a:r>
            <a:r>
              <a:rPr kumimoji="0" lang="en-US" sz="1200" b="1" i="0" u="none" strike="noStrike" kern="1200" cap="none" spc="0" normalizeH="0" baseline="0" noProof="0" dirty="0">
                <a:ln>
                  <a:noFill/>
                </a:ln>
                <a:solidFill>
                  <a:srgbClr val="40403D"/>
                </a:solidFill>
                <a:effectLst/>
                <a:uLnTx/>
                <a:uFillTx/>
                <a:latin typeface="Segoe UI"/>
                <a:ea typeface="+mn-ea"/>
                <a:cs typeface="+mn-cs"/>
              </a:rPr>
              <a:t>School Closures negated the ability to use SBA scores to inform junior year courses for the Class of 2022</a:t>
            </a:r>
          </a:p>
        </p:txBody>
      </p:sp>
    </p:spTree>
    <p:extLst>
      <p:ext uri="{BB962C8B-B14F-4D97-AF65-F5344CB8AC3E}">
        <p14:creationId xmlns:p14="http://schemas.microsoft.com/office/powerpoint/2010/main" val="337988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958C-738F-4701-8A87-3F903548B679}"/>
              </a:ext>
            </a:extLst>
          </p:cNvPr>
          <p:cNvSpPr>
            <a:spLocks noGrp="1"/>
          </p:cNvSpPr>
          <p:nvPr>
            <p:ph type="title"/>
          </p:nvPr>
        </p:nvSpPr>
        <p:spPr>
          <a:xfrm>
            <a:off x="504825" y="182144"/>
            <a:ext cx="10515600" cy="1325563"/>
          </a:xfrm>
        </p:spPr>
        <p:txBody>
          <a:bodyPr/>
          <a:lstStyle/>
          <a:p>
            <a:r>
              <a:rPr lang="en-US" dirty="0"/>
              <a:t>HSBP Template Update</a:t>
            </a:r>
          </a:p>
        </p:txBody>
      </p:sp>
      <p:graphicFrame>
        <p:nvGraphicFramePr>
          <p:cNvPr id="4" name="Diagram 3" title="screen shots fo resources"/>
          <p:cNvGraphicFramePr/>
          <p:nvPr>
            <p:extLst>
              <p:ext uri="{D42A27DB-BD31-4B8C-83A1-F6EECF244321}">
                <p14:modId xmlns:p14="http://schemas.microsoft.com/office/powerpoint/2010/main" val="1364520879"/>
              </p:ext>
            </p:extLst>
          </p:nvPr>
        </p:nvGraphicFramePr>
        <p:xfrm>
          <a:off x="745304" y="1155563"/>
          <a:ext cx="3757418" cy="4896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9/23/2020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pic>
        <p:nvPicPr>
          <p:cNvPr id="3" name="Picture 2">
            <a:extLst>
              <a:ext uri="{FF2B5EF4-FFF2-40B4-BE49-F238E27FC236}">
                <a16:creationId xmlns:a16="http://schemas.microsoft.com/office/drawing/2014/main" id="{61CE367F-D13C-4A99-9B0D-73E340FAB34A}"/>
              </a:ext>
            </a:extLst>
          </p:cNvPr>
          <p:cNvPicPr>
            <a:picLocks noChangeAspect="1"/>
          </p:cNvPicPr>
          <p:nvPr/>
        </p:nvPicPr>
        <p:blipFill>
          <a:blip r:embed="rId7"/>
          <a:stretch>
            <a:fillRect/>
          </a:stretch>
        </p:blipFill>
        <p:spPr>
          <a:xfrm>
            <a:off x="6644479" y="277519"/>
            <a:ext cx="5123744" cy="6161649"/>
          </a:xfrm>
          <a:prstGeom prst="rect">
            <a:avLst/>
          </a:prstGeom>
          <a:ln>
            <a:noFill/>
          </a:ln>
          <a:effectLst>
            <a:outerShdw blurRad="292100" dist="139700" dir="2700000" algn="tl" rotWithShape="0">
              <a:srgbClr val="333333">
                <a:alpha val="65000"/>
              </a:srgbClr>
            </a:outerShdw>
          </a:effectLst>
        </p:spPr>
      </p:pic>
      <p:sp>
        <p:nvSpPr>
          <p:cNvPr id="5" name="Arrow: Right 4">
            <a:extLst>
              <a:ext uri="{FF2B5EF4-FFF2-40B4-BE49-F238E27FC236}">
                <a16:creationId xmlns:a16="http://schemas.microsoft.com/office/drawing/2014/main" id="{8DDC8807-0586-4B90-8675-388A64CF8D01}"/>
              </a:ext>
            </a:extLst>
          </p:cNvPr>
          <p:cNvSpPr/>
          <p:nvPr/>
        </p:nvSpPr>
        <p:spPr>
          <a:xfrm>
            <a:off x="5216642" y="2583669"/>
            <a:ext cx="1538130" cy="9265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1024267-5C20-4DF8-8CC0-1A44D69DF3D2}"/>
              </a:ext>
            </a:extLst>
          </p:cNvPr>
          <p:cNvSpPr/>
          <p:nvPr/>
        </p:nvSpPr>
        <p:spPr>
          <a:xfrm>
            <a:off x="5216642" y="4437700"/>
            <a:ext cx="1538130" cy="926512"/>
          </a:xfrm>
          <a:prstGeom prst="rightArrow">
            <a:avLst/>
          </a:prstGeom>
          <a:solidFill>
            <a:srgbClr val="8CB5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853F704-EEE1-467E-B2B9-E7A3271FA187}"/>
              </a:ext>
            </a:extLst>
          </p:cNvPr>
          <p:cNvSpPr txBox="1"/>
          <p:nvPr/>
        </p:nvSpPr>
        <p:spPr>
          <a:xfrm>
            <a:off x="5216641" y="2862259"/>
            <a:ext cx="1427837" cy="369332"/>
          </a:xfrm>
          <a:prstGeom prst="rect">
            <a:avLst/>
          </a:prstGeom>
          <a:noFill/>
        </p:spPr>
        <p:txBody>
          <a:bodyPr wrap="square" rtlCol="0">
            <a:spAutoFit/>
          </a:bodyPr>
          <a:lstStyle/>
          <a:p>
            <a:r>
              <a:rPr lang="en-US" dirty="0">
                <a:latin typeface="Selawik Semibold" panose="020B0702040204020203" pitchFamily="34" charset="0"/>
              </a:rPr>
              <a:t>Attestation</a:t>
            </a:r>
          </a:p>
        </p:txBody>
      </p:sp>
      <p:sp>
        <p:nvSpPr>
          <p:cNvPr id="9" name="TextBox 8">
            <a:extLst>
              <a:ext uri="{FF2B5EF4-FFF2-40B4-BE49-F238E27FC236}">
                <a16:creationId xmlns:a16="http://schemas.microsoft.com/office/drawing/2014/main" id="{F3A01DC0-B3C5-4D5C-B1C5-2FC939F7A735}"/>
              </a:ext>
            </a:extLst>
          </p:cNvPr>
          <p:cNvSpPr txBox="1"/>
          <p:nvPr/>
        </p:nvSpPr>
        <p:spPr>
          <a:xfrm>
            <a:off x="5216640" y="4716290"/>
            <a:ext cx="1427837" cy="369332"/>
          </a:xfrm>
          <a:prstGeom prst="rect">
            <a:avLst/>
          </a:prstGeom>
          <a:noFill/>
        </p:spPr>
        <p:txBody>
          <a:bodyPr wrap="square" rtlCol="0">
            <a:spAutoFit/>
          </a:bodyPr>
          <a:lstStyle/>
          <a:p>
            <a:r>
              <a:rPr lang="en-US" dirty="0">
                <a:latin typeface="Selawik Semibold" panose="020B0702040204020203" pitchFamily="34" charset="0"/>
              </a:rPr>
              <a:t>FAAD info.</a:t>
            </a:r>
          </a:p>
        </p:txBody>
      </p:sp>
    </p:spTree>
    <p:extLst>
      <p:ext uri="{BB962C8B-B14F-4D97-AF65-F5344CB8AC3E}">
        <p14:creationId xmlns:p14="http://schemas.microsoft.com/office/powerpoint/2010/main" val="208550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7"/>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88CF-B4E9-4460-BE64-B006FAB273E6}"/>
              </a:ext>
            </a:extLst>
          </p:cNvPr>
          <p:cNvSpPr>
            <a:spLocks noGrp="1"/>
          </p:cNvSpPr>
          <p:nvPr>
            <p:ph type="title"/>
          </p:nvPr>
        </p:nvSpPr>
        <p:spPr>
          <a:xfrm>
            <a:off x="465667" y="178858"/>
            <a:ext cx="10515600" cy="1325563"/>
          </a:xfrm>
        </p:spPr>
        <p:txBody>
          <a:bodyPr/>
          <a:lstStyle/>
          <a:p>
            <a:r>
              <a:rPr lang="en-US" dirty="0"/>
              <a:t>Equity in Connecting Students with IEP’s</a:t>
            </a:r>
          </a:p>
        </p:txBody>
      </p:sp>
      <p:sp>
        <p:nvSpPr>
          <p:cNvPr id="4" name="Text Placeholder 3">
            <a:extLst>
              <a:ext uri="{FF2B5EF4-FFF2-40B4-BE49-F238E27FC236}">
                <a16:creationId xmlns:a16="http://schemas.microsoft.com/office/drawing/2014/main" id="{22BAD0E3-0D9D-4C80-B70E-A6452FF3B8DC}"/>
              </a:ext>
            </a:extLst>
          </p:cNvPr>
          <p:cNvSpPr txBox="1">
            <a:spLocks/>
          </p:cNvSpPr>
          <p:nvPr/>
        </p:nvSpPr>
        <p:spPr>
          <a:xfrm>
            <a:off x="839788" y="1659467"/>
            <a:ext cx="4807479" cy="52287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40403D"/>
                </a:solidFill>
                <a:effectLst/>
                <a:uLnTx/>
                <a:uFillTx/>
                <a:latin typeface="Segoe UI"/>
                <a:ea typeface="+mn-ea"/>
                <a:cs typeface="+mn-cs"/>
              </a:rPr>
              <a:t>HSBP</a:t>
            </a:r>
          </a:p>
        </p:txBody>
      </p:sp>
      <p:sp>
        <p:nvSpPr>
          <p:cNvPr id="5" name="Content Placeholder 4">
            <a:extLst>
              <a:ext uri="{FF2B5EF4-FFF2-40B4-BE49-F238E27FC236}">
                <a16:creationId xmlns:a16="http://schemas.microsoft.com/office/drawing/2014/main" id="{862B18F2-5459-4961-91DE-17803A3577F9}"/>
              </a:ext>
            </a:extLst>
          </p:cNvPr>
          <p:cNvSpPr txBox="1">
            <a:spLocks/>
          </p:cNvSpPr>
          <p:nvPr/>
        </p:nvSpPr>
        <p:spPr>
          <a:xfrm>
            <a:off x="839788" y="2182345"/>
            <a:ext cx="4807479" cy="3770220"/>
          </a:xfrm>
          <a:prstGeom prst="rect">
            <a:avLst/>
          </a:prstGeom>
          <a:solidFill>
            <a:schemeClr val="accent3">
              <a:lumMod val="75000"/>
            </a:schemeClr>
          </a:solidFill>
        </p:spPr>
        <p:txBody>
          <a:bodyPr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Segoe UI"/>
                <a:ea typeface="+mn-ea"/>
                <a:cs typeface="+mn-cs"/>
              </a:rPr>
              <a:t>Starts in 7</a:t>
            </a:r>
            <a:r>
              <a:rPr kumimoji="0" lang="en-US" sz="2800" b="0" i="0" u="none" strike="noStrike" kern="1200" cap="none" spc="0" normalizeH="0" baseline="30000" noProof="0" dirty="0">
                <a:ln>
                  <a:noFill/>
                </a:ln>
                <a:solidFill>
                  <a:srgbClr val="FFFFFF"/>
                </a:solidFill>
                <a:effectLst/>
                <a:uLnTx/>
                <a:uFillTx/>
                <a:latin typeface="Segoe UI"/>
                <a:ea typeface="+mn-ea"/>
                <a:cs typeface="+mn-cs"/>
              </a:rPr>
              <a:t>th</a:t>
            </a:r>
            <a:r>
              <a:rPr kumimoji="0" lang="en-US" sz="2800" b="0" i="0" u="none" strike="noStrike" kern="1200" cap="none" spc="0" normalizeH="0" baseline="0" noProof="0" dirty="0">
                <a:ln>
                  <a:noFill/>
                </a:ln>
                <a:solidFill>
                  <a:srgbClr val="FFFFFF"/>
                </a:solidFill>
                <a:effectLst/>
                <a:uLnTx/>
                <a:uFillTx/>
                <a:latin typeface="Segoe UI"/>
                <a:ea typeface="+mn-ea"/>
                <a:cs typeface="+mn-cs"/>
              </a:rPr>
              <a:t> or 8</a:t>
            </a:r>
            <a:r>
              <a:rPr kumimoji="0" lang="en-US" sz="2800" b="0" i="0" u="none" strike="noStrike" kern="1200" cap="none" spc="0" normalizeH="0" baseline="30000" noProof="0" dirty="0">
                <a:ln>
                  <a:noFill/>
                </a:ln>
                <a:solidFill>
                  <a:srgbClr val="FFFFFF"/>
                </a:solidFill>
                <a:effectLst/>
                <a:uLnTx/>
                <a:uFillTx/>
                <a:latin typeface="Segoe UI"/>
                <a:ea typeface="+mn-ea"/>
                <a:cs typeface="+mn-cs"/>
              </a:rPr>
              <a:t>th</a:t>
            </a:r>
            <a:r>
              <a:rPr kumimoji="0" lang="en-US" sz="2800" b="0" i="0" u="none" strike="noStrike" kern="1200" cap="none" spc="0" normalizeH="0" baseline="0" noProof="0" dirty="0">
                <a:ln>
                  <a:noFill/>
                </a:ln>
                <a:solidFill>
                  <a:srgbClr val="FFFFFF"/>
                </a:solidFill>
                <a:effectLst/>
                <a:uLnTx/>
                <a:uFillTx/>
                <a:latin typeface="Segoe UI"/>
                <a:ea typeface="+mn-ea"/>
                <a:cs typeface="+mn-cs"/>
              </a:rPr>
              <a:t> grade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Segoe UI"/>
                <a:ea typeface="+mn-ea"/>
                <a:cs typeface="+mn-cs"/>
              </a:rPr>
              <a:t>Student generated/student facing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C000"/>
                </a:solidFill>
                <a:effectLst/>
                <a:uLnTx/>
                <a:uFillTx/>
                <a:latin typeface="Segoe UI"/>
                <a:ea typeface="+mn-ea"/>
                <a:cs typeface="+mn-cs"/>
              </a:rPr>
              <a:t>Reviewed and updated yearly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Segoe UI"/>
                <a:ea typeface="+mn-ea"/>
                <a:cs typeface="+mn-cs"/>
              </a:rPr>
              <a:t>State graduation requirement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Segoe UI"/>
                <a:ea typeface="+mn-ea"/>
                <a:cs typeface="+mn-cs"/>
              </a:rPr>
              <a:t>Usually School Counselor or Advisor facilitated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C000"/>
                </a:solidFill>
                <a:effectLst/>
                <a:uLnTx/>
                <a:uFillTx/>
                <a:latin typeface="Segoe UI"/>
                <a:ea typeface="+mn-ea"/>
                <a:cs typeface="+mn-cs"/>
              </a:rPr>
              <a:t>Guides course choices and school/community activities </a:t>
            </a:r>
          </a:p>
        </p:txBody>
      </p:sp>
      <p:sp>
        <p:nvSpPr>
          <p:cNvPr id="6" name="Text Placeholder 5">
            <a:extLst>
              <a:ext uri="{FF2B5EF4-FFF2-40B4-BE49-F238E27FC236}">
                <a16:creationId xmlns:a16="http://schemas.microsoft.com/office/drawing/2014/main" id="{EF0330F0-C372-4750-8D62-F3C9B9423FC9}"/>
              </a:ext>
            </a:extLst>
          </p:cNvPr>
          <p:cNvSpPr txBox="1">
            <a:spLocks/>
          </p:cNvSpPr>
          <p:nvPr/>
        </p:nvSpPr>
        <p:spPr>
          <a:xfrm>
            <a:off x="6172200" y="1659467"/>
            <a:ext cx="5120640" cy="52287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40403D"/>
                </a:solidFill>
                <a:effectLst/>
                <a:uLnTx/>
                <a:uFillTx/>
                <a:latin typeface="Segoe UI"/>
                <a:ea typeface="+mn-ea"/>
                <a:cs typeface="+mn-cs"/>
              </a:rPr>
              <a:t>IEP Transition Plan </a:t>
            </a:r>
          </a:p>
        </p:txBody>
      </p:sp>
      <p:sp>
        <p:nvSpPr>
          <p:cNvPr id="7" name="Content Placeholder 6">
            <a:extLst>
              <a:ext uri="{FF2B5EF4-FFF2-40B4-BE49-F238E27FC236}">
                <a16:creationId xmlns:a16="http://schemas.microsoft.com/office/drawing/2014/main" id="{48A78697-D82F-41B4-B831-9CC7E57F9C0C}"/>
              </a:ext>
            </a:extLst>
          </p:cNvPr>
          <p:cNvSpPr txBox="1">
            <a:spLocks/>
          </p:cNvSpPr>
          <p:nvPr/>
        </p:nvSpPr>
        <p:spPr>
          <a:xfrm>
            <a:off x="6172200" y="2182345"/>
            <a:ext cx="5120640" cy="3770220"/>
          </a:xfrm>
          <a:prstGeom prst="rect">
            <a:avLst/>
          </a:prstGeom>
          <a:solidFill>
            <a:schemeClr val="accent6">
              <a:lumMod val="75000"/>
            </a:schemeClr>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Segoe UI"/>
                <a:ea typeface="+mn-ea"/>
                <a:cs typeface="+mn-cs"/>
              </a:rPr>
              <a:t>Must be in the IEP year that the student turns 16</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Segoe UI"/>
                <a:ea typeface="+mn-ea"/>
                <a:cs typeface="+mn-cs"/>
              </a:rPr>
              <a:t>IEP team generated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C000"/>
                </a:solidFill>
                <a:effectLst/>
                <a:uLnTx/>
                <a:uFillTx/>
                <a:latin typeface="Segoe UI"/>
                <a:ea typeface="+mn-ea"/>
                <a:cs typeface="+mn-cs"/>
              </a:rPr>
              <a:t>Reviewed and updated yearly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Segoe UI"/>
                <a:ea typeface="+mn-ea"/>
                <a:cs typeface="+mn-cs"/>
              </a:rPr>
              <a:t>Federal requirement (IDEA)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Segoe UI"/>
                <a:ea typeface="+mn-ea"/>
                <a:cs typeface="+mn-cs"/>
              </a:rPr>
              <a:t>Case Manager/team facilitated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Segoe UI"/>
                <a:ea typeface="+mn-ea"/>
                <a:cs typeface="+mn-cs"/>
              </a:rPr>
              <a:t>Measurable outcomes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C000"/>
                </a:solidFill>
                <a:effectLst/>
                <a:uLnTx/>
                <a:uFillTx/>
                <a:latin typeface="Segoe UI"/>
                <a:ea typeface="+mn-ea"/>
                <a:cs typeface="+mn-cs"/>
              </a:rPr>
              <a:t>Guides all activities of the IEP </a:t>
            </a:r>
          </a:p>
        </p:txBody>
      </p:sp>
      <p:sp>
        <p:nvSpPr>
          <p:cNvPr id="8" name="Rectangle 7">
            <a:extLst>
              <a:ext uri="{FF2B5EF4-FFF2-40B4-BE49-F238E27FC236}">
                <a16:creationId xmlns:a16="http://schemas.microsoft.com/office/drawing/2014/main" id="{7C7E5E06-FAD3-4B13-BF43-1B06E46B0072}"/>
              </a:ext>
            </a:extLst>
          </p:cNvPr>
          <p:cNvSpPr/>
          <p:nvPr/>
        </p:nvSpPr>
        <p:spPr>
          <a:xfrm>
            <a:off x="4394200" y="6082617"/>
            <a:ext cx="745066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hlinkClick r:id="rId2"/>
              </a:rPr>
              <a:t>Guidelines for Aligning HSBPs and IEP Transition Plans</a:t>
            </a:r>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hlinkClick r:id="rId3"/>
              </a:rPr>
              <a:t>High School and Beyond Plan IEP Transition Checklists for Educators </a:t>
            </a:r>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224344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EB"/>
              </a:solidFill>
              <a:effectLst/>
              <a:uLnTx/>
              <a:uFillTx/>
              <a:latin typeface="Segoe UI"/>
              <a:ea typeface="+mn-ea"/>
              <a:cs typeface="+mn-cs"/>
            </a:endParaRPr>
          </a:p>
        </p:txBody>
      </p:sp>
      <p:sp useBgFill="1">
        <p:nvSpPr>
          <p:cNvPr id="13"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EB"/>
              </a:solidFill>
              <a:effectLst/>
              <a:uLnTx/>
              <a:uFillTx/>
              <a:latin typeface="Segoe UI"/>
              <a:ea typeface="+mn-ea"/>
              <a:cs typeface="+mn-cs"/>
            </a:endParaRPr>
          </a:p>
        </p:txBody>
      </p:sp>
      <p:sp>
        <p:nvSpPr>
          <p:cNvPr id="2" name="Title 1">
            <a:extLst>
              <a:ext uri="{FF2B5EF4-FFF2-40B4-BE49-F238E27FC236}">
                <a16:creationId xmlns:a16="http://schemas.microsoft.com/office/drawing/2014/main" id="{CCF3ED2E-29C1-40E3-ACE9-9FA7A43662CD}"/>
              </a:ext>
            </a:extLst>
          </p:cNvPr>
          <p:cNvSpPr>
            <a:spLocks noGrp="1"/>
          </p:cNvSpPr>
          <p:nvPr>
            <p:ph type="title"/>
          </p:nvPr>
        </p:nvSpPr>
        <p:spPr>
          <a:xfrm>
            <a:off x="357809" y="365125"/>
            <a:ext cx="3955774" cy="1325563"/>
          </a:xfrm>
        </p:spPr>
        <p:txBody>
          <a:bodyPr>
            <a:normAutofit/>
          </a:bodyPr>
          <a:lstStyle/>
          <a:p>
            <a:r>
              <a:rPr lang="en-US" sz="4000" dirty="0"/>
              <a:t>Online Vendors List Update</a:t>
            </a:r>
          </a:p>
        </p:txBody>
      </p:sp>
      <p:sp>
        <p:nvSpPr>
          <p:cNvPr id="8" name="Content Placeholder 7">
            <a:extLst>
              <a:ext uri="{FF2B5EF4-FFF2-40B4-BE49-F238E27FC236}">
                <a16:creationId xmlns:a16="http://schemas.microsoft.com/office/drawing/2014/main" id="{D2C336DE-F277-4B73-A237-588EA99C7F06}"/>
              </a:ext>
            </a:extLst>
          </p:cNvPr>
          <p:cNvSpPr>
            <a:spLocks noGrp="1"/>
          </p:cNvSpPr>
          <p:nvPr>
            <p:ph idx="1"/>
          </p:nvPr>
        </p:nvSpPr>
        <p:spPr>
          <a:xfrm>
            <a:off x="466881" y="1897587"/>
            <a:ext cx="3498831" cy="4553944"/>
          </a:xfrm>
        </p:spPr>
        <p:txBody>
          <a:bodyPr>
            <a:normAutofit/>
          </a:bodyPr>
          <a:lstStyle/>
          <a:p>
            <a:r>
              <a:rPr lang="en-US" sz="2000" dirty="0"/>
              <a:t>By </a:t>
            </a:r>
            <a:r>
              <a:rPr lang="en-US" sz="2000" b="1" dirty="0">
                <a:solidFill>
                  <a:schemeClr val="accent3">
                    <a:lumMod val="75000"/>
                  </a:schemeClr>
                </a:solidFill>
              </a:rPr>
              <a:t>2020-21</a:t>
            </a:r>
            <a:r>
              <a:rPr lang="en-US" sz="2000" dirty="0"/>
              <a:t>, all schools are required to provide every student with </a:t>
            </a:r>
            <a:r>
              <a:rPr lang="en-US" sz="2000" b="1" dirty="0">
                <a:solidFill>
                  <a:schemeClr val="accent3">
                    <a:lumMod val="75000"/>
                  </a:schemeClr>
                </a:solidFill>
              </a:rPr>
              <a:t>access to an online HSBP platform</a:t>
            </a:r>
          </a:p>
          <a:p>
            <a:pPr marL="0" indent="0">
              <a:buNone/>
            </a:pPr>
            <a:endParaRPr lang="en-US" sz="800" dirty="0"/>
          </a:p>
          <a:p>
            <a:r>
              <a:rPr lang="en-US" sz="2000" dirty="0"/>
              <a:t>OSPI was tasked with creating a list that matched criteria established by legislators, but </a:t>
            </a:r>
            <a:r>
              <a:rPr lang="en-US" sz="2000" b="1" dirty="0">
                <a:solidFill>
                  <a:schemeClr val="accent3">
                    <a:lumMod val="75000"/>
                  </a:schemeClr>
                </a:solidFill>
              </a:rPr>
              <a:t>SCHOOLS DO NOT HAVE TO USE VENDORS ON THIS LIST</a:t>
            </a:r>
          </a:p>
          <a:p>
            <a:pPr marL="0" indent="0">
              <a:buNone/>
            </a:pPr>
            <a:endParaRPr lang="en-US" sz="800" dirty="0"/>
          </a:p>
          <a:p>
            <a:r>
              <a:rPr lang="en-US" sz="2000" dirty="0"/>
              <a:t>See OSPI’s </a:t>
            </a:r>
            <a:r>
              <a:rPr lang="en-US" sz="2000" dirty="0">
                <a:hlinkClick r:id="rId2"/>
              </a:rPr>
              <a:t>Bulletin 041-20 </a:t>
            </a:r>
            <a:r>
              <a:rPr lang="en-US" sz="2000" dirty="0"/>
              <a:t>for more details and information</a:t>
            </a:r>
          </a:p>
        </p:txBody>
      </p:sp>
      <p:sp>
        <p:nvSpPr>
          <p:cNvPr id="15"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5C322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EB"/>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44FD9581-8FBB-4667-A6A4-074E2CCB741A}"/>
              </a:ext>
            </a:extLst>
          </p:cNvPr>
          <p:cNvPicPr>
            <a:picLocks noChangeAspect="1"/>
          </p:cNvPicPr>
          <p:nvPr/>
        </p:nvPicPr>
        <p:blipFill>
          <a:blip r:embed="rId3"/>
          <a:stretch>
            <a:fillRect/>
          </a:stretch>
        </p:blipFill>
        <p:spPr>
          <a:xfrm>
            <a:off x="5020136" y="954116"/>
            <a:ext cx="6788733" cy="4945244"/>
          </a:xfrm>
          <a:prstGeom prst="rect">
            <a:avLst/>
          </a:prstGeom>
        </p:spPr>
      </p:pic>
    </p:spTree>
    <p:extLst>
      <p:ext uri="{BB962C8B-B14F-4D97-AF65-F5344CB8AC3E}">
        <p14:creationId xmlns:p14="http://schemas.microsoft.com/office/powerpoint/2010/main" val="3830519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958C-738F-4701-8A87-3F903548B679}"/>
              </a:ext>
            </a:extLst>
          </p:cNvPr>
          <p:cNvSpPr>
            <a:spLocks noGrp="1"/>
          </p:cNvSpPr>
          <p:nvPr>
            <p:ph type="title"/>
          </p:nvPr>
        </p:nvSpPr>
        <p:spPr>
          <a:xfrm>
            <a:off x="410668" y="48293"/>
            <a:ext cx="11202211" cy="1228646"/>
          </a:xfrm>
        </p:spPr>
        <p:txBody>
          <a:bodyPr/>
          <a:lstStyle/>
          <a:p>
            <a:r>
              <a:rPr lang="en-US" dirty="0"/>
              <a:t>HSBP Data to Support College Decisions</a:t>
            </a:r>
          </a:p>
        </p:txBody>
      </p:sp>
      <p:sp>
        <p:nvSpPr>
          <p:cNvPr id="17" name="TextBox 16"/>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9/23/2020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577008A2-3843-40F9-BA8E-BC6563C8149D}"/>
              </a:ext>
            </a:extLst>
          </p:cNvPr>
          <p:cNvPicPr>
            <a:picLocks noChangeAspect="1"/>
          </p:cNvPicPr>
          <p:nvPr/>
        </p:nvPicPr>
        <p:blipFill>
          <a:blip r:embed="rId2"/>
          <a:stretch>
            <a:fillRect/>
          </a:stretch>
        </p:blipFill>
        <p:spPr>
          <a:xfrm>
            <a:off x="569636" y="1445597"/>
            <a:ext cx="4670261" cy="3281851"/>
          </a:xfrm>
          <a:prstGeom prst="rect">
            <a:avLst/>
          </a:prstGeom>
        </p:spPr>
      </p:pic>
      <p:pic>
        <p:nvPicPr>
          <p:cNvPr id="13" name="Picture 12" descr="United States one hundred-dollar bill - Wikipedia">
            <a:extLst>
              <a:ext uri="{FF2B5EF4-FFF2-40B4-BE49-F238E27FC236}">
                <a16:creationId xmlns:a16="http://schemas.microsoft.com/office/drawing/2014/main" id="{54B6B9EB-8D6F-4C13-A800-0593C6080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876" y="1445597"/>
            <a:ext cx="5460981" cy="2344603"/>
          </a:xfrm>
          <a:prstGeom prst="rect">
            <a:avLst/>
          </a:prstGeom>
        </p:spPr>
      </p:pic>
      <p:grpSp>
        <p:nvGrpSpPr>
          <p:cNvPr id="3" name="Group 2" title="word bubble "/>
          <p:cNvGrpSpPr/>
          <p:nvPr/>
        </p:nvGrpSpPr>
        <p:grpSpPr>
          <a:xfrm>
            <a:off x="7942941" y="3633070"/>
            <a:ext cx="4128887" cy="2041338"/>
            <a:chOff x="7502000" y="1321928"/>
            <a:chExt cx="4128887" cy="1427913"/>
          </a:xfrm>
        </p:grpSpPr>
        <p:sp>
          <p:nvSpPr>
            <p:cNvPr id="14" name="Rounded Rectangle 5">
              <a:extLst>
                <a:ext uri="{FF2B5EF4-FFF2-40B4-BE49-F238E27FC236}">
                  <a16:creationId xmlns:a16="http://schemas.microsoft.com/office/drawing/2014/main" id="{B6922369-4F78-4719-9BF5-BFE99A35E002}"/>
                </a:ext>
              </a:extLst>
            </p:cNvPr>
            <p:cNvSpPr/>
            <p:nvPr/>
          </p:nvSpPr>
          <p:spPr>
            <a:xfrm>
              <a:off x="7502000" y="1321928"/>
              <a:ext cx="4128887" cy="14279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EB"/>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D3873F0F-A12A-47C1-85B7-6526D19CD203}"/>
                </a:ext>
              </a:extLst>
            </p:cNvPr>
            <p:cNvSpPr txBox="1"/>
            <p:nvPr/>
          </p:nvSpPr>
          <p:spPr>
            <a:xfrm>
              <a:off x="7590349" y="1413850"/>
              <a:ext cx="4040538" cy="129617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0403D"/>
                  </a:solidFill>
                  <a:effectLst/>
                  <a:uLnTx/>
                  <a:uFillTx/>
                  <a:latin typeface="Segoe UI"/>
                  <a:ea typeface="+mn-ea"/>
                  <a:cs typeface="+mn-cs"/>
                </a:rPr>
                <a:t>Hello 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40403D"/>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0403D"/>
                  </a:solidFill>
                  <a:effectLst/>
                  <a:uLnTx/>
                  <a:uFillTx/>
                  <a:latin typeface="Segoe UI"/>
                  <a:ea typeface="+mn-ea"/>
                  <a:cs typeface="+mn-cs"/>
                </a:rPr>
                <a:t>You are receiving ___________ scholarship  information because going to college is a goal in your High School &amp; Beyond Plan. Please contact me ________ if you have questions or need help.</a:t>
              </a:r>
            </a:p>
          </p:txBody>
        </p:sp>
      </p:grpSp>
      <p:grpSp>
        <p:nvGrpSpPr>
          <p:cNvPr id="16" name="Group 15" title="word bubble "/>
          <p:cNvGrpSpPr/>
          <p:nvPr/>
        </p:nvGrpSpPr>
        <p:grpSpPr>
          <a:xfrm>
            <a:off x="3443645" y="4385517"/>
            <a:ext cx="4121317" cy="1966529"/>
            <a:chOff x="7168911" y="3430630"/>
            <a:chExt cx="4121317" cy="1407988"/>
          </a:xfrm>
        </p:grpSpPr>
        <p:sp>
          <p:nvSpPr>
            <p:cNvPr id="10" name="Rounded Rectangle 5">
              <a:extLst>
                <a:ext uri="{FF2B5EF4-FFF2-40B4-BE49-F238E27FC236}">
                  <a16:creationId xmlns:a16="http://schemas.microsoft.com/office/drawing/2014/main" id="{0C915432-4245-4205-817E-72EEE8142734}"/>
                </a:ext>
              </a:extLst>
            </p:cNvPr>
            <p:cNvSpPr/>
            <p:nvPr/>
          </p:nvSpPr>
          <p:spPr>
            <a:xfrm>
              <a:off x="7168911" y="3430630"/>
              <a:ext cx="4121317" cy="14079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EB"/>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AE527C83-8508-4774-91AC-01AFABEA22C5}"/>
                </a:ext>
              </a:extLst>
            </p:cNvPr>
            <p:cNvSpPr txBox="1"/>
            <p:nvPr/>
          </p:nvSpPr>
          <p:spPr>
            <a:xfrm>
              <a:off x="7168911" y="3490574"/>
              <a:ext cx="4121317" cy="12560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03D"/>
                  </a:solidFill>
                  <a:effectLst/>
                  <a:uLnTx/>
                  <a:uFillTx/>
                  <a:latin typeface="Segoe UI"/>
                  <a:ea typeface="+mn-ea"/>
                  <a:cs typeface="+mn-cs"/>
                </a:rPr>
                <a:t>Hello 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40403D"/>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03D"/>
                  </a:solidFill>
                  <a:effectLst/>
                  <a:uLnTx/>
                  <a:uFillTx/>
                  <a:latin typeface="Segoe UI"/>
                  <a:ea typeface="+mn-ea"/>
                  <a:cs typeface="+mn-cs"/>
                </a:rPr>
                <a:t>You are receiving an invite to this virtual college tour because you’ve saved WSU in your High School and Beyond Plan….. (</a:t>
              </a:r>
              <a:r>
                <a:rPr kumimoji="0" lang="en-US" sz="1800" b="0" i="0" u="none" strike="noStrike" kern="1200" cap="none" spc="0" normalizeH="0" baseline="0" noProof="0" dirty="0">
                  <a:ln>
                    <a:noFill/>
                  </a:ln>
                  <a:solidFill>
                    <a:srgbClr val="C00000"/>
                  </a:solidFill>
                  <a:effectLst/>
                  <a:uLnTx/>
                  <a:uFillTx/>
                  <a:latin typeface="Segoe UI"/>
                  <a:ea typeface="+mn-ea"/>
                  <a:cs typeface="+mn-cs"/>
                </a:rPr>
                <a:t>Go </a:t>
              </a:r>
              <a:r>
                <a:rPr kumimoji="0" lang="en-US" sz="1800" b="0" i="0" u="none" strike="noStrike" kern="1200" cap="none" spc="0" normalizeH="0" baseline="0" noProof="0" dirty="0" err="1">
                  <a:ln>
                    <a:noFill/>
                  </a:ln>
                  <a:solidFill>
                    <a:srgbClr val="C00000"/>
                  </a:solidFill>
                  <a:effectLst/>
                  <a:uLnTx/>
                  <a:uFillTx/>
                  <a:latin typeface="Segoe UI"/>
                  <a:ea typeface="+mn-ea"/>
                  <a:cs typeface="+mn-cs"/>
                </a:rPr>
                <a:t>Cougs</a:t>
              </a:r>
              <a:r>
                <a:rPr kumimoji="0" lang="en-US" sz="1800" b="0" i="0" u="none" strike="noStrike" kern="1200" cap="none" spc="0" normalizeH="0" baseline="0" noProof="0" dirty="0">
                  <a:ln>
                    <a:noFill/>
                  </a:ln>
                  <a:solidFill>
                    <a:srgbClr val="C00000"/>
                  </a:solidFill>
                  <a:effectLst/>
                  <a:uLnTx/>
                  <a:uFillTx/>
                  <a:latin typeface="Segoe UI"/>
                  <a:ea typeface="+mn-ea"/>
                  <a:cs typeface="+mn-cs"/>
                </a:rPr>
                <a:t>! </a:t>
              </a:r>
              <a:r>
                <a:rPr kumimoji="0" lang="en-US" sz="2000" b="0" i="0" u="none" strike="noStrike" kern="1200" cap="none" spc="0" normalizeH="0" baseline="0" noProof="0" dirty="0">
                  <a:ln>
                    <a:noFill/>
                  </a:ln>
                  <a:solidFill>
                    <a:srgbClr val="C00000"/>
                  </a:solidFill>
                  <a:effectLst/>
                  <a:uLnTx/>
                  <a:uFillTx/>
                  <a:latin typeface="Segoe UI"/>
                  <a:ea typeface="+mn-ea"/>
                  <a:cs typeface="+mn-cs"/>
                  <a:sym typeface="Wingdings" panose="05000000000000000000" pitchFamily="2" charset="2"/>
                </a:rPr>
                <a:t></a:t>
              </a:r>
              <a:r>
                <a:rPr kumimoji="0" lang="en-US" sz="2000" b="0" i="0" u="none" strike="noStrike" kern="1200" cap="none" spc="0" normalizeH="0" baseline="0" noProof="0" dirty="0">
                  <a:ln>
                    <a:noFill/>
                  </a:ln>
                  <a:solidFill>
                    <a:srgbClr val="40403D"/>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40403D"/>
                </a:solidFill>
                <a:effectLst/>
                <a:uLnTx/>
                <a:uFillTx/>
                <a:latin typeface="Segoe UI"/>
                <a:ea typeface="+mn-ea"/>
                <a:cs typeface="+mn-cs"/>
              </a:endParaRPr>
            </a:p>
          </p:txBody>
        </p:sp>
      </p:grpSp>
    </p:spTree>
    <p:extLst>
      <p:ext uri="{BB962C8B-B14F-4D97-AF65-F5344CB8AC3E}">
        <p14:creationId xmlns:p14="http://schemas.microsoft.com/office/powerpoint/2010/main" val="176420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265C6-02C1-42C6-B1F6-066E67972302}"/>
              </a:ext>
            </a:extLst>
          </p:cNvPr>
          <p:cNvSpPr txBox="1">
            <a:spLocks/>
          </p:cNvSpPr>
          <p:nvPr/>
        </p:nvSpPr>
        <p:spPr>
          <a:xfrm>
            <a:off x="765850" y="306131"/>
            <a:ext cx="9144504" cy="72217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40403D"/>
                </a:solidFill>
                <a:effectLst/>
                <a:uLnTx/>
                <a:uFillTx/>
                <a:latin typeface="Segoe UI"/>
                <a:ea typeface="+mj-ea"/>
                <a:cs typeface="+mj-cs"/>
              </a:rPr>
              <a:t>Virtual CCR Counseling Resources</a:t>
            </a:r>
          </a:p>
        </p:txBody>
      </p:sp>
      <p:graphicFrame>
        <p:nvGraphicFramePr>
          <p:cNvPr id="4" name="Diagram 3">
            <a:extLst>
              <a:ext uri="{FF2B5EF4-FFF2-40B4-BE49-F238E27FC236}">
                <a16:creationId xmlns:a16="http://schemas.microsoft.com/office/drawing/2014/main" id="{F0FD7EAE-65CB-48A8-AFFF-7C1C8570F4F1}"/>
              </a:ext>
            </a:extLst>
          </p:cNvPr>
          <p:cNvGraphicFramePr/>
          <p:nvPr>
            <p:extLst>
              <p:ext uri="{D42A27DB-BD31-4B8C-83A1-F6EECF244321}">
                <p14:modId xmlns:p14="http://schemas.microsoft.com/office/powerpoint/2010/main" val="2664714429"/>
              </p:ext>
            </p:extLst>
          </p:nvPr>
        </p:nvGraphicFramePr>
        <p:xfrm>
          <a:off x="4339626" y="1028307"/>
          <a:ext cx="7466544" cy="5400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Rounded Corners 4">
            <a:extLst>
              <a:ext uri="{FF2B5EF4-FFF2-40B4-BE49-F238E27FC236}">
                <a16:creationId xmlns:a16="http://schemas.microsoft.com/office/drawing/2014/main" id="{04BC91D6-9256-459E-8DCE-C223326112FA}"/>
              </a:ext>
            </a:extLst>
          </p:cNvPr>
          <p:cNvSpPr/>
          <p:nvPr/>
        </p:nvSpPr>
        <p:spPr>
          <a:xfrm>
            <a:off x="596293" y="2270778"/>
            <a:ext cx="2935053" cy="2316444"/>
          </a:xfrm>
          <a:prstGeom prst="roundRect">
            <a:avLst/>
          </a:prstGeom>
          <a:blipFill rotWithShape="1">
            <a:blip r:embed="rId7"/>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41166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295401" y="2010744"/>
            <a:ext cx="5120640" cy="2560320"/>
          </a:xfrm>
        </p:spPr>
        <p:txBody>
          <a:bodyPr>
            <a:normAutofit/>
          </a:bodyPr>
          <a:lstStyle/>
          <a:p>
            <a:r>
              <a:rPr lang="en-US" sz="4800" dirty="0"/>
              <a:t>Financial Aid Basics and Updates </a:t>
            </a:r>
          </a:p>
        </p:txBody>
      </p:sp>
      <p:pic>
        <p:nvPicPr>
          <p:cNvPr id="15" name="Picture Placeholder 14" descr="A person using a computer sitting on top of a book shelf&#10;&#10;Description automatically generated">
            <a:extLst>
              <a:ext uri="{FF2B5EF4-FFF2-40B4-BE49-F238E27FC236}">
                <a16:creationId xmlns:a16="http://schemas.microsoft.com/office/drawing/2014/main" id="{F86FD93E-95CC-4487-B79E-22CE71F979B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5711" b="10364"/>
          <a:stretch/>
        </p:blipFill>
        <p:spPr>
          <a:xfrm>
            <a:off x="6743703" y="0"/>
            <a:ext cx="5448297" cy="6858000"/>
          </a:xfrm>
        </p:spPr>
      </p:pic>
    </p:spTree>
    <p:extLst>
      <p:ext uri="{BB962C8B-B14F-4D97-AF65-F5344CB8AC3E}">
        <p14:creationId xmlns:p14="http://schemas.microsoft.com/office/powerpoint/2010/main" val="262671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1B1BD1F-1F41-4D29-8DF7-1F300475DE83}"/>
              </a:ext>
            </a:extLst>
          </p:cNvPr>
          <p:cNvGraphicFramePr>
            <a:graphicFrameLocks noGrp="1"/>
          </p:cNvGraphicFramePr>
          <p:nvPr>
            <p:ph idx="1"/>
            <p:extLst>
              <p:ext uri="{D42A27DB-BD31-4B8C-83A1-F6EECF244321}">
                <p14:modId xmlns:p14="http://schemas.microsoft.com/office/powerpoint/2010/main" val="167120400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B0D7B7E4-66DC-4EDD-A389-702C285AB43E}"/>
              </a:ext>
            </a:extLst>
          </p:cNvPr>
          <p:cNvSpPr>
            <a:spLocks noGrp="1"/>
          </p:cNvSpPr>
          <p:nvPr>
            <p:ph type="title"/>
          </p:nvPr>
        </p:nvSpPr>
        <p:spPr/>
        <p:txBody>
          <a:bodyPr>
            <a:normAutofit/>
          </a:bodyPr>
          <a:lstStyle/>
          <a:p>
            <a:r>
              <a:rPr lang="en-US" sz="4000" dirty="0"/>
              <a:t>Why Financial Aid?</a:t>
            </a:r>
          </a:p>
        </p:txBody>
      </p:sp>
    </p:spTree>
    <p:extLst>
      <p:ext uri="{BB962C8B-B14F-4D97-AF65-F5344CB8AC3E}">
        <p14:creationId xmlns:p14="http://schemas.microsoft.com/office/powerpoint/2010/main" val="26681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67853" y="2266944"/>
            <a:ext cx="8754428" cy="4591056"/>
          </a:xfrm>
          <a:prstGeom prst="rect">
            <a:avLst/>
          </a:prstGeom>
        </p:spPr>
      </p:pic>
      <p:sp>
        <p:nvSpPr>
          <p:cNvPr id="2" name="Title 1"/>
          <p:cNvSpPr>
            <a:spLocks noGrp="1"/>
          </p:cNvSpPr>
          <p:nvPr>
            <p:ph type="title"/>
          </p:nvPr>
        </p:nvSpPr>
        <p:spPr>
          <a:xfrm>
            <a:off x="1035357" y="234283"/>
            <a:ext cx="11007556" cy="902915"/>
          </a:xfrm>
        </p:spPr>
        <p:txBody>
          <a:bodyPr>
            <a:noAutofit/>
          </a:bodyPr>
          <a:lstStyle/>
          <a:p>
            <a:br>
              <a:rPr lang="en-US" dirty="0">
                <a:latin typeface="Tw Cen MT Condensed Extra Bold" panose="020B0803020202020204" pitchFamily="34" charset="0"/>
              </a:rPr>
            </a:br>
            <a:r>
              <a:rPr lang="en-US" sz="4000" dirty="0">
                <a:latin typeface="Tw Cen MT Condensed Extra Bold" panose="020B0803020202020204" pitchFamily="34" charset="0"/>
              </a:rPr>
              <a:t>Nearly Half of WA Seniors Didn’t Complete a FAFSA</a:t>
            </a:r>
            <a:endParaRPr lang="en-US" dirty="0">
              <a:latin typeface="Tw Cen MT Condensed Extra Bold" panose="020B0803020202020204" pitchFamily="34" charset="0"/>
            </a:endParaRPr>
          </a:p>
        </p:txBody>
      </p:sp>
      <p:sp>
        <p:nvSpPr>
          <p:cNvPr id="9" name="Title 1"/>
          <p:cNvSpPr txBox="1">
            <a:spLocks/>
          </p:cNvSpPr>
          <p:nvPr/>
        </p:nvSpPr>
        <p:spPr>
          <a:xfrm>
            <a:off x="0" y="1668481"/>
            <a:ext cx="12042913" cy="780208"/>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400" kern="1200" cap="all" baseline="0">
                <a:solidFill>
                  <a:schemeClr val="accent4">
                    <a:lumMod val="7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Tw Cen MT" panose="020B0602020104020603"/>
                <a:ea typeface="+mj-ea"/>
                <a:cs typeface="+mj-cs"/>
              </a:rPr>
              <a:t>WA Public HS Seniors FAFSA Completion 2019-20</a:t>
            </a:r>
            <a:br>
              <a:rPr kumimoji="0" lang="en-US" sz="3200" b="0" i="0" u="none" strike="noStrike" kern="1200" cap="none" spc="0" normalizeH="0" baseline="0" noProof="0" dirty="0">
                <a:ln>
                  <a:noFill/>
                </a:ln>
                <a:solidFill>
                  <a:srgbClr val="3F3F3F"/>
                </a:solidFill>
                <a:effectLst/>
                <a:uLnTx/>
                <a:uFillTx/>
                <a:latin typeface="Tw Cen MT" panose="020B0602020104020603"/>
                <a:ea typeface="+mj-ea"/>
                <a:cs typeface="+mj-cs"/>
              </a:rPr>
            </a:br>
            <a:endParaRPr kumimoji="0" lang="en-US" sz="2000" b="0" i="0" u="none" strike="noStrike" kern="1200" cap="none" spc="0" normalizeH="0" baseline="0" noProof="0" dirty="0">
              <a:ln>
                <a:noFill/>
              </a:ln>
              <a:solidFill>
                <a:srgbClr val="3F3F3F"/>
              </a:solidFill>
              <a:effectLst/>
              <a:uLnTx/>
              <a:uFillTx/>
              <a:latin typeface="Tw Cen MT" panose="020B0602020104020603"/>
              <a:ea typeface="+mj-ea"/>
              <a:cs typeface="+mj-cs"/>
            </a:endParaRPr>
          </a:p>
        </p:txBody>
      </p:sp>
      <p:sp>
        <p:nvSpPr>
          <p:cNvPr id="6" name="TextBox 5"/>
          <p:cNvSpPr txBox="1"/>
          <p:nvPr/>
        </p:nvSpPr>
        <p:spPr>
          <a:xfrm>
            <a:off x="3113213" y="2221930"/>
            <a:ext cx="2998827"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F3F3F"/>
                </a:solidFill>
                <a:effectLst/>
                <a:uLnTx/>
                <a:uFillTx/>
                <a:latin typeface="Tw Cen MT" panose="020B0602020104020603"/>
                <a:ea typeface="+mn-ea"/>
                <a:cs typeface="+mn-cs"/>
              </a:rPr>
              <a:t>Submitted with Errors 2%</a:t>
            </a:r>
          </a:p>
        </p:txBody>
      </p:sp>
      <p:sp>
        <p:nvSpPr>
          <p:cNvPr id="13" name="TextBox 12"/>
          <p:cNvSpPr txBox="1"/>
          <p:nvPr/>
        </p:nvSpPr>
        <p:spPr>
          <a:xfrm>
            <a:off x="1065837" y="5323499"/>
            <a:ext cx="3192379"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F3F3F"/>
                </a:solidFill>
                <a:effectLst/>
                <a:uLnTx/>
                <a:uFillTx/>
                <a:latin typeface="Tw Cen MT" panose="020B0602020104020603"/>
                <a:ea typeface="+mn-ea"/>
                <a:cs typeface="+mn-cs"/>
              </a:rPr>
              <a:t>Processed Successfully 52%</a:t>
            </a:r>
          </a:p>
        </p:txBody>
      </p:sp>
      <p:sp>
        <p:nvSpPr>
          <p:cNvPr id="14" name="TextBox 13"/>
          <p:cNvSpPr txBox="1"/>
          <p:nvPr/>
        </p:nvSpPr>
        <p:spPr>
          <a:xfrm>
            <a:off x="8654772" y="4076231"/>
            <a:ext cx="2033282"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F3F3F"/>
                </a:solidFill>
                <a:effectLst/>
                <a:uLnTx/>
                <a:uFillTx/>
                <a:latin typeface="Tw Cen MT" panose="020B0602020104020603"/>
                <a:ea typeface="+mn-ea"/>
                <a:cs typeface="+mn-cs"/>
              </a:rPr>
              <a:t>No FAFSA 46%</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1854" y="5163595"/>
            <a:ext cx="1437105" cy="1582584"/>
          </a:xfrm>
          <a:prstGeom prst="rect">
            <a:avLst/>
          </a:prstGeom>
        </p:spPr>
      </p:pic>
      <p:sp>
        <p:nvSpPr>
          <p:cNvPr id="12" name="TextBox 11">
            <a:extLst>
              <a:ext uri="{FF2B5EF4-FFF2-40B4-BE49-F238E27FC236}">
                <a16:creationId xmlns:a16="http://schemas.microsoft.com/office/drawing/2014/main" id="{63CE7422-E2BC-41E4-A85A-B4FE5F43A97A}"/>
              </a:ext>
            </a:extLst>
          </p:cNvPr>
          <p:cNvSpPr txBox="1"/>
          <p:nvPr/>
        </p:nvSpPr>
        <p:spPr>
          <a:xfrm>
            <a:off x="-3164888" y="6294490"/>
            <a:ext cx="116007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Tw Cen MT" panose="020B0602020104020603" pitchFamily="34" charset="0"/>
                <a:ea typeface="+mn-ea"/>
                <a:cs typeface="+mn-cs"/>
                <a:hlinkClick r:id="rId5"/>
              </a:rPr>
              <a:t>www.wsac.wa.gov/fafsa-completion</a:t>
            </a:r>
            <a:r>
              <a:rPr kumimoji="0" lang="en-US" sz="2400" b="0" i="0" u="none" strike="noStrike" kern="1200" cap="none" spc="0" normalizeH="0" baseline="0" noProof="0" dirty="0">
                <a:ln>
                  <a:noFill/>
                </a:ln>
                <a:solidFill>
                  <a:srgbClr val="3F3F3F"/>
                </a:solidFill>
                <a:effectLst/>
                <a:uLnTx/>
                <a:uFillTx/>
                <a:latin typeface="Tw Cen MT" panose="020B0602020104020603" pitchFamily="34" charset="0"/>
                <a:ea typeface="+mn-ea"/>
                <a:cs typeface="+mn-cs"/>
              </a:rPr>
              <a:t>  </a:t>
            </a:r>
            <a:endParaRPr kumimoji="0" lang="en-US" sz="2400" b="0" i="0" u="sng" strike="noStrike" kern="1200" cap="none" spc="0" normalizeH="0" baseline="0" noProof="0" dirty="0">
              <a:ln>
                <a:noFill/>
              </a:ln>
              <a:solidFill>
                <a:srgbClr val="3F3F3F"/>
              </a:solidFill>
              <a:effectLst/>
              <a:uLnTx/>
              <a:uFillTx/>
              <a:latin typeface="Tw Cen MT" panose="020B06020201040206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8008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0256-787C-4964-8D59-994A0547B2F0}"/>
              </a:ext>
            </a:extLst>
          </p:cNvPr>
          <p:cNvSpPr>
            <a:spLocks noGrp="1"/>
          </p:cNvSpPr>
          <p:nvPr>
            <p:ph type="title"/>
          </p:nvPr>
        </p:nvSpPr>
        <p:spPr>
          <a:xfrm>
            <a:off x="408250" y="179757"/>
            <a:ext cx="10515600" cy="1325563"/>
          </a:xfrm>
        </p:spPr>
        <p:txBody>
          <a:bodyPr>
            <a:normAutofit/>
          </a:bodyPr>
          <a:lstStyle/>
          <a:p>
            <a:r>
              <a:rPr lang="en-US" sz="4400" dirty="0"/>
              <a:t>Webinar Logistics</a:t>
            </a:r>
          </a:p>
        </p:txBody>
      </p:sp>
      <p:graphicFrame>
        <p:nvGraphicFramePr>
          <p:cNvPr id="3" name="Diagram 2">
            <a:extLst>
              <a:ext uri="{FF2B5EF4-FFF2-40B4-BE49-F238E27FC236}">
                <a16:creationId xmlns:a16="http://schemas.microsoft.com/office/drawing/2014/main" id="{11AF4DB1-913A-4C3C-A023-932E8EDC8687}"/>
              </a:ext>
            </a:extLst>
          </p:cNvPr>
          <p:cNvGraphicFramePr/>
          <p:nvPr>
            <p:extLst>
              <p:ext uri="{D42A27DB-BD31-4B8C-83A1-F6EECF244321}">
                <p14:modId xmlns:p14="http://schemas.microsoft.com/office/powerpoint/2010/main" val="3797656728"/>
              </p:ext>
            </p:extLst>
          </p:nvPr>
        </p:nvGraphicFramePr>
        <p:xfrm>
          <a:off x="3655749" y="1259576"/>
          <a:ext cx="824356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Internet">
            <a:extLst>
              <a:ext uri="{FF2B5EF4-FFF2-40B4-BE49-F238E27FC236}">
                <a16:creationId xmlns:a16="http://schemas.microsoft.com/office/drawing/2014/main" id="{0ABC777A-F9E4-49B2-BA85-2820E38C91B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31113" y="1857564"/>
            <a:ext cx="914400" cy="914400"/>
          </a:xfrm>
          <a:prstGeom prst="rect">
            <a:avLst/>
          </a:prstGeom>
        </p:spPr>
      </p:pic>
      <p:pic>
        <p:nvPicPr>
          <p:cNvPr id="10" name="Graphic 9" descr="Cloud Computing">
            <a:extLst>
              <a:ext uri="{FF2B5EF4-FFF2-40B4-BE49-F238E27FC236}">
                <a16:creationId xmlns:a16="http://schemas.microsoft.com/office/drawing/2014/main" id="{5EE38DE1-986F-4AF6-80F0-427DE88EB44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88313" y="3511709"/>
            <a:ext cx="914400" cy="914400"/>
          </a:xfrm>
          <a:prstGeom prst="rect">
            <a:avLst/>
          </a:prstGeom>
        </p:spPr>
      </p:pic>
      <p:pic>
        <p:nvPicPr>
          <p:cNvPr id="12" name="Graphic 11" descr="Person with idea">
            <a:extLst>
              <a:ext uri="{FF2B5EF4-FFF2-40B4-BE49-F238E27FC236}">
                <a16:creationId xmlns:a16="http://schemas.microsoft.com/office/drawing/2014/main" id="{42EBEB72-C0B1-42D9-918A-0DB60645BFD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31113" y="5141224"/>
            <a:ext cx="914400" cy="914400"/>
          </a:xfrm>
          <a:prstGeom prst="rect">
            <a:avLst/>
          </a:prstGeom>
        </p:spPr>
      </p:pic>
      <p:pic>
        <p:nvPicPr>
          <p:cNvPr id="14" name="Graphic 13" descr="Checklist">
            <a:extLst>
              <a:ext uri="{FF2B5EF4-FFF2-40B4-BE49-F238E27FC236}">
                <a16:creationId xmlns:a16="http://schemas.microsoft.com/office/drawing/2014/main" id="{DA969E6C-1CAD-4491-89C0-00982851FDD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85460" y="2402772"/>
            <a:ext cx="2217874" cy="2217874"/>
          </a:xfrm>
          <a:prstGeom prst="rect">
            <a:avLst/>
          </a:prstGeom>
        </p:spPr>
      </p:pic>
    </p:spTree>
    <p:extLst>
      <p:ext uri="{BB962C8B-B14F-4D97-AF65-F5344CB8AC3E}">
        <p14:creationId xmlns:p14="http://schemas.microsoft.com/office/powerpoint/2010/main" val="57764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a:t>Key Concept Overview</a:t>
            </a:r>
          </a:p>
        </p:txBody>
      </p:sp>
      <p:graphicFrame>
        <p:nvGraphicFramePr>
          <p:cNvPr id="7" name="Content Placeholder 6"/>
          <p:cNvGraphicFramePr>
            <a:graphicFrameLocks noGrp="1"/>
          </p:cNvGraphicFramePr>
          <p:nvPr>
            <p:ph idx="1"/>
          </p:nvPr>
        </p:nvGraphicFramePr>
        <p:xfrm>
          <a:off x="1851660" y="2043224"/>
          <a:ext cx="8488680" cy="3933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185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351" t="4925" r="2942" b="1950"/>
          <a:stretch/>
        </p:blipFill>
        <p:spPr>
          <a:xfrm rot="397931" flipH="1">
            <a:off x="304748" y="1823514"/>
            <a:ext cx="2189617" cy="1992067"/>
          </a:xfrm>
          <a:prstGeom prst="rect">
            <a:avLst/>
          </a:prstGeom>
        </p:spPr>
      </p:pic>
      <p:sp>
        <p:nvSpPr>
          <p:cNvPr id="2" name="Title 1"/>
          <p:cNvSpPr>
            <a:spLocks noGrp="1"/>
          </p:cNvSpPr>
          <p:nvPr>
            <p:ph type="title"/>
          </p:nvPr>
        </p:nvSpPr>
        <p:spPr>
          <a:xfrm>
            <a:off x="1295400" y="255134"/>
            <a:ext cx="9479692" cy="1036850"/>
          </a:xfrm>
        </p:spPr>
        <p:txBody>
          <a:bodyPr anchor="b">
            <a:noAutofit/>
          </a:bodyPr>
          <a:lstStyle/>
          <a:p>
            <a:br>
              <a:rPr lang="en-US" sz="4000" dirty="0"/>
            </a:br>
            <a:r>
              <a:rPr lang="en-US" sz="4000" dirty="0"/>
              <a:t>Financial Aid As An Umbrella </a:t>
            </a:r>
          </a:p>
        </p:txBody>
      </p:sp>
      <p:graphicFrame>
        <p:nvGraphicFramePr>
          <p:cNvPr id="4" name="Diagram 3"/>
          <p:cNvGraphicFramePr/>
          <p:nvPr/>
        </p:nvGraphicFramePr>
        <p:xfrm>
          <a:off x="692537" y="3084962"/>
          <a:ext cx="10685417" cy="28247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9920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4000" dirty="0"/>
            </a:br>
            <a:r>
              <a:rPr lang="en-US" sz="4000" dirty="0"/>
              <a:t>Umbrella Term - Undocumented Students</a:t>
            </a:r>
          </a:p>
        </p:txBody>
      </p:sp>
      <p:graphicFrame>
        <p:nvGraphicFramePr>
          <p:cNvPr id="7" name="Content Placeholder 6"/>
          <p:cNvGraphicFramePr>
            <a:graphicFrameLocks noGrp="1"/>
          </p:cNvGraphicFramePr>
          <p:nvPr>
            <p:ph idx="1"/>
          </p:nvPr>
        </p:nvGraphicFramePr>
        <p:xfrm>
          <a:off x="2336093" y="1793911"/>
          <a:ext cx="9076765" cy="46304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rotWithShape="1">
          <a:blip r:embed="rId8"/>
          <a:srcRect l="2351" t="4925" r="2942" b="1950"/>
          <a:stretch/>
        </p:blipFill>
        <p:spPr>
          <a:xfrm rot="20726966">
            <a:off x="354510" y="2886429"/>
            <a:ext cx="2193873" cy="2233064"/>
          </a:xfrm>
          <a:prstGeom prst="rect">
            <a:avLst/>
          </a:prstGeom>
        </p:spPr>
      </p:pic>
    </p:spTree>
    <p:extLst>
      <p:ext uri="{BB962C8B-B14F-4D97-AF65-F5344CB8AC3E}">
        <p14:creationId xmlns:p14="http://schemas.microsoft.com/office/powerpoint/2010/main" val="64273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p:cNvSpPr>
            <a:spLocks noGrp="1"/>
          </p:cNvSpPr>
          <p:nvPr>
            <p:ph type="title"/>
          </p:nvPr>
        </p:nvSpPr>
        <p:spPr>
          <a:xfrm>
            <a:off x="1295400" y="255134"/>
            <a:ext cx="10660380" cy="1036850"/>
          </a:xfrm>
        </p:spPr>
        <p:txBody>
          <a:bodyPr>
            <a:noAutofit/>
          </a:bodyPr>
          <a:lstStyle/>
          <a:p>
            <a:r>
              <a:rPr lang="en-US" sz="4000" dirty="0">
                <a:latin typeface="Tw Cen MT Condensed Extra Bold" panose="020B0803020202020204" pitchFamily="34" charset="0"/>
              </a:rPr>
              <a:t>FAFSA/WASFA: Rule of One</a:t>
            </a:r>
          </a:p>
        </p:txBody>
      </p:sp>
      <p:graphicFrame>
        <p:nvGraphicFramePr>
          <p:cNvPr id="4" name="Content Placeholder 3"/>
          <p:cNvGraphicFramePr>
            <a:graphicFrameLocks noGrp="1"/>
          </p:cNvGraphicFramePr>
          <p:nvPr>
            <p:ph sz="half" idx="1"/>
          </p:nvPr>
        </p:nvGraphicFramePr>
        <p:xfrm>
          <a:off x="1041056" y="2637585"/>
          <a:ext cx="10206681" cy="3135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578435" y="2940298"/>
            <a:ext cx="1131921"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3F3F3F"/>
                </a:solidFill>
                <a:effectLst/>
                <a:uLnTx/>
                <a:uFillTx/>
                <a:latin typeface="Tw Cen MT" panose="020B0602020104020603"/>
                <a:ea typeface="+mn-ea"/>
                <a:cs typeface="+mn-cs"/>
              </a:rPr>
              <a:t>OR</a:t>
            </a:r>
            <a:endParaRPr kumimoji="0" lang="en-US" sz="3600" b="1" i="0" u="sng" strike="noStrike" kern="1200" cap="none" spc="0" normalizeH="0" baseline="0" noProof="0" dirty="0">
              <a:ln>
                <a:noFill/>
              </a:ln>
              <a:solidFill>
                <a:srgbClr val="3F3F3F"/>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1001535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36427" y="5558902"/>
            <a:ext cx="24314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w Cen MT Condensed" panose="020B0606020104020203" pitchFamily="34" charset="0"/>
                <a:ea typeface="+mn-ea"/>
                <a:cs typeface="+mn-cs"/>
              </a:rPr>
              <a:t>OR WASFA</a:t>
            </a:r>
          </a:p>
        </p:txBody>
      </p:sp>
      <p:sp>
        <p:nvSpPr>
          <p:cNvPr id="10" name="Title 2"/>
          <p:cNvSpPr txBox="1">
            <a:spLocks/>
          </p:cNvSpPr>
          <p:nvPr/>
        </p:nvSpPr>
        <p:spPr>
          <a:xfrm>
            <a:off x="1272251" y="267199"/>
            <a:ext cx="10660380" cy="10368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w Cen MT Condensed Extra Bold" panose="020B0803020202020204" pitchFamily="34" charset="0"/>
                <a:ea typeface="+mj-ea"/>
                <a:cs typeface="+mj-cs"/>
              </a:rPr>
              <a:t>Takeaway: FAFSA and WASFA in October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168" y="1552150"/>
            <a:ext cx="8711830" cy="5227098"/>
          </a:xfrm>
          <a:prstGeom prst="rect">
            <a:avLst/>
          </a:prstGeom>
        </p:spPr>
      </p:pic>
      <p:sp>
        <p:nvSpPr>
          <p:cNvPr id="3" name="TextBox 2"/>
          <p:cNvSpPr txBox="1"/>
          <p:nvPr/>
        </p:nvSpPr>
        <p:spPr>
          <a:xfrm>
            <a:off x="2608975" y="4618236"/>
            <a:ext cx="3546107" cy="175432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DCDCE"/>
                </a:solidFill>
                <a:effectLst/>
                <a:uLnTx/>
                <a:uFillTx/>
                <a:latin typeface="Tw Cen MT" panose="020B0602020104020603"/>
                <a:ea typeface="+mn-ea"/>
                <a:cs typeface="+mn-cs"/>
              </a:rPr>
              <a:t>Fill out 2021-22 FAFSA or WASFA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CDCDCE"/>
                </a:solidFill>
                <a:latin typeface="Tw Cen MT" panose="020B0602020104020603"/>
              </a:rPr>
              <a:t>Using 2019 Taxes</a:t>
            </a:r>
            <a:endParaRPr kumimoji="0" lang="en-US" sz="3600" b="0" i="0" u="none" strike="noStrike" kern="1200" cap="none" spc="0" normalizeH="0" baseline="0" noProof="0" dirty="0">
              <a:ln>
                <a:noFill/>
              </a:ln>
              <a:solidFill>
                <a:srgbClr val="CDCDC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20249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4000" dirty="0">
                <a:latin typeface="Tw Cen MT Condensed Extra Bold" panose="020B0803020202020204" pitchFamily="34" charset="0"/>
              </a:rPr>
            </a:br>
            <a:r>
              <a:rPr lang="en-US" sz="4000" dirty="0">
                <a:latin typeface="Tw Cen MT Condensed Extra Bold" panose="020B0803020202020204" pitchFamily="34" charset="0"/>
              </a:rPr>
              <a:t>Federal Financial Aid Programs</a:t>
            </a:r>
          </a:p>
        </p:txBody>
      </p:sp>
      <p:graphicFrame>
        <p:nvGraphicFramePr>
          <p:cNvPr id="3" name="Content Placeholder 2"/>
          <p:cNvGraphicFramePr>
            <a:graphicFrameLocks noGrp="1"/>
          </p:cNvGraphicFramePr>
          <p:nvPr>
            <p:ph sz="half" idx="1"/>
          </p:nvPr>
        </p:nvGraphicFramePr>
        <p:xfrm>
          <a:off x="1139190" y="2474642"/>
          <a:ext cx="5121910" cy="3418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9151" y="3093235"/>
            <a:ext cx="4027449" cy="1892901"/>
          </a:xfrm>
          <a:prstGeom prst="rect">
            <a:avLst/>
          </a:prstGeom>
        </p:spPr>
      </p:pic>
    </p:spTree>
    <p:extLst>
      <p:ext uri="{BB962C8B-B14F-4D97-AF65-F5344CB8AC3E}">
        <p14:creationId xmlns:p14="http://schemas.microsoft.com/office/powerpoint/2010/main" val="315547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255134"/>
            <a:ext cx="10703011" cy="1036850"/>
          </a:xfrm>
        </p:spPr>
        <p:txBody>
          <a:bodyPr>
            <a:noAutofit/>
          </a:bodyPr>
          <a:lstStyle/>
          <a:p>
            <a:r>
              <a:rPr lang="en-US" sz="4000" dirty="0">
                <a:latin typeface="Tw Cen MT Condensed Extra Bold" panose="020B0803020202020204" pitchFamily="34" charset="0"/>
              </a:rPr>
              <a:t>Washington State Financial Aid &amp; theWashboard.org </a:t>
            </a:r>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930283" y="1291984"/>
            <a:ext cx="4573114" cy="3429149"/>
          </a:xfrm>
        </p:spPr>
      </p:pic>
      <p:graphicFrame>
        <p:nvGraphicFramePr>
          <p:cNvPr id="3" name="Content Placeholder 2"/>
          <p:cNvGraphicFramePr>
            <a:graphicFrameLocks noGrp="1"/>
          </p:cNvGraphicFramePr>
          <p:nvPr>
            <p:ph sz="half" idx="2"/>
          </p:nvPr>
        </p:nvGraphicFramePr>
        <p:xfrm>
          <a:off x="1095683" y="1728439"/>
          <a:ext cx="5162551" cy="48619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6307" y="4719142"/>
            <a:ext cx="3901065" cy="1038841"/>
          </a:xfrm>
          <a:prstGeom prst="rect">
            <a:avLst/>
          </a:prstGeom>
        </p:spPr>
      </p:pic>
    </p:spTree>
    <p:extLst>
      <p:ext uri="{BB962C8B-B14F-4D97-AF65-F5344CB8AC3E}">
        <p14:creationId xmlns:p14="http://schemas.microsoft.com/office/powerpoint/2010/main" val="357042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034F63-B1FF-427F-BD76-BF080CD6FD9C}"/>
              </a:ext>
            </a:extLst>
          </p:cNvPr>
          <p:cNvSpPr>
            <a:spLocks noGrp="1"/>
          </p:cNvSpPr>
          <p:nvPr>
            <p:ph type="title"/>
          </p:nvPr>
        </p:nvSpPr>
        <p:spPr/>
        <p:txBody>
          <a:bodyPr>
            <a:normAutofit/>
          </a:bodyPr>
          <a:lstStyle/>
          <a:p>
            <a:r>
              <a:rPr lang="en-US" sz="4000" dirty="0"/>
              <a:t>2021-2022 FAFSA Changes</a:t>
            </a:r>
          </a:p>
        </p:txBody>
      </p:sp>
      <p:sp>
        <p:nvSpPr>
          <p:cNvPr id="6" name="Content Placeholder 5">
            <a:extLst>
              <a:ext uri="{FF2B5EF4-FFF2-40B4-BE49-F238E27FC236}">
                <a16:creationId xmlns:a16="http://schemas.microsoft.com/office/drawing/2014/main" id="{52B99A05-C149-4D70-B215-2CC91B347350}"/>
              </a:ext>
            </a:extLst>
          </p:cNvPr>
          <p:cNvSpPr>
            <a:spLocks noGrp="1"/>
          </p:cNvSpPr>
          <p:nvPr>
            <p:ph idx="1"/>
          </p:nvPr>
        </p:nvSpPr>
        <p:spPr>
          <a:xfrm>
            <a:off x="838200" y="1825625"/>
            <a:ext cx="10515600" cy="4351338"/>
          </a:xfrm>
        </p:spPr>
        <p:txBody>
          <a:bodyPr>
            <a:normAutofit/>
          </a:bodyPr>
          <a:lstStyle/>
          <a:p>
            <a:endParaRPr lang="en-US" dirty="0"/>
          </a:p>
          <a:p>
            <a:endParaRPr lang="en-US" dirty="0"/>
          </a:p>
        </p:txBody>
      </p:sp>
      <p:graphicFrame>
        <p:nvGraphicFramePr>
          <p:cNvPr id="5" name="Diagram 4">
            <a:extLst>
              <a:ext uri="{FF2B5EF4-FFF2-40B4-BE49-F238E27FC236}">
                <a16:creationId xmlns:a16="http://schemas.microsoft.com/office/drawing/2014/main" id="{A2A56518-E352-4537-B419-A005A7E5A54F}"/>
              </a:ext>
            </a:extLst>
          </p:cNvPr>
          <p:cNvGraphicFramePr/>
          <p:nvPr/>
        </p:nvGraphicFramePr>
        <p:xfrm>
          <a:off x="283779" y="1690688"/>
          <a:ext cx="11582399" cy="4909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534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Common FAFSA Mistakes</a:t>
            </a:r>
          </a:p>
        </p:txBody>
      </p:sp>
      <p:graphicFrame>
        <p:nvGraphicFramePr>
          <p:cNvPr id="4" name="Content Placeholder 3"/>
          <p:cNvGraphicFramePr>
            <a:graphicFrameLocks noGrp="1"/>
          </p:cNvGraphicFramePr>
          <p:nvPr>
            <p:ph idx="1"/>
          </p:nvPr>
        </p:nvGraphicFramePr>
        <p:xfrm>
          <a:off x="838200" y="1911927"/>
          <a:ext cx="10498138" cy="4457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480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62957896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1145406" y="365126"/>
            <a:ext cx="10926520" cy="895784"/>
          </a:xfrm>
        </p:spPr>
        <p:txBody>
          <a:bodyPr>
            <a:normAutofit/>
          </a:bodyPr>
          <a:lstStyle/>
          <a:p>
            <a:r>
              <a:rPr lang="en-US" sz="4000" cap="none" dirty="0">
                <a:solidFill>
                  <a:prstClr val="white"/>
                </a:solidFill>
              </a:rPr>
              <a:t>Verification </a:t>
            </a:r>
            <a:endParaRPr lang="en-US" sz="4000" dirty="0"/>
          </a:p>
        </p:txBody>
      </p:sp>
    </p:spTree>
    <p:extLst>
      <p:ext uri="{BB962C8B-B14F-4D97-AF65-F5344CB8AC3E}">
        <p14:creationId xmlns:p14="http://schemas.microsoft.com/office/powerpoint/2010/main" val="774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WA"/>
          <p:cNvPicPr>
            <a:picLocks noGrp="1" noChangeAspect="1"/>
          </p:cNvPicPr>
          <p:nvPr>
            <p:ph idx="1"/>
          </p:nvPr>
        </p:nvPicPr>
        <p:blipFill>
          <a:blip r:embed="rId3">
            <a:duotone>
              <a:schemeClr val="accent2">
                <a:shade val="45000"/>
                <a:satMod val="135000"/>
              </a:schemeClr>
              <a:prstClr val="white"/>
            </a:duotone>
          </a:blip>
          <a:stretch>
            <a:fillRect/>
          </a:stretch>
        </p:blipFill>
        <p:spPr>
          <a:xfrm>
            <a:off x="3494450" y="1136591"/>
            <a:ext cx="8025745" cy="5721409"/>
          </a:xfrm>
          <a:prstGeom prst="rect">
            <a:avLst/>
          </a:prstGeom>
        </p:spPr>
      </p:pic>
      <p:sp>
        <p:nvSpPr>
          <p:cNvPr id="2" name="Title 1"/>
          <p:cNvSpPr>
            <a:spLocks noGrp="1"/>
          </p:cNvSpPr>
          <p:nvPr>
            <p:ph type="title"/>
          </p:nvPr>
        </p:nvSpPr>
        <p:spPr>
          <a:xfrm>
            <a:off x="583271" y="236104"/>
            <a:ext cx="10515600" cy="1005268"/>
          </a:xfrm>
        </p:spPr>
        <p:txBody>
          <a:bodyPr/>
          <a:lstStyle/>
          <a:p>
            <a:r>
              <a:rPr lang="en-US" dirty="0"/>
              <a:t>Land Acknowledgement </a:t>
            </a:r>
          </a:p>
        </p:txBody>
      </p:sp>
      <p:sp>
        <p:nvSpPr>
          <p:cNvPr id="7" name="Pentagon 6"/>
          <p:cNvSpPr/>
          <p:nvPr/>
        </p:nvSpPr>
        <p:spPr>
          <a:xfrm>
            <a:off x="671804" y="4819355"/>
            <a:ext cx="2587199" cy="112376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hlinkClick r:id="rId4"/>
              </a:rPr>
              <a:t>Washington Tribes Map</a:t>
            </a:r>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8" name="Pentagon 7"/>
          <p:cNvSpPr/>
          <p:nvPr/>
        </p:nvSpPr>
        <p:spPr>
          <a:xfrm>
            <a:off x="671805" y="1845173"/>
            <a:ext cx="2587198" cy="125306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hlinkClick r:id="rId5"/>
              </a:rPr>
              <a:t>School District &amp; Nearest Federally Recognized Tribes</a:t>
            </a:r>
            <a:r>
              <a:rPr kumimoji="0" lang="en-US" sz="1800" b="0" i="0" u="none" strike="noStrike" kern="1200" cap="none" spc="0" normalizeH="0" baseline="0" noProof="0" dirty="0">
                <a:ln>
                  <a:noFill/>
                </a:ln>
                <a:solidFill>
                  <a:srgbClr val="40403D"/>
                </a:solidFill>
                <a:effectLst/>
                <a:uLnTx/>
                <a:uFillTx/>
                <a:latin typeface="Segoe UI"/>
                <a:ea typeface="+mn-ea"/>
                <a:cs typeface="+mn-cs"/>
              </a:rPr>
              <a:t>*</a:t>
            </a:r>
          </a:p>
        </p:txBody>
      </p:sp>
      <p:sp>
        <p:nvSpPr>
          <p:cNvPr id="10" name="TextBox 9">
            <a:extLst>
              <a:ext uri="{FF2B5EF4-FFF2-40B4-BE49-F238E27FC236}">
                <a16:creationId xmlns:a16="http://schemas.microsoft.com/office/drawing/2014/main" id="{9CDDC06E-752F-4435-AC30-D1C6BE203980}"/>
              </a:ext>
            </a:extLst>
          </p:cNvPr>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9/23/2020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1" name="Smiley Face 10">
            <a:extLst>
              <a:ext uri="{FF2B5EF4-FFF2-40B4-BE49-F238E27FC236}">
                <a16:creationId xmlns:a16="http://schemas.microsoft.com/office/drawing/2014/main" id="{7B9DA420-CAA6-44D0-8DB2-7756FB2CDF97}"/>
              </a:ext>
            </a:extLst>
          </p:cNvPr>
          <p:cNvSpPr/>
          <p:nvPr/>
        </p:nvSpPr>
        <p:spPr>
          <a:xfrm>
            <a:off x="5292240" y="4372959"/>
            <a:ext cx="262467" cy="26246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EB"/>
              </a:solidFill>
              <a:effectLst/>
              <a:uLnTx/>
              <a:uFillTx/>
              <a:latin typeface="Segoe UI"/>
              <a:ea typeface="+mn-ea"/>
              <a:cs typeface="+mn-cs"/>
            </a:endParaRPr>
          </a:p>
        </p:txBody>
      </p:sp>
      <p:sp>
        <p:nvSpPr>
          <p:cNvPr id="12" name="Pentagon 7">
            <a:extLst>
              <a:ext uri="{FF2B5EF4-FFF2-40B4-BE49-F238E27FC236}">
                <a16:creationId xmlns:a16="http://schemas.microsoft.com/office/drawing/2014/main" id="{4C877800-8A66-4DD1-AD22-55A45DDAFEC2}"/>
              </a:ext>
            </a:extLst>
          </p:cNvPr>
          <p:cNvSpPr/>
          <p:nvPr/>
        </p:nvSpPr>
        <p:spPr>
          <a:xfrm>
            <a:off x="671805" y="3332264"/>
            <a:ext cx="2994504" cy="1253066"/>
          </a:xfrm>
          <a:prstGeom prst="homePlate">
            <a:avLst/>
          </a:prstGeom>
          <a:solidFill>
            <a:srgbClr val="3C3C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*Ideally, districts should </a:t>
            </a:r>
            <a:r>
              <a:rPr lang="en-US" dirty="0">
                <a:solidFill>
                  <a:srgbClr val="FFFFFF"/>
                </a:solidFill>
                <a:latin typeface="Segoe UI"/>
              </a:rPr>
              <a:t>consult with tribal members to </a:t>
            </a:r>
            <a:r>
              <a:rPr kumimoji="0" lang="en-US" sz="1800" b="0" i="0" u="none" strike="noStrike" kern="1200" cap="none" spc="0" normalizeH="0" baseline="0" noProof="0" dirty="0">
                <a:ln>
                  <a:noFill/>
                </a:ln>
                <a:solidFill>
                  <a:srgbClr val="FFFFFF"/>
                </a:solidFill>
                <a:effectLst/>
                <a:uLnTx/>
                <a:uFillTx/>
                <a:latin typeface="Segoe UI"/>
                <a:ea typeface="+mn-ea"/>
                <a:cs typeface="+mn-cs"/>
              </a:rPr>
              <a:t>draft land acknowledgement</a:t>
            </a:r>
          </a:p>
        </p:txBody>
      </p:sp>
    </p:spTree>
    <p:extLst>
      <p:ext uri="{BB962C8B-B14F-4D97-AF65-F5344CB8AC3E}">
        <p14:creationId xmlns:p14="http://schemas.microsoft.com/office/powerpoint/2010/main" val="934724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1F821-111E-44F9-83C4-9C3B09DB6E78}"/>
              </a:ext>
            </a:extLst>
          </p:cNvPr>
          <p:cNvSpPr>
            <a:spLocks noGrp="1"/>
          </p:cNvSpPr>
          <p:nvPr>
            <p:ph type="title"/>
          </p:nvPr>
        </p:nvSpPr>
        <p:spPr>
          <a:xfrm>
            <a:off x="1295399" y="255134"/>
            <a:ext cx="10506075" cy="1036850"/>
          </a:xfrm>
        </p:spPr>
        <p:txBody>
          <a:bodyPr>
            <a:normAutofit/>
          </a:bodyPr>
          <a:lstStyle/>
          <a:p>
            <a:r>
              <a:rPr lang="en-US" sz="4000" dirty="0"/>
              <a:t>Special Circumstances</a:t>
            </a:r>
            <a:endParaRPr lang="en-US" dirty="0"/>
          </a:p>
        </p:txBody>
      </p:sp>
      <p:sp>
        <p:nvSpPr>
          <p:cNvPr id="3" name="Content Placeholder 2">
            <a:extLst>
              <a:ext uri="{FF2B5EF4-FFF2-40B4-BE49-F238E27FC236}">
                <a16:creationId xmlns:a16="http://schemas.microsoft.com/office/drawing/2014/main" id="{F17CDCBD-D782-4EF7-BEAF-E4F6AEDB96C4}"/>
              </a:ext>
            </a:extLst>
          </p:cNvPr>
          <p:cNvSpPr>
            <a:spLocks noGrp="1"/>
          </p:cNvSpPr>
          <p:nvPr>
            <p:ph idx="1"/>
          </p:nvPr>
        </p:nvSpPr>
        <p:spPr>
          <a:xfrm>
            <a:off x="1295400" y="1828800"/>
            <a:ext cx="9601200" cy="4774066"/>
          </a:xfrm>
        </p:spPr>
        <p:txBody>
          <a:bodyPr>
            <a:normAutofit fontScale="92500" lnSpcReduction="20000"/>
          </a:bodyPr>
          <a:lstStyle/>
          <a:p>
            <a:r>
              <a:rPr lang="en-US" dirty="0"/>
              <a:t>Families financial circumstances may have changed since 2019.  </a:t>
            </a:r>
          </a:p>
          <a:p>
            <a:r>
              <a:rPr lang="en-US" dirty="0"/>
              <a:t>Students will need to contact the financial aid department of the colleges they apply to notify them of an income change.</a:t>
            </a:r>
          </a:p>
          <a:p>
            <a:r>
              <a:rPr lang="en-US" dirty="0"/>
              <a:t>SwiftStudent is a free tool that helps students understand appeals and provides templates for  writing a financial aid appeal letter.  </a:t>
            </a:r>
          </a:p>
          <a:p>
            <a:r>
              <a:rPr lang="en-US" dirty="0"/>
              <a:t>This tool does not share user data with third parties.</a:t>
            </a:r>
          </a:p>
        </p:txBody>
      </p:sp>
    </p:spTree>
    <p:extLst>
      <p:ext uri="{BB962C8B-B14F-4D97-AF65-F5344CB8AC3E}">
        <p14:creationId xmlns:p14="http://schemas.microsoft.com/office/powerpoint/2010/main" val="4153093678"/>
      </p:ext>
    </p:extLst>
  </p:cSld>
  <p:clrMapOvr>
    <a:masterClrMapping/>
  </p:clrMapOvr>
  <mc:AlternateContent xmlns:mc="http://schemas.openxmlformats.org/markup-compatibility/2006" xmlns:p14="http://schemas.microsoft.com/office/powerpoint/2010/main">
    <mc:Choice Requires="p14">
      <p:transition p14:dur="100" advClick="0" advTm="10000">
        <p:fade/>
      </p:transition>
    </mc:Choice>
    <mc:Fallback xmlns="">
      <p:transition advClick="0" advTm="10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AB9C2-3645-4E07-A0FB-489303B99884}"/>
              </a:ext>
            </a:extLst>
          </p:cNvPr>
          <p:cNvSpPr>
            <a:spLocks noGrp="1"/>
          </p:cNvSpPr>
          <p:nvPr>
            <p:ph type="title"/>
          </p:nvPr>
        </p:nvSpPr>
        <p:spPr/>
        <p:txBody>
          <a:bodyPr>
            <a:normAutofit/>
          </a:bodyPr>
          <a:lstStyle/>
          <a:p>
            <a:r>
              <a:rPr lang="en-US" sz="4000" dirty="0"/>
              <a:t>Types of Appeal Templates via SwiftStudent</a:t>
            </a:r>
          </a:p>
        </p:txBody>
      </p:sp>
      <p:pic>
        <p:nvPicPr>
          <p:cNvPr id="4" name="Picture 3" descr="A close up of a sign&#10;&#10;Description automatically generated">
            <a:extLst>
              <a:ext uri="{FF2B5EF4-FFF2-40B4-BE49-F238E27FC236}">
                <a16:creationId xmlns:a16="http://schemas.microsoft.com/office/drawing/2014/main" id="{9BC25AB9-9AB8-4F02-B4F4-DF87B1786FAA}"/>
              </a:ext>
            </a:extLst>
          </p:cNvPr>
          <p:cNvPicPr>
            <a:picLocks noChangeAspect="1"/>
          </p:cNvPicPr>
          <p:nvPr/>
        </p:nvPicPr>
        <p:blipFill>
          <a:blip r:embed="rId2"/>
          <a:stretch>
            <a:fillRect/>
          </a:stretch>
        </p:blipFill>
        <p:spPr>
          <a:xfrm>
            <a:off x="762000" y="2138517"/>
            <a:ext cx="730947" cy="731520"/>
          </a:xfrm>
          <a:prstGeom prst="rect">
            <a:avLst/>
          </a:prstGeom>
        </p:spPr>
      </p:pic>
      <p:sp>
        <p:nvSpPr>
          <p:cNvPr id="5" name="TextBox 4">
            <a:extLst>
              <a:ext uri="{FF2B5EF4-FFF2-40B4-BE49-F238E27FC236}">
                <a16:creationId xmlns:a16="http://schemas.microsoft.com/office/drawing/2014/main" id="{A7BE92A9-48C2-4324-8AC3-BD71061F9806}"/>
              </a:ext>
            </a:extLst>
          </p:cNvPr>
          <p:cNvSpPr txBox="1"/>
          <p:nvPr/>
        </p:nvSpPr>
        <p:spPr>
          <a:xfrm>
            <a:off x="1613715" y="2138518"/>
            <a:ext cx="2514600" cy="731519"/>
          </a:xfrm>
          <a:prstGeom prst="rect">
            <a:avLst/>
          </a:prstGeom>
          <a:noFill/>
        </p:spPr>
        <p:txBody>
          <a:bodyPr wrap="square" lIns="0" tIns="0" rIns="0" bIns="0" rtlCol="0" anchor="ctr" anchorCtr="0">
            <a:noAutofit/>
          </a:bodyPr>
          <a:lstStyle/>
          <a:p>
            <a:r>
              <a:rPr lang="en-US" sz="1200" dirty="0"/>
              <a:t>Ask the financial aid office to exclude parental information when they calculate my financial aid</a:t>
            </a:r>
          </a:p>
        </p:txBody>
      </p:sp>
      <p:sp>
        <p:nvSpPr>
          <p:cNvPr id="6" name="TextBox 5">
            <a:extLst>
              <a:ext uri="{FF2B5EF4-FFF2-40B4-BE49-F238E27FC236}">
                <a16:creationId xmlns:a16="http://schemas.microsoft.com/office/drawing/2014/main" id="{61F19D2C-20B2-42A1-A16F-B6525125E844}"/>
              </a:ext>
            </a:extLst>
          </p:cNvPr>
          <p:cNvSpPr txBox="1"/>
          <p:nvPr/>
        </p:nvSpPr>
        <p:spPr>
          <a:xfrm>
            <a:off x="5248455" y="2138518"/>
            <a:ext cx="2514600" cy="731519"/>
          </a:xfrm>
          <a:prstGeom prst="rect">
            <a:avLst/>
          </a:prstGeom>
          <a:noFill/>
        </p:spPr>
        <p:txBody>
          <a:bodyPr wrap="square" lIns="0" tIns="0" rIns="0" bIns="0" rtlCol="0" anchor="ctr" anchorCtr="0">
            <a:noAutofit/>
          </a:bodyPr>
          <a:lstStyle/>
          <a:p>
            <a:r>
              <a:rPr lang="en-US" sz="1200" dirty="0"/>
              <a:t>Ask for financial aid to cover my child care costs</a:t>
            </a:r>
          </a:p>
        </p:txBody>
      </p:sp>
      <p:sp>
        <p:nvSpPr>
          <p:cNvPr id="7" name="TextBox 6">
            <a:extLst>
              <a:ext uri="{FF2B5EF4-FFF2-40B4-BE49-F238E27FC236}">
                <a16:creationId xmlns:a16="http://schemas.microsoft.com/office/drawing/2014/main" id="{EC5502D9-E458-4D4D-A4FD-6460CC3633C5}"/>
              </a:ext>
            </a:extLst>
          </p:cNvPr>
          <p:cNvSpPr txBox="1"/>
          <p:nvPr/>
        </p:nvSpPr>
        <p:spPr>
          <a:xfrm>
            <a:off x="8883195" y="2138518"/>
            <a:ext cx="2514600" cy="731519"/>
          </a:xfrm>
          <a:prstGeom prst="rect">
            <a:avLst/>
          </a:prstGeom>
          <a:noFill/>
        </p:spPr>
        <p:txBody>
          <a:bodyPr wrap="square" lIns="0" tIns="0" rIns="0" bIns="0" rtlCol="0" anchor="ctr" anchorCtr="0">
            <a:noAutofit/>
          </a:bodyPr>
          <a:lstStyle/>
          <a:p>
            <a:r>
              <a:rPr lang="en-US" sz="1200" dirty="0"/>
              <a:t>Ask for financial aid to cover expenses associated with my disability</a:t>
            </a:r>
          </a:p>
        </p:txBody>
      </p:sp>
      <p:pic>
        <p:nvPicPr>
          <p:cNvPr id="8" name="Picture 7" descr="A picture containing ball, room, table&#10;&#10;Description automatically generated">
            <a:extLst>
              <a:ext uri="{FF2B5EF4-FFF2-40B4-BE49-F238E27FC236}">
                <a16:creationId xmlns:a16="http://schemas.microsoft.com/office/drawing/2014/main" id="{0C1855FA-83A8-46B0-AC54-35D000770EB1}"/>
              </a:ext>
            </a:extLst>
          </p:cNvPr>
          <p:cNvPicPr>
            <a:picLocks noChangeAspect="1"/>
          </p:cNvPicPr>
          <p:nvPr/>
        </p:nvPicPr>
        <p:blipFill>
          <a:blip r:embed="rId3"/>
          <a:stretch>
            <a:fillRect/>
          </a:stretch>
        </p:blipFill>
        <p:spPr>
          <a:xfrm>
            <a:off x="4396129" y="2138517"/>
            <a:ext cx="730947" cy="731520"/>
          </a:xfrm>
          <a:prstGeom prst="rect">
            <a:avLst/>
          </a:prstGeom>
        </p:spPr>
      </p:pic>
      <p:pic>
        <p:nvPicPr>
          <p:cNvPr id="9" name="Picture 8" descr="A picture containing room, drawing&#10;&#10;Description automatically generated">
            <a:extLst>
              <a:ext uri="{FF2B5EF4-FFF2-40B4-BE49-F238E27FC236}">
                <a16:creationId xmlns:a16="http://schemas.microsoft.com/office/drawing/2014/main" id="{A4B270C4-46E6-4BBB-84B9-7CF384D94E7C}"/>
              </a:ext>
            </a:extLst>
          </p:cNvPr>
          <p:cNvPicPr>
            <a:picLocks noChangeAspect="1"/>
          </p:cNvPicPr>
          <p:nvPr/>
        </p:nvPicPr>
        <p:blipFill>
          <a:blip r:embed="rId4"/>
          <a:stretch>
            <a:fillRect/>
          </a:stretch>
        </p:blipFill>
        <p:spPr>
          <a:xfrm>
            <a:off x="8030870" y="2138517"/>
            <a:ext cx="730947" cy="731520"/>
          </a:xfrm>
          <a:prstGeom prst="rect">
            <a:avLst/>
          </a:prstGeom>
        </p:spPr>
      </p:pic>
      <p:pic>
        <p:nvPicPr>
          <p:cNvPr id="10" name="Picture 9" descr="A close up of a sign&#10;&#10;Description automatically generated">
            <a:extLst>
              <a:ext uri="{FF2B5EF4-FFF2-40B4-BE49-F238E27FC236}">
                <a16:creationId xmlns:a16="http://schemas.microsoft.com/office/drawing/2014/main" id="{FB294CA0-601E-4B9B-95E9-724AF377EE85}"/>
              </a:ext>
            </a:extLst>
          </p:cNvPr>
          <p:cNvPicPr>
            <a:picLocks noChangeAspect="1"/>
          </p:cNvPicPr>
          <p:nvPr/>
        </p:nvPicPr>
        <p:blipFill>
          <a:blip r:embed="rId5"/>
          <a:stretch>
            <a:fillRect/>
          </a:stretch>
        </p:blipFill>
        <p:spPr>
          <a:xfrm>
            <a:off x="762000" y="4143053"/>
            <a:ext cx="730947" cy="731520"/>
          </a:xfrm>
          <a:prstGeom prst="rect">
            <a:avLst/>
          </a:prstGeom>
        </p:spPr>
      </p:pic>
      <p:sp>
        <p:nvSpPr>
          <p:cNvPr id="11" name="TextBox 10">
            <a:extLst>
              <a:ext uri="{FF2B5EF4-FFF2-40B4-BE49-F238E27FC236}">
                <a16:creationId xmlns:a16="http://schemas.microsoft.com/office/drawing/2014/main" id="{99BF6F07-D04E-47BB-9E5E-1BDF68CE34BD}"/>
              </a:ext>
            </a:extLst>
          </p:cNvPr>
          <p:cNvSpPr txBox="1"/>
          <p:nvPr/>
        </p:nvSpPr>
        <p:spPr>
          <a:xfrm>
            <a:off x="1613715" y="4168083"/>
            <a:ext cx="2514600" cy="681461"/>
          </a:xfrm>
          <a:prstGeom prst="rect">
            <a:avLst/>
          </a:prstGeom>
          <a:noFill/>
        </p:spPr>
        <p:txBody>
          <a:bodyPr wrap="square" lIns="0" tIns="0" rIns="0" bIns="0" rtlCol="0" anchor="ctr" anchorCtr="0">
            <a:noAutofit/>
          </a:bodyPr>
          <a:lstStyle/>
          <a:p>
            <a:r>
              <a:rPr lang="en-US" sz="1200" dirty="0"/>
              <a:t>Ask for more financial aid if FAFSA does not capture a financial difficulty I am currently facing</a:t>
            </a:r>
          </a:p>
        </p:txBody>
      </p:sp>
      <p:sp>
        <p:nvSpPr>
          <p:cNvPr id="12" name="TextBox 11">
            <a:extLst>
              <a:ext uri="{FF2B5EF4-FFF2-40B4-BE49-F238E27FC236}">
                <a16:creationId xmlns:a16="http://schemas.microsoft.com/office/drawing/2014/main" id="{5D535D31-DDF8-463B-A2DF-882FEB9E741B}"/>
              </a:ext>
            </a:extLst>
          </p:cNvPr>
          <p:cNvSpPr txBox="1"/>
          <p:nvPr/>
        </p:nvSpPr>
        <p:spPr>
          <a:xfrm>
            <a:off x="5248455" y="4168083"/>
            <a:ext cx="2514600" cy="681461"/>
          </a:xfrm>
          <a:prstGeom prst="rect">
            <a:avLst/>
          </a:prstGeom>
          <a:noFill/>
        </p:spPr>
        <p:txBody>
          <a:bodyPr wrap="square" lIns="0" tIns="0" rIns="0" bIns="0" rtlCol="0" anchor="ctr" anchorCtr="0">
            <a:noAutofit/>
          </a:bodyPr>
          <a:lstStyle/>
          <a:p>
            <a:r>
              <a:rPr lang="en-US" sz="1200" dirty="0"/>
              <a:t>Ask for financial aid to help with a car repair</a:t>
            </a:r>
          </a:p>
        </p:txBody>
      </p:sp>
      <p:sp>
        <p:nvSpPr>
          <p:cNvPr id="13" name="TextBox 12">
            <a:extLst>
              <a:ext uri="{FF2B5EF4-FFF2-40B4-BE49-F238E27FC236}">
                <a16:creationId xmlns:a16="http://schemas.microsoft.com/office/drawing/2014/main" id="{D9F4FA88-5AE5-481F-B304-1BE3AE3F4DBE}"/>
              </a:ext>
            </a:extLst>
          </p:cNvPr>
          <p:cNvSpPr txBox="1"/>
          <p:nvPr/>
        </p:nvSpPr>
        <p:spPr>
          <a:xfrm>
            <a:off x="8883195" y="4168083"/>
            <a:ext cx="2514600" cy="681461"/>
          </a:xfrm>
          <a:prstGeom prst="rect">
            <a:avLst/>
          </a:prstGeom>
          <a:noFill/>
        </p:spPr>
        <p:txBody>
          <a:bodyPr wrap="square" lIns="0" tIns="0" rIns="0" bIns="0" rtlCol="0" anchor="ctr" anchorCtr="0">
            <a:noAutofit/>
          </a:bodyPr>
          <a:lstStyle/>
          <a:p>
            <a:r>
              <a:rPr lang="en-US" sz="1200" dirty="0"/>
              <a:t>Ask for additional help if I have a financial emergency</a:t>
            </a:r>
          </a:p>
        </p:txBody>
      </p:sp>
      <p:pic>
        <p:nvPicPr>
          <p:cNvPr id="14" name="Picture 13" descr="A picture containing room, drawing&#10;&#10;Description automatically generated">
            <a:extLst>
              <a:ext uri="{FF2B5EF4-FFF2-40B4-BE49-F238E27FC236}">
                <a16:creationId xmlns:a16="http://schemas.microsoft.com/office/drawing/2014/main" id="{77650751-9C8B-4CBA-965E-6E08B125DAB8}"/>
              </a:ext>
            </a:extLst>
          </p:cNvPr>
          <p:cNvPicPr>
            <a:picLocks noChangeAspect="1"/>
          </p:cNvPicPr>
          <p:nvPr/>
        </p:nvPicPr>
        <p:blipFill>
          <a:blip r:embed="rId6"/>
          <a:stretch>
            <a:fillRect/>
          </a:stretch>
        </p:blipFill>
        <p:spPr>
          <a:xfrm>
            <a:off x="4383295" y="4143053"/>
            <a:ext cx="730947" cy="731520"/>
          </a:xfrm>
          <a:prstGeom prst="rect">
            <a:avLst/>
          </a:prstGeom>
        </p:spPr>
      </p:pic>
      <p:pic>
        <p:nvPicPr>
          <p:cNvPr id="15" name="Picture 14" descr="A picture containing room, drawing&#10;&#10;Description automatically generated">
            <a:extLst>
              <a:ext uri="{FF2B5EF4-FFF2-40B4-BE49-F238E27FC236}">
                <a16:creationId xmlns:a16="http://schemas.microsoft.com/office/drawing/2014/main" id="{1FCCA99F-6DB0-4EEE-ACDC-48498C4F70AA}"/>
              </a:ext>
            </a:extLst>
          </p:cNvPr>
          <p:cNvPicPr>
            <a:picLocks noChangeAspect="1"/>
          </p:cNvPicPr>
          <p:nvPr/>
        </p:nvPicPr>
        <p:blipFill>
          <a:blip r:embed="rId7"/>
          <a:stretch>
            <a:fillRect/>
          </a:stretch>
        </p:blipFill>
        <p:spPr>
          <a:xfrm>
            <a:off x="8030870" y="4143053"/>
            <a:ext cx="730947" cy="731520"/>
          </a:xfrm>
          <a:prstGeom prst="rect">
            <a:avLst/>
          </a:prstGeom>
        </p:spPr>
      </p:pic>
      <p:pic>
        <p:nvPicPr>
          <p:cNvPr id="16" name="Picture 15" descr="A close up of a sign&#10;&#10;Description automatically generated">
            <a:extLst>
              <a:ext uri="{FF2B5EF4-FFF2-40B4-BE49-F238E27FC236}">
                <a16:creationId xmlns:a16="http://schemas.microsoft.com/office/drawing/2014/main" id="{EB131EF3-361C-469C-A429-CCABDCB9E840}"/>
              </a:ext>
            </a:extLst>
          </p:cNvPr>
          <p:cNvPicPr>
            <a:picLocks noChangeAspect="1"/>
          </p:cNvPicPr>
          <p:nvPr/>
        </p:nvPicPr>
        <p:blipFill>
          <a:blip r:embed="rId8"/>
          <a:stretch>
            <a:fillRect/>
          </a:stretch>
        </p:blipFill>
        <p:spPr>
          <a:xfrm>
            <a:off x="762000" y="3140785"/>
            <a:ext cx="730947" cy="731520"/>
          </a:xfrm>
          <a:prstGeom prst="rect">
            <a:avLst/>
          </a:prstGeom>
        </p:spPr>
      </p:pic>
      <p:sp>
        <p:nvSpPr>
          <p:cNvPr id="17" name="TextBox 16">
            <a:extLst>
              <a:ext uri="{FF2B5EF4-FFF2-40B4-BE49-F238E27FC236}">
                <a16:creationId xmlns:a16="http://schemas.microsoft.com/office/drawing/2014/main" id="{54F89F8C-1908-4369-8769-9A87DB481ADC}"/>
              </a:ext>
            </a:extLst>
          </p:cNvPr>
          <p:cNvSpPr txBox="1"/>
          <p:nvPr/>
        </p:nvSpPr>
        <p:spPr>
          <a:xfrm>
            <a:off x="1613715" y="3165814"/>
            <a:ext cx="2514600" cy="681462"/>
          </a:xfrm>
          <a:prstGeom prst="rect">
            <a:avLst/>
          </a:prstGeom>
          <a:noFill/>
        </p:spPr>
        <p:txBody>
          <a:bodyPr wrap="square" lIns="0" tIns="0" rIns="0" bIns="0" rtlCol="0" anchor="ctr" anchorCtr="0">
            <a:noAutofit/>
          </a:bodyPr>
          <a:lstStyle/>
          <a:p>
            <a:r>
              <a:rPr lang="en-US" sz="1200" dirty="0"/>
              <a:t>Ask for more financial aid if my financial situation changes after I fill out the FAFSA</a:t>
            </a:r>
          </a:p>
        </p:txBody>
      </p:sp>
      <p:sp>
        <p:nvSpPr>
          <p:cNvPr id="18" name="TextBox 17">
            <a:extLst>
              <a:ext uri="{FF2B5EF4-FFF2-40B4-BE49-F238E27FC236}">
                <a16:creationId xmlns:a16="http://schemas.microsoft.com/office/drawing/2014/main" id="{54B0AB17-A1FC-4841-BE3F-0B1199ABE3B5}"/>
              </a:ext>
            </a:extLst>
          </p:cNvPr>
          <p:cNvSpPr txBox="1"/>
          <p:nvPr/>
        </p:nvSpPr>
        <p:spPr>
          <a:xfrm>
            <a:off x="5248455" y="3165814"/>
            <a:ext cx="2514600" cy="681462"/>
          </a:xfrm>
          <a:prstGeom prst="rect">
            <a:avLst/>
          </a:prstGeom>
          <a:noFill/>
        </p:spPr>
        <p:txBody>
          <a:bodyPr wrap="square" lIns="0" tIns="0" rIns="0" bIns="0" rtlCol="0" anchor="ctr" anchorCtr="0">
            <a:noAutofit/>
          </a:bodyPr>
          <a:lstStyle/>
          <a:p>
            <a:r>
              <a:rPr lang="en-US" sz="1200" dirty="0"/>
              <a:t>Ask for financial aid to cover my dependent care costs </a:t>
            </a:r>
          </a:p>
        </p:txBody>
      </p:sp>
      <p:sp>
        <p:nvSpPr>
          <p:cNvPr id="19" name="TextBox 18">
            <a:extLst>
              <a:ext uri="{FF2B5EF4-FFF2-40B4-BE49-F238E27FC236}">
                <a16:creationId xmlns:a16="http://schemas.microsoft.com/office/drawing/2014/main" id="{36D1FC4A-182F-4A48-9D4C-D190F8A45838}"/>
              </a:ext>
            </a:extLst>
          </p:cNvPr>
          <p:cNvSpPr txBox="1"/>
          <p:nvPr/>
        </p:nvSpPr>
        <p:spPr>
          <a:xfrm>
            <a:off x="8883195" y="3165814"/>
            <a:ext cx="2514600" cy="681462"/>
          </a:xfrm>
          <a:prstGeom prst="rect">
            <a:avLst/>
          </a:prstGeom>
          <a:noFill/>
        </p:spPr>
        <p:txBody>
          <a:bodyPr wrap="square" lIns="0" tIns="0" rIns="0" bIns="0" rtlCol="0" anchor="ctr" anchorCtr="0">
            <a:noAutofit/>
          </a:bodyPr>
          <a:lstStyle/>
          <a:p>
            <a:r>
              <a:rPr lang="en-US" sz="1200" dirty="0"/>
              <a:t>Ask for my financial aid to be reinstated if I miss Satisfactory Academic Progress (SAP) requirements </a:t>
            </a:r>
          </a:p>
        </p:txBody>
      </p:sp>
      <p:pic>
        <p:nvPicPr>
          <p:cNvPr id="20" name="Picture 19" descr="A picture containing ball, room, table, drawing&#10;&#10;Description automatically generated">
            <a:extLst>
              <a:ext uri="{FF2B5EF4-FFF2-40B4-BE49-F238E27FC236}">
                <a16:creationId xmlns:a16="http://schemas.microsoft.com/office/drawing/2014/main" id="{72E7418A-6875-40AC-9D6A-E91177ABC0F8}"/>
              </a:ext>
            </a:extLst>
          </p:cNvPr>
          <p:cNvPicPr>
            <a:picLocks noChangeAspect="1"/>
          </p:cNvPicPr>
          <p:nvPr/>
        </p:nvPicPr>
        <p:blipFill>
          <a:blip r:embed="rId9"/>
          <a:stretch>
            <a:fillRect/>
          </a:stretch>
        </p:blipFill>
        <p:spPr>
          <a:xfrm>
            <a:off x="4398370" y="3140785"/>
            <a:ext cx="730947" cy="731520"/>
          </a:xfrm>
          <a:prstGeom prst="rect">
            <a:avLst/>
          </a:prstGeom>
        </p:spPr>
      </p:pic>
      <p:pic>
        <p:nvPicPr>
          <p:cNvPr id="21" name="Picture 20" descr="A picture containing room, drawing, table&#10;&#10;Description automatically generated">
            <a:extLst>
              <a:ext uri="{FF2B5EF4-FFF2-40B4-BE49-F238E27FC236}">
                <a16:creationId xmlns:a16="http://schemas.microsoft.com/office/drawing/2014/main" id="{2C4D9F31-2185-45E1-8869-44C0EDC1E7C9}"/>
              </a:ext>
            </a:extLst>
          </p:cNvPr>
          <p:cNvPicPr>
            <a:picLocks noChangeAspect="1"/>
          </p:cNvPicPr>
          <p:nvPr/>
        </p:nvPicPr>
        <p:blipFill>
          <a:blip r:embed="rId10"/>
          <a:stretch>
            <a:fillRect/>
          </a:stretch>
        </p:blipFill>
        <p:spPr>
          <a:xfrm>
            <a:off x="8030870" y="3140785"/>
            <a:ext cx="730947" cy="731520"/>
          </a:xfrm>
          <a:prstGeom prst="rect">
            <a:avLst/>
          </a:prstGeom>
        </p:spPr>
      </p:pic>
      <p:pic>
        <p:nvPicPr>
          <p:cNvPr id="22" name="Picture 21" descr="A picture containing room, drawing&#10;&#10;Description automatically generated">
            <a:extLst>
              <a:ext uri="{FF2B5EF4-FFF2-40B4-BE49-F238E27FC236}">
                <a16:creationId xmlns:a16="http://schemas.microsoft.com/office/drawing/2014/main" id="{9D44EFD7-E7C3-4F72-8EA1-28A9DC3FEAE2}"/>
              </a:ext>
            </a:extLst>
          </p:cNvPr>
          <p:cNvPicPr>
            <a:picLocks noChangeAspect="1"/>
          </p:cNvPicPr>
          <p:nvPr/>
        </p:nvPicPr>
        <p:blipFill>
          <a:blip r:embed="rId11"/>
          <a:stretch>
            <a:fillRect/>
          </a:stretch>
        </p:blipFill>
        <p:spPr>
          <a:xfrm>
            <a:off x="761390" y="5145321"/>
            <a:ext cx="730947" cy="731520"/>
          </a:xfrm>
          <a:prstGeom prst="rect">
            <a:avLst/>
          </a:prstGeom>
        </p:spPr>
      </p:pic>
      <p:sp>
        <p:nvSpPr>
          <p:cNvPr id="23" name="TextBox 22">
            <a:extLst>
              <a:ext uri="{FF2B5EF4-FFF2-40B4-BE49-F238E27FC236}">
                <a16:creationId xmlns:a16="http://schemas.microsoft.com/office/drawing/2014/main" id="{1CB7EC84-8C86-4AB4-B86A-CF905EE8892C}"/>
              </a:ext>
            </a:extLst>
          </p:cNvPr>
          <p:cNvSpPr txBox="1"/>
          <p:nvPr/>
        </p:nvSpPr>
        <p:spPr>
          <a:xfrm>
            <a:off x="1613715" y="5171605"/>
            <a:ext cx="2514600" cy="678952"/>
          </a:xfrm>
          <a:prstGeom prst="rect">
            <a:avLst/>
          </a:prstGeom>
          <a:noFill/>
        </p:spPr>
        <p:txBody>
          <a:bodyPr wrap="square" lIns="0" tIns="0" rIns="0" bIns="0" rtlCol="0" anchor="ctr" anchorCtr="0">
            <a:noAutofit/>
          </a:bodyPr>
          <a:lstStyle/>
          <a:p>
            <a:r>
              <a:rPr lang="en-US" sz="1200" dirty="0"/>
              <a:t>Ask for financial aid to cover a computer or other supplies that I need for school</a:t>
            </a:r>
          </a:p>
        </p:txBody>
      </p:sp>
      <p:sp>
        <p:nvSpPr>
          <p:cNvPr id="24" name="TextBox 23">
            <a:extLst>
              <a:ext uri="{FF2B5EF4-FFF2-40B4-BE49-F238E27FC236}">
                <a16:creationId xmlns:a16="http://schemas.microsoft.com/office/drawing/2014/main" id="{C53FD25B-903D-49B3-B8D7-C6958926211A}"/>
              </a:ext>
            </a:extLst>
          </p:cNvPr>
          <p:cNvSpPr txBox="1"/>
          <p:nvPr/>
        </p:nvSpPr>
        <p:spPr>
          <a:xfrm>
            <a:off x="5248455" y="5171605"/>
            <a:ext cx="2514600" cy="678952"/>
          </a:xfrm>
          <a:prstGeom prst="rect">
            <a:avLst/>
          </a:prstGeom>
          <a:noFill/>
        </p:spPr>
        <p:txBody>
          <a:bodyPr wrap="square" lIns="0" tIns="0" rIns="0" bIns="0" rtlCol="0" anchor="ctr" anchorCtr="0">
            <a:noAutofit/>
          </a:bodyPr>
          <a:lstStyle/>
          <a:p>
            <a:r>
              <a:rPr lang="en-US" sz="1200" dirty="0"/>
              <a:t>Ask for financial aid to help with food or housing</a:t>
            </a:r>
          </a:p>
        </p:txBody>
      </p:sp>
      <p:sp>
        <p:nvSpPr>
          <p:cNvPr id="25" name="TextBox 24">
            <a:extLst>
              <a:ext uri="{FF2B5EF4-FFF2-40B4-BE49-F238E27FC236}">
                <a16:creationId xmlns:a16="http://schemas.microsoft.com/office/drawing/2014/main" id="{84D34981-0911-4432-9B08-F84A24A21882}"/>
              </a:ext>
            </a:extLst>
          </p:cNvPr>
          <p:cNvSpPr txBox="1"/>
          <p:nvPr/>
        </p:nvSpPr>
        <p:spPr>
          <a:xfrm>
            <a:off x="8883195" y="5171605"/>
            <a:ext cx="2514600" cy="678952"/>
          </a:xfrm>
          <a:prstGeom prst="rect">
            <a:avLst/>
          </a:prstGeom>
          <a:noFill/>
        </p:spPr>
        <p:txBody>
          <a:bodyPr wrap="square" lIns="0" tIns="0" rIns="0" bIns="0" rtlCol="0" anchor="ctr" anchorCtr="0">
            <a:noAutofit/>
          </a:bodyPr>
          <a:lstStyle/>
          <a:p>
            <a:r>
              <a:rPr lang="en-US" sz="1200" dirty="0"/>
              <a:t>Ask for an extension if I miss a financial aid deadline</a:t>
            </a:r>
          </a:p>
        </p:txBody>
      </p:sp>
      <p:pic>
        <p:nvPicPr>
          <p:cNvPr id="26" name="Picture 25" descr="A close up of a sign&#10;&#10;Description automatically generated">
            <a:extLst>
              <a:ext uri="{FF2B5EF4-FFF2-40B4-BE49-F238E27FC236}">
                <a16:creationId xmlns:a16="http://schemas.microsoft.com/office/drawing/2014/main" id="{026ACF26-4A1C-4091-9C1B-63559E50E4F4}"/>
              </a:ext>
            </a:extLst>
          </p:cNvPr>
          <p:cNvPicPr>
            <a:picLocks noChangeAspect="1"/>
          </p:cNvPicPr>
          <p:nvPr/>
        </p:nvPicPr>
        <p:blipFill>
          <a:blip r:embed="rId12"/>
          <a:stretch>
            <a:fillRect/>
          </a:stretch>
        </p:blipFill>
        <p:spPr>
          <a:xfrm>
            <a:off x="4396128" y="5145321"/>
            <a:ext cx="730947" cy="731520"/>
          </a:xfrm>
          <a:prstGeom prst="rect">
            <a:avLst/>
          </a:prstGeom>
        </p:spPr>
      </p:pic>
      <p:pic>
        <p:nvPicPr>
          <p:cNvPr id="27" name="Picture 26" descr="A close up of a sign&#10;&#10;Description automatically generated">
            <a:extLst>
              <a:ext uri="{FF2B5EF4-FFF2-40B4-BE49-F238E27FC236}">
                <a16:creationId xmlns:a16="http://schemas.microsoft.com/office/drawing/2014/main" id="{2399FB81-81A5-412F-9E13-2EA5E95A686A}"/>
              </a:ext>
            </a:extLst>
          </p:cNvPr>
          <p:cNvPicPr>
            <a:picLocks noChangeAspect="1"/>
          </p:cNvPicPr>
          <p:nvPr/>
        </p:nvPicPr>
        <p:blipFill>
          <a:blip r:embed="rId13"/>
          <a:stretch>
            <a:fillRect/>
          </a:stretch>
        </p:blipFill>
        <p:spPr>
          <a:xfrm>
            <a:off x="8030870" y="5145321"/>
            <a:ext cx="730947" cy="731520"/>
          </a:xfrm>
          <a:prstGeom prst="rect">
            <a:avLst/>
          </a:prstGeom>
        </p:spPr>
      </p:pic>
    </p:spTree>
    <p:extLst>
      <p:ext uri="{BB962C8B-B14F-4D97-AF65-F5344CB8AC3E}">
        <p14:creationId xmlns:p14="http://schemas.microsoft.com/office/powerpoint/2010/main" val="3667888311"/>
      </p:ext>
    </p:extLst>
  </p:cSld>
  <p:clrMapOvr>
    <a:masterClrMapping/>
  </p:clrMapOvr>
  <mc:AlternateContent xmlns:mc="http://schemas.openxmlformats.org/markup-compatibility/2006" xmlns:p14="http://schemas.microsoft.com/office/powerpoint/2010/main">
    <mc:Choice Requires="p14">
      <p:transition p14:dur="100" advClick="0" advTm="10000">
        <p:fade/>
      </p:transition>
    </mc:Choice>
    <mc:Fallback xmlns="">
      <p:transition advClick="0" advTm="10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72556D-22BD-4882-81AB-5F168F84EBD2}"/>
              </a:ext>
            </a:extLst>
          </p:cNvPr>
          <p:cNvSpPr>
            <a:spLocks noGrp="1"/>
          </p:cNvSpPr>
          <p:nvPr>
            <p:ph idx="1"/>
          </p:nvPr>
        </p:nvSpPr>
        <p:spPr/>
        <p:txBody>
          <a:bodyPr>
            <a:normAutofit fontScale="92500"/>
          </a:bodyPr>
          <a:lstStyle/>
          <a:p>
            <a:pPr>
              <a:lnSpc>
                <a:spcPct val="100000"/>
              </a:lnSpc>
              <a:spcBef>
                <a:spcPts val="0"/>
              </a:spcBef>
            </a:pPr>
            <a:r>
              <a:rPr lang="en-US" dirty="0">
                <a:latin typeface="Tw Cen MT" panose="020B0602020104020603" pitchFamily="34" charset="0"/>
              </a:rPr>
              <a:t>The CSS Profile is an online application that collects information used by nearly 400 colleges and scholarship programs to award non-federal aid.</a:t>
            </a:r>
          </a:p>
          <a:p>
            <a:pPr>
              <a:lnSpc>
                <a:spcPct val="100000"/>
              </a:lnSpc>
              <a:spcBef>
                <a:spcPts val="0"/>
              </a:spcBef>
            </a:pPr>
            <a:endParaRPr lang="en-US" dirty="0">
              <a:latin typeface="Tw Cen MT" panose="020B0602020104020603" pitchFamily="34" charset="0"/>
              <a:hlinkClick r:id="rId3"/>
            </a:endParaRPr>
          </a:p>
          <a:p>
            <a:pPr>
              <a:lnSpc>
                <a:spcPct val="100000"/>
              </a:lnSpc>
              <a:spcBef>
                <a:spcPts val="0"/>
              </a:spcBef>
            </a:pPr>
            <a:r>
              <a:rPr lang="en-US" dirty="0">
                <a:latin typeface="Tw Cen MT" panose="020B0602020104020603" pitchFamily="34" charset="0"/>
              </a:rPr>
              <a:t>The fee for the initial application is $25. Additional reports are $16.  </a:t>
            </a:r>
            <a:r>
              <a:rPr lang="en-US" dirty="0">
                <a:latin typeface="Tw Cen MT" panose="020B0602020104020603" pitchFamily="34" charset="0"/>
                <a:hlinkClick r:id="rId3"/>
              </a:rPr>
              <a:t>Fee waivers</a:t>
            </a:r>
            <a:r>
              <a:rPr lang="en-US" dirty="0">
                <a:latin typeface="Tw Cen MT" panose="020B0602020104020603" pitchFamily="34" charset="0"/>
              </a:rPr>
              <a:t> are available</a:t>
            </a:r>
            <a:br>
              <a:rPr lang="en-US" dirty="0">
                <a:latin typeface="Tw Cen MT" panose="020B0602020104020603" pitchFamily="34" charset="0"/>
              </a:rPr>
            </a:br>
            <a:endParaRPr lang="en-US" dirty="0">
              <a:latin typeface="Tw Cen MT" panose="020B0602020104020603" pitchFamily="34" charset="0"/>
            </a:endParaRPr>
          </a:p>
          <a:p>
            <a:pPr>
              <a:lnSpc>
                <a:spcPct val="100000"/>
              </a:lnSpc>
              <a:spcBef>
                <a:spcPts val="0"/>
              </a:spcBef>
            </a:pPr>
            <a:r>
              <a:rPr lang="en-US" dirty="0">
                <a:latin typeface="Tw Cen MT" panose="020B0602020104020603" pitchFamily="34" charset="0"/>
              </a:rPr>
              <a:t>For more information go to cssprofile.collegeboard.org  </a:t>
            </a:r>
          </a:p>
        </p:txBody>
      </p:sp>
      <p:sp>
        <p:nvSpPr>
          <p:cNvPr id="3" name="Title 2">
            <a:extLst>
              <a:ext uri="{FF2B5EF4-FFF2-40B4-BE49-F238E27FC236}">
                <a16:creationId xmlns:a16="http://schemas.microsoft.com/office/drawing/2014/main" id="{4FE01850-F5C2-415C-BE39-FCA996E06EB6}"/>
              </a:ext>
            </a:extLst>
          </p:cNvPr>
          <p:cNvSpPr>
            <a:spLocks noGrp="1"/>
          </p:cNvSpPr>
          <p:nvPr>
            <p:ph type="title"/>
          </p:nvPr>
        </p:nvSpPr>
        <p:spPr/>
        <p:txBody>
          <a:bodyPr>
            <a:normAutofit/>
          </a:bodyPr>
          <a:lstStyle/>
          <a:p>
            <a:r>
              <a:rPr lang="en-US" sz="4000" dirty="0"/>
              <a:t>CSS Profile</a:t>
            </a:r>
          </a:p>
        </p:txBody>
      </p:sp>
      <p:pic>
        <p:nvPicPr>
          <p:cNvPr id="1026" name="Picture 2" descr="CSS Profile Participating Institutions and Programs">
            <a:extLst>
              <a:ext uri="{FF2B5EF4-FFF2-40B4-BE49-F238E27FC236}">
                <a16:creationId xmlns:a16="http://schemas.microsoft.com/office/drawing/2014/main" id="{55E0AD48-AFF8-46F0-B7E4-4DC6BE6929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8434" y="5922541"/>
            <a:ext cx="4414381" cy="68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82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25835" y="2010744"/>
            <a:ext cx="6413030" cy="2560320"/>
          </a:xfrm>
        </p:spPr>
        <p:txBody>
          <a:bodyPr>
            <a:normAutofit/>
          </a:bodyPr>
          <a:lstStyle/>
          <a:p>
            <a:br>
              <a:rPr lang="en-US" sz="4800" dirty="0"/>
            </a:br>
            <a:r>
              <a:rPr lang="en-US" sz="4800" dirty="0"/>
              <a:t>Financial Aid Advising Day</a:t>
            </a:r>
          </a:p>
        </p:txBody>
      </p:sp>
      <p:sp>
        <p:nvSpPr>
          <p:cNvPr id="3" name="Picture Placeholder 2">
            <a:extLst>
              <a:ext uri="{FF2B5EF4-FFF2-40B4-BE49-F238E27FC236}">
                <a16:creationId xmlns:a16="http://schemas.microsoft.com/office/drawing/2014/main" id="{379DB1A3-0489-474E-BFD4-AC1DC74479B9}"/>
              </a:ext>
            </a:extLst>
          </p:cNvPr>
          <p:cNvSpPr>
            <a:spLocks noGrp="1"/>
          </p:cNvSpPr>
          <p:nvPr>
            <p:ph type="pic" sz="quarter" idx="10"/>
          </p:nvPr>
        </p:nvSpPr>
        <p:spPr/>
      </p:sp>
      <p:pic>
        <p:nvPicPr>
          <p:cNvPr id="7" name="Picture Placeholder 12" descr="A group of people smiling and looking at the camera&#10;&#10;Description automatically generated">
            <a:extLst>
              <a:ext uri="{FF2B5EF4-FFF2-40B4-BE49-F238E27FC236}">
                <a16:creationId xmlns:a16="http://schemas.microsoft.com/office/drawing/2014/main" id="{2310300F-934C-41BF-BC1E-853579F95328}"/>
              </a:ext>
            </a:extLst>
          </p:cNvPr>
          <p:cNvPicPr>
            <a:picLocks noChangeAspect="1"/>
          </p:cNvPicPr>
          <p:nvPr/>
        </p:nvPicPr>
        <p:blipFill>
          <a:blip r:embed="rId3" cstate="print">
            <a:extLst>
              <a:ext uri="{28A0092B-C50C-407E-A947-70E740481C1C}">
                <a14:useLocalDpi xmlns:a14="http://schemas.microsoft.com/office/drawing/2010/main" val="0"/>
              </a:ext>
            </a:extLst>
          </a:blip>
          <a:srcRect l="3587" r="3587"/>
          <a:stretch>
            <a:fillRect/>
          </a:stretch>
        </p:blipFill>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pic>
    </p:spTree>
    <p:extLst>
      <p:ext uri="{BB962C8B-B14F-4D97-AF65-F5344CB8AC3E}">
        <p14:creationId xmlns:p14="http://schemas.microsoft.com/office/powerpoint/2010/main" val="254614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CF4F-C357-4D5D-B1DC-4C214A3113C8}"/>
              </a:ext>
            </a:extLst>
          </p:cNvPr>
          <p:cNvSpPr>
            <a:spLocks noGrp="1"/>
          </p:cNvSpPr>
          <p:nvPr>
            <p:ph type="title"/>
          </p:nvPr>
        </p:nvSpPr>
        <p:spPr/>
        <p:txBody>
          <a:bodyPr>
            <a:normAutofit/>
          </a:bodyPr>
          <a:lstStyle/>
          <a:p>
            <a:r>
              <a:rPr lang="en-US" sz="4400" b="1" dirty="0">
                <a:latin typeface="Tw Cen MT Condensed" panose="020B0606020104020203" pitchFamily="34" charset="0"/>
              </a:rPr>
              <a:t>What is ESSB 6141?</a:t>
            </a:r>
          </a:p>
        </p:txBody>
      </p:sp>
      <p:graphicFrame>
        <p:nvGraphicFramePr>
          <p:cNvPr id="3" name="Diagram 2">
            <a:extLst>
              <a:ext uri="{FF2B5EF4-FFF2-40B4-BE49-F238E27FC236}">
                <a16:creationId xmlns:a16="http://schemas.microsoft.com/office/drawing/2014/main" id="{13222D6D-D1AE-4B6B-B7CE-34327A44017D}"/>
              </a:ext>
            </a:extLst>
          </p:cNvPr>
          <p:cNvGraphicFramePr/>
          <p:nvPr>
            <p:extLst>
              <p:ext uri="{D42A27DB-BD31-4B8C-83A1-F6EECF244321}">
                <p14:modId xmlns:p14="http://schemas.microsoft.com/office/powerpoint/2010/main" val="1004154156"/>
              </p:ext>
            </p:extLst>
          </p:nvPr>
        </p:nvGraphicFramePr>
        <p:xfrm>
          <a:off x="2109002" y="1631774"/>
          <a:ext cx="7824270" cy="49710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939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CF4F-C357-4D5D-B1DC-4C214A3113C8}"/>
              </a:ext>
            </a:extLst>
          </p:cNvPr>
          <p:cNvSpPr>
            <a:spLocks noGrp="1"/>
          </p:cNvSpPr>
          <p:nvPr>
            <p:ph type="title"/>
          </p:nvPr>
        </p:nvSpPr>
        <p:spPr/>
        <p:txBody>
          <a:bodyPr>
            <a:normAutofit/>
          </a:bodyPr>
          <a:lstStyle/>
          <a:p>
            <a:r>
              <a:rPr lang="en-US" sz="4400" b="1" dirty="0">
                <a:latin typeface="Tw Cen MT Condensed" panose="020B0606020104020203" pitchFamily="34" charset="0"/>
              </a:rPr>
              <a:t>ESSB 6141 </a:t>
            </a:r>
          </a:p>
        </p:txBody>
      </p:sp>
      <p:graphicFrame>
        <p:nvGraphicFramePr>
          <p:cNvPr id="7" name="Diagram 6">
            <a:extLst>
              <a:ext uri="{FF2B5EF4-FFF2-40B4-BE49-F238E27FC236}">
                <a16:creationId xmlns:a16="http://schemas.microsoft.com/office/drawing/2014/main" id="{C338C0D7-3D05-4B84-B8F7-2849D20C5FDB}"/>
              </a:ext>
            </a:extLst>
          </p:cNvPr>
          <p:cNvGraphicFramePr/>
          <p:nvPr>
            <p:extLst>
              <p:ext uri="{D42A27DB-BD31-4B8C-83A1-F6EECF244321}">
                <p14:modId xmlns:p14="http://schemas.microsoft.com/office/powerpoint/2010/main" val="2501623195"/>
              </p:ext>
            </p:extLst>
          </p:nvPr>
        </p:nvGraphicFramePr>
        <p:xfrm>
          <a:off x="736979" y="1733266"/>
          <a:ext cx="10986448" cy="486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232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2D072-5725-4F1B-B7C5-C64BD29A4303}"/>
              </a:ext>
            </a:extLst>
          </p:cNvPr>
          <p:cNvSpPr>
            <a:spLocks noGrp="1"/>
          </p:cNvSpPr>
          <p:nvPr>
            <p:ph type="title"/>
          </p:nvPr>
        </p:nvSpPr>
        <p:spPr/>
        <p:txBody>
          <a:bodyPr>
            <a:normAutofit/>
          </a:bodyPr>
          <a:lstStyle/>
          <a:p>
            <a:r>
              <a:rPr lang="en-US" sz="4400" b="1" dirty="0"/>
              <a:t>What you need to know</a:t>
            </a:r>
          </a:p>
        </p:txBody>
      </p:sp>
      <p:graphicFrame>
        <p:nvGraphicFramePr>
          <p:cNvPr id="5" name="Diagram 4">
            <a:extLst>
              <a:ext uri="{FF2B5EF4-FFF2-40B4-BE49-F238E27FC236}">
                <a16:creationId xmlns:a16="http://schemas.microsoft.com/office/drawing/2014/main" id="{485EAE2D-388C-47FB-984D-155F88CF0121}"/>
              </a:ext>
            </a:extLst>
          </p:cNvPr>
          <p:cNvGraphicFramePr/>
          <p:nvPr>
            <p:extLst>
              <p:ext uri="{D42A27DB-BD31-4B8C-83A1-F6EECF244321}">
                <p14:modId xmlns:p14="http://schemas.microsoft.com/office/powerpoint/2010/main" val="1531581389"/>
              </p:ext>
            </p:extLst>
          </p:nvPr>
        </p:nvGraphicFramePr>
        <p:xfrm>
          <a:off x="538760" y="1954635"/>
          <a:ext cx="10887046" cy="4362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532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7F005-B315-4A80-A933-918D08FC5D26}"/>
              </a:ext>
            </a:extLst>
          </p:cNvPr>
          <p:cNvSpPr>
            <a:spLocks noGrp="1"/>
          </p:cNvSpPr>
          <p:nvPr>
            <p:ph type="title"/>
          </p:nvPr>
        </p:nvSpPr>
        <p:spPr/>
        <p:txBody>
          <a:bodyPr>
            <a:noAutofit/>
          </a:bodyPr>
          <a:lstStyle/>
          <a:p>
            <a:r>
              <a:rPr lang="en-US" sz="4400" dirty="0">
                <a:latin typeface="Tw Cen MT Condensed Extra Bold" panose="020B0803020202020204" pitchFamily="34" charset="0"/>
              </a:rPr>
              <a:t>ESSB 6141 District Examples</a:t>
            </a:r>
          </a:p>
        </p:txBody>
      </p:sp>
      <p:graphicFrame>
        <p:nvGraphicFramePr>
          <p:cNvPr id="7" name="Content Placeholder 6">
            <a:extLst>
              <a:ext uri="{FF2B5EF4-FFF2-40B4-BE49-F238E27FC236}">
                <a16:creationId xmlns:a16="http://schemas.microsoft.com/office/drawing/2014/main" id="{8ABC3BB0-8E8B-40CC-9998-A5253213EBE2}"/>
              </a:ext>
            </a:extLst>
          </p:cNvPr>
          <p:cNvGraphicFramePr>
            <a:graphicFrameLocks noGrp="1"/>
          </p:cNvGraphicFramePr>
          <p:nvPr>
            <p:ph sz="half" idx="2"/>
            <p:extLst>
              <p:ext uri="{D42A27DB-BD31-4B8C-83A1-F6EECF244321}">
                <p14:modId xmlns:p14="http://schemas.microsoft.com/office/powerpoint/2010/main" val="2436793836"/>
              </p:ext>
            </p:extLst>
          </p:nvPr>
        </p:nvGraphicFramePr>
        <p:xfrm>
          <a:off x="276837" y="1946246"/>
          <a:ext cx="11813253" cy="3951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B156260-A773-4ABA-934D-67B270A2960D}"/>
              </a:ext>
            </a:extLst>
          </p:cNvPr>
          <p:cNvSpPr txBox="1"/>
          <p:nvPr/>
        </p:nvSpPr>
        <p:spPr>
          <a:xfrm>
            <a:off x="212492" y="6309238"/>
            <a:ext cx="116007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Tw Cen MT" panose="020B0602020104020603" pitchFamily="34" charset="0"/>
                <a:ea typeface="+mn-ea"/>
                <a:cs typeface="+mn-cs"/>
                <a:hlinkClick r:id="rId8"/>
              </a:rPr>
              <a:t>www.wsac.wa.gov/12th-year-campaign</a:t>
            </a:r>
            <a:r>
              <a:rPr kumimoji="0" lang="en-US" sz="2400" b="0" i="0" u="none" strike="noStrike" kern="1200" cap="none" spc="0" normalizeH="0" baseline="0" noProof="0" dirty="0">
                <a:ln>
                  <a:noFill/>
                </a:ln>
                <a:solidFill>
                  <a:srgbClr val="3F3F3F"/>
                </a:solidFill>
                <a:effectLst/>
                <a:uLnTx/>
                <a:uFillTx/>
                <a:latin typeface="Tw Cen MT" panose="020B0602020104020603" pitchFamily="34" charset="0"/>
                <a:ea typeface="+mn-ea"/>
                <a:cs typeface="+mn-cs"/>
              </a:rPr>
              <a:t> </a:t>
            </a:r>
            <a:endParaRPr kumimoji="0" lang="en-US" sz="2400" b="0" i="0" u="sng" strike="noStrike" kern="1200" cap="none" spc="0" normalizeH="0" baseline="0" noProof="0" dirty="0">
              <a:ln>
                <a:noFill/>
              </a:ln>
              <a:solidFill>
                <a:srgbClr val="3F3F3F"/>
              </a:solidFill>
              <a:effectLst/>
              <a:uLnTx/>
              <a:uFillTx/>
              <a:latin typeface="Tw Cen MT" panose="020B06020201040206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8971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D3AE07-B183-4789-B3E0-7C7FC3DA5023}"/>
              </a:ext>
            </a:extLst>
          </p:cNvPr>
          <p:cNvSpPr>
            <a:spLocks noGrp="1"/>
          </p:cNvSpPr>
          <p:nvPr>
            <p:ph type="title"/>
          </p:nvPr>
        </p:nvSpPr>
        <p:spPr/>
        <p:txBody>
          <a:bodyPr>
            <a:normAutofit/>
          </a:bodyPr>
          <a:lstStyle/>
          <a:p>
            <a:r>
              <a:rPr lang="en-US" sz="4400" b="1" dirty="0">
                <a:latin typeface="Tw Cen MT Condensed" panose="020B0606020104020203" pitchFamily="34" charset="0"/>
              </a:rPr>
              <a:t>ESSB 6141 Notification Requirements</a:t>
            </a:r>
          </a:p>
        </p:txBody>
      </p:sp>
      <p:graphicFrame>
        <p:nvGraphicFramePr>
          <p:cNvPr id="14" name="Diagram 13">
            <a:extLst>
              <a:ext uri="{FF2B5EF4-FFF2-40B4-BE49-F238E27FC236}">
                <a16:creationId xmlns:a16="http://schemas.microsoft.com/office/drawing/2014/main" id="{FFAFAF2D-77C9-4346-A99C-BB67B4B0E5AA}"/>
              </a:ext>
            </a:extLst>
          </p:cNvPr>
          <p:cNvGraphicFramePr/>
          <p:nvPr>
            <p:extLst>
              <p:ext uri="{D42A27DB-BD31-4B8C-83A1-F6EECF244321}">
                <p14:modId xmlns:p14="http://schemas.microsoft.com/office/powerpoint/2010/main" val="2077640181"/>
              </p:ext>
            </p:extLst>
          </p:nvPr>
        </p:nvGraphicFramePr>
        <p:xfrm>
          <a:off x="123038" y="1979802"/>
          <a:ext cx="11945924" cy="4001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934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72320-A5F8-4D7D-9959-7DA2C959E865}"/>
              </a:ext>
            </a:extLst>
          </p:cNvPr>
          <p:cNvSpPr>
            <a:spLocks noGrp="1"/>
          </p:cNvSpPr>
          <p:nvPr>
            <p:ph type="title"/>
          </p:nvPr>
        </p:nvSpPr>
        <p:spPr/>
        <p:txBody>
          <a:bodyPr>
            <a:normAutofit/>
          </a:bodyPr>
          <a:lstStyle/>
          <a:p>
            <a:r>
              <a:rPr lang="en-US" sz="4000" b="1" dirty="0">
                <a:latin typeface="Tw Cen MT Condensed" panose="020B0606020104020203" pitchFamily="34" charset="0"/>
              </a:rPr>
              <a:t>ESSB 6141 Resources and Assistance is available</a:t>
            </a:r>
          </a:p>
        </p:txBody>
      </p:sp>
      <p:graphicFrame>
        <p:nvGraphicFramePr>
          <p:cNvPr id="9" name="Diagram 8">
            <a:extLst>
              <a:ext uri="{FF2B5EF4-FFF2-40B4-BE49-F238E27FC236}">
                <a16:creationId xmlns:a16="http://schemas.microsoft.com/office/drawing/2014/main" id="{479BAE3A-8795-49B7-8A88-56E80DDC9C75}"/>
              </a:ext>
            </a:extLst>
          </p:cNvPr>
          <p:cNvGraphicFramePr/>
          <p:nvPr>
            <p:extLst>
              <p:ext uri="{D42A27DB-BD31-4B8C-83A1-F6EECF244321}">
                <p14:modId xmlns:p14="http://schemas.microsoft.com/office/powerpoint/2010/main" val="2781089846"/>
              </p:ext>
            </p:extLst>
          </p:nvPr>
        </p:nvGraphicFramePr>
        <p:xfrm>
          <a:off x="67112" y="1828800"/>
          <a:ext cx="12004646" cy="4219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347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91C251-7476-4B14-B2E6-AD60444405B8}"/>
              </a:ext>
            </a:extLst>
          </p:cNvPr>
          <p:cNvSpPr>
            <a:spLocks noGrp="1"/>
          </p:cNvSpPr>
          <p:nvPr>
            <p:ph type="title"/>
          </p:nvPr>
        </p:nvSpPr>
        <p:spPr>
          <a:xfrm>
            <a:off x="498987" y="293951"/>
            <a:ext cx="10515600" cy="1325563"/>
          </a:xfrm>
        </p:spPr>
        <p:txBody>
          <a:bodyPr>
            <a:normAutofit/>
          </a:bodyPr>
          <a:lstStyle/>
          <a:p>
            <a:r>
              <a:rPr lang="en-US" sz="200" dirty="0">
                <a:solidFill>
                  <a:srgbClr val="40403D"/>
                </a:solidFill>
              </a:rPr>
              <a:t>Cultural</a:t>
            </a:r>
            <a:r>
              <a:rPr lang="en-US" sz="200" dirty="0"/>
              <a:t> </a:t>
            </a:r>
          </a:p>
        </p:txBody>
      </p:sp>
      <p:sp>
        <p:nvSpPr>
          <p:cNvPr id="3" name="Content Placeholder 2">
            <a:extLst>
              <a:ext uri="{FF2B5EF4-FFF2-40B4-BE49-F238E27FC236}">
                <a16:creationId xmlns:a16="http://schemas.microsoft.com/office/drawing/2014/main" id="{D3D9ACEE-908E-40B9-AC72-9ABDAA80989C}"/>
              </a:ext>
            </a:extLst>
          </p:cNvPr>
          <p:cNvSpPr>
            <a:spLocks noGrp="1"/>
          </p:cNvSpPr>
          <p:nvPr>
            <p:ph idx="4294967295"/>
          </p:nvPr>
        </p:nvSpPr>
        <p:spPr>
          <a:xfrm>
            <a:off x="742156" y="748073"/>
            <a:ext cx="10707687" cy="5133975"/>
          </a:xfrm>
        </p:spPr>
        <p:txBody>
          <a:bodyPr>
            <a:normAutofit fontScale="92500" lnSpcReduction="10000"/>
          </a:bodyPr>
          <a:lstStyle/>
          <a:p>
            <a:pPr marL="0" indent="0" algn="ctr">
              <a:buNone/>
            </a:pPr>
            <a:r>
              <a:rPr lang="en-US" dirty="0">
                <a:solidFill>
                  <a:schemeClr val="bg2"/>
                </a:solidFill>
              </a:rPr>
              <a:t>We acknowledge the pain and trauma resulting from 400 years of racism in the United States. We stand </a:t>
            </a:r>
            <a:r>
              <a:rPr lang="en-US">
                <a:solidFill>
                  <a:schemeClr val="bg2"/>
                </a:solidFill>
              </a:rPr>
              <a:t>in partnership with </a:t>
            </a:r>
            <a:r>
              <a:rPr lang="en-US" dirty="0">
                <a:solidFill>
                  <a:schemeClr val="bg2"/>
                </a:solidFill>
              </a:rPr>
              <a:t>our communities of color, especially those who identify as Indigenous and African American or Black. </a:t>
            </a:r>
          </a:p>
          <a:p>
            <a:pPr marL="0" indent="0" algn="ctr">
              <a:buNone/>
            </a:pPr>
            <a:endParaRPr lang="en-US" dirty="0">
              <a:solidFill>
                <a:schemeClr val="bg2"/>
              </a:solidFill>
            </a:endParaRPr>
          </a:p>
          <a:p>
            <a:pPr marL="0" indent="0" algn="ctr">
              <a:buNone/>
            </a:pPr>
            <a:r>
              <a:rPr lang="en-US" dirty="0">
                <a:solidFill>
                  <a:schemeClr val="bg2"/>
                </a:solidFill>
              </a:rPr>
              <a:t>We will continue to center our work in leading with racial equity to end the injustices experiences by our students and families of color. </a:t>
            </a:r>
          </a:p>
          <a:p>
            <a:pPr marL="0" indent="0" algn="ctr">
              <a:buNone/>
            </a:pPr>
            <a:endParaRPr lang="en-US" dirty="0">
              <a:solidFill>
                <a:schemeClr val="bg2"/>
              </a:solidFill>
            </a:endParaRPr>
          </a:p>
          <a:p>
            <a:pPr marL="0" indent="0" algn="ctr">
              <a:buNone/>
            </a:pPr>
            <a:r>
              <a:rPr lang="en-US" dirty="0">
                <a:solidFill>
                  <a:schemeClr val="bg2"/>
                </a:solidFill>
              </a:rPr>
              <a:t>We offer a moment of silence and honor the space for people from communities of color to respond to this acknowledgement first. </a:t>
            </a:r>
          </a:p>
          <a:p>
            <a:pPr marL="0" indent="0" algn="ctr">
              <a:buNone/>
            </a:pPr>
            <a:r>
              <a:rPr lang="en-US" dirty="0">
                <a:solidFill>
                  <a:schemeClr val="bg2"/>
                </a:solidFill>
              </a:rPr>
              <a:t>Please use the chat box.</a:t>
            </a:r>
          </a:p>
          <a:p>
            <a:pPr marL="0" indent="0" algn="ctr">
              <a:buNone/>
            </a:pPr>
            <a:endParaRPr lang="en-US" dirty="0">
              <a:solidFill>
                <a:schemeClr val="bg2"/>
              </a:solidFill>
            </a:endParaRPr>
          </a:p>
          <a:p>
            <a:pPr marL="0" indent="0" algn="ctr">
              <a:buNone/>
            </a:pPr>
            <a:r>
              <a:rPr lang="en-US" dirty="0">
                <a:solidFill>
                  <a:schemeClr val="bg2"/>
                </a:solidFill>
              </a:rPr>
              <a:t>We invite accountability and partnership. </a:t>
            </a:r>
          </a:p>
        </p:txBody>
      </p:sp>
      <p:sp>
        <p:nvSpPr>
          <p:cNvPr id="2" name="TextBox 1">
            <a:extLst>
              <a:ext uri="{FF2B5EF4-FFF2-40B4-BE49-F238E27FC236}">
                <a16:creationId xmlns:a16="http://schemas.microsoft.com/office/drawing/2014/main" id="{DB640DCC-63E5-42A1-B951-9229BBF0EC3B}"/>
              </a:ext>
            </a:extLst>
          </p:cNvPr>
          <p:cNvSpPr txBox="1"/>
          <p:nvPr/>
        </p:nvSpPr>
        <p:spPr>
          <a:xfrm flipH="1">
            <a:off x="7397496" y="6550223"/>
            <a:ext cx="48586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7F5EB"/>
                </a:solidFill>
                <a:effectLst/>
                <a:uLnTx/>
                <a:uFillTx/>
                <a:latin typeface="Segoe UI"/>
                <a:ea typeface="+mn-ea"/>
                <a:cs typeface="+mn-cs"/>
              </a:rPr>
              <a:t>An abridged version of a statement adopted by PSESD 121</a:t>
            </a:r>
          </a:p>
        </p:txBody>
      </p:sp>
    </p:spTree>
    <p:extLst>
      <p:ext uri="{BB962C8B-B14F-4D97-AF65-F5344CB8AC3E}">
        <p14:creationId xmlns:p14="http://schemas.microsoft.com/office/powerpoint/2010/main" val="34368180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D7D01-3A69-4EDA-B765-07197C3755AB}"/>
              </a:ext>
            </a:extLst>
          </p:cNvPr>
          <p:cNvSpPr>
            <a:spLocks noGrp="1"/>
          </p:cNvSpPr>
          <p:nvPr>
            <p:ph type="title"/>
          </p:nvPr>
        </p:nvSpPr>
        <p:spPr/>
        <p:txBody>
          <a:bodyPr>
            <a:normAutofit/>
          </a:bodyPr>
          <a:lstStyle/>
          <a:p>
            <a:r>
              <a:rPr lang="en-US" sz="4000" dirty="0">
                <a:latin typeface="Tw Cen MT Condensed Extra Bold" panose="020B0803020202020204" pitchFamily="34" charset="0"/>
              </a:rPr>
              <a:t>Financial Aid Advising Day Event Options</a:t>
            </a:r>
          </a:p>
        </p:txBody>
      </p:sp>
      <p:graphicFrame>
        <p:nvGraphicFramePr>
          <p:cNvPr id="3" name="Diagram 2">
            <a:extLst>
              <a:ext uri="{FF2B5EF4-FFF2-40B4-BE49-F238E27FC236}">
                <a16:creationId xmlns:a16="http://schemas.microsoft.com/office/drawing/2014/main" id="{7932C2B6-1629-4B93-8E77-23C4B3677DC4}"/>
              </a:ext>
            </a:extLst>
          </p:cNvPr>
          <p:cNvGraphicFramePr/>
          <p:nvPr>
            <p:extLst>
              <p:ext uri="{D42A27DB-BD31-4B8C-83A1-F6EECF244321}">
                <p14:modId xmlns:p14="http://schemas.microsoft.com/office/powerpoint/2010/main" val="1329020269"/>
              </p:ext>
            </p:extLst>
          </p:nvPr>
        </p:nvGraphicFramePr>
        <p:xfrm>
          <a:off x="1538972" y="1982804"/>
          <a:ext cx="9114055" cy="4444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849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30DB1-EC96-4D8E-ABD7-4EF837488DEA}"/>
              </a:ext>
            </a:extLst>
          </p:cNvPr>
          <p:cNvSpPr>
            <a:spLocks noGrp="1"/>
          </p:cNvSpPr>
          <p:nvPr>
            <p:ph type="title"/>
          </p:nvPr>
        </p:nvSpPr>
        <p:spPr>
          <a:xfrm>
            <a:off x="1039529" y="255134"/>
            <a:ext cx="11040176" cy="1036850"/>
          </a:xfrm>
        </p:spPr>
        <p:txBody>
          <a:bodyPr>
            <a:noAutofit/>
          </a:bodyPr>
          <a:lstStyle/>
          <a:p>
            <a:r>
              <a:rPr lang="en-US" sz="4000" b="1" dirty="0"/>
              <a:t>12</a:t>
            </a:r>
            <a:r>
              <a:rPr lang="en-US" sz="4000" b="1" baseline="30000" dirty="0"/>
              <a:t>th</a:t>
            </a:r>
            <a:r>
              <a:rPr lang="en-US" sz="4000" b="1" dirty="0"/>
              <a:t> Year Campaign Statewide Financial Aid Events </a:t>
            </a:r>
          </a:p>
        </p:txBody>
      </p:sp>
      <p:pic>
        <p:nvPicPr>
          <p:cNvPr id="3" name="Picture 2">
            <a:extLst>
              <a:ext uri="{FF2B5EF4-FFF2-40B4-BE49-F238E27FC236}">
                <a16:creationId xmlns:a16="http://schemas.microsoft.com/office/drawing/2014/main" id="{3EDF92BF-1313-467B-8151-BF4B1BD65A2F}"/>
              </a:ext>
            </a:extLst>
          </p:cNvPr>
          <p:cNvPicPr>
            <a:picLocks noChangeAspect="1"/>
          </p:cNvPicPr>
          <p:nvPr/>
        </p:nvPicPr>
        <p:blipFill>
          <a:blip r:embed="rId2"/>
          <a:stretch>
            <a:fillRect/>
          </a:stretch>
        </p:blipFill>
        <p:spPr>
          <a:xfrm>
            <a:off x="8000950" y="1589300"/>
            <a:ext cx="3843181" cy="5013566"/>
          </a:xfrm>
          <a:prstGeom prst="rect">
            <a:avLst/>
          </a:prstGeom>
        </p:spPr>
      </p:pic>
      <p:graphicFrame>
        <p:nvGraphicFramePr>
          <p:cNvPr id="4" name="Diagram 3">
            <a:extLst>
              <a:ext uri="{FF2B5EF4-FFF2-40B4-BE49-F238E27FC236}">
                <a16:creationId xmlns:a16="http://schemas.microsoft.com/office/drawing/2014/main" id="{EACEDE15-93BF-47CD-96C8-D5F71F5E7908}"/>
              </a:ext>
            </a:extLst>
          </p:cNvPr>
          <p:cNvGraphicFramePr/>
          <p:nvPr>
            <p:extLst>
              <p:ext uri="{D42A27DB-BD31-4B8C-83A1-F6EECF244321}">
                <p14:modId xmlns:p14="http://schemas.microsoft.com/office/powerpoint/2010/main" val="3699443846"/>
              </p:ext>
            </p:extLst>
          </p:nvPr>
        </p:nvGraphicFramePr>
        <p:xfrm>
          <a:off x="347870" y="1905802"/>
          <a:ext cx="7419718" cy="4697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332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30DB1-EC96-4D8E-ABD7-4EF837488DEA}"/>
              </a:ext>
            </a:extLst>
          </p:cNvPr>
          <p:cNvSpPr>
            <a:spLocks noGrp="1"/>
          </p:cNvSpPr>
          <p:nvPr>
            <p:ph type="title"/>
          </p:nvPr>
        </p:nvSpPr>
        <p:spPr/>
        <p:txBody>
          <a:bodyPr>
            <a:normAutofit/>
          </a:bodyPr>
          <a:lstStyle/>
          <a:p>
            <a:r>
              <a:rPr lang="en-US" sz="4000" b="1" dirty="0"/>
              <a:t>Co-Hosting Statewide Financial Aid Events </a:t>
            </a:r>
          </a:p>
        </p:txBody>
      </p:sp>
      <p:graphicFrame>
        <p:nvGraphicFramePr>
          <p:cNvPr id="4" name="Diagram 3">
            <a:extLst>
              <a:ext uri="{FF2B5EF4-FFF2-40B4-BE49-F238E27FC236}">
                <a16:creationId xmlns:a16="http://schemas.microsoft.com/office/drawing/2014/main" id="{EACEDE15-93BF-47CD-96C8-D5F71F5E7908}"/>
              </a:ext>
            </a:extLst>
          </p:cNvPr>
          <p:cNvGraphicFramePr/>
          <p:nvPr>
            <p:extLst>
              <p:ext uri="{D42A27DB-BD31-4B8C-83A1-F6EECF244321}">
                <p14:modId xmlns:p14="http://schemas.microsoft.com/office/powerpoint/2010/main" val="1772448048"/>
              </p:ext>
            </p:extLst>
          </p:nvPr>
        </p:nvGraphicFramePr>
        <p:xfrm>
          <a:off x="347869" y="1589300"/>
          <a:ext cx="7737351" cy="50135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EFCC46F2-D34E-401C-8B41-454D251FA665}"/>
              </a:ext>
            </a:extLst>
          </p:cNvPr>
          <p:cNvPicPr>
            <a:picLocks noChangeAspect="1"/>
          </p:cNvPicPr>
          <p:nvPr/>
        </p:nvPicPr>
        <p:blipFill>
          <a:blip r:embed="rId7"/>
          <a:stretch>
            <a:fillRect/>
          </a:stretch>
        </p:blipFill>
        <p:spPr>
          <a:xfrm>
            <a:off x="8222331" y="1589300"/>
            <a:ext cx="3843181" cy="5013566"/>
          </a:xfrm>
          <a:prstGeom prst="rect">
            <a:avLst/>
          </a:prstGeom>
        </p:spPr>
      </p:pic>
    </p:spTree>
    <p:extLst>
      <p:ext uri="{BB962C8B-B14F-4D97-AF65-F5344CB8AC3E}">
        <p14:creationId xmlns:p14="http://schemas.microsoft.com/office/powerpoint/2010/main" val="291543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5306-AE0F-4ADD-A0C0-1F17BAEC11DF}"/>
              </a:ext>
            </a:extLst>
          </p:cNvPr>
          <p:cNvSpPr>
            <a:spLocks noGrp="1"/>
          </p:cNvSpPr>
          <p:nvPr>
            <p:ph type="title"/>
          </p:nvPr>
        </p:nvSpPr>
        <p:spPr/>
        <p:txBody>
          <a:bodyPr>
            <a:normAutofit/>
          </a:bodyPr>
          <a:lstStyle/>
          <a:p>
            <a:r>
              <a:rPr lang="en-US" sz="4400" b="1" dirty="0">
                <a:latin typeface="Tw Cen MT Condensed" panose="020B0606020104020203" pitchFamily="34" charset="0"/>
              </a:rPr>
              <a:t>Financial Aid Advising Week: Sample Schedule</a:t>
            </a:r>
          </a:p>
        </p:txBody>
      </p:sp>
      <p:pic>
        <p:nvPicPr>
          <p:cNvPr id="4" name="Picture 3">
            <a:extLst>
              <a:ext uri="{FF2B5EF4-FFF2-40B4-BE49-F238E27FC236}">
                <a16:creationId xmlns:a16="http://schemas.microsoft.com/office/drawing/2014/main" id="{72F2719D-9DC6-4DEE-BFD4-81D0A45B76C6}"/>
              </a:ext>
            </a:extLst>
          </p:cNvPr>
          <p:cNvPicPr>
            <a:picLocks noChangeAspect="1"/>
          </p:cNvPicPr>
          <p:nvPr/>
        </p:nvPicPr>
        <p:blipFill rotWithShape="1">
          <a:blip r:embed="rId2"/>
          <a:srcRect r="192" b="1210"/>
          <a:stretch/>
        </p:blipFill>
        <p:spPr>
          <a:xfrm>
            <a:off x="1865852" y="1823442"/>
            <a:ext cx="8704276" cy="4854196"/>
          </a:xfrm>
          <a:prstGeom prst="rect">
            <a:avLst/>
          </a:prstGeom>
        </p:spPr>
      </p:pic>
    </p:spTree>
    <p:extLst>
      <p:ext uri="{BB962C8B-B14F-4D97-AF65-F5344CB8AC3E}">
        <p14:creationId xmlns:p14="http://schemas.microsoft.com/office/powerpoint/2010/main" val="189531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40633" y="2010744"/>
            <a:ext cx="6298232" cy="2560320"/>
          </a:xfrm>
        </p:spPr>
        <p:txBody>
          <a:bodyPr>
            <a:normAutofit/>
          </a:bodyPr>
          <a:lstStyle/>
          <a:p>
            <a:br>
              <a:rPr lang="en-US" sz="4800" dirty="0"/>
            </a:br>
            <a:r>
              <a:rPr lang="en-US" sz="4800" dirty="0"/>
              <a:t>Resources &amp; Best Practices</a:t>
            </a:r>
          </a:p>
        </p:txBody>
      </p:sp>
      <p:sp>
        <p:nvSpPr>
          <p:cNvPr id="3" name="Picture Placeholder 2">
            <a:extLst>
              <a:ext uri="{FF2B5EF4-FFF2-40B4-BE49-F238E27FC236}">
                <a16:creationId xmlns:a16="http://schemas.microsoft.com/office/drawing/2014/main" id="{226925C1-5FC1-46E4-8815-B7D92F4D90B1}"/>
              </a:ext>
            </a:extLst>
          </p:cNvPr>
          <p:cNvSpPr>
            <a:spLocks noGrp="1"/>
          </p:cNvSpPr>
          <p:nvPr>
            <p:ph type="pic" sz="quarter" idx="10"/>
          </p:nvPr>
        </p:nvSpPr>
        <p:spPr/>
      </p:sp>
      <p:pic>
        <p:nvPicPr>
          <p:cNvPr id="7" name="Picture Placeholder 10" descr="A person sitting at a table in front of a building&#10;&#10;Description automatically generated">
            <a:extLst>
              <a:ext uri="{FF2B5EF4-FFF2-40B4-BE49-F238E27FC236}">
                <a16:creationId xmlns:a16="http://schemas.microsoft.com/office/drawing/2014/main" id="{B4C60FC3-4F87-4BBF-ACAE-1750ED0ADD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078"/>
          <a:stretch/>
        </p:blipFill>
        <p:spPr>
          <a:xfrm>
            <a:off x="6743702"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pic>
    </p:spTree>
    <p:extLst>
      <p:ext uri="{BB962C8B-B14F-4D97-AF65-F5344CB8AC3E}">
        <p14:creationId xmlns:p14="http://schemas.microsoft.com/office/powerpoint/2010/main" val="333303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BDDDBB1E-6252-4FCA-A062-CB8D5D6F6A2D}"/>
              </a:ext>
            </a:extLst>
          </p:cNvPr>
          <p:cNvGraphicFramePr>
            <a:graphicFrameLocks noGrp="1"/>
          </p:cNvGraphicFramePr>
          <p:nvPr>
            <p:ph idx="1"/>
          </p:nvPr>
        </p:nvGraphicFramePr>
        <p:xfrm>
          <a:off x="374737" y="1825625"/>
          <a:ext cx="6289675" cy="4667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A54CBD6A-0CE3-45B2-B658-BF4D0C5C28C1}"/>
              </a:ext>
            </a:extLst>
          </p:cNvPr>
          <p:cNvSpPr>
            <a:spLocks noGrp="1"/>
          </p:cNvSpPr>
          <p:nvPr>
            <p:ph type="title"/>
          </p:nvPr>
        </p:nvSpPr>
        <p:spPr/>
        <p:txBody>
          <a:bodyPr>
            <a:normAutofit/>
          </a:bodyPr>
          <a:lstStyle/>
          <a:p>
            <a:r>
              <a:rPr lang="en-US" sz="4400" dirty="0"/>
              <a:t>Resource: State Financial Aid Calculator</a:t>
            </a:r>
          </a:p>
        </p:txBody>
      </p:sp>
      <p:pic>
        <p:nvPicPr>
          <p:cNvPr id="4" name="Picture 3">
            <a:extLst>
              <a:ext uri="{FF2B5EF4-FFF2-40B4-BE49-F238E27FC236}">
                <a16:creationId xmlns:a16="http://schemas.microsoft.com/office/drawing/2014/main" id="{C5EBBD48-31E0-49C1-8E08-00B781E3F4D3}"/>
              </a:ext>
            </a:extLst>
          </p:cNvPr>
          <p:cNvPicPr>
            <a:picLocks noChangeAspect="1"/>
          </p:cNvPicPr>
          <p:nvPr/>
        </p:nvPicPr>
        <p:blipFill>
          <a:blip r:embed="rId8"/>
          <a:stretch>
            <a:fillRect/>
          </a:stretch>
        </p:blipFill>
        <p:spPr>
          <a:xfrm>
            <a:off x="7024932" y="1758156"/>
            <a:ext cx="4198388" cy="4476464"/>
          </a:xfrm>
          <a:prstGeom prst="rect">
            <a:avLst/>
          </a:prstGeom>
        </p:spPr>
      </p:pic>
      <p:sp>
        <p:nvSpPr>
          <p:cNvPr id="12" name="Rectangle 11">
            <a:extLst>
              <a:ext uri="{FF2B5EF4-FFF2-40B4-BE49-F238E27FC236}">
                <a16:creationId xmlns:a16="http://schemas.microsoft.com/office/drawing/2014/main" id="{A0F64326-D204-4B79-96AA-8287A4B4E5EF}"/>
              </a:ext>
            </a:extLst>
          </p:cNvPr>
          <p:cNvSpPr/>
          <p:nvPr/>
        </p:nvSpPr>
        <p:spPr>
          <a:xfrm>
            <a:off x="7297247" y="6049954"/>
            <a:ext cx="3653757" cy="369332"/>
          </a:xfrm>
          <a:prstGeom prst="rect">
            <a:avLst/>
          </a:prstGeom>
        </p:spPr>
        <p:txBody>
          <a:bodyPr wrap="none">
            <a:spAutoFit/>
          </a:bodyPr>
          <a:lstStyle/>
          <a:p>
            <a:pPr lvl="0"/>
            <a:r>
              <a:rPr lang="en-US" dirty="0">
                <a:latin typeface="Tw Cen MT" panose="020B0602020104020603" pitchFamily="34" charset="0"/>
              </a:rPr>
              <a:t>portal.wsac.wa.gov/a/aid-calculator </a:t>
            </a:r>
            <a:endParaRPr lang="en-US" dirty="0"/>
          </a:p>
        </p:txBody>
      </p:sp>
    </p:spTree>
    <p:extLst>
      <p:ext uri="{BB962C8B-B14F-4D97-AF65-F5344CB8AC3E}">
        <p14:creationId xmlns:p14="http://schemas.microsoft.com/office/powerpoint/2010/main" val="35509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t>Resource: 12th Year Campaign</a:t>
            </a:r>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800" b="0" i="0" u="none" strike="noStrike" kern="1200" cap="none" spc="0" normalizeH="0" baseline="0" noProof="0" smtClean="0">
                <a:ln>
                  <a:noFill/>
                </a:ln>
                <a:solidFill>
                  <a:srgbClr val="3F3F3F"/>
                </a:solidFill>
                <a:effectLst/>
                <a:uLnTx/>
                <a:uFillTx/>
                <a:latin typeface="Rockwell" panose="020606030202050204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a:ln>
                <a:noFill/>
              </a:ln>
              <a:solidFill>
                <a:srgbClr val="3F3F3F"/>
              </a:solidFill>
              <a:effectLst/>
              <a:uLnTx/>
              <a:uFillTx/>
              <a:latin typeface="Rockwell" panose="02060603020205020403"/>
              <a:ea typeface="+mn-ea"/>
              <a:cs typeface="+mn-cs"/>
            </a:endParaRPr>
          </a:p>
        </p:txBody>
      </p:sp>
      <p:sp>
        <p:nvSpPr>
          <p:cNvPr id="13" name="TextBox 12"/>
          <p:cNvSpPr txBox="1"/>
          <p:nvPr/>
        </p:nvSpPr>
        <p:spPr>
          <a:xfrm>
            <a:off x="212492" y="6309238"/>
            <a:ext cx="116007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Tw Cen MT" panose="020B0602020104020603" pitchFamily="34" charset="0"/>
                <a:ea typeface="+mn-ea"/>
                <a:cs typeface="+mn-cs"/>
                <a:hlinkClick r:id="rId3"/>
              </a:rPr>
              <a:t>www.wsac.wa.gov/12th-year-campaign</a:t>
            </a:r>
            <a:r>
              <a:rPr kumimoji="0" lang="en-US" sz="2400" b="0" i="0" u="none" strike="noStrike" kern="1200" cap="none" spc="0" normalizeH="0" baseline="0" noProof="0" dirty="0">
                <a:ln>
                  <a:noFill/>
                </a:ln>
                <a:solidFill>
                  <a:srgbClr val="3F3F3F"/>
                </a:solidFill>
                <a:effectLst/>
                <a:uLnTx/>
                <a:uFillTx/>
                <a:latin typeface="Tw Cen MT" panose="020B0602020104020603" pitchFamily="34" charset="0"/>
                <a:ea typeface="+mn-ea"/>
                <a:cs typeface="+mn-cs"/>
              </a:rPr>
              <a:t> </a:t>
            </a:r>
            <a:endParaRPr kumimoji="0" lang="en-US" sz="2400" b="0" i="0" u="sng" strike="noStrike" kern="1200" cap="none" spc="0" normalizeH="0" baseline="0" noProof="0" dirty="0">
              <a:ln>
                <a:noFill/>
              </a:ln>
              <a:solidFill>
                <a:srgbClr val="3F3F3F"/>
              </a:solidFill>
              <a:effectLst/>
              <a:uLnTx/>
              <a:uFillTx/>
              <a:latin typeface="Tw Cen MT" panose="020B06020201040206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mn-cs"/>
            </a:endParaRPr>
          </a:p>
        </p:txBody>
      </p:sp>
      <p:graphicFrame>
        <p:nvGraphicFramePr>
          <p:cNvPr id="7" name="Content Placeholder 6"/>
          <p:cNvGraphicFramePr>
            <a:graphicFrameLocks noGrp="1"/>
          </p:cNvGraphicFramePr>
          <p:nvPr>
            <p:ph idx="1"/>
          </p:nvPr>
        </p:nvGraphicFramePr>
        <p:xfrm>
          <a:off x="613673" y="2226365"/>
          <a:ext cx="7629180" cy="40828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72600" y="2765528"/>
            <a:ext cx="2029759" cy="2235233"/>
          </a:xfrm>
          <a:prstGeom prst="rect">
            <a:avLst/>
          </a:prstGeom>
        </p:spPr>
      </p:pic>
    </p:spTree>
    <p:extLst>
      <p:ext uri="{BB962C8B-B14F-4D97-AF65-F5344CB8AC3E}">
        <p14:creationId xmlns:p14="http://schemas.microsoft.com/office/powerpoint/2010/main" val="366792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04ED-F86F-48A8-94E9-129B94A75CA3}"/>
              </a:ext>
            </a:extLst>
          </p:cNvPr>
          <p:cNvSpPr>
            <a:spLocks noGrp="1"/>
          </p:cNvSpPr>
          <p:nvPr>
            <p:ph type="title"/>
          </p:nvPr>
        </p:nvSpPr>
        <p:spPr>
          <a:xfrm>
            <a:off x="1295400" y="255134"/>
            <a:ext cx="10591800" cy="1036850"/>
          </a:xfrm>
        </p:spPr>
        <p:txBody>
          <a:bodyPr>
            <a:normAutofit fontScale="90000"/>
          </a:bodyPr>
          <a:lstStyle/>
          <a:p>
            <a:r>
              <a:rPr lang="en-US" sz="4000" dirty="0">
                <a:solidFill>
                  <a:prstClr val="white"/>
                </a:solidFill>
              </a:rPr>
              <a:t>Resource: </a:t>
            </a:r>
            <a:r>
              <a:rPr lang="en-US" sz="4000" dirty="0" err="1">
                <a:solidFill>
                  <a:prstClr val="white"/>
                </a:solidFill>
              </a:rPr>
              <a:t>Otterbot</a:t>
            </a:r>
            <a:r>
              <a:rPr lang="en-US" sz="4000" dirty="0">
                <a:solidFill>
                  <a:prstClr val="white"/>
                </a:solidFill>
              </a:rPr>
              <a:t> Texting Service - Help with Financial Aid  </a:t>
            </a:r>
          </a:p>
        </p:txBody>
      </p:sp>
      <p:sp>
        <p:nvSpPr>
          <p:cNvPr id="3" name="Content Placeholder 2">
            <a:extLst>
              <a:ext uri="{FF2B5EF4-FFF2-40B4-BE49-F238E27FC236}">
                <a16:creationId xmlns:a16="http://schemas.microsoft.com/office/drawing/2014/main" id="{72E174AB-080F-4972-9464-6644659D36E8}"/>
              </a:ext>
            </a:extLst>
          </p:cNvPr>
          <p:cNvSpPr>
            <a:spLocks noGrp="1"/>
          </p:cNvSpPr>
          <p:nvPr>
            <p:ph idx="1"/>
          </p:nvPr>
        </p:nvSpPr>
        <p:spPr>
          <a:xfrm>
            <a:off x="872451" y="1911926"/>
            <a:ext cx="5812565" cy="3532909"/>
          </a:xfrm>
        </p:spPr>
        <p:txBody>
          <a:bodyPr>
            <a:noAutofit/>
          </a:bodyPr>
          <a:lstStyle/>
          <a:p>
            <a:pPr fontAlgn="base"/>
            <a:r>
              <a:rPr lang="en-US" sz="3300" dirty="0">
                <a:latin typeface="+mj-lt"/>
              </a:rPr>
              <a:t>Students can access Otterbot via text message 24 hours a day, seven days a week by texting "</a:t>
            </a:r>
            <a:r>
              <a:rPr lang="en-US" sz="3300" b="1" dirty="0">
                <a:latin typeface="+mj-lt"/>
              </a:rPr>
              <a:t>Hi Otter</a:t>
            </a:r>
            <a:r>
              <a:rPr lang="en-US" sz="3300" dirty="0">
                <a:latin typeface="+mj-lt"/>
              </a:rPr>
              <a:t>" to </a:t>
            </a:r>
            <a:br>
              <a:rPr lang="en-US" sz="3300" dirty="0">
                <a:latin typeface="+mj-lt"/>
              </a:rPr>
            </a:br>
            <a:r>
              <a:rPr lang="en-US" sz="3300" b="1" dirty="0">
                <a:latin typeface="+mj-lt"/>
              </a:rPr>
              <a:t>360-928-7281</a:t>
            </a:r>
            <a:r>
              <a:rPr lang="en-US" sz="3300" dirty="0">
                <a:latin typeface="+mj-lt"/>
              </a:rPr>
              <a:t>.</a:t>
            </a:r>
          </a:p>
          <a:p>
            <a:pPr fontAlgn="base"/>
            <a:endParaRPr lang="en-US" sz="3300" dirty="0">
              <a:latin typeface="+mj-lt"/>
            </a:endParaRPr>
          </a:p>
          <a:p>
            <a:pPr fontAlgn="base"/>
            <a:r>
              <a:rPr lang="en-US" sz="3300" dirty="0">
                <a:latin typeface="+mj-lt"/>
                <a:hlinkClick r:id="rId3"/>
              </a:rPr>
              <a:t>www.wsac.wa.gov/otterbot</a:t>
            </a:r>
            <a:r>
              <a:rPr lang="en-US" sz="3300" dirty="0">
                <a:latin typeface="+mj-lt"/>
              </a:rPr>
              <a:t> </a:t>
            </a:r>
          </a:p>
        </p:txBody>
      </p:sp>
      <p:pic>
        <p:nvPicPr>
          <p:cNvPr id="5" name="Picture 4">
            <a:extLst>
              <a:ext uri="{FF2B5EF4-FFF2-40B4-BE49-F238E27FC236}">
                <a16:creationId xmlns:a16="http://schemas.microsoft.com/office/drawing/2014/main" id="{9FB14D6D-3DD9-4F8D-8101-5C217C1363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6786" y="2002617"/>
            <a:ext cx="4530226" cy="4530226"/>
          </a:xfrm>
          <a:prstGeom prst="rect">
            <a:avLst/>
          </a:prstGeom>
        </p:spPr>
      </p:pic>
    </p:spTree>
    <p:extLst>
      <p:ext uri="{BB962C8B-B14F-4D97-AF65-F5344CB8AC3E}">
        <p14:creationId xmlns:p14="http://schemas.microsoft.com/office/powerpoint/2010/main" val="412963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Resource: College Knowledge </a:t>
            </a:r>
          </a:p>
        </p:txBody>
      </p:sp>
      <p:graphicFrame>
        <p:nvGraphicFramePr>
          <p:cNvPr id="9" name="Content Placeholder 8"/>
          <p:cNvGraphicFramePr>
            <a:graphicFrameLocks noGrp="1"/>
          </p:cNvGraphicFramePr>
          <p:nvPr>
            <p:ph idx="1"/>
          </p:nvPr>
        </p:nvGraphicFramePr>
        <p:xfrm>
          <a:off x="446569" y="1690688"/>
          <a:ext cx="3103875" cy="206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408701" y="3992156"/>
            <a:ext cx="11374596" cy="2534849"/>
          </a:xfrm>
          <a:prstGeom prst="rect">
            <a:avLst/>
          </a:prstGeom>
        </p:spPr>
      </p:pic>
      <p:graphicFrame>
        <p:nvGraphicFramePr>
          <p:cNvPr id="7" name="Diagram 6"/>
          <p:cNvGraphicFramePr/>
          <p:nvPr/>
        </p:nvGraphicFramePr>
        <p:xfrm>
          <a:off x="3895724" y="1872853"/>
          <a:ext cx="7887573" cy="170259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102474822"/>
      </p:ext>
    </p:extLst>
  </p:cSld>
  <p:clrMapOvr>
    <a:masterClrMapping/>
  </p:clrMapOvr>
  <mc:AlternateContent xmlns:mc="http://schemas.openxmlformats.org/markup-compatibility/2006" xmlns:p14="http://schemas.microsoft.com/office/powerpoint/2010/main">
    <mc:Choice Requires="p14">
      <p:transition p14:dur="100" advClick="0" advTm="10000">
        <p:fade/>
      </p:transition>
    </mc:Choice>
    <mc:Fallback xmlns="">
      <p:transition advClick="0" advTm="10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255134"/>
            <a:ext cx="10577945" cy="1036850"/>
          </a:xfrm>
        </p:spPr>
        <p:txBody>
          <a:bodyPr>
            <a:normAutofit/>
          </a:bodyPr>
          <a:lstStyle/>
          <a:p>
            <a:r>
              <a:rPr lang="en-US" sz="4000" dirty="0"/>
              <a:t>Resource: Junior/Senior Student Workbook</a:t>
            </a:r>
          </a:p>
        </p:txBody>
      </p:sp>
      <p:pic>
        <p:nvPicPr>
          <p:cNvPr id="4" name="Picture 3">
            <a:extLst>
              <a:ext uri="{FF2B5EF4-FFF2-40B4-BE49-F238E27FC236}">
                <a16:creationId xmlns:a16="http://schemas.microsoft.com/office/drawing/2014/main" id="{3D3346F1-B143-4BEB-A4BB-AF2B9A6D4115}"/>
              </a:ext>
            </a:extLst>
          </p:cNvPr>
          <p:cNvPicPr>
            <a:picLocks noChangeAspect="1"/>
          </p:cNvPicPr>
          <p:nvPr/>
        </p:nvPicPr>
        <p:blipFill>
          <a:blip r:embed="rId3"/>
          <a:stretch>
            <a:fillRect/>
          </a:stretch>
        </p:blipFill>
        <p:spPr>
          <a:xfrm>
            <a:off x="1561625" y="1553219"/>
            <a:ext cx="3706173" cy="4643436"/>
          </a:xfrm>
          <a:prstGeom prst="rect">
            <a:avLst/>
          </a:prstGeom>
        </p:spPr>
      </p:pic>
      <p:pic>
        <p:nvPicPr>
          <p:cNvPr id="5" name="Picture 4">
            <a:extLst>
              <a:ext uri="{FF2B5EF4-FFF2-40B4-BE49-F238E27FC236}">
                <a16:creationId xmlns:a16="http://schemas.microsoft.com/office/drawing/2014/main" id="{F3733757-D6FD-4375-AF79-3DD140E60797}"/>
              </a:ext>
            </a:extLst>
          </p:cNvPr>
          <p:cNvPicPr>
            <a:picLocks noChangeAspect="1"/>
          </p:cNvPicPr>
          <p:nvPr/>
        </p:nvPicPr>
        <p:blipFill>
          <a:blip r:embed="rId4"/>
          <a:stretch>
            <a:fillRect/>
          </a:stretch>
        </p:blipFill>
        <p:spPr>
          <a:xfrm>
            <a:off x="5972175" y="1553219"/>
            <a:ext cx="3670221" cy="4755016"/>
          </a:xfrm>
          <a:prstGeom prst="rect">
            <a:avLst/>
          </a:prstGeom>
        </p:spPr>
      </p:pic>
      <p:sp>
        <p:nvSpPr>
          <p:cNvPr id="10" name="Rectangle 9">
            <a:extLst>
              <a:ext uri="{FF2B5EF4-FFF2-40B4-BE49-F238E27FC236}">
                <a16:creationId xmlns:a16="http://schemas.microsoft.com/office/drawing/2014/main" id="{64DC5BF6-A52A-4D28-A854-D65B143B093B}"/>
              </a:ext>
            </a:extLst>
          </p:cNvPr>
          <p:cNvSpPr/>
          <p:nvPr/>
        </p:nvSpPr>
        <p:spPr>
          <a:xfrm>
            <a:off x="2676762" y="6317700"/>
            <a:ext cx="6200775" cy="400110"/>
          </a:xfrm>
          <a:prstGeom prst="rect">
            <a:avLst/>
          </a:prstGeom>
        </p:spPr>
        <p:txBody>
          <a:bodyPr wrap="square">
            <a:spAutoFit/>
          </a:bodyPr>
          <a:lstStyle/>
          <a:p>
            <a:r>
              <a:rPr lang="en-US" sz="2000" dirty="0">
                <a:hlinkClick r:id="rId5"/>
              </a:rPr>
              <a:t>https://readysetgrad.wa.gov/12th-Year-Resources</a:t>
            </a:r>
            <a:r>
              <a:rPr lang="en-US" sz="2000" dirty="0"/>
              <a:t> </a:t>
            </a:r>
          </a:p>
        </p:txBody>
      </p:sp>
    </p:spTree>
    <p:extLst>
      <p:ext uri="{BB962C8B-B14F-4D97-AF65-F5344CB8AC3E}">
        <p14:creationId xmlns:p14="http://schemas.microsoft.com/office/powerpoint/2010/main" val="767896883"/>
      </p:ext>
    </p:extLst>
  </p:cSld>
  <p:clrMapOvr>
    <a:masterClrMapping/>
  </p:clrMapOvr>
  <mc:AlternateContent xmlns:mc="http://schemas.openxmlformats.org/markup-compatibility/2006" xmlns:p14="http://schemas.microsoft.com/office/powerpoint/2010/main">
    <mc:Choice Requires="p14">
      <p:transition p14:dur="100" advClick="0" advTm="10000">
        <p:fade/>
      </p:transition>
    </mc:Choice>
    <mc:Fallback xmlns="">
      <p:transition advClick="0" advTm="1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F1298-F456-4A54-B1EF-13666C90231F}"/>
              </a:ext>
            </a:extLst>
          </p:cNvPr>
          <p:cNvSpPr>
            <a:spLocks noGrp="1"/>
          </p:cNvSpPr>
          <p:nvPr>
            <p:ph type="title"/>
          </p:nvPr>
        </p:nvSpPr>
        <p:spPr/>
        <p:txBody>
          <a:bodyPr/>
          <a:lstStyle/>
          <a:p>
            <a:r>
              <a:rPr lang="en-US" sz="4200" dirty="0">
                <a:latin typeface="Tw Cen MT Condensed Extra Bold" panose="020B0803020202020204" pitchFamily="34" charset="0"/>
              </a:rPr>
              <a:t>Webinar Host, Tech Support and Presenters</a:t>
            </a:r>
          </a:p>
        </p:txBody>
      </p:sp>
      <p:grpSp>
        <p:nvGrpSpPr>
          <p:cNvPr id="4" name="Group 3">
            <a:extLst>
              <a:ext uri="{FF2B5EF4-FFF2-40B4-BE49-F238E27FC236}">
                <a16:creationId xmlns:a16="http://schemas.microsoft.com/office/drawing/2014/main" id="{9F1EFEEE-DC97-4323-86F6-42D09A2D0436}"/>
              </a:ext>
            </a:extLst>
          </p:cNvPr>
          <p:cNvGrpSpPr/>
          <p:nvPr/>
        </p:nvGrpSpPr>
        <p:grpSpPr>
          <a:xfrm>
            <a:off x="-1248639" y="2031039"/>
            <a:ext cx="9479036" cy="3499900"/>
            <a:chOff x="5133" y="2352179"/>
            <a:chExt cx="9479036" cy="3499900"/>
          </a:xfrm>
        </p:grpSpPr>
        <p:sp>
          <p:nvSpPr>
            <p:cNvPr id="17" name="Rectangle 16">
              <a:extLst>
                <a:ext uri="{FF2B5EF4-FFF2-40B4-BE49-F238E27FC236}">
                  <a16:creationId xmlns:a16="http://schemas.microsoft.com/office/drawing/2014/main" id="{2F7A43D0-739F-461F-9A89-DE1210F21FFA}"/>
                </a:ext>
              </a:extLst>
            </p:cNvPr>
            <p:cNvSpPr/>
            <p:nvPr/>
          </p:nvSpPr>
          <p:spPr>
            <a:xfrm>
              <a:off x="5133" y="2352179"/>
              <a:ext cx="2443028" cy="9063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TextBox 17">
              <a:extLst>
                <a:ext uri="{FF2B5EF4-FFF2-40B4-BE49-F238E27FC236}">
                  <a16:creationId xmlns:a16="http://schemas.microsoft.com/office/drawing/2014/main" id="{2D4B20E9-CB5C-423D-A00A-1E66A33A24D0}"/>
                </a:ext>
              </a:extLst>
            </p:cNvPr>
            <p:cNvSpPr txBox="1"/>
            <p:nvPr/>
          </p:nvSpPr>
          <p:spPr>
            <a:xfrm>
              <a:off x="7041141" y="4945716"/>
              <a:ext cx="2443028" cy="9063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Yokiko Hayashi-Saguil</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Program Associate, College Access and Support </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WSAC</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hlinkClick r:id="rId2"/>
                </a:rPr>
                <a:t>YokikoH@wsac.wa.gov</a:t>
              </a: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 </a:t>
              </a:r>
            </a:p>
          </p:txBody>
        </p:sp>
      </p:grpSp>
      <p:sp>
        <p:nvSpPr>
          <p:cNvPr id="5" name="Rectangle: Rounded Corners 4" title="Kim">
            <a:extLst>
              <a:ext uri="{FF2B5EF4-FFF2-40B4-BE49-F238E27FC236}">
                <a16:creationId xmlns:a16="http://schemas.microsoft.com/office/drawing/2014/main" id="{0131BC0D-5A51-48B1-9DA0-1F03B1F0654E}"/>
              </a:ext>
            </a:extLst>
          </p:cNvPr>
          <p:cNvSpPr/>
          <p:nvPr/>
        </p:nvSpPr>
        <p:spPr>
          <a:xfrm>
            <a:off x="821390" y="2913530"/>
            <a:ext cx="1679153" cy="1731889"/>
          </a:xfrm>
          <a:prstGeom prst="roundRect">
            <a:avLst/>
          </a:prstGeom>
          <a:blipFill>
            <a:blip r:embed="rId3">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6" name="Group 5">
            <a:extLst>
              <a:ext uri="{FF2B5EF4-FFF2-40B4-BE49-F238E27FC236}">
                <a16:creationId xmlns:a16="http://schemas.microsoft.com/office/drawing/2014/main" id="{5105F9A2-4862-4484-B4FA-B40A8D38C8B4}"/>
              </a:ext>
            </a:extLst>
          </p:cNvPr>
          <p:cNvGrpSpPr/>
          <p:nvPr/>
        </p:nvGrpSpPr>
        <p:grpSpPr>
          <a:xfrm>
            <a:off x="250717" y="4619527"/>
            <a:ext cx="2687435" cy="906363"/>
            <a:chOff x="2692568" y="2352179"/>
            <a:chExt cx="2443028" cy="906363"/>
          </a:xfrm>
        </p:grpSpPr>
        <p:sp>
          <p:nvSpPr>
            <p:cNvPr id="15" name="Rectangle 14">
              <a:extLst>
                <a:ext uri="{FF2B5EF4-FFF2-40B4-BE49-F238E27FC236}">
                  <a16:creationId xmlns:a16="http://schemas.microsoft.com/office/drawing/2014/main" id="{53BC7315-333A-4597-99F4-D66C27379CB6}"/>
                </a:ext>
              </a:extLst>
            </p:cNvPr>
            <p:cNvSpPr/>
            <p:nvPr/>
          </p:nvSpPr>
          <p:spPr>
            <a:xfrm>
              <a:off x="2692568" y="2352179"/>
              <a:ext cx="2443028" cy="9063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8C03C821-A7DC-4034-AB09-FA6C6594EC2D}"/>
                </a:ext>
              </a:extLst>
            </p:cNvPr>
            <p:cNvSpPr txBox="1"/>
            <p:nvPr/>
          </p:nvSpPr>
          <p:spPr>
            <a:xfrm>
              <a:off x="2692568" y="2352179"/>
              <a:ext cx="2443028" cy="9063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Kim </a:t>
              </a:r>
              <a:r>
                <a:rPr kumimoji="0" lang="en-US" sz="1400" b="1" i="0" u="none" strike="noStrike" kern="1200" cap="none" spc="0" normalizeH="0" baseline="0" noProof="0" dirty="0" err="1">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Reykdal</a:t>
              </a:r>
              <a:r>
                <a:rPr kumimoji="0" lang="en-US" sz="1400" b="1"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 </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Program Supervisor Lead, Secondary School Counseling </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OSPI</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hlinkClick r:id="" action="ppaction://noaction"/>
                </a:rPr>
                <a:t>kim.reykdal@k12.wa.us</a:t>
              </a: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 </a:t>
              </a:r>
            </a:p>
          </p:txBody>
        </p:sp>
      </p:grpSp>
      <p:grpSp>
        <p:nvGrpSpPr>
          <p:cNvPr id="8" name="Group 7">
            <a:extLst>
              <a:ext uri="{FF2B5EF4-FFF2-40B4-BE49-F238E27FC236}">
                <a16:creationId xmlns:a16="http://schemas.microsoft.com/office/drawing/2014/main" id="{C39C4BCC-17BD-4160-9C88-4A61B6FE6816}"/>
              </a:ext>
            </a:extLst>
          </p:cNvPr>
          <p:cNvGrpSpPr/>
          <p:nvPr/>
        </p:nvGrpSpPr>
        <p:grpSpPr>
          <a:xfrm>
            <a:off x="3099934" y="4619528"/>
            <a:ext cx="2443028" cy="906363"/>
            <a:chOff x="5380002" y="2352179"/>
            <a:chExt cx="2443028" cy="906363"/>
          </a:xfrm>
        </p:grpSpPr>
        <p:sp>
          <p:nvSpPr>
            <p:cNvPr id="13" name="Rectangle 12">
              <a:extLst>
                <a:ext uri="{FF2B5EF4-FFF2-40B4-BE49-F238E27FC236}">
                  <a16:creationId xmlns:a16="http://schemas.microsoft.com/office/drawing/2014/main" id="{8F34B445-553A-4B54-BECD-A43E12BBC5FB}"/>
                </a:ext>
              </a:extLst>
            </p:cNvPr>
            <p:cNvSpPr/>
            <p:nvPr/>
          </p:nvSpPr>
          <p:spPr>
            <a:xfrm>
              <a:off x="5380002" y="2352179"/>
              <a:ext cx="2443028" cy="9063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TextBox 13">
              <a:extLst>
                <a:ext uri="{FF2B5EF4-FFF2-40B4-BE49-F238E27FC236}">
                  <a16:creationId xmlns:a16="http://schemas.microsoft.com/office/drawing/2014/main" id="{C73E1CE4-C56B-46A7-A179-A0D91008DC19}"/>
                </a:ext>
              </a:extLst>
            </p:cNvPr>
            <p:cNvSpPr txBox="1"/>
            <p:nvPr/>
          </p:nvSpPr>
          <p:spPr>
            <a:xfrm>
              <a:off x="5380002" y="2352179"/>
              <a:ext cx="2443028" cy="9063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Christina Winstead</a:t>
              </a:r>
            </a:p>
            <a:p>
              <a:pPr marL="0" marR="0" lvl="0" indent="0" algn="ctr" defTabSz="622300" rtl="0" eaLnBrk="1" fontAlgn="auto" latinLnBrk="0" hangingPunct="1">
                <a:lnSpc>
                  <a:spcPct val="100000"/>
                </a:lnSpc>
                <a:spcBef>
                  <a:spcPct val="0"/>
                </a:spcBef>
                <a:spcAft>
                  <a:spcPts val="40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Assistant Director for Outreach</a:t>
              </a:r>
            </a:p>
            <a:p>
              <a:pPr marL="0" marR="0" lvl="0" indent="0" algn="ctr" defTabSz="6223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WSAC</a:t>
              </a:r>
            </a:p>
            <a:p>
              <a:pPr marL="0" marR="0" lvl="0" indent="0" algn="ctr" defTabSz="6223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hlinkClick r:id="rId4"/>
                </a:rPr>
                <a:t>ChristinaW@wsac.wa.gov</a:t>
              </a: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 </a:t>
              </a:r>
            </a:p>
          </p:txBody>
        </p:sp>
      </p:grpSp>
      <p:sp>
        <p:nvSpPr>
          <p:cNvPr id="11" name="Rectangle 10">
            <a:extLst>
              <a:ext uri="{FF2B5EF4-FFF2-40B4-BE49-F238E27FC236}">
                <a16:creationId xmlns:a16="http://schemas.microsoft.com/office/drawing/2014/main" id="{69885891-48FF-4507-B886-81EDF067E131}"/>
              </a:ext>
            </a:extLst>
          </p:cNvPr>
          <p:cNvSpPr/>
          <p:nvPr/>
        </p:nvSpPr>
        <p:spPr>
          <a:xfrm>
            <a:off x="7617077" y="5315765"/>
            <a:ext cx="2443028" cy="9063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2" name="Picture 21">
            <a:extLst>
              <a:ext uri="{FF2B5EF4-FFF2-40B4-BE49-F238E27FC236}">
                <a16:creationId xmlns:a16="http://schemas.microsoft.com/office/drawing/2014/main" id="{7AB519B0-BE3E-40D1-BF18-9745D13058C7}"/>
              </a:ext>
            </a:extLst>
          </p:cNvPr>
          <p:cNvPicPr>
            <a:picLocks noChangeAspect="1"/>
          </p:cNvPicPr>
          <p:nvPr/>
        </p:nvPicPr>
        <p:blipFill>
          <a:blip r:embed="rId5"/>
          <a:stretch>
            <a:fillRect/>
          </a:stretch>
        </p:blipFill>
        <p:spPr>
          <a:xfrm>
            <a:off x="6142194" y="2917039"/>
            <a:ext cx="1679153" cy="1709139"/>
          </a:xfrm>
          <a:prstGeom prst="roundRect">
            <a:avLst/>
          </a:prstGeom>
        </p:spPr>
      </p:pic>
      <p:pic>
        <p:nvPicPr>
          <p:cNvPr id="24" name="Picture 23" descr="A close up of a person wearing glasses&#10;&#10;Description automatically generated">
            <a:extLst>
              <a:ext uri="{FF2B5EF4-FFF2-40B4-BE49-F238E27FC236}">
                <a16:creationId xmlns:a16="http://schemas.microsoft.com/office/drawing/2014/main" id="{09EFEE43-D077-4D79-98BE-919A790DD2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3982" y="2936281"/>
            <a:ext cx="1654932" cy="1709139"/>
          </a:xfrm>
          <a:prstGeom prst="roundRect">
            <a:avLst/>
          </a:prstGeom>
        </p:spPr>
      </p:pic>
      <p:pic>
        <p:nvPicPr>
          <p:cNvPr id="7" name="Picture 6">
            <a:extLst>
              <a:ext uri="{FF2B5EF4-FFF2-40B4-BE49-F238E27FC236}">
                <a16:creationId xmlns:a16="http://schemas.microsoft.com/office/drawing/2014/main" id="{4C655F20-C222-463B-A30A-6D88D0CDD376}"/>
              </a:ext>
            </a:extLst>
          </p:cNvPr>
          <p:cNvPicPr>
            <a:picLocks noChangeAspect="1"/>
          </p:cNvPicPr>
          <p:nvPr/>
        </p:nvPicPr>
        <p:blipFill>
          <a:blip r:embed="rId7"/>
          <a:stretch>
            <a:fillRect/>
          </a:stretch>
        </p:blipFill>
        <p:spPr>
          <a:xfrm>
            <a:off x="8870574" y="2913530"/>
            <a:ext cx="1679152" cy="1705997"/>
          </a:xfrm>
          <a:prstGeom prst="roundRect">
            <a:avLst/>
          </a:prstGeom>
        </p:spPr>
      </p:pic>
      <p:sp>
        <p:nvSpPr>
          <p:cNvPr id="21" name="TextBox 20">
            <a:extLst>
              <a:ext uri="{FF2B5EF4-FFF2-40B4-BE49-F238E27FC236}">
                <a16:creationId xmlns:a16="http://schemas.microsoft.com/office/drawing/2014/main" id="{0ED420F9-EB1A-4DF6-89C4-65811C9F61AA}"/>
              </a:ext>
            </a:extLst>
          </p:cNvPr>
          <p:cNvSpPr txBox="1"/>
          <p:nvPr/>
        </p:nvSpPr>
        <p:spPr>
          <a:xfrm>
            <a:off x="8269976" y="4619527"/>
            <a:ext cx="2809638" cy="116360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Ronnie Larson</a:t>
            </a:r>
          </a:p>
          <a:p>
            <a:pPr algn="ctr" defTabSz="622300">
              <a:spcBef>
                <a:spcPct val="0"/>
              </a:spcBef>
            </a:pPr>
            <a:r>
              <a:rPr lang="en-US" sz="1400" dirty="0">
                <a:solidFill>
                  <a:srgbClr val="3F3F3F">
                    <a:hueOff val="0"/>
                    <a:satOff val="0"/>
                    <a:lumOff val="0"/>
                    <a:alphaOff val="0"/>
                  </a:srgbClr>
                </a:solidFill>
                <a:latin typeface="Segoe UI" panose="020B0502040204020203" pitchFamily="34" charset="0"/>
                <a:cs typeface="Segoe UI" panose="020B0502040204020203" pitchFamily="34" charset="0"/>
              </a:rPr>
              <a:t>Webinar &amp; Clock Hour Rockstar</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Administrative Assistant</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OSPI</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hlinkClick r:id="rId8"/>
              </a:rPr>
              <a:t>ronnie.larson@k12.wa.us</a:t>
            </a: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 </a:t>
            </a:r>
          </a:p>
        </p:txBody>
      </p:sp>
      <p:pic>
        <p:nvPicPr>
          <p:cNvPr id="9" name="Picture 8" descr="A picture containing drawing, food&#10;&#10;Description automatically generated">
            <a:extLst>
              <a:ext uri="{FF2B5EF4-FFF2-40B4-BE49-F238E27FC236}">
                <a16:creationId xmlns:a16="http://schemas.microsoft.com/office/drawing/2014/main" id="{193C6417-DB36-4A7D-A0C1-090D2801DC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47218" y="5601992"/>
            <a:ext cx="1162050" cy="1152525"/>
          </a:xfrm>
          <a:prstGeom prst="rect">
            <a:avLst/>
          </a:prstGeom>
        </p:spPr>
      </p:pic>
    </p:spTree>
    <p:extLst>
      <p:ext uri="{BB962C8B-B14F-4D97-AF65-F5344CB8AC3E}">
        <p14:creationId xmlns:p14="http://schemas.microsoft.com/office/powerpoint/2010/main" val="3994620849"/>
      </p:ext>
    </p:extLst>
  </p:cSld>
  <p:clrMapOvr>
    <a:masterClrMapping/>
  </p:clrMapOvr>
  <mc:AlternateContent xmlns:mc="http://schemas.openxmlformats.org/markup-compatibility/2006" xmlns:p14="http://schemas.microsoft.com/office/powerpoint/2010/main">
    <mc:Choice Requires="p14">
      <p:transition p14:dur="100" advClick="0" advTm="10000">
        <p:fade/>
      </p:transition>
    </mc:Choice>
    <mc:Fallback xmlns="">
      <p:transition advClick="0" advTm="10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A111-1146-4155-9D80-5E8286F4C802}"/>
              </a:ext>
            </a:extLst>
          </p:cNvPr>
          <p:cNvSpPr>
            <a:spLocks noGrp="1"/>
          </p:cNvSpPr>
          <p:nvPr>
            <p:ph type="title"/>
          </p:nvPr>
        </p:nvSpPr>
        <p:spPr>
          <a:xfrm>
            <a:off x="1295399" y="255134"/>
            <a:ext cx="10293417" cy="1036850"/>
          </a:xfrm>
        </p:spPr>
        <p:txBody>
          <a:bodyPr>
            <a:noAutofit/>
          </a:bodyPr>
          <a:lstStyle/>
          <a:p>
            <a:r>
              <a:rPr lang="en-US" sz="4000" dirty="0"/>
              <a:t>Resource: College and Career Pathways One-Pagers</a:t>
            </a:r>
          </a:p>
        </p:txBody>
      </p:sp>
      <p:sp>
        <p:nvSpPr>
          <p:cNvPr id="3" name="Content Placeholder 2">
            <a:extLst>
              <a:ext uri="{FF2B5EF4-FFF2-40B4-BE49-F238E27FC236}">
                <a16:creationId xmlns:a16="http://schemas.microsoft.com/office/drawing/2014/main" id="{C1C0A82B-604C-4466-96A6-EF04A750661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7C36DB6-DCF8-4654-99B8-D51FB812C051}"/>
              </a:ext>
            </a:extLst>
          </p:cNvPr>
          <p:cNvPicPr>
            <a:picLocks noChangeAspect="1"/>
          </p:cNvPicPr>
          <p:nvPr/>
        </p:nvPicPr>
        <p:blipFill>
          <a:blip r:embed="rId2"/>
          <a:stretch>
            <a:fillRect/>
          </a:stretch>
        </p:blipFill>
        <p:spPr>
          <a:xfrm>
            <a:off x="1109662" y="1738312"/>
            <a:ext cx="9972675" cy="4524375"/>
          </a:xfrm>
          <a:prstGeom prst="rect">
            <a:avLst/>
          </a:prstGeom>
        </p:spPr>
      </p:pic>
    </p:spTree>
    <p:extLst>
      <p:ext uri="{BB962C8B-B14F-4D97-AF65-F5344CB8AC3E}">
        <p14:creationId xmlns:p14="http://schemas.microsoft.com/office/powerpoint/2010/main" val="296339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A111-1146-4155-9D80-5E8286F4C802}"/>
              </a:ext>
            </a:extLst>
          </p:cNvPr>
          <p:cNvSpPr>
            <a:spLocks noGrp="1"/>
          </p:cNvSpPr>
          <p:nvPr>
            <p:ph type="title"/>
          </p:nvPr>
        </p:nvSpPr>
        <p:spPr>
          <a:xfrm>
            <a:off x="1295399" y="255134"/>
            <a:ext cx="10293417" cy="1036850"/>
          </a:xfrm>
        </p:spPr>
        <p:txBody>
          <a:bodyPr>
            <a:noAutofit/>
          </a:bodyPr>
          <a:lstStyle/>
          <a:p>
            <a:r>
              <a:rPr lang="en-US" sz="4000" dirty="0"/>
              <a:t>Resource: Student Support Modules</a:t>
            </a:r>
          </a:p>
        </p:txBody>
      </p:sp>
      <p:pic>
        <p:nvPicPr>
          <p:cNvPr id="5" name="Picture 4">
            <a:extLst>
              <a:ext uri="{FF2B5EF4-FFF2-40B4-BE49-F238E27FC236}">
                <a16:creationId xmlns:a16="http://schemas.microsoft.com/office/drawing/2014/main" id="{3B365729-289D-4CDA-BE37-5C767185A1FA}"/>
              </a:ext>
            </a:extLst>
          </p:cNvPr>
          <p:cNvPicPr>
            <a:picLocks noChangeAspect="1"/>
          </p:cNvPicPr>
          <p:nvPr/>
        </p:nvPicPr>
        <p:blipFill>
          <a:blip r:embed="rId2"/>
          <a:stretch>
            <a:fillRect/>
          </a:stretch>
        </p:blipFill>
        <p:spPr>
          <a:xfrm>
            <a:off x="2958190" y="1760808"/>
            <a:ext cx="6809881" cy="4598291"/>
          </a:xfrm>
          <a:prstGeom prst="rect">
            <a:avLst/>
          </a:prstGeom>
        </p:spPr>
      </p:pic>
      <p:pic>
        <p:nvPicPr>
          <p:cNvPr id="6" name="Picture 5">
            <a:extLst>
              <a:ext uri="{FF2B5EF4-FFF2-40B4-BE49-F238E27FC236}">
                <a16:creationId xmlns:a16="http://schemas.microsoft.com/office/drawing/2014/main" id="{387D2680-DE8F-40C4-9BC6-01BB37F4F366}"/>
              </a:ext>
            </a:extLst>
          </p:cNvPr>
          <p:cNvPicPr>
            <a:picLocks noChangeAspect="1"/>
          </p:cNvPicPr>
          <p:nvPr/>
        </p:nvPicPr>
        <p:blipFill>
          <a:blip r:embed="rId3"/>
          <a:stretch>
            <a:fillRect/>
          </a:stretch>
        </p:blipFill>
        <p:spPr>
          <a:xfrm>
            <a:off x="9887537" y="1760808"/>
            <a:ext cx="1941911" cy="4842058"/>
          </a:xfrm>
          <a:prstGeom prst="rect">
            <a:avLst/>
          </a:prstGeom>
        </p:spPr>
      </p:pic>
      <p:graphicFrame>
        <p:nvGraphicFramePr>
          <p:cNvPr id="7" name="Diagram 6">
            <a:extLst>
              <a:ext uri="{FF2B5EF4-FFF2-40B4-BE49-F238E27FC236}">
                <a16:creationId xmlns:a16="http://schemas.microsoft.com/office/drawing/2014/main" id="{777EB483-F3F9-469F-9010-0DDB1643EEAE}"/>
              </a:ext>
            </a:extLst>
          </p:cNvPr>
          <p:cNvGraphicFramePr/>
          <p:nvPr>
            <p:extLst>
              <p:ext uri="{D42A27DB-BD31-4B8C-83A1-F6EECF244321}">
                <p14:modId xmlns:p14="http://schemas.microsoft.com/office/powerpoint/2010/main" val="1971144694"/>
              </p:ext>
            </p:extLst>
          </p:nvPr>
        </p:nvGraphicFramePr>
        <p:xfrm>
          <a:off x="62055" y="1738358"/>
          <a:ext cx="2896135" cy="45982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6209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C566C-2974-4F52-8A8C-2683AEB1A27F}"/>
              </a:ext>
            </a:extLst>
          </p:cNvPr>
          <p:cNvSpPr>
            <a:spLocks noGrp="1"/>
          </p:cNvSpPr>
          <p:nvPr>
            <p:ph type="title"/>
          </p:nvPr>
        </p:nvSpPr>
        <p:spPr/>
        <p:txBody>
          <a:bodyPr>
            <a:normAutofit/>
          </a:bodyPr>
          <a:lstStyle/>
          <a:p>
            <a:r>
              <a:rPr lang="en-US" sz="4000" dirty="0"/>
              <a:t>Resource: WCAN Regional Officers</a:t>
            </a:r>
          </a:p>
        </p:txBody>
      </p:sp>
      <p:sp>
        <p:nvSpPr>
          <p:cNvPr id="3" name="Content Placeholder 2">
            <a:extLst>
              <a:ext uri="{FF2B5EF4-FFF2-40B4-BE49-F238E27FC236}">
                <a16:creationId xmlns:a16="http://schemas.microsoft.com/office/drawing/2014/main" id="{BB9A0AEC-7476-4195-8EEF-7BF7CA8763C6}"/>
              </a:ext>
            </a:extLst>
          </p:cNvPr>
          <p:cNvSpPr>
            <a:spLocks noGrp="1"/>
          </p:cNvSpPr>
          <p:nvPr>
            <p:ph idx="1"/>
          </p:nvPr>
        </p:nvSpPr>
        <p:spPr>
          <a:xfrm>
            <a:off x="456282" y="6022576"/>
            <a:ext cx="11448832" cy="628048"/>
          </a:xfrm>
        </p:spPr>
        <p:txBody>
          <a:bodyPr/>
          <a:lstStyle/>
          <a:p>
            <a:pPr marL="0" indent="0" algn="ctr">
              <a:buNone/>
            </a:pPr>
            <a:r>
              <a:rPr lang="en-US" dirty="0"/>
              <a:t>https://www.wcan.org</a:t>
            </a:r>
          </a:p>
        </p:txBody>
      </p:sp>
      <p:pic>
        <p:nvPicPr>
          <p:cNvPr id="1028" name="Picture 4" descr="WCAN: Regional Map">
            <a:extLst>
              <a:ext uri="{FF2B5EF4-FFF2-40B4-BE49-F238E27FC236}">
                <a16:creationId xmlns:a16="http://schemas.microsoft.com/office/drawing/2014/main" id="{34894CD5-B4F1-4978-8EC5-7DD15FBC72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6882" y="1417089"/>
            <a:ext cx="6648232" cy="46684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2FF3589E-5F51-413F-AF7C-2100A939A63B}"/>
              </a:ext>
            </a:extLst>
          </p:cNvPr>
          <p:cNvGraphicFramePr/>
          <p:nvPr>
            <p:extLst>
              <p:ext uri="{D42A27DB-BD31-4B8C-83A1-F6EECF244321}">
                <p14:modId xmlns:p14="http://schemas.microsoft.com/office/powerpoint/2010/main" val="1526869942"/>
              </p:ext>
            </p:extLst>
          </p:nvPr>
        </p:nvGraphicFramePr>
        <p:xfrm>
          <a:off x="456282" y="1480062"/>
          <a:ext cx="4491103" cy="4668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279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DD932-4315-4FFB-B50D-ABCBA34B1461}"/>
              </a:ext>
            </a:extLst>
          </p:cNvPr>
          <p:cNvSpPr>
            <a:spLocks noGrp="1"/>
          </p:cNvSpPr>
          <p:nvPr>
            <p:ph type="title"/>
          </p:nvPr>
        </p:nvSpPr>
        <p:spPr>
          <a:xfrm>
            <a:off x="1295400" y="255134"/>
            <a:ext cx="10709246" cy="1036850"/>
          </a:xfrm>
        </p:spPr>
        <p:txBody>
          <a:bodyPr>
            <a:normAutofit/>
          </a:bodyPr>
          <a:lstStyle/>
          <a:p>
            <a:r>
              <a:rPr lang="en-US" sz="4000" dirty="0"/>
              <a:t>Resource: College &amp; Career Compass </a:t>
            </a:r>
          </a:p>
        </p:txBody>
      </p:sp>
      <p:sp>
        <p:nvSpPr>
          <p:cNvPr id="3" name="Content Placeholder 2">
            <a:extLst>
              <a:ext uri="{FF2B5EF4-FFF2-40B4-BE49-F238E27FC236}">
                <a16:creationId xmlns:a16="http://schemas.microsoft.com/office/drawing/2014/main" id="{9D53B31B-DAF0-4729-89C2-979EDE69C2BF}"/>
              </a:ext>
            </a:extLst>
          </p:cNvPr>
          <p:cNvSpPr>
            <a:spLocks noGrp="1"/>
          </p:cNvSpPr>
          <p:nvPr>
            <p:ph idx="1"/>
          </p:nvPr>
        </p:nvSpPr>
        <p:spPr>
          <a:xfrm>
            <a:off x="1295400" y="5778270"/>
            <a:ext cx="9601200" cy="603913"/>
          </a:xfrm>
        </p:spPr>
        <p:txBody>
          <a:bodyPr/>
          <a:lstStyle/>
          <a:p>
            <a:pPr marL="0" indent="0" algn="ctr">
              <a:buNone/>
            </a:pPr>
            <a:r>
              <a:rPr lang="en-US" dirty="0">
                <a:hlinkClick r:id="rId2"/>
              </a:rPr>
              <a:t>https://compass.wa.gov/</a:t>
            </a:r>
            <a:endParaRPr lang="en-US" dirty="0"/>
          </a:p>
        </p:txBody>
      </p:sp>
      <p:pic>
        <p:nvPicPr>
          <p:cNvPr id="4" name="Picture 3">
            <a:extLst>
              <a:ext uri="{FF2B5EF4-FFF2-40B4-BE49-F238E27FC236}">
                <a16:creationId xmlns:a16="http://schemas.microsoft.com/office/drawing/2014/main" id="{76F35740-8F2C-4460-AA25-01C55BAF3474}"/>
              </a:ext>
            </a:extLst>
          </p:cNvPr>
          <p:cNvPicPr>
            <a:picLocks noChangeAspect="1"/>
          </p:cNvPicPr>
          <p:nvPr/>
        </p:nvPicPr>
        <p:blipFill>
          <a:blip r:embed="rId3"/>
          <a:stretch>
            <a:fillRect/>
          </a:stretch>
        </p:blipFill>
        <p:spPr>
          <a:xfrm>
            <a:off x="312070" y="1564445"/>
            <a:ext cx="3836941" cy="4260913"/>
          </a:xfrm>
          <a:prstGeom prst="rect">
            <a:avLst/>
          </a:prstGeom>
        </p:spPr>
      </p:pic>
      <p:pic>
        <p:nvPicPr>
          <p:cNvPr id="5" name="Picture 4">
            <a:extLst>
              <a:ext uri="{FF2B5EF4-FFF2-40B4-BE49-F238E27FC236}">
                <a16:creationId xmlns:a16="http://schemas.microsoft.com/office/drawing/2014/main" id="{CBFE72AF-3E20-4826-B02A-8A875A776693}"/>
              </a:ext>
            </a:extLst>
          </p:cNvPr>
          <p:cNvPicPr>
            <a:picLocks noChangeAspect="1"/>
          </p:cNvPicPr>
          <p:nvPr/>
        </p:nvPicPr>
        <p:blipFill>
          <a:blip r:embed="rId4"/>
          <a:stretch>
            <a:fillRect/>
          </a:stretch>
        </p:blipFill>
        <p:spPr>
          <a:xfrm>
            <a:off x="4702416" y="1603491"/>
            <a:ext cx="3061579" cy="4189002"/>
          </a:xfrm>
          <a:prstGeom prst="rect">
            <a:avLst/>
          </a:prstGeom>
        </p:spPr>
      </p:pic>
      <p:pic>
        <p:nvPicPr>
          <p:cNvPr id="6" name="Picture 5">
            <a:extLst>
              <a:ext uri="{FF2B5EF4-FFF2-40B4-BE49-F238E27FC236}">
                <a16:creationId xmlns:a16="http://schemas.microsoft.com/office/drawing/2014/main" id="{51B255FE-6C36-4A47-A0B5-211F16BC1834}"/>
              </a:ext>
            </a:extLst>
          </p:cNvPr>
          <p:cNvPicPr>
            <a:picLocks noChangeAspect="1"/>
          </p:cNvPicPr>
          <p:nvPr/>
        </p:nvPicPr>
        <p:blipFill>
          <a:blip r:embed="rId5"/>
          <a:stretch>
            <a:fillRect/>
          </a:stretch>
        </p:blipFill>
        <p:spPr>
          <a:xfrm>
            <a:off x="8317400" y="1642535"/>
            <a:ext cx="3316848" cy="4182823"/>
          </a:xfrm>
          <a:prstGeom prst="rect">
            <a:avLst/>
          </a:prstGeom>
        </p:spPr>
      </p:pic>
    </p:spTree>
    <p:extLst>
      <p:ext uri="{BB962C8B-B14F-4D97-AF65-F5344CB8AC3E}">
        <p14:creationId xmlns:p14="http://schemas.microsoft.com/office/powerpoint/2010/main" val="247891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8CEFC-47DA-4D50-BEBF-97987D57582F}"/>
              </a:ext>
            </a:extLst>
          </p:cNvPr>
          <p:cNvSpPr>
            <a:spLocks noGrp="1"/>
          </p:cNvSpPr>
          <p:nvPr>
            <p:ph type="title"/>
          </p:nvPr>
        </p:nvSpPr>
        <p:spPr>
          <a:xfrm>
            <a:off x="1141396" y="255134"/>
            <a:ext cx="10896600" cy="1036850"/>
          </a:xfrm>
        </p:spPr>
        <p:txBody>
          <a:bodyPr>
            <a:noAutofit/>
          </a:bodyPr>
          <a:lstStyle/>
          <a:p>
            <a:r>
              <a:rPr lang="en-US" sz="4000" dirty="0"/>
              <a:t>Resource: Financial Aid Advising Day Planning Sessions  </a:t>
            </a:r>
          </a:p>
        </p:txBody>
      </p:sp>
      <p:pic>
        <p:nvPicPr>
          <p:cNvPr id="4" name="Picture 3">
            <a:extLst>
              <a:ext uri="{FF2B5EF4-FFF2-40B4-BE49-F238E27FC236}">
                <a16:creationId xmlns:a16="http://schemas.microsoft.com/office/drawing/2014/main" id="{25FD355F-D1E8-41D9-8ADA-B08DCF00FF6A}"/>
              </a:ext>
            </a:extLst>
          </p:cNvPr>
          <p:cNvPicPr>
            <a:picLocks noChangeAspect="1"/>
          </p:cNvPicPr>
          <p:nvPr/>
        </p:nvPicPr>
        <p:blipFill>
          <a:blip r:embed="rId2"/>
          <a:stretch>
            <a:fillRect/>
          </a:stretch>
        </p:blipFill>
        <p:spPr>
          <a:xfrm>
            <a:off x="3104699" y="1761145"/>
            <a:ext cx="5982602" cy="4748217"/>
          </a:xfrm>
          <a:prstGeom prst="rect">
            <a:avLst/>
          </a:prstGeom>
        </p:spPr>
      </p:pic>
      <p:sp>
        <p:nvSpPr>
          <p:cNvPr id="5" name="Rectangle 4">
            <a:extLst>
              <a:ext uri="{FF2B5EF4-FFF2-40B4-BE49-F238E27FC236}">
                <a16:creationId xmlns:a16="http://schemas.microsoft.com/office/drawing/2014/main" id="{433E91D9-B860-4D39-B38E-97D0FF604B23}"/>
              </a:ext>
            </a:extLst>
          </p:cNvPr>
          <p:cNvSpPr/>
          <p:nvPr/>
        </p:nvSpPr>
        <p:spPr>
          <a:xfrm>
            <a:off x="0" y="6051165"/>
            <a:ext cx="12192000" cy="461665"/>
          </a:xfrm>
          <a:prstGeom prst="rect">
            <a:avLst/>
          </a:prstGeom>
        </p:spPr>
        <p:txBody>
          <a:bodyPr wrap="square">
            <a:spAutoFit/>
          </a:bodyPr>
          <a:lstStyle/>
          <a:p>
            <a:pPr algn="ctr"/>
            <a:r>
              <a:rPr lang="en-US" sz="2400" dirty="0">
                <a:latin typeface="+mj-lt"/>
              </a:rPr>
              <a:t>https://calendly.com/12thyear/planning</a:t>
            </a:r>
          </a:p>
        </p:txBody>
      </p:sp>
    </p:spTree>
    <p:extLst>
      <p:ext uri="{BB962C8B-B14F-4D97-AF65-F5344CB8AC3E}">
        <p14:creationId xmlns:p14="http://schemas.microsoft.com/office/powerpoint/2010/main" val="287685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73BE0-EAAE-49A9-8386-DCF8BC096263}"/>
              </a:ext>
            </a:extLst>
          </p:cNvPr>
          <p:cNvSpPr>
            <a:spLocks noGrp="1"/>
          </p:cNvSpPr>
          <p:nvPr>
            <p:ph type="title"/>
          </p:nvPr>
        </p:nvSpPr>
        <p:spPr/>
        <p:txBody>
          <a:bodyPr>
            <a:normAutofit/>
          </a:bodyPr>
          <a:lstStyle/>
          <a:p>
            <a:r>
              <a:rPr lang="en-US" sz="4400" b="1" dirty="0">
                <a:latin typeface="Tw Cen MT Condensed" panose="020B0606020104020203" pitchFamily="34" charset="0"/>
              </a:rPr>
              <a:t>Best Practices</a:t>
            </a:r>
          </a:p>
        </p:txBody>
      </p:sp>
      <p:sp>
        <p:nvSpPr>
          <p:cNvPr id="3" name="Content Placeholder 2">
            <a:extLst>
              <a:ext uri="{FF2B5EF4-FFF2-40B4-BE49-F238E27FC236}">
                <a16:creationId xmlns:a16="http://schemas.microsoft.com/office/drawing/2014/main" id="{DEA24215-6826-45BD-BFC5-32616AAFD1DD}"/>
              </a:ext>
            </a:extLst>
          </p:cNvPr>
          <p:cNvSpPr>
            <a:spLocks noGrp="1"/>
          </p:cNvSpPr>
          <p:nvPr>
            <p:ph idx="1"/>
          </p:nvPr>
        </p:nvSpPr>
        <p:spPr>
          <a:xfrm>
            <a:off x="1422945" y="1946245"/>
            <a:ext cx="9289795" cy="4429387"/>
          </a:xfrm>
        </p:spPr>
        <p:txBody>
          <a:bodyPr>
            <a:normAutofit lnSpcReduction="10000"/>
          </a:bodyPr>
          <a:lstStyle/>
          <a:p>
            <a:r>
              <a:rPr lang="en-US" sz="3200" dirty="0"/>
              <a:t>These are Financial Aid events, avoid using “FAFSA” exclusive language. Students in Washington have two options, using “Financial Aid Event” includes both options available.</a:t>
            </a:r>
          </a:p>
          <a:p>
            <a:r>
              <a:rPr lang="en-US" sz="3200" dirty="0"/>
              <a:t>Don’t assume which application is appropriate for students. That’s for them to determine with their families. </a:t>
            </a:r>
          </a:p>
          <a:p>
            <a:r>
              <a:rPr lang="en-US" sz="3200" dirty="0"/>
              <a:t>Translated materials are available in many languages.</a:t>
            </a:r>
          </a:p>
          <a:p>
            <a:r>
              <a:rPr lang="en-US" sz="3200" dirty="0"/>
              <a:t>Partner with other high schools in your district. </a:t>
            </a:r>
          </a:p>
          <a:p>
            <a:endParaRPr lang="en-US" dirty="0"/>
          </a:p>
        </p:txBody>
      </p:sp>
    </p:spTree>
    <p:extLst>
      <p:ext uri="{BB962C8B-B14F-4D97-AF65-F5344CB8AC3E}">
        <p14:creationId xmlns:p14="http://schemas.microsoft.com/office/powerpoint/2010/main" val="8100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Supporting Key Student Groups</a:t>
            </a:r>
            <a:br>
              <a:rPr lang="en-US" sz="4000" dirty="0"/>
            </a:br>
            <a:r>
              <a:rPr lang="en-US" sz="3100" dirty="0"/>
              <a:t>Supporting Former Foster Youth and Unaccompanied Homeless Youth </a:t>
            </a:r>
          </a:p>
        </p:txBody>
      </p:sp>
      <p:graphicFrame>
        <p:nvGraphicFramePr>
          <p:cNvPr id="6" name="Content Placeholder 6"/>
          <p:cNvGraphicFramePr>
            <a:graphicFrameLocks/>
          </p:cNvGraphicFramePr>
          <p:nvPr>
            <p:extLst>
              <p:ext uri="{D42A27DB-BD31-4B8C-83A1-F6EECF244321}">
                <p14:modId xmlns:p14="http://schemas.microsoft.com/office/powerpoint/2010/main" val="3414304989"/>
              </p:ext>
            </p:extLst>
          </p:nvPr>
        </p:nvGraphicFramePr>
        <p:xfrm>
          <a:off x="3265714" y="1828800"/>
          <a:ext cx="8400066" cy="4621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110" y="2416676"/>
            <a:ext cx="2225174" cy="2231390"/>
          </a:xfrm>
          <a:prstGeom prst="rect">
            <a:avLst/>
          </a:prstGeom>
        </p:spPr>
      </p:pic>
    </p:spTree>
    <p:extLst>
      <p:ext uri="{BB962C8B-B14F-4D97-AF65-F5344CB8AC3E}">
        <p14:creationId xmlns:p14="http://schemas.microsoft.com/office/powerpoint/2010/main" val="125017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Supporting Key Student Groups</a:t>
            </a:r>
            <a:br>
              <a:rPr lang="en-US" sz="4000" dirty="0"/>
            </a:br>
            <a:r>
              <a:rPr lang="en-US" sz="3100" dirty="0"/>
              <a:t>Supporting </a:t>
            </a:r>
            <a:r>
              <a:rPr lang="en-US" sz="3200" dirty="0"/>
              <a:t>Undocumented Students</a:t>
            </a:r>
            <a:endParaRPr lang="en-US" sz="3100" dirty="0"/>
          </a:p>
        </p:txBody>
      </p:sp>
      <p:graphicFrame>
        <p:nvGraphicFramePr>
          <p:cNvPr id="6" name="Content Placeholder 6"/>
          <p:cNvGraphicFramePr>
            <a:graphicFrameLocks/>
          </p:cNvGraphicFramePr>
          <p:nvPr>
            <p:extLst>
              <p:ext uri="{D42A27DB-BD31-4B8C-83A1-F6EECF244321}">
                <p14:modId xmlns:p14="http://schemas.microsoft.com/office/powerpoint/2010/main" val="243551504"/>
              </p:ext>
            </p:extLst>
          </p:nvPr>
        </p:nvGraphicFramePr>
        <p:xfrm>
          <a:off x="519764" y="1694046"/>
          <a:ext cx="11146016" cy="4687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384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75713-7EDE-4E1F-855D-301C7AE7173A}"/>
              </a:ext>
            </a:extLst>
          </p:cNvPr>
          <p:cNvSpPr>
            <a:spLocks noGrp="1"/>
          </p:cNvSpPr>
          <p:nvPr>
            <p:ph type="title"/>
          </p:nvPr>
        </p:nvSpPr>
        <p:spPr/>
        <p:txBody>
          <a:bodyPr>
            <a:normAutofit/>
          </a:bodyPr>
          <a:lstStyle/>
          <a:p>
            <a:r>
              <a:rPr lang="en-US" sz="4000" dirty="0"/>
              <a:t>Next Steps</a:t>
            </a:r>
          </a:p>
        </p:txBody>
      </p:sp>
      <p:graphicFrame>
        <p:nvGraphicFramePr>
          <p:cNvPr id="4" name="Content Placeholder 3">
            <a:extLst>
              <a:ext uri="{FF2B5EF4-FFF2-40B4-BE49-F238E27FC236}">
                <a16:creationId xmlns:a16="http://schemas.microsoft.com/office/drawing/2014/main" id="{38F24330-5359-4602-B5A8-2B72D85EE62C}"/>
              </a:ext>
            </a:extLst>
          </p:cNvPr>
          <p:cNvGraphicFramePr>
            <a:graphicFrameLocks noGrp="1"/>
          </p:cNvGraphicFramePr>
          <p:nvPr>
            <p:ph idx="1"/>
            <p:extLst>
              <p:ext uri="{D42A27DB-BD31-4B8C-83A1-F6EECF244321}">
                <p14:modId xmlns:p14="http://schemas.microsoft.com/office/powerpoint/2010/main" val="926625469"/>
              </p:ext>
            </p:extLst>
          </p:nvPr>
        </p:nvGraphicFramePr>
        <p:xfrm>
          <a:off x="1295400" y="1828800"/>
          <a:ext cx="9601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685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10896600" cy="1036850"/>
          </a:xfrm>
        </p:spPr>
        <p:txBody>
          <a:bodyPr>
            <a:noAutofit/>
          </a:bodyPr>
          <a:lstStyle/>
          <a:p>
            <a:r>
              <a:rPr lang="en-US" sz="4000" dirty="0"/>
              <a:t>Key to Success: Order Yours Today!</a:t>
            </a:r>
          </a:p>
        </p:txBody>
      </p:sp>
      <p:sp>
        <p:nvSpPr>
          <p:cNvPr id="3" name="Content Placeholder 2"/>
          <p:cNvSpPr>
            <a:spLocks noGrp="1"/>
          </p:cNvSpPr>
          <p:nvPr>
            <p:ph idx="1"/>
          </p:nvPr>
        </p:nvSpPr>
        <p:spPr>
          <a:xfrm>
            <a:off x="1074174" y="2595659"/>
            <a:ext cx="7007942" cy="1976340"/>
          </a:xfrm>
        </p:spPr>
        <p:txBody>
          <a:bodyPr>
            <a:noAutofit/>
          </a:bodyPr>
          <a:lstStyle/>
          <a:p>
            <a:pPr marL="0" indent="0">
              <a:buNone/>
            </a:pPr>
            <a:r>
              <a:rPr lang="en-US" sz="2800" dirty="0">
                <a:latin typeface="+mj-lt"/>
              </a:rPr>
              <a:t>Pre-loaded and updatable with tools and resources.</a:t>
            </a:r>
          </a:p>
          <a:p>
            <a:pPr marL="0" indent="0">
              <a:buNone/>
            </a:pPr>
            <a:endParaRPr lang="en-US" sz="2800" dirty="0">
              <a:latin typeface="+mj-lt"/>
            </a:endParaRPr>
          </a:p>
          <a:p>
            <a:pPr marL="0" indent="0">
              <a:buNone/>
            </a:pPr>
            <a:r>
              <a:rPr lang="en-US" sz="2800" dirty="0">
                <a:latin typeface="+mj-lt"/>
              </a:rPr>
              <a:t>Visit </a:t>
            </a:r>
            <a:r>
              <a:rPr lang="en-US" sz="2800" dirty="0">
                <a:latin typeface="+mj-lt"/>
                <a:hlinkClick r:id="rId3"/>
              </a:rPr>
              <a:t>www.wsac.wa.gov/12th-year-campaign</a:t>
            </a:r>
            <a:r>
              <a:rPr lang="en-US" sz="2800" dirty="0">
                <a:latin typeface="+mj-lt"/>
              </a:rPr>
              <a:t> to request your key!</a:t>
            </a:r>
          </a:p>
        </p:txBody>
      </p:sp>
      <p:pic>
        <p:nvPicPr>
          <p:cNvPr id="5" name="Picture 4"/>
          <p:cNvPicPr>
            <a:picLocks noChangeAspect="1"/>
          </p:cNvPicPr>
          <p:nvPr/>
        </p:nvPicPr>
        <p:blipFill>
          <a:blip r:embed="rId4"/>
          <a:stretch>
            <a:fillRect/>
          </a:stretch>
        </p:blipFill>
        <p:spPr>
          <a:xfrm rot="16200000">
            <a:off x="7239000" y="2856524"/>
            <a:ext cx="4848225" cy="2466975"/>
          </a:xfrm>
          <a:prstGeom prst="rect">
            <a:avLst/>
          </a:prstGeom>
        </p:spPr>
      </p:pic>
    </p:spTree>
    <p:extLst>
      <p:ext uri="{BB962C8B-B14F-4D97-AF65-F5344CB8AC3E}">
        <p14:creationId xmlns:p14="http://schemas.microsoft.com/office/powerpoint/2010/main" val="116944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8B1ECB-EE26-4EB3-BCCD-96281D920361}"/>
              </a:ext>
            </a:extLst>
          </p:cNvPr>
          <p:cNvSpPr/>
          <p:nvPr/>
        </p:nvSpPr>
        <p:spPr>
          <a:xfrm>
            <a:off x="0" y="0"/>
            <a:ext cx="377837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EB"/>
              </a:solidFill>
              <a:effectLst/>
              <a:uLnTx/>
              <a:uFillTx/>
              <a:latin typeface="Segoe UI"/>
              <a:ea typeface="+mn-ea"/>
              <a:cs typeface="+mn-cs"/>
            </a:endParaRPr>
          </a:p>
        </p:txBody>
      </p:sp>
      <p:sp>
        <p:nvSpPr>
          <p:cNvPr id="5" name="TextBox 4">
            <a:extLst>
              <a:ext uri="{FF2B5EF4-FFF2-40B4-BE49-F238E27FC236}">
                <a16:creationId xmlns:a16="http://schemas.microsoft.com/office/drawing/2014/main" id="{39358FED-F044-41C3-907F-6E1B8AE1701A}"/>
              </a:ext>
            </a:extLst>
          </p:cNvPr>
          <p:cNvSpPr txBox="1"/>
          <p:nvPr/>
        </p:nvSpPr>
        <p:spPr>
          <a:xfrm>
            <a:off x="598018" y="674400"/>
            <a:ext cx="2582334" cy="5509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Segoe UI Black" panose="020B0A02040204020203" pitchFamily="34" charset="0"/>
                <a:ea typeface="Segoe UI Black" panose="020B0A02040204020203" pitchFamily="34" charset="0"/>
                <a:cs typeface="+mn-cs"/>
              </a:rPr>
              <a:t>Take care of your seniors and take care of YOU too!</a:t>
            </a:r>
          </a:p>
        </p:txBody>
      </p:sp>
      <p:sp>
        <p:nvSpPr>
          <p:cNvPr id="8" name="TextBox 7">
            <a:extLst>
              <a:ext uri="{FF2B5EF4-FFF2-40B4-BE49-F238E27FC236}">
                <a16:creationId xmlns:a16="http://schemas.microsoft.com/office/drawing/2014/main" id="{320875D2-6F2A-4D8B-8594-522E6E565002}"/>
              </a:ext>
            </a:extLst>
          </p:cNvPr>
          <p:cNvSpPr txBox="1"/>
          <p:nvPr/>
        </p:nvSpPr>
        <p:spPr>
          <a:xfrm>
            <a:off x="969673" y="8219958"/>
            <a:ext cx="836059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0403D"/>
                </a:solidFill>
                <a:effectLst/>
                <a:uLnTx/>
                <a:uFillTx/>
                <a:latin typeface="Segoe UI"/>
                <a:ea typeface="+mn-ea"/>
                <a:cs typeface="+mn-cs"/>
                <a:hlinkClick r:id="rId2" tooltip="https://bccampus.ca/2020/06/18/why-self-care-isnt-selfish-caring-for-yourself-during-covid-19/"/>
              </a:rPr>
              <a:t>This Photo</a:t>
            </a:r>
            <a:r>
              <a:rPr kumimoji="0" lang="en-US" sz="900" b="0" i="0" u="none" strike="noStrike" kern="1200" cap="none" spc="0" normalizeH="0" baseline="0" noProof="0">
                <a:ln>
                  <a:noFill/>
                </a:ln>
                <a:solidFill>
                  <a:srgbClr val="40403D"/>
                </a:solidFill>
                <a:effectLst/>
                <a:uLnTx/>
                <a:uFillTx/>
                <a:latin typeface="Segoe UI"/>
                <a:ea typeface="+mn-ea"/>
                <a:cs typeface="+mn-cs"/>
              </a:rPr>
              <a:t> by Unknown Author is licensed under </a:t>
            </a:r>
            <a:r>
              <a:rPr kumimoji="0" lang="en-US" sz="900" b="0" i="0" u="none" strike="noStrike" kern="1200" cap="none" spc="0" normalizeH="0" baseline="0" noProof="0">
                <a:ln>
                  <a:noFill/>
                </a:ln>
                <a:solidFill>
                  <a:srgbClr val="40403D"/>
                </a:solidFill>
                <a:effectLst/>
                <a:uLnTx/>
                <a:uFillTx/>
                <a:latin typeface="Segoe UI"/>
                <a:ea typeface="+mn-ea"/>
                <a:cs typeface="+mn-cs"/>
                <a:hlinkClick r:id="rId3" tooltip="https://creativecommons.org/licenses/by/3.0/"/>
              </a:rPr>
              <a:t>CC BY</a:t>
            </a:r>
            <a:endParaRPr kumimoji="0" lang="en-US" sz="900" b="0" i="0" u="none" strike="noStrike" kern="1200" cap="none" spc="0" normalizeH="0" baseline="0" noProof="0">
              <a:ln>
                <a:noFill/>
              </a:ln>
              <a:solidFill>
                <a:srgbClr val="40403D"/>
              </a:solidFill>
              <a:effectLst/>
              <a:uLnTx/>
              <a:uFillTx/>
              <a:latin typeface="Segoe UI"/>
              <a:ea typeface="+mn-ea"/>
              <a:cs typeface="+mn-cs"/>
            </a:endParaRPr>
          </a:p>
        </p:txBody>
      </p:sp>
      <p:pic>
        <p:nvPicPr>
          <p:cNvPr id="10" name="Picture 9" descr="A picture containing drawing&#10;&#10;Description automatically generated">
            <a:extLst>
              <a:ext uri="{FF2B5EF4-FFF2-40B4-BE49-F238E27FC236}">
                <a16:creationId xmlns:a16="http://schemas.microsoft.com/office/drawing/2014/main" id="{A29480F0-8590-4AEF-A230-4A69E36EB99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305245" y="1842426"/>
            <a:ext cx="5322899" cy="3117763"/>
          </a:xfrm>
          <a:prstGeom prst="rect">
            <a:avLst/>
          </a:prstGeom>
        </p:spPr>
      </p:pic>
      <p:sp>
        <p:nvSpPr>
          <p:cNvPr id="11" name="TextBox 10">
            <a:extLst>
              <a:ext uri="{FF2B5EF4-FFF2-40B4-BE49-F238E27FC236}">
                <a16:creationId xmlns:a16="http://schemas.microsoft.com/office/drawing/2014/main" id="{0056EDCD-8269-4C72-8E3E-3C403829C41F}"/>
              </a:ext>
            </a:extLst>
          </p:cNvPr>
          <p:cNvSpPr txBox="1"/>
          <p:nvPr/>
        </p:nvSpPr>
        <p:spPr>
          <a:xfrm>
            <a:off x="-913342" y="8791968"/>
            <a:ext cx="508852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0403D"/>
                </a:solidFill>
                <a:effectLst/>
                <a:uLnTx/>
                <a:uFillTx/>
                <a:latin typeface="Segoe UI"/>
                <a:ea typeface="+mn-ea"/>
                <a:cs typeface="+mn-cs"/>
                <a:hlinkClick r:id="rId5" tooltip="http://ticsenidiomas.blogspot.com/2017/01/bueno-que-puedo-decir-despues-de-la.html"/>
              </a:rPr>
              <a:t>This Photo</a:t>
            </a:r>
            <a:r>
              <a:rPr kumimoji="0" lang="en-US" sz="900" b="0" i="0" u="none" strike="noStrike" kern="1200" cap="none" spc="0" normalizeH="0" baseline="0" noProof="0">
                <a:ln>
                  <a:noFill/>
                </a:ln>
                <a:solidFill>
                  <a:srgbClr val="40403D"/>
                </a:solidFill>
                <a:effectLst/>
                <a:uLnTx/>
                <a:uFillTx/>
                <a:latin typeface="Segoe UI"/>
                <a:ea typeface="+mn-ea"/>
                <a:cs typeface="+mn-cs"/>
              </a:rPr>
              <a:t> by Unknown Author is licensed under </a:t>
            </a:r>
            <a:r>
              <a:rPr kumimoji="0" lang="en-US" sz="900" b="0" i="0" u="none" strike="noStrike" kern="1200" cap="none" spc="0" normalizeH="0" baseline="0" noProof="0">
                <a:ln>
                  <a:noFill/>
                </a:ln>
                <a:solidFill>
                  <a:srgbClr val="40403D"/>
                </a:solidFill>
                <a:effectLst/>
                <a:uLnTx/>
                <a:uFillTx/>
                <a:latin typeface="Segoe UI"/>
                <a:ea typeface="+mn-ea"/>
                <a:cs typeface="+mn-cs"/>
                <a:hlinkClick r:id="rId6" tooltip="https://creativecommons.org/licenses/by-nc-sa/3.0/"/>
              </a:rPr>
              <a:t>CC BY-SA-NC</a:t>
            </a:r>
            <a:endParaRPr kumimoji="0" lang="en-US" sz="900" b="0" i="0" u="none" strike="noStrike" kern="1200" cap="none" spc="0" normalizeH="0" baseline="0" noProof="0">
              <a:ln>
                <a:noFill/>
              </a:ln>
              <a:solidFill>
                <a:srgbClr val="40403D"/>
              </a:solidFill>
              <a:effectLst/>
              <a:uLnTx/>
              <a:uFillTx/>
              <a:latin typeface="Segoe UI"/>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F6E68C9-8852-4013-8522-596FAD145CBA}"/>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2"/>
              </a:ext>
            </a:extLst>
          </a:blip>
          <a:stretch>
            <a:fillRect/>
          </a:stretch>
        </p:blipFill>
        <p:spPr>
          <a:xfrm>
            <a:off x="4650998" y="1375204"/>
            <a:ext cx="6631391" cy="4297888"/>
          </a:xfrm>
          <a:prstGeom prst="rect">
            <a:avLst/>
          </a:prstGeom>
        </p:spPr>
      </p:pic>
    </p:spTree>
    <p:extLst>
      <p:ext uri="{BB962C8B-B14F-4D97-AF65-F5344CB8AC3E}">
        <p14:creationId xmlns:p14="http://schemas.microsoft.com/office/powerpoint/2010/main" val="70103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385E5A-AF6D-4248-B4E9-DDBFCC904D56}"/>
              </a:ext>
            </a:extLst>
          </p:cNvPr>
          <p:cNvSpPr>
            <a:spLocks noGrp="1"/>
          </p:cNvSpPr>
          <p:nvPr>
            <p:ph type="ctrTitle"/>
          </p:nvPr>
        </p:nvSpPr>
        <p:spPr>
          <a:xfrm>
            <a:off x="914400" y="2060126"/>
            <a:ext cx="5801027" cy="2737747"/>
          </a:xfrm>
        </p:spPr>
        <p:txBody>
          <a:bodyPr>
            <a:normAutofit/>
          </a:bodyPr>
          <a:lstStyle/>
          <a:p>
            <a:r>
              <a:rPr lang="en-US" sz="2400" dirty="0">
                <a:solidFill>
                  <a:schemeClr val="tx1">
                    <a:lumMod val="50000"/>
                  </a:schemeClr>
                </a:solidFill>
              </a:rPr>
              <a:t>Christina Winstead</a:t>
            </a:r>
            <a:br>
              <a:rPr lang="en-US" sz="2400" dirty="0">
                <a:solidFill>
                  <a:schemeClr val="tx1">
                    <a:lumMod val="50000"/>
                  </a:schemeClr>
                </a:solidFill>
              </a:rPr>
            </a:br>
            <a:r>
              <a:rPr lang="en-US" sz="2400" dirty="0">
                <a:solidFill>
                  <a:schemeClr val="tx1">
                    <a:lumMod val="50000"/>
                  </a:schemeClr>
                </a:solidFill>
              </a:rPr>
              <a:t>Assistant Director, 12</a:t>
            </a:r>
            <a:r>
              <a:rPr lang="en-US" sz="2400" baseline="30000" dirty="0">
                <a:solidFill>
                  <a:schemeClr val="tx1">
                    <a:lumMod val="50000"/>
                  </a:schemeClr>
                </a:solidFill>
              </a:rPr>
              <a:t>th</a:t>
            </a:r>
            <a:r>
              <a:rPr lang="en-US" sz="2400" dirty="0">
                <a:solidFill>
                  <a:schemeClr val="tx1">
                    <a:lumMod val="50000"/>
                  </a:schemeClr>
                </a:solidFill>
              </a:rPr>
              <a:t> year Campaign</a:t>
            </a:r>
            <a:br>
              <a:rPr lang="en-US" sz="2400" dirty="0">
                <a:solidFill>
                  <a:schemeClr val="tx1">
                    <a:lumMod val="50000"/>
                  </a:schemeClr>
                </a:solidFill>
              </a:rPr>
            </a:br>
            <a:r>
              <a:rPr lang="en-US" sz="2400" dirty="0">
                <a:solidFill>
                  <a:schemeClr val="tx1">
                    <a:lumMod val="50000"/>
                  </a:schemeClr>
                </a:solidFill>
                <a:hlinkClick r:id="rId2">
                  <a:extLst>
                    <a:ext uri="{A12FA001-AC4F-418D-AE19-62706E023703}">
                      <ahyp:hlinkClr xmlns:ahyp="http://schemas.microsoft.com/office/drawing/2018/hyperlinkcolor" val="tx"/>
                    </a:ext>
                  </a:extLst>
                </a:hlinkClick>
              </a:rPr>
              <a:t>Christinaw@wsac.wa.gov</a:t>
            </a:r>
            <a:br>
              <a:rPr lang="en-US" sz="2400" dirty="0">
                <a:solidFill>
                  <a:schemeClr val="tx1">
                    <a:lumMod val="50000"/>
                  </a:schemeClr>
                </a:solidFill>
              </a:rPr>
            </a:br>
            <a:br>
              <a:rPr lang="en-US" sz="2400" dirty="0">
                <a:solidFill>
                  <a:schemeClr val="tx1">
                    <a:lumMod val="50000"/>
                  </a:schemeClr>
                </a:solidFill>
              </a:rPr>
            </a:br>
            <a:r>
              <a:rPr lang="en-US" sz="2400" dirty="0">
                <a:solidFill>
                  <a:schemeClr val="tx1">
                    <a:lumMod val="50000"/>
                  </a:schemeClr>
                </a:solidFill>
              </a:rPr>
              <a:t>Yokiko  Hayashi-Saguil</a:t>
            </a:r>
            <a:br>
              <a:rPr lang="en-US" sz="2400" dirty="0">
                <a:solidFill>
                  <a:schemeClr val="tx1">
                    <a:lumMod val="50000"/>
                  </a:schemeClr>
                </a:solidFill>
              </a:rPr>
            </a:br>
            <a:r>
              <a:rPr lang="en-US" sz="2400" dirty="0">
                <a:solidFill>
                  <a:schemeClr val="tx1">
                    <a:lumMod val="50000"/>
                  </a:schemeClr>
                </a:solidFill>
              </a:rPr>
              <a:t>Program Associate, College Bound Scholarship</a:t>
            </a:r>
            <a:br>
              <a:rPr lang="en-US" sz="2400" dirty="0">
                <a:solidFill>
                  <a:schemeClr val="tx1">
                    <a:lumMod val="50000"/>
                  </a:schemeClr>
                </a:solidFill>
              </a:rPr>
            </a:br>
            <a:r>
              <a:rPr lang="en-US" sz="2400" dirty="0">
                <a:solidFill>
                  <a:schemeClr val="tx1">
                    <a:lumMod val="50000"/>
                  </a:schemeClr>
                </a:solidFill>
                <a:hlinkClick r:id="rId3">
                  <a:extLst>
                    <a:ext uri="{A12FA001-AC4F-418D-AE19-62706E023703}">
                      <ahyp:hlinkClr xmlns:ahyp="http://schemas.microsoft.com/office/drawing/2018/hyperlinkcolor" val="tx"/>
                    </a:ext>
                  </a:extLst>
                </a:hlinkClick>
              </a:rPr>
              <a:t>Yokikoh@wsac.wa.gov</a:t>
            </a:r>
            <a:r>
              <a:rPr lang="en-US" sz="2400" dirty="0">
                <a:solidFill>
                  <a:schemeClr val="tx1">
                    <a:lumMod val="50000"/>
                  </a:schemeClr>
                </a:solidFill>
              </a:rPr>
              <a:t> </a:t>
            </a:r>
          </a:p>
        </p:txBody>
      </p:sp>
      <p:sp>
        <p:nvSpPr>
          <p:cNvPr id="6" name="TextBox 5">
            <a:extLst>
              <a:ext uri="{FF2B5EF4-FFF2-40B4-BE49-F238E27FC236}">
                <a16:creationId xmlns:a16="http://schemas.microsoft.com/office/drawing/2014/main" id="{F6D26A7E-0632-4EC7-8A75-8172458660A1}"/>
              </a:ext>
            </a:extLst>
          </p:cNvPr>
          <p:cNvSpPr txBox="1"/>
          <p:nvPr/>
        </p:nvSpPr>
        <p:spPr>
          <a:xfrm>
            <a:off x="8137321" y="2921168"/>
            <a:ext cx="3967993" cy="1015663"/>
          </a:xfrm>
          <a:prstGeom prst="rect">
            <a:avLst/>
          </a:prstGeom>
          <a:noFill/>
        </p:spPr>
        <p:txBody>
          <a:bodyPr wrap="square" rtlCol="0">
            <a:spAutoFit/>
          </a:bodyPr>
          <a:lstStyle/>
          <a:p>
            <a:r>
              <a:rPr lang="en-US" sz="6000" dirty="0">
                <a:solidFill>
                  <a:schemeClr val="bg1"/>
                </a:solidFill>
                <a:latin typeface="+mj-lt"/>
              </a:rPr>
              <a:t>Contact Us</a:t>
            </a:r>
          </a:p>
        </p:txBody>
      </p:sp>
      <p:pic>
        <p:nvPicPr>
          <p:cNvPr id="7" name="Picture 6">
            <a:extLst>
              <a:ext uri="{FF2B5EF4-FFF2-40B4-BE49-F238E27FC236}">
                <a16:creationId xmlns:a16="http://schemas.microsoft.com/office/drawing/2014/main" id="{9C64610C-5281-45D0-88BD-FD33D874A9D1}"/>
              </a:ext>
            </a:extLst>
          </p:cNvPr>
          <p:cNvPicPr>
            <a:picLocks noChangeAspect="1"/>
          </p:cNvPicPr>
          <p:nvPr/>
        </p:nvPicPr>
        <p:blipFill>
          <a:blip r:embed="rId4"/>
          <a:stretch>
            <a:fillRect/>
          </a:stretch>
        </p:blipFill>
        <p:spPr>
          <a:xfrm>
            <a:off x="803950" y="5715691"/>
            <a:ext cx="3755461" cy="829128"/>
          </a:xfrm>
          <a:prstGeom prst="rect">
            <a:avLst/>
          </a:prstGeom>
        </p:spPr>
      </p:pic>
    </p:spTree>
    <p:extLst>
      <p:ext uri="{BB962C8B-B14F-4D97-AF65-F5344CB8AC3E}">
        <p14:creationId xmlns:p14="http://schemas.microsoft.com/office/powerpoint/2010/main" val="360589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766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8B1ECB-EE26-4EB3-BCCD-96281D920361}"/>
              </a:ext>
            </a:extLst>
          </p:cNvPr>
          <p:cNvSpPr/>
          <p:nvPr/>
        </p:nvSpPr>
        <p:spPr>
          <a:xfrm>
            <a:off x="0" y="0"/>
            <a:ext cx="38354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EB"/>
              </a:solidFill>
              <a:effectLst/>
              <a:uLnTx/>
              <a:uFillTx/>
              <a:latin typeface="Segoe UI"/>
              <a:ea typeface="+mn-ea"/>
              <a:cs typeface="+mn-cs"/>
            </a:endParaRPr>
          </a:p>
        </p:txBody>
      </p:sp>
      <p:sp>
        <p:nvSpPr>
          <p:cNvPr id="5" name="TextBox 4">
            <a:extLst>
              <a:ext uri="{FF2B5EF4-FFF2-40B4-BE49-F238E27FC236}">
                <a16:creationId xmlns:a16="http://schemas.microsoft.com/office/drawing/2014/main" id="{39358FED-F044-41C3-907F-6E1B8AE1701A}"/>
              </a:ext>
            </a:extLst>
          </p:cNvPr>
          <p:cNvSpPr txBox="1"/>
          <p:nvPr/>
        </p:nvSpPr>
        <p:spPr>
          <a:xfrm>
            <a:off x="626533" y="1351507"/>
            <a:ext cx="2582334"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Segoe UI Black" panose="020B0A02040204020203" pitchFamily="34" charset="0"/>
                <a:ea typeface="Segoe UI Black" panose="020B0A02040204020203" pitchFamily="34" charset="0"/>
                <a:cs typeface="+mn-cs"/>
              </a:rPr>
              <a:t>You can’t fill others’ cups if yours is empty</a:t>
            </a:r>
          </a:p>
        </p:txBody>
      </p:sp>
      <p:pic>
        <p:nvPicPr>
          <p:cNvPr id="13" name="Picture 12" descr="A cup of coffee on a table&#10;&#10;Description automatically generated">
            <a:extLst>
              <a:ext uri="{FF2B5EF4-FFF2-40B4-BE49-F238E27FC236}">
                <a16:creationId xmlns:a16="http://schemas.microsoft.com/office/drawing/2014/main" id="{AF7A1CAE-3881-4E16-867A-7C8114FA2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1" y="1327656"/>
            <a:ext cx="5603582" cy="4202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93777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EB"/>
              </a:solidFill>
              <a:effectLst/>
              <a:uLnTx/>
              <a:uFillTx/>
              <a:latin typeface="Segoe UI"/>
              <a:ea typeface="+mn-ea"/>
              <a:cs typeface="+mn-cs"/>
            </a:endParaRPr>
          </a:p>
        </p:txBody>
      </p:sp>
      <p:sp>
        <p:nvSpPr>
          <p:cNvPr id="2" name="Title 1"/>
          <p:cNvSpPr>
            <a:spLocks noGrp="1"/>
          </p:cNvSpPr>
          <p:nvPr>
            <p:ph type="title"/>
          </p:nvPr>
        </p:nvSpPr>
        <p:spPr>
          <a:xfrm>
            <a:off x="411480" y="987552"/>
            <a:ext cx="4485861" cy="1088136"/>
          </a:xfrm>
        </p:spPr>
        <p:txBody>
          <a:bodyPr vert="horz" lIns="91440" tIns="45720" rIns="91440" bIns="45720" rtlCol="0" anchor="b">
            <a:normAutofit/>
          </a:bodyPr>
          <a:lstStyle/>
          <a:p>
            <a:r>
              <a:rPr lang="en-US" dirty="0"/>
              <a:t>Objectives</a:t>
            </a:r>
          </a:p>
        </p:txBody>
      </p:sp>
      <p:sp>
        <p:nvSpPr>
          <p:cNvPr id="30" name="Rectangle 29">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5"/>
          <p:cNvSpPr txBox="1">
            <a:spLocks/>
          </p:cNvSpPr>
          <p:nvPr/>
        </p:nvSpPr>
        <p:spPr>
          <a:xfrm>
            <a:off x="411479" y="2455333"/>
            <a:ext cx="4498848" cy="400473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solidFill>
                  <a:srgbClr val="40403D"/>
                </a:solidFill>
              </a:rPr>
              <a:t>Understand related recent &amp; </a:t>
            </a:r>
            <a:r>
              <a:rPr lang="en-US" b="1" dirty="0">
                <a:solidFill>
                  <a:srgbClr val="8CB5AB">
                    <a:lumMod val="75000"/>
                  </a:srgbClr>
                </a:solidFill>
              </a:rPr>
              <a:t>NEW! 2020 legislative requirements</a:t>
            </a:r>
            <a:endParaRPr lang="en-US" dirty="0">
              <a:solidFill>
                <a:srgbClr val="40403D"/>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0403D"/>
                </a:solidFill>
                <a:effectLst/>
                <a:uLnTx/>
                <a:uFillTx/>
                <a:latin typeface="Segoe UI"/>
                <a:ea typeface="+mn-ea"/>
                <a:cs typeface="+mn-cs"/>
              </a:rPr>
              <a:t>Updates on </a:t>
            </a:r>
            <a:r>
              <a:rPr kumimoji="0" lang="en-US" sz="2800" b="1" i="0" u="none" strike="noStrike" kern="1200" cap="none" spc="0" normalizeH="0" baseline="0" noProof="0" dirty="0">
                <a:ln>
                  <a:noFill/>
                </a:ln>
                <a:solidFill>
                  <a:srgbClr val="8CB5AB">
                    <a:lumMod val="75000"/>
                  </a:srgbClr>
                </a:solidFill>
                <a:effectLst/>
                <a:uLnTx/>
                <a:uFillTx/>
                <a:latin typeface="Segoe UI"/>
                <a:ea typeface="+mn-ea"/>
                <a:cs typeface="+mn-cs"/>
              </a:rPr>
              <a:t>processes and best practices </a:t>
            </a:r>
            <a:r>
              <a:rPr kumimoji="0" lang="en-US" sz="2800" b="0" i="0" u="none" strike="noStrike" kern="1200" cap="none" spc="0" normalizeH="0" baseline="0" noProof="0" dirty="0">
                <a:ln>
                  <a:noFill/>
                </a:ln>
                <a:solidFill>
                  <a:srgbClr val="40403D"/>
                </a:solidFill>
                <a:effectLst/>
                <a:uLnTx/>
                <a:uFillTx/>
                <a:latin typeface="Segoe UI"/>
                <a:ea typeface="+mn-ea"/>
                <a:cs typeface="+mn-cs"/>
              </a:rPr>
              <a:t>for helping seniors complete financial aid applications</a:t>
            </a:r>
            <a:endParaRPr kumimoji="0" lang="en-US" sz="2800" b="0" i="1" u="none" strike="noStrike" kern="1200" cap="none" spc="0" normalizeH="0" baseline="0" noProof="0" dirty="0">
              <a:ln>
                <a:noFill/>
              </a:ln>
              <a:solidFill>
                <a:srgbClr val="40403D"/>
              </a:solidFill>
              <a:effectLst/>
              <a:uLnTx/>
              <a:uFillTx/>
              <a:latin typeface="Segoe U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0403D"/>
                </a:solidFill>
                <a:effectLst/>
                <a:uLnTx/>
                <a:uFillTx/>
                <a:latin typeface="Segoe UI"/>
                <a:ea typeface="+mn-ea"/>
                <a:cs typeface="+mn-cs"/>
              </a:rPr>
              <a:t>Get </a:t>
            </a:r>
            <a:r>
              <a:rPr kumimoji="0" lang="en-US" sz="2800" b="1" i="0" u="none" strike="noStrike" kern="1200" cap="none" spc="0" normalizeH="0" baseline="0" noProof="0" dirty="0">
                <a:ln>
                  <a:noFill/>
                </a:ln>
                <a:solidFill>
                  <a:srgbClr val="8CB5AB">
                    <a:lumMod val="75000"/>
                  </a:srgbClr>
                </a:solidFill>
                <a:effectLst/>
                <a:uLnTx/>
                <a:uFillTx/>
                <a:latin typeface="Segoe UI"/>
                <a:ea typeface="+mn-ea"/>
                <a:cs typeface="+mn-cs"/>
              </a:rPr>
              <a:t>resources &amp; support</a:t>
            </a:r>
            <a:r>
              <a:rPr kumimoji="0" lang="en-US" sz="2800" b="0" i="0" u="none" strike="noStrike" kern="1200" cap="none" spc="0" normalizeH="0" baseline="0" noProof="0" dirty="0">
                <a:ln>
                  <a:noFill/>
                </a:ln>
                <a:solidFill>
                  <a:srgbClr val="40403D"/>
                </a:solidFill>
                <a:effectLst/>
                <a:uLnTx/>
                <a:uFillTx/>
                <a:latin typeface="Segoe UI"/>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pic>
        <p:nvPicPr>
          <p:cNvPr id="10" name="Picture 9">
            <a:extLst>
              <a:ext uri="{FF2B5EF4-FFF2-40B4-BE49-F238E27FC236}">
                <a16:creationId xmlns:a16="http://schemas.microsoft.com/office/drawing/2014/main" id="{3204023A-7C9B-4024-910E-0BD25B28E4F5}"/>
              </a:ext>
            </a:extLst>
          </p:cNvPr>
          <p:cNvPicPr>
            <a:picLocks noChangeAspect="1"/>
          </p:cNvPicPr>
          <p:nvPr/>
        </p:nvPicPr>
        <p:blipFill rotWithShape="1">
          <a:blip r:embed="rId3">
            <a:extLst>
              <a:ext uri="{28A0092B-C50C-407E-A947-70E740481C1C}">
                <a14:useLocalDpi xmlns:a14="http://schemas.microsoft.com/office/drawing/2010/main" val="0"/>
              </a:ext>
            </a:extLst>
          </a:blip>
          <a:srcRect b="2619"/>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9" name="TextBox 8"/>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9/23/2020</a:t>
            </a:fld>
            <a:r>
              <a:rPr kumimoji="0" lang="en-US" sz="1400" b="0" i="0" u="none" strike="noStrike" kern="1200" cap="none" spc="0" normalizeH="0" baseline="0" noProof="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4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440552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Lightbulb and gear">
            <a:extLst>
              <a:ext uri="{FF2B5EF4-FFF2-40B4-BE49-F238E27FC236}">
                <a16:creationId xmlns:a16="http://schemas.microsoft.com/office/drawing/2014/main" id="{F4F81296-272D-499E-8720-5D413253AB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1726" y="1629089"/>
            <a:ext cx="3620021" cy="3620021"/>
          </a:xfrm>
          <a:prstGeom prst="rect">
            <a:avLst/>
          </a:prstGeom>
        </p:spPr>
      </p:pic>
      <p:sp>
        <p:nvSpPr>
          <p:cNvPr id="3" name="TextBox 2">
            <a:extLst>
              <a:ext uri="{FF2B5EF4-FFF2-40B4-BE49-F238E27FC236}">
                <a16:creationId xmlns:a16="http://schemas.microsoft.com/office/drawing/2014/main" id="{5D7E99E7-D351-4FEA-9268-AE1CC4DE8008}"/>
              </a:ext>
            </a:extLst>
          </p:cNvPr>
          <p:cNvSpPr txBox="1"/>
          <p:nvPr/>
        </p:nvSpPr>
        <p:spPr>
          <a:xfrm>
            <a:off x="698394" y="343778"/>
            <a:ext cx="6905746" cy="145405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40403D"/>
                </a:solidFill>
                <a:effectLst/>
                <a:uLnTx/>
                <a:uFillTx/>
                <a:latin typeface="Segoe UI Light" panose="020B0502040204020203" pitchFamily="34" charset="0"/>
                <a:ea typeface="+mn-ea"/>
                <a:cs typeface="Segoe UI Light" panose="020B0502040204020203" pitchFamily="34" charset="0"/>
              </a:rPr>
              <a:t>Keeping Equity at the Center</a:t>
            </a:r>
          </a:p>
        </p:txBody>
      </p:sp>
      <p:graphicFrame>
        <p:nvGraphicFramePr>
          <p:cNvPr id="4" name="Content Placeholder 2" descr="Two credit waiver: student circumstances. Can waive up to two credits of 24 required for graduation. Cannot be from 17 core credits. Local districts must adopt policy. ">
            <a:extLst>
              <a:ext uri="{FF2B5EF4-FFF2-40B4-BE49-F238E27FC236}">
                <a16:creationId xmlns:a16="http://schemas.microsoft.com/office/drawing/2014/main" id="{6B7E9625-4EC3-4FD4-A284-4225DC23BCA7}"/>
              </a:ext>
            </a:extLst>
          </p:cNvPr>
          <p:cNvGraphicFramePr>
            <a:graphicFrameLocks/>
          </p:cNvGraphicFramePr>
          <p:nvPr>
            <p:extLst>
              <p:ext uri="{D42A27DB-BD31-4B8C-83A1-F6EECF244321}">
                <p14:modId xmlns:p14="http://schemas.microsoft.com/office/powerpoint/2010/main" val="2221638556"/>
              </p:ext>
            </p:extLst>
          </p:nvPr>
        </p:nvGraphicFramePr>
        <p:xfrm>
          <a:off x="816510" y="2034691"/>
          <a:ext cx="7046423" cy="3332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09045332"/>
      </p:ext>
    </p:extLst>
  </p:cSld>
  <p:clrMapOvr>
    <a:masterClrMapping/>
  </p:clrMapOvr>
</p:sld>
</file>

<file path=ppt/theme/theme1.xml><?xml version="1.0" encoding="utf-8"?>
<a:theme xmlns:a="http://schemas.openxmlformats.org/drawingml/2006/main" name="Sales Direction 16X9">
  <a:themeElements>
    <a:clrScheme name="Custom 1">
      <a:dk1>
        <a:srgbClr val="3F3F3F"/>
      </a:dk1>
      <a:lt1>
        <a:sysClr val="window" lastClr="FFFFFF"/>
      </a:lt1>
      <a:dk2>
        <a:srgbClr val="7F7F7F"/>
      </a:dk2>
      <a:lt2>
        <a:srgbClr val="FFFFFF"/>
      </a:lt2>
      <a:accent1>
        <a:srgbClr val="C6892B"/>
      </a:accent1>
      <a:accent2>
        <a:srgbClr val="174479"/>
      </a:accent2>
      <a:accent3>
        <a:srgbClr val="346625"/>
      </a:accent3>
      <a:accent4>
        <a:srgbClr val="76787B"/>
      </a:accent4>
      <a:accent5>
        <a:srgbClr val="7A1C16"/>
      </a:accent5>
      <a:accent6>
        <a:srgbClr val="60B9CD"/>
      </a:accent6>
      <a:hlink>
        <a:srgbClr val="12446A"/>
      </a:hlink>
      <a:folHlink>
        <a:srgbClr val="4B1211"/>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esDirection_16x9.potx" id="{FE35DD5A-B687-4161-B4D9-35484B75A379}" vid="{5DB76398-B2EF-4269-B3B2-C0E4C29F3554}"/>
    </a:ext>
  </a:extLst>
</a:theme>
</file>

<file path=ppt/theme/theme2.xml><?xml version="1.0" encoding="utf-8"?>
<a:theme xmlns:a="http://schemas.openxmlformats.org/drawingml/2006/main" name="1_Office Theme">
  <a:themeElements>
    <a:clrScheme name="OSPI New Palette">
      <a:dk1>
        <a:srgbClr val="40403D"/>
      </a:dk1>
      <a:lt1>
        <a:srgbClr val="F7F5EB"/>
      </a:lt1>
      <a:dk2>
        <a:srgbClr val="40403D"/>
      </a:dk2>
      <a:lt2>
        <a:srgbClr val="F7F5EB"/>
      </a:lt2>
      <a:accent1>
        <a:srgbClr val="FBC639"/>
      </a:accent1>
      <a:accent2>
        <a:srgbClr val="0D5761"/>
      </a:accent2>
      <a:accent3>
        <a:srgbClr val="8CB5AB"/>
      </a:accent3>
      <a:accent4>
        <a:srgbClr val="68829E"/>
      </a:accent4>
      <a:accent5>
        <a:srgbClr val="6FB5BF"/>
      </a:accent5>
      <a:accent6>
        <a:srgbClr val="626D71"/>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SPI New Palette">
      <a:dk1>
        <a:srgbClr val="40403D"/>
      </a:dk1>
      <a:lt1>
        <a:srgbClr val="F7F5EB"/>
      </a:lt1>
      <a:dk2>
        <a:srgbClr val="40403D"/>
      </a:dk2>
      <a:lt2>
        <a:srgbClr val="F7F5EB"/>
      </a:lt2>
      <a:accent1>
        <a:srgbClr val="FBC639"/>
      </a:accent1>
      <a:accent2>
        <a:srgbClr val="0D5761"/>
      </a:accent2>
      <a:accent3>
        <a:srgbClr val="8CB5AB"/>
      </a:accent3>
      <a:accent4>
        <a:srgbClr val="68829E"/>
      </a:accent4>
      <a:accent5>
        <a:srgbClr val="6FB5BF"/>
      </a:accent5>
      <a:accent6>
        <a:srgbClr val="626D71"/>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SPI New Palette">
      <a:dk1>
        <a:srgbClr val="40403D"/>
      </a:dk1>
      <a:lt1>
        <a:srgbClr val="F7F5EB"/>
      </a:lt1>
      <a:dk2>
        <a:srgbClr val="40403D"/>
      </a:dk2>
      <a:lt2>
        <a:srgbClr val="F7F5EB"/>
      </a:lt2>
      <a:accent1>
        <a:srgbClr val="FBC639"/>
      </a:accent1>
      <a:accent2>
        <a:srgbClr val="0D5761"/>
      </a:accent2>
      <a:accent3>
        <a:srgbClr val="8CB5AB"/>
      </a:accent3>
      <a:accent4>
        <a:srgbClr val="68829E"/>
      </a:accent4>
      <a:accent5>
        <a:srgbClr val="6FB5BF"/>
      </a:accent5>
      <a:accent6>
        <a:srgbClr val="626D71"/>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  Read-Only" id="{4EFF743C-4393-4C30-A25B-7715F42B2004}" vid="{CEA463B9-638B-4DAB-9B56-F73E8752517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765</TotalTime>
  <Words>4663</Words>
  <Application>Microsoft Office PowerPoint</Application>
  <PresentationFormat>Widescreen</PresentationFormat>
  <Paragraphs>522</Paragraphs>
  <Slides>61</Slides>
  <Notes>30</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61</vt:i4>
      </vt:variant>
    </vt:vector>
  </HeadingPairs>
  <TitlesOfParts>
    <vt:vector size="81" baseType="lpstr">
      <vt:lpstr>Arial</vt:lpstr>
      <vt:lpstr>Book Antiqua</vt:lpstr>
      <vt:lpstr>Calibri</vt:lpstr>
      <vt:lpstr>Cambria</vt:lpstr>
      <vt:lpstr>Century Gothic</vt:lpstr>
      <vt:lpstr>Quattrocento Sans</vt:lpstr>
      <vt:lpstr>Rockwell</vt:lpstr>
      <vt:lpstr>Segoe UI</vt:lpstr>
      <vt:lpstr>Segoe UI Black</vt:lpstr>
      <vt:lpstr>Segoe UI Light</vt:lpstr>
      <vt:lpstr>Segoe UI Semibold</vt:lpstr>
      <vt:lpstr>Selawik Semibold</vt:lpstr>
      <vt:lpstr>Tw Cen MT</vt:lpstr>
      <vt:lpstr>Tw Cen MT Condensed</vt:lpstr>
      <vt:lpstr>Tw Cen MT Condensed Extra Bold</vt:lpstr>
      <vt:lpstr>Sales Direction 16X9</vt:lpstr>
      <vt:lpstr>1_Office Theme</vt:lpstr>
      <vt:lpstr>2_Office Theme</vt:lpstr>
      <vt:lpstr>5_Office Theme</vt:lpstr>
      <vt:lpstr>3_Office Theme</vt:lpstr>
      <vt:lpstr>Supporting Seniors’ Financial Aid Awareness:  Financial Aid Advising Days</vt:lpstr>
      <vt:lpstr>Webinar Logistics</vt:lpstr>
      <vt:lpstr>Land Acknowledgement </vt:lpstr>
      <vt:lpstr>Cultural </vt:lpstr>
      <vt:lpstr>Webinar Host, Tech Support and Presenters</vt:lpstr>
      <vt:lpstr>PowerPoint Presentation</vt:lpstr>
      <vt:lpstr>PowerPoint Presentation</vt:lpstr>
      <vt:lpstr>Objectives</vt:lpstr>
      <vt:lpstr>PowerPoint Presentation</vt:lpstr>
      <vt:lpstr>High School &amp; Beyond Plan (HSBP) and Financial Aid Updates </vt:lpstr>
      <vt:lpstr>HSBP Updates [HB1599 &amp; SB6141]</vt:lpstr>
      <vt:lpstr>HSBP Template Update</vt:lpstr>
      <vt:lpstr>Equity in Connecting Students with IEP’s</vt:lpstr>
      <vt:lpstr>Online Vendors List Update</vt:lpstr>
      <vt:lpstr>HSBP Data to Support College Decisions</vt:lpstr>
      <vt:lpstr>PowerPoint Presentation</vt:lpstr>
      <vt:lpstr>Financial Aid Basics and Updates </vt:lpstr>
      <vt:lpstr>Why Financial Aid?</vt:lpstr>
      <vt:lpstr> Nearly Half of WA Seniors Didn’t Complete a FAFSA</vt:lpstr>
      <vt:lpstr>Key Concept Overview</vt:lpstr>
      <vt:lpstr> Financial Aid As An Umbrella </vt:lpstr>
      <vt:lpstr> Umbrella Term - Undocumented Students</vt:lpstr>
      <vt:lpstr>FAFSA/WASFA: Rule of One</vt:lpstr>
      <vt:lpstr>PowerPoint Presentation</vt:lpstr>
      <vt:lpstr> Federal Financial Aid Programs</vt:lpstr>
      <vt:lpstr>Washington State Financial Aid &amp; theWashboard.org </vt:lpstr>
      <vt:lpstr>2021-2022 FAFSA Changes</vt:lpstr>
      <vt:lpstr>Common FAFSA Mistakes</vt:lpstr>
      <vt:lpstr>Verification </vt:lpstr>
      <vt:lpstr>Special Circumstances</vt:lpstr>
      <vt:lpstr>Types of Appeal Templates via SwiftStudent</vt:lpstr>
      <vt:lpstr>CSS Profile</vt:lpstr>
      <vt:lpstr> Financial Aid Advising Day</vt:lpstr>
      <vt:lpstr>What is ESSB 6141?</vt:lpstr>
      <vt:lpstr>ESSB 6141 </vt:lpstr>
      <vt:lpstr>What you need to know</vt:lpstr>
      <vt:lpstr>ESSB 6141 District Examples</vt:lpstr>
      <vt:lpstr>ESSB 6141 Notification Requirements</vt:lpstr>
      <vt:lpstr>ESSB 6141 Resources and Assistance is available</vt:lpstr>
      <vt:lpstr>Financial Aid Advising Day Event Options</vt:lpstr>
      <vt:lpstr>12th Year Campaign Statewide Financial Aid Events </vt:lpstr>
      <vt:lpstr>Co-Hosting Statewide Financial Aid Events </vt:lpstr>
      <vt:lpstr>Financial Aid Advising Week: Sample Schedule</vt:lpstr>
      <vt:lpstr> Resources &amp; Best Practices</vt:lpstr>
      <vt:lpstr>Resource: State Financial Aid Calculator</vt:lpstr>
      <vt:lpstr>Resource: 12th Year Campaign</vt:lpstr>
      <vt:lpstr>Resource: Otterbot Texting Service - Help with Financial Aid  </vt:lpstr>
      <vt:lpstr>Resource: College Knowledge </vt:lpstr>
      <vt:lpstr>Resource: Junior/Senior Student Workbook</vt:lpstr>
      <vt:lpstr>Resource: College and Career Pathways One-Pagers</vt:lpstr>
      <vt:lpstr>Resource: Student Support Modules</vt:lpstr>
      <vt:lpstr>Resource: WCAN Regional Officers</vt:lpstr>
      <vt:lpstr>Resource: College &amp; Career Compass </vt:lpstr>
      <vt:lpstr>Resource: Financial Aid Advising Day Planning Sessions  </vt:lpstr>
      <vt:lpstr>Best Practices</vt:lpstr>
      <vt:lpstr>Supporting Key Student Groups Supporting Former Foster Youth and Unaccompanied Homeless Youth </vt:lpstr>
      <vt:lpstr>Supporting Key Student Groups Supporting Undocumented Students</vt:lpstr>
      <vt:lpstr>Next Steps</vt:lpstr>
      <vt:lpstr>Key to Success: Order Yours Today!</vt:lpstr>
      <vt:lpstr>Christina Winstead Assistant Director, 12th year Campaign Christinaw@wsac.wa.gov  Yokiko  Hayashi-Saguil Program Associate, College Bound Scholarship Yokikoh@wsac.wa.gov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Seniors’ Financial Aid Awareness:  Financial Aid Advising Days</dc:title>
  <dc:creator>Hayashi-Saguil, Yokiko (WSAC)</dc:creator>
  <cp:lastModifiedBy>Kim Reykdal</cp:lastModifiedBy>
  <cp:revision>47</cp:revision>
  <dcterms:created xsi:type="dcterms:W3CDTF">2020-09-21T20:11:29Z</dcterms:created>
  <dcterms:modified xsi:type="dcterms:W3CDTF">2020-09-23T19:20:25Z</dcterms:modified>
</cp:coreProperties>
</file>