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9" r:id="rId2"/>
    <p:sldMasterId id="2147483785" r:id="rId3"/>
    <p:sldMasterId id="2147483799" r:id="rId4"/>
  </p:sldMasterIdLst>
  <p:notesMasterIdLst>
    <p:notesMasterId r:id="rId42"/>
  </p:notesMasterIdLst>
  <p:sldIdLst>
    <p:sldId id="804" r:id="rId5"/>
    <p:sldId id="262" r:id="rId6"/>
    <p:sldId id="258" r:id="rId7"/>
    <p:sldId id="257" r:id="rId8"/>
    <p:sldId id="795" r:id="rId9"/>
    <p:sldId id="793" r:id="rId10"/>
    <p:sldId id="787" r:id="rId11"/>
    <p:sldId id="750" r:id="rId12"/>
    <p:sldId id="791" r:id="rId13"/>
    <p:sldId id="800" r:id="rId14"/>
    <p:sldId id="792" r:id="rId15"/>
    <p:sldId id="797" r:id="rId16"/>
    <p:sldId id="796" r:id="rId17"/>
    <p:sldId id="765" r:id="rId18"/>
    <p:sldId id="753" r:id="rId19"/>
    <p:sldId id="754" r:id="rId20"/>
    <p:sldId id="755" r:id="rId21"/>
    <p:sldId id="756" r:id="rId22"/>
    <p:sldId id="757" r:id="rId23"/>
    <p:sldId id="798" r:id="rId24"/>
    <p:sldId id="794" r:id="rId25"/>
    <p:sldId id="790" r:id="rId26"/>
    <p:sldId id="788" r:id="rId27"/>
    <p:sldId id="789" r:id="rId28"/>
    <p:sldId id="786" r:id="rId29"/>
    <p:sldId id="802" r:id="rId30"/>
    <p:sldId id="769" r:id="rId31"/>
    <p:sldId id="770" r:id="rId32"/>
    <p:sldId id="784" r:id="rId33"/>
    <p:sldId id="801" r:id="rId34"/>
    <p:sldId id="763" r:id="rId35"/>
    <p:sldId id="764" r:id="rId36"/>
    <p:sldId id="803" r:id="rId37"/>
    <p:sldId id="744" r:id="rId38"/>
    <p:sldId id="275" r:id="rId39"/>
    <p:sldId id="805" r:id="rId40"/>
    <p:sldId id="2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RE Case Studies" id="{6A44F1A8-FB10-4482-BDEB-4D90F3178D74}">
          <p14:sldIdLst>
            <p14:sldId id="804"/>
            <p14:sldId id="262"/>
            <p14:sldId id="258"/>
            <p14:sldId id="257"/>
            <p14:sldId id="795"/>
            <p14:sldId id="793"/>
            <p14:sldId id="787"/>
            <p14:sldId id="750"/>
            <p14:sldId id="791"/>
            <p14:sldId id="800"/>
            <p14:sldId id="792"/>
            <p14:sldId id="797"/>
            <p14:sldId id="796"/>
            <p14:sldId id="765"/>
            <p14:sldId id="753"/>
            <p14:sldId id="754"/>
            <p14:sldId id="755"/>
            <p14:sldId id="756"/>
            <p14:sldId id="757"/>
            <p14:sldId id="798"/>
            <p14:sldId id="794"/>
            <p14:sldId id="790"/>
            <p14:sldId id="788"/>
            <p14:sldId id="789"/>
            <p14:sldId id="786"/>
            <p14:sldId id="802"/>
            <p14:sldId id="769"/>
            <p14:sldId id="770"/>
            <p14:sldId id="784"/>
            <p14:sldId id="801"/>
            <p14:sldId id="763"/>
            <p14:sldId id="764"/>
            <p14:sldId id="803"/>
            <p14:sldId id="744"/>
            <p14:sldId id="275"/>
            <p14:sldId id="805"/>
            <p14:sldId id="277"/>
          </p14:sldIdLst>
        </p14:section>
        <p14:section name="Slides to remove" id="{AC3EE675-3C49-4D6C-851A-88B532190F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31D"/>
    <a:srgbClr val="FFFFFF"/>
    <a:srgbClr val="30302D"/>
    <a:srgbClr val="B9DCFF"/>
    <a:srgbClr val="99CCFF"/>
    <a:srgbClr val="40403D"/>
    <a:srgbClr val="1E75BC"/>
    <a:srgbClr val="DA0000"/>
    <a:srgbClr val="DC7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BC867-D396-31CF-45ED-2CA7D72EA689}" v="4" dt="2020-09-15T23:16:25.504"/>
    <p1510:client id="{60AD4CB5-EF7D-4891-810F-D743DDC85968}" v="16304" dt="2020-09-16T20:18:28.160"/>
    <p1510:client id="{DCA83189-407B-A577-307D-E0544AD237FD}" v="10" dt="2020-09-16T19:49:43.286"/>
    <p1510:client id="{EC507ACE-CCED-07AA-5271-FD5FB8C06492}" v="3" dt="2020-09-16T21:28:18.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50" autoAdjust="0"/>
  </p:normalViewPr>
  <p:slideViewPr>
    <p:cSldViewPr snapToGrid="0">
      <p:cViewPr varScale="1">
        <p:scale>
          <a:sx n="57" d="100"/>
          <a:sy n="57" d="100"/>
        </p:scale>
        <p:origin x="12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Lynn" userId="S::rebecca.lynn@k12.wa.us::778e3409-c6c9-4b74-948b-460d979fc474" providerId="AD" clId="Web-{DCA83189-407B-A577-307D-E0544AD237FD}"/>
    <pc:docChg chg="modSld">
      <pc:chgData name="Rebecca Lynn" userId="S::rebecca.lynn@k12.wa.us::778e3409-c6c9-4b74-948b-460d979fc474" providerId="AD" clId="Web-{DCA83189-407B-A577-307D-E0544AD237FD}" dt="2020-09-16T20:14:05.677" v="2393"/>
      <pc:docMkLst>
        <pc:docMk/>
      </pc:docMkLst>
      <pc:sldChg chg="modNotes">
        <pc:chgData name="Rebecca Lynn" userId="S::rebecca.lynn@k12.wa.us::778e3409-c6c9-4b74-948b-460d979fc474" providerId="AD" clId="Web-{DCA83189-407B-A577-307D-E0544AD237FD}" dt="2020-09-16T20:14:05.677" v="2393"/>
        <pc:sldMkLst>
          <pc:docMk/>
          <pc:sldMk cId="195265399" sldId="769"/>
        </pc:sldMkLst>
      </pc:sldChg>
      <pc:sldChg chg="addSp modSp modNotes">
        <pc:chgData name="Rebecca Lynn" userId="S::rebecca.lynn@k12.wa.us::778e3409-c6c9-4b74-948b-460d979fc474" providerId="AD" clId="Web-{DCA83189-407B-A577-307D-E0544AD237FD}" dt="2020-09-16T19:50:38.959" v="745"/>
        <pc:sldMkLst>
          <pc:docMk/>
          <pc:sldMk cId="346988983" sldId="770"/>
        </pc:sldMkLst>
        <pc:spChg chg="mod">
          <ac:chgData name="Rebecca Lynn" userId="S::rebecca.lynn@k12.wa.us::778e3409-c6c9-4b74-948b-460d979fc474" providerId="AD" clId="Web-{DCA83189-407B-A577-307D-E0544AD237FD}" dt="2020-09-16T19:08:58.843" v="19" actId="20577"/>
          <ac:spMkLst>
            <pc:docMk/>
            <pc:sldMk cId="346988983" sldId="770"/>
            <ac:spMk id="3" creationId="{85601802-0110-4401-B942-4129A81E4E25}"/>
          </ac:spMkLst>
        </pc:spChg>
        <pc:spChg chg="add">
          <ac:chgData name="Rebecca Lynn" userId="S::rebecca.lynn@k12.wa.us::778e3409-c6c9-4b74-948b-460d979fc474" providerId="AD" clId="Web-{DCA83189-407B-A577-307D-E0544AD237FD}" dt="2020-09-16T19:15:14.992" v="43"/>
          <ac:spMkLst>
            <pc:docMk/>
            <pc:sldMk cId="346988983" sldId="770"/>
            <ac:spMk id="5" creationId="{59805D1E-32BD-422F-9DBA-9B03BC7016F4}"/>
          </ac:spMkLst>
        </pc:spChg>
      </pc:sldChg>
    </pc:docChg>
  </pc:docChgLst>
  <pc:docChgLst>
    <pc:chgData name="Rebecca Lynn" userId="S::rebecca.lynn@k12.wa.us::778e3409-c6c9-4b74-948b-460d979fc474" providerId="AD" clId="Web-{2FD54ED2-B774-CA55-89EC-D03EE4E31CC2}"/>
    <pc:docChg chg="addSld delSld modSld sldOrd modSection">
      <pc:chgData name="Rebecca Lynn" userId="S::rebecca.lynn@k12.wa.us::778e3409-c6c9-4b74-948b-460d979fc474" providerId="AD" clId="Web-{2FD54ED2-B774-CA55-89EC-D03EE4E31CC2}" dt="2020-09-14T19:08:17.069" v="48" actId="20577"/>
      <pc:docMkLst>
        <pc:docMk/>
      </pc:docMkLst>
      <pc:sldChg chg="modSp ord addAnim delAnim">
        <pc:chgData name="Rebecca Lynn" userId="S::rebecca.lynn@k12.wa.us::778e3409-c6c9-4b74-948b-460d979fc474" providerId="AD" clId="Web-{2FD54ED2-B774-CA55-89EC-D03EE4E31CC2}" dt="2020-09-14T19:01:00.011" v="28"/>
        <pc:sldMkLst>
          <pc:docMk/>
          <pc:sldMk cId="3653553352" sldId="726"/>
        </pc:sldMkLst>
        <pc:spChg chg="mod">
          <ac:chgData name="Rebecca Lynn" userId="S::rebecca.lynn@k12.wa.us::778e3409-c6c9-4b74-948b-460d979fc474" providerId="AD" clId="Web-{2FD54ED2-B774-CA55-89EC-D03EE4E31CC2}" dt="2020-09-14T19:00:49.057" v="27" actId="20577"/>
          <ac:spMkLst>
            <pc:docMk/>
            <pc:sldMk cId="3653553352" sldId="726"/>
            <ac:spMk id="5" creationId="{00000000-0000-0000-0000-000000000000}"/>
          </ac:spMkLst>
        </pc:spChg>
      </pc:sldChg>
      <pc:sldChg chg="ord">
        <pc:chgData name="Rebecca Lynn" userId="S::rebecca.lynn@k12.wa.us::778e3409-c6c9-4b74-948b-460d979fc474" providerId="AD" clId="Web-{2FD54ED2-B774-CA55-89EC-D03EE4E31CC2}" dt="2020-09-14T18:59:04.164" v="8"/>
        <pc:sldMkLst>
          <pc:docMk/>
          <pc:sldMk cId="4061535658" sldId="741"/>
        </pc:sldMkLst>
      </pc:sldChg>
      <pc:sldChg chg="ord">
        <pc:chgData name="Rebecca Lynn" userId="S::rebecca.lynn@k12.wa.us::778e3409-c6c9-4b74-948b-460d979fc474" providerId="AD" clId="Web-{2FD54ED2-B774-CA55-89EC-D03EE4E31CC2}" dt="2020-09-14T18:59:17.555" v="9"/>
        <pc:sldMkLst>
          <pc:docMk/>
          <pc:sldMk cId="4008075189" sldId="743"/>
        </pc:sldMkLst>
      </pc:sldChg>
      <pc:sldChg chg="ord">
        <pc:chgData name="Rebecca Lynn" userId="S::rebecca.lynn@k12.wa.us::778e3409-c6c9-4b74-948b-460d979fc474" providerId="AD" clId="Web-{2FD54ED2-B774-CA55-89EC-D03EE4E31CC2}" dt="2020-09-14T18:03:33.567" v="0"/>
        <pc:sldMkLst>
          <pc:docMk/>
          <pc:sldMk cId="1867262558" sldId="745"/>
        </pc:sldMkLst>
      </pc:sldChg>
      <pc:sldChg chg="modSp">
        <pc:chgData name="Rebecca Lynn" userId="S::rebecca.lynn@k12.wa.us::778e3409-c6c9-4b74-948b-460d979fc474" providerId="AD" clId="Web-{2FD54ED2-B774-CA55-89EC-D03EE4E31CC2}" dt="2020-09-14T19:08:17.069" v="47" actId="20577"/>
        <pc:sldMkLst>
          <pc:docMk/>
          <pc:sldMk cId="1030508090" sldId="746"/>
        </pc:sldMkLst>
        <pc:spChg chg="mod">
          <ac:chgData name="Rebecca Lynn" userId="S::rebecca.lynn@k12.wa.us::778e3409-c6c9-4b74-948b-460d979fc474" providerId="AD" clId="Web-{2FD54ED2-B774-CA55-89EC-D03EE4E31CC2}" dt="2020-09-14T19:08:17.069" v="47" actId="20577"/>
          <ac:spMkLst>
            <pc:docMk/>
            <pc:sldMk cId="1030508090" sldId="746"/>
            <ac:spMk id="8" creationId="{05ECD4CA-D886-4741-A373-E7F768396BE6}"/>
          </ac:spMkLst>
        </pc:spChg>
      </pc:sldChg>
      <pc:sldChg chg="ord">
        <pc:chgData name="Rebecca Lynn" userId="S::rebecca.lynn@k12.wa.us::778e3409-c6c9-4b74-948b-460d979fc474" providerId="AD" clId="Web-{2FD54ED2-B774-CA55-89EC-D03EE4E31CC2}" dt="2020-09-14T19:01:24.465" v="29"/>
        <pc:sldMkLst>
          <pc:docMk/>
          <pc:sldMk cId="4254250469" sldId="749"/>
        </pc:sldMkLst>
      </pc:sldChg>
      <pc:sldChg chg="del">
        <pc:chgData name="Rebecca Lynn" userId="S::rebecca.lynn@k12.wa.us::778e3409-c6c9-4b74-948b-460d979fc474" providerId="AD" clId="Web-{2FD54ED2-B774-CA55-89EC-D03EE4E31CC2}" dt="2020-09-14T19:05:37.956" v="30"/>
        <pc:sldMkLst>
          <pc:docMk/>
          <pc:sldMk cId="0" sldId="785"/>
        </pc:sldMkLst>
      </pc:sldChg>
      <pc:sldChg chg="new del">
        <pc:chgData name="Rebecca Lynn" userId="S::rebecca.lynn@k12.wa.us::778e3409-c6c9-4b74-948b-460d979fc474" providerId="AD" clId="Web-{2FD54ED2-B774-CA55-89EC-D03EE4E31CC2}" dt="2020-09-14T18:56:51.535" v="2"/>
        <pc:sldMkLst>
          <pc:docMk/>
          <pc:sldMk cId="3773850963" sldId="799"/>
        </pc:sldMkLst>
      </pc:sldChg>
      <pc:sldChg chg="addSp delSp modSp new">
        <pc:chgData name="Rebecca Lynn" userId="S::rebecca.lynn@k12.wa.us::778e3409-c6c9-4b74-948b-460d979fc474" providerId="AD" clId="Web-{2FD54ED2-B774-CA55-89EC-D03EE4E31CC2}" dt="2020-09-14T18:58:42.616" v="7" actId="14100"/>
        <pc:sldMkLst>
          <pc:docMk/>
          <pc:sldMk cId="4033732924" sldId="799"/>
        </pc:sldMkLst>
        <pc:spChg chg="del">
          <ac:chgData name="Rebecca Lynn" userId="S::rebecca.lynn@k12.wa.us::778e3409-c6c9-4b74-948b-460d979fc474" providerId="AD" clId="Web-{2FD54ED2-B774-CA55-89EC-D03EE4E31CC2}" dt="2020-09-14T18:58:36.023" v="5"/>
          <ac:spMkLst>
            <pc:docMk/>
            <pc:sldMk cId="4033732924" sldId="799"/>
            <ac:spMk id="2" creationId="{320AF87B-3E4F-48C9-8AED-65F507DF25A7}"/>
          </ac:spMkLst>
        </pc:spChg>
        <pc:picChg chg="add mod">
          <ac:chgData name="Rebecca Lynn" userId="S::rebecca.lynn@k12.wa.us::778e3409-c6c9-4b74-948b-460d979fc474" providerId="AD" clId="Web-{2FD54ED2-B774-CA55-89EC-D03EE4E31CC2}" dt="2020-09-14T18:58:42.616" v="7" actId="14100"/>
          <ac:picMkLst>
            <pc:docMk/>
            <pc:sldMk cId="4033732924" sldId="799"/>
            <ac:picMk id="4" creationId="{34CF6ACF-E109-4767-9F59-CAED790325CD}"/>
          </ac:picMkLst>
        </pc:picChg>
      </pc:sldChg>
    </pc:docChg>
  </pc:docChgLst>
  <pc:docChgLst>
    <pc:chgData name="Tania May" userId="S::tania.may@k12.wa.us::0d101a85-beba-4273-9cac-136cc5e1fa5f" providerId="AD" clId="Web-{EC507ACE-CCED-07AA-5271-FD5FB8C06492}"/>
    <pc:docChg chg="modSld">
      <pc:chgData name="Tania May" userId="S::tania.may@k12.wa.us::0d101a85-beba-4273-9cac-136cc5e1fa5f" providerId="AD" clId="Web-{EC507ACE-CCED-07AA-5271-FD5FB8C06492}" dt="2020-09-16T21:28:18.202" v="2" actId="1076"/>
      <pc:docMkLst>
        <pc:docMk/>
      </pc:docMkLst>
      <pc:sldChg chg="modSp">
        <pc:chgData name="Tania May" userId="S::tania.may@k12.wa.us::0d101a85-beba-4273-9cac-136cc5e1fa5f" providerId="AD" clId="Web-{EC507ACE-CCED-07AA-5271-FD5FB8C06492}" dt="2020-09-16T21:28:18.202" v="2" actId="1076"/>
        <pc:sldMkLst>
          <pc:docMk/>
          <pc:sldMk cId="0" sldId="804"/>
        </pc:sldMkLst>
        <pc:spChg chg="mod">
          <ac:chgData name="Tania May" userId="S::tania.may@k12.wa.us::0d101a85-beba-4273-9cac-136cc5e1fa5f" providerId="AD" clId="Web-{EC507ACE-CCED-07AA-5271-FD5FB8C06492}" dt="2020-09-16T21:28:18.202" v="2" actId="1076"/>
          <ac:spMkLst>
            <pc:docMk/>
            <pc:sldMk cId="0" sldId="804"/>
            <ac:spMk id="411" creationId="{00000000-0000-0000-0000-000000000000}"/>
          </ac:spMkLst>
        </pc:spChg>
      </pc:sldChg>
    </pc:docChg>
  </pc:docChgLst>
  <pc:docChgLst>
    <pc:chgData name="Alexandra Toney" userId="699dfcbb-efbf-4e2b-aebe-788624406fcd" providerId="ADAL" clId="{D2766D1E-6210-4E8C-8763-BA002C8FFA53}"/>
    <pc:docChg chg="undo custSel mod addSld delSld modSld sldOrd">
      <pc:chgData name="Alexandra Toney" userId="699dfcbb-efbf-4e2b-aebe-788624406fcd" providerId="ADAL" clId="{D2766D1E-6210-4E8C-8763-BA002C8FFA53}" dt="2020-09-15T00:06:24.428" v="10686" actId="20577"/>
      <pc:docMkLst>
        <pc:docMk/>
      </pc:docMkLst>
      <pc:sldChg chg="modNotesTx">
        <pc:chgData name="Alexandra Toney" userId="699dfcbb-efbf-4e2b-aebe-788624406fcd" providerId="ADAL" clId="{D2766D1E-6210-4E8C-8763-BA002C8FFA53}" dt="2020-09-11T18:05:50.489" v="43" actId="20577"/>
        <pc:sldMkLst>
          <pc:docMk/>
          <pc:sldMk cId="3058496978" sldId="413"/>
        </pc:sldMkLst>
      </pc:sldChg>
      <pc:sldChg chg="modNotesTx">
        <pc:chgData name="Alexandra Toney" userId="699dfcbb-efbf-4e2b-aebe-788624406fcd" providerId="ADAL" clId="{D2766D1E-6210-4E8C-8763-BA002C8FFA53}" dt="2020-09-11T18:36:20.516" v="214" actId="113"/>
        <pc:sldMkLst>
          <pc:docMk/>
          <pc:sldMk cId="4066305952" sldId="754"/>
        </pc:sldMkLst>
      </pc:sldChg>
      <pc:sldChg chg="modSp">
        <pc:chgData name="Alexandra Toney" userId="699dfcbb-efbf-4e2b-aebe-788624406fcd" providerId="ADAL" clId="{D2766D1E-6210-4E8C-8763-BA002C8FFA53}" dt="2020-09-11T18:57:12.996" v="577" actId="14734"/>
        <pc:sldMkLst>
          <pc:docMk/>
          <pc:sldMk cId="3024834670" sldId="757"/>
        </pc:sldMkLst>
        <pc:graphicFrameChg chg="modGraphic">
          <ac:chgData name="Alexandra Toney" userId="699dfcbb-efbf-4e2b-aebe-788624406fcd" providerId="ADAL" clId="{D2766D1E-6210-4E8C-8763-BA002C8FFA53}" dt="2020-09-11T18:57:12.996" v="577" actId="14734"/>
          <ac:graphicFrameMkLst>
            <pc:docMk/>
            <pc:sldMk cId="3024834670" sldId="757"/>
            <ac:graphicFrameMk id="4" creationId="{F261CF63-831D-488E-80C9-B59D90919F38}"/>
          </ac:graphicFrameMkLst>
        </pc:graphicFrameChg>
      </pc:sldChg>
      <pc:sldChg chg="modNotesTx">
        <pc:chgData name="Alexandra Toney" userId="699dfcbb-efbf-4e2b-aebe-788624406fcd" providerId="ADAL" clId="{D2766D1E-6210-4E8C-8763-BA002C8FFA53}" dt="2020-09-14T15:45:16.243" v="5443" actId="20577"/>
        <pc:sldMkLst>
          <pc:docMk/>
          <pc:sldMk cId="2884441824" sldId="758"/>
        </pc:sldMkLst>
      </pc:sldChg>
      <pc:sldChg chg="modSp modAnim">
        <pc:chgData name="Alexandra Toney" userId="699dfcbb-efbf-4e2b-aebe-788624406fcd" providerId="ADAL" clId="{D2766D1E-6210-4E8C-8763-BA002C8FFA53}" dt="2020-09-14T15:00:00.148" v="2469" actId="20577"/>
        <pc:sldMkLst>
          <pc:docMk/>
          <pc:sldMk cId="2188803465" sldId="759"/>
        </pc:sldMkLst>
        <pc:spChg chg="mod">
          <ac:chgData name="Alexandra Toney" userId="699dfcbb-efbf-4e2b-aebe-788624406fcd" providerId="ADAL" clId="{D2766D1E-6210-4E8C-8763-BA002C8FFA53}" dt="2020-09-14T15:00:00.148" v="2469" actId="20577"/>
          <ac:spMkLst>
            <pc:docMk/>
            <pc:sldMk cId="2188803465" sldId="759"/>
            <ac:spMk id="4" creationId="{3D932FF0-D8A4-4F4B-9565-15A91E3BA79A}"/>
          </ac:spMkLst>
        </pc:spChg>
      </pc:sldChg>
      <pc:sldChg chg="add del">
        <pc:chgData name="Alexandra Toney" userId="699dfcbb-efbf-4e2b-aebe-788624406fcd" providerId="ADAL" clId="{D2766D1E-6210-4E8C-8763-BA002C8FFA53}" dt="2020-09-11T18:23:28.301" v="45" actId="2696"/>
        <pc:sldMkLst>
          <pc:docMk/>
          <pc:sldMk cId="2071975574" sldId="786"/>
        </pc:sldMkLst>
      </pc:sldChg>
      <pc:sldChg chg="modSp modAnim modNotesTx">
        <pc:chgData name="Alexandra Toney" userId="699dfcbb-efbf-4e2b-aebe-788624406fcd" providerId="ADAL" clId="{D2766D1E-6210-4E8C-8763-BA002C8FFA53}" dt="2020-09-15T00:06:24.428" v="10686" actId="20577"/>
        <pc:sldMkLst>
          <pc:docMk/>
          <pc:sldMk cId="2609691998" sldId="786"/>
        </pc:sldMkLst>
        <pc:spChg chg="mod">
          <ac:chgData name="Alexandra Toney" userId="699dfcbb-efbf-4e2b-aebe-788624406fcd" providerId="ADAL" clId="{D2766D1E-6210-4E8C-8763-BA002C8FFA53}" dt="2020-09-11T18:28:01.258" v="59" actId="20577"/>
          <ac:spMkLst>
            <pc:docMk/>
            <pc:sldMk cId="2609691998" sldId="786"/>
            <ac:spMk id="2" creationId="{B7D7318D-DDE1-4565-80A8-53386C10185B}"/>
          </ac:spMkLst>
        </pc:spChg>
        <pc:spChg chg="mod">
          <ac:chgData name="Alexandra Toney" userId="699dfcbb-efbf-4e2b-aebe-788624406fcd" providerId="ADAL" clId="{D2766D1E-6210-4E8C-8763-BA002C8FFA53}" dt="2020-09-14T17:30:24.626" v="8789" actId="115"/>
          <ac:spMkLst>
            <pc:docMk/>
            <pc:sldMk cId="2609691998" sldId="786"/>
            <ac:spMk id="4" creationId="{3D932FF0-D8A4-4F4B-9565-15A91E3BA79A}"/>
          </ac:spMkLst>
        </pc:spChg>
      </pc:sldChg>
      <pc:sldChg chg="modSp add ord modAnim modNotesTx">
        <pc:chgData name="Alexandra Toney" userId="699dfcbb-efbf-4e2b-aebe-788624406fcd" providerId="ADAL" clId="{D2766D1E-6210-4E8C-8763-BA002C8FFA53}" dt="2020-09-15T00:03:18.502" v="10601" actId="20577"/>
        <pc:sldMkLst>
          <pc:docMk/>
          <pc:sldMk cId="1218883807" sldId="788"/>
        </pc:sldMkLst>
        <pc:spChg chg="mod">
          <ac:chgData name="Alexandra Toney" userId="699dfcbb-efbf-4e2b-aebe-788624406fcd" providerId="ADAL" clId="{D2766D1E-6210-4E8C-8763-BA002C8FFA53}" dt="2020-09-11T18:28:55.290" v="74" actId="20577"/>
          <ac:spMkLst>
            <pc:docMk/>
            <pc:sldMk cId="1218883807" sldId="788"/>
            <ac:spMk id="2" creationId="{B7D7318D-DDE1-4565-80A8-53386C10185B}"/>
          </ac:spMkLst>
        </pc:spChg>
        <pc:spChg chg="mod">
          <ac:chgData name="Alexandra Toney" userId="699dfcbb-efbf-4e2b-aebe-788624406fcd" providerId="ADAL" clId="{D2766D1E-6210-4E8C-8763-BA002C8FFA53}" dt="2020-09-14T23:33:57.309" v="10151" actId="255"/>
          <ac:spMkLst>
            <pc:docMk/>
            <pc:sldMk cId="1218883807" sldId="788"/>
            <ac:spMk id="4" creationId="{3D932FF0-D8A4-4F4B-9565-15A91E3BA79A}"/>
          </ac:spMkLst>
        </pc:spChg>
      </pc:sldChg>
      <pc:sldChg chg="addSp delSp modSp add ord modNotesTx">
        <pc:chgData name="Alexandra Toney" userId="699dfcbb-efbf-4e2b-aebe-788624406fcd" providerId="ADAL" clId="{D2766D1E-6210-4E8C-8763-BA002C8FFA53}" dt="2020-09-14T17:44:29.293" v="9481" actId="313"/>
        <pc:sldMkLst>
          <pc:docMk/>
          <pc:sldMk cId="1200992268" sldId="789"/>
        </pc:sldMkLst>
        <pc:spChg chg="mod">
          <ac:chgData name="Alexandra Toney" userId="699dfcbb-efbf-4e2b-aebe-788624406fcd" providerId="ADAL" clId="{D2766D1E-6210-4E8C-8763-BA002C8FFA53}" dt="2020-09-11T20:42:28.839" v="1455" actId="13926"/>
          <ac:spMkLst>
            <pc:docMk/>
            <pc:sldMk cId="1200992268" sldId="789"/>
            <ac:spMk id="2" creationId="{A8CF4E40-6259-4366-A240-11B350E6489F}"/>
          </ac:spMkLst>
        </pc:spChg>
        <pc:spChg chg="mod">
          <ac:chgData name="Alexandra Toney" userId="699dfcbb-efbf-4e2b-aebe-788624406fcd" providerId="ADAL" clId="{D2766D1E-6210-4E8C-8763-BA002C8FFA53}" dt="2020-09-11T19:16:34.892" v="773" actId="255"/>
          <ac:spMkLst>
            <pc:docMk/>
            <pc:sldMk cId="1200992268" sldId="789"/>
            <ac:spMk id="5" creationId="{2D6A9F70-F7E1-47FF-A3DB-4A2EDF70C9CF}"/>
          </ac:spMkLst>
        </pc:spChg>
        <pc:spChg chg="mod">
          <ac:chgData name="Alexandra Toney" userId="699dfcbb-efbf-4e2b-aebe-788624406fcd" providerId="ADAL" clId="{D2766D1E-6210-4E8C-8763-BA002C8FFA53}" dt="2020-09-14T15:37:25.760" v="5160" actId="1076"/>
          <ac:spMkLst>
            <pc:docMk/>
            <pc:sldMk cId="1200992268" sldId="789"/>
            <ac:spMk id="6" creationId="{8A556101-C991-4443-AEF5-88887CC6501C}"/>
          </ac:spMkLst>
        </pc:spChg>
        <pc:spChg chg="add del">
          <ac:chgData name="Alexandra Toney" userId="699dfcbb-efbf-4e2b-aebe-788624406fcd" providerId="ADAL" clId="{D2766D1E-6210-4E8C-8763-BA002C8FFA53}" dt="2020-09-11T19:16:53.766" v="776"/>
          <ac:spMkLst>
            <pc:docMk/>
            <pc:sldMk cId="1200992268" sldId="789"/>
            <ac:spMk id="10" creationId="{5846B8EF-821B-4F8F-9822-06C3878BE3D0}"/>
          </ac:spMkLst>
        </pc:spChg>
        <pc:spChg chg="add del">
          <ac:chgData name="Alexandra Toney" userId="699dfcbb-efbf-4e2b-aebe-788624406fcd" providerId="ADAL" clId="{D2766D1E-6210-4E8C-8763-BA002C8FFA53}" dt="2020-09-11T19:16:53.766" v="776"/>
          <ac:spMkLst>
            <pc:docMk/>
            <pc:sldMk cId="1200992268" sldId="789"/>
            <ac:spMk id="11" creationId="{6A204919-A149-4338-8351-1ECC265A1374}"/>
          </ac:spMkLst>
        </pc:spChg>
        <pc:spChg chg="add del">
          <ac:chgData name="Alexandra Toney" userId="699dfcbb-efbf-4e2b-aebe-788624406fcd" providerId="ADAL" clId="{D2766D1E-6210-4E8C-8763-BA002C8FFA53}" dt="2020-09-11T19:16:53.766" v="776"/>
          <ac:spMkLst>
            <pc:docMk/>
            <pc:sldMk cId="1200992268" sldId="789"/>
            <ac:spMk id="12" creationId="{5DE70B87-80FB-4758-AF60-F50EAEAF985D}"/>
          </ac:spMkLst>
        </pc:spChg>
        <pc:graphicFrameChg chg="del modGraphic">
          <ac:chgData name="Alexandra Toney" userId="699dfcbb-efbf-4e2b-aebe-788624406fcd" providerId="ADAL" clId="{D2766D1E-6210-4E8C-8763-BA002C8FFA53}" dt="2020-09-11T19:14:17.287" v="754" actId="478"/>
          <ac:graphicFrameMkLst>
            <pc:docMk/>
            <pc:sldMk cId="1200992268" sldId="789"/>
            <ac:graphicFrameMk id="4" creationId="{F261CF63-831D-488E-80C9-B59D90919F38}"/>
          </ac:graphicFrameMkLst>
        </pc:graphicFrameChg>
        <pc:graphicFrameChg chg="add del">
          <ac:chgData name="Alexandra Toney" userId="699dfcbb-efbf-4e2b-aebe-788624406fcd" providerId="ADAL" clId="{D2766D1E-6210-4E8C-8763-BA002C8FFA53}" dt="2020-09-11T19:14:20.369" v="756"/>
          <ac:graphicFrameMkLst>
            <pc:docMk/>
            <pc:sldMk cId="1200992268" sldId="789"/>
            <ac:graphicFrameMk id="7" creationId="{6EE4A713-BEF3-4EF4-8484-D6047757FF84}"/>
          </ac:graphicFrameMkLst>
        </pc:graphicFrameChg>
        <pc:graphicFrameChg chg="add mod modGraphic">
          <ac:chgData name="Alexandra Toney" userId="699dfcbb-efbf-4e2b-aebe-788624406fcd" providerId="ADAL" clId="{D2766D1E-6210-4E8C-8763-BA002C8FFA53}" dt="2020-09-11T19:18:28.890" v="787" actId="255"/>
          <ac:graphicFrameMkLst>
            <pc:docMk/>
            <pc:sldMk cId="1200992268" sldId="789"/>
            <ac:graphicFrameMk id="8" creationId="{40C1B10C-354F-46B0-BF0B-3F47E92B2491}"/>
          </ac:graphicFrameMkLst>
        </pc:graphicFrameChg>
        <pc:graphicFrameChg chg="add del">
          <ac:chgData name="Alexandra Toney" userId="699dfcbb-efbf-4e2b-aebe-788624406fcd" providerId="ADAL" clId="{D2766D1E-6210-4E8C-8763-BA002C8FFA53}" dt="2020-09-11T19:16:53.766" v="776"/>
          <ac:graphicFrameMkLst>
            <pc:docMk/>
            <pc:sldMk cId="1200992268" sldId="789"/>
            <ac:graphicFrameMk id="9" creationId="{14050C0D-570C-4852-B80C-885955F52BE5}"/>
          </ac:graphicFrameMkLst>
        </pc:graphicFrameChg>
        <pc:graphicFrameChg chg="add del">
          <ac:chgData name="Alexandra Toney" userId="699dfcbb-efbf-4e2b-aebe-788624406fcd" providerId="ADAL" clId="{D2766D1E-6210-4E8C-8763-BA002C8FFA53}" dt="2020-09-11T19:17:19.535" v="778"/>
          <ac:graphicFrameMkLst>
            <pc:docMk/>
            <pc:sldMk cId="1200992268" sldId="789"/>
            <ac:graphicFrameMk id="13" creationId="{4769A730-EDB4-41E5-BECB-7CF8ACFB872E}"/>
          </ac:graphicFrameMkLst>
        </pc:graphicFrameChg>
        <pc:graphicFrameChg chg="add mod modGraphic">
          <ac:chgData name="Alexandra Toney" userId="699dfcbb-efbf-4e2b-aebe-788624406fcd" providerId="ADAL" clId="{D2766D1E-6210-4E8C-8763-BA002C8FFA53}" dt="2020-09-11T19:18:34.842" v="789" actId="14100"/>
          <ac:graphicFrameMkLst>
            <pc:docMk/>
            <pc:sldMk cId="1200992268" sldId="789"/>
            <ac:graphicFrameMk id="14" creationId="{1C7E4AF6-B155-4B81-A216-978CE39D9F85}"/>
          </ac:graphicFrameMkLst>
        </pc:graphicFrameChg>
      </pc:sldChg>
      <pc:sldChg chg="addSp delSp modSp add mod ord modClrScheme chgLayout modNotesTx">
        <pc:chgData name="Alexandra Toney" userId="699dfcbb-efbf-4e2b-aebe-788624406fcd" providerId="ADAL" clId="{D2766D1E-6210-4E8C-8763-BA002C8FFA53}" dt="2020-09-14T23:58:59.840" v="10568" actId="313"/>
        <pc:sldMkLst>
          <pc:docMk/>
          <pc:sldMk cId="3538992357" sldId="790"/>
        </pc:sldMkLst>
        <pc:spChg chg="mod">
          <ac:chgData name="Alexandra Toney" userId="699dfcbb-efbf-4e2b-aebe-788624406fcd" providerId="ADAL" clId="{D2766D1E-6210-4E8C-8763-BA002C8FFA53}" dt="2020-09-11T18:55:42.514" v="560" actId="20577"/>
          <ac:spMkLst>
            <pc:docMk/>
            <pc:sldMk cId="3538992357" sldId="790"/>
            <ac:spMk id="2" creationId="{61CF5781-DB06-44C9-9EF0-0B537BF229C6}"/>
          </ac:spMkLst>
        </pc:spChg>
        <pc:spChg chg="mod ord">
          <ac:chgData name="Alexandra Toney" userId="699dfcbb-efbf-4e2b-aebe-788624406fcd" providerId="ADAL" clId="{D2766D1E-6210-4E8C-8763-BA002C8FFA53}" dt="2020-09-11T18:49:48.887" v="475" actId="26606"/>
          <ac:spMkLst>
            <pc:docMk/>
            <pc:sldMk cId="3538992357" sldId="790"/>
            <ac:spMk id="3" creationId="{98A7085B-D991-4767-BFB0-972C7356DA76}"/>
          </ac:spMkLst>
        </pc:spChg>
        <pc:spChg chg="mod">
          <ac:chgData name="Alexandra Toney" userId="699dfcbb-efbf-4e2b-aebe-788624406fcd" providerId="ADAL" clId="{D2766D1E-6210-4E8C-8763-BA002C8FFA53}" dt="2020-09-11T19:19:46.684" v="803" actId="948"/>
          <ac:spMkLst>
            <pc:docMk/>
            <pc:sldMk cId="3538992357" sldId="790"/>
            <ac:spMk id="4" creationId="{3CF579C5-12B8-4A50-9FEF-8F2A24B92072}"/>
          </ac:spMkLst>
        </pc:spChg>
        <pc:spChg chg="del">
          <ac:chgData name="Alexandra Toney" userId="699dfcbb-efbf-4e2b-aebe-788624406fcd" providerId="ADAL" clId="{D2766D1E-6210-4E8C-8763-BA002C8FFA53}" dt="2020-09-11T18:30:04.887" v="95" actId="478"/>
          <ac:spMkLst>
            <pc:docMk/>
            <pc:sldMk cId="3538992357" sldId="790"/>
            <ac:spMk id="6" creationId="{3F58DAF3-1DC5-4CCA-8507-EDC3DEB064F7}"/>
          </ac:spMkLst>
        </pc:spChg>
        <pc:spChg chg="add del">
          <ac:chgData name="Alexandra Toney" userId="699dfcbb-efbf-4e2b-aebe-788624406fcd" providerId="ADAL" clId="{D2766D1E-6210-4E8C-8763-BA002C8FFA53}" dt="2020-09-11T18:49:32.924" v="473"/>
          <ac:spMkLst>
            <pc:docMk/>
            <pc:sldMk cId="3538992357" sldId="790"/>
            <ac:spMk id="9" creationId="{F141DAEA-F795-4D9C-8137-EEDE554913DE}"/>
          </ac:spMkLst>
        </pc:spChg>
        <pc:spChg chg="add del mod">
          <ac:chgData name="Alexandra Toney" userId="699dfcbb-efbf-4e2b-aebe-788624406fcd" providerId="ADAL" clId="{D2766D1E-6210-4E8C-8763-BA002C8FFA53}" dt="2020-09-11T18:50:08.512" v="477"/>
          <ac:spMkLst>
            <pc:docMk/>
            <pc:sldMk cId="3538992357" sldId="790"/>
            <ac:spMk id="10" creationId="{4A3447D6-B2EE-4299-B57D-DC3DD0A9553D}"/>
          </ac:spMkLst>
        </pc:spChg>
        <pc:spChg chg="add del mod">
          <ac:chgData name="Alexandra Toney" userId="699dfcbb-efbf-4e2b-aebe-788624406fcd" providerId="ADAL" clId="{D2766D1E-6210-4E8C-8763-BA002C8FFA53}" dt="2020-09-11T18:50:08.512" v="477"/>
          <ac:spMkLst>
            <pc:docMk/>
            <pc:sldMk cId="3538992357" sldId="790"/>
            <ac:spMk id="11" creationId="{8B2C4D2F-CF71-4D9C-A6AE-7955C628B9F1}"/>
          </ac:spMkLst>
        </pc:spChg>
        <pc:spChg chg="add del mod">
          <ac:chgData name="Alexandra Toney" userId="699dfcbb-efbf-4e2b-aebe-788624406fcd" providerId="ADAL" clId="{D2766D1E-6210-4E8C-8763-BA002C8FFA53}" dt="2020-09-11T18:51:01.255" v="499"/>
          <ac:spMkLst>
            <pc:docMk/>
            <pc:sldMk cId="3538992357" sldId="790"/>
            <ac:spMk id="12" creationId="{85E82F98-E0E2-4242-843C-C7676A8A0F0A}"/>
          </ac:spMkLst>
        </pc:spChg>
        <pc:graphicFrameChg chg="del">
          <ac:chgData name="Alexandra Toney" userId="699dfcbb-efbf-4e2b-aebe-788624406fcd" providerId="ADAL" clId="{D2766D1E-6210-4E8C-8763-BA002C8FFA53}" dt="2020-09-11T18:38:14.628" v="345" actId="478"/>
          <ac:graphicFrameMkLst>
            <pc:docMk/>
            <pc:sldMk cId="3538992357" sldId="790"/>
            <ac:graphicFrameMk id="5" creationId="{A59A3CFC-8853-4DA9-8517-E9572DFE2BD4}"/>
          </ac:graphicFrameMkLst>
        </pc:graphicFrameChg>
        <pc:graphicFrameChg chg="add del mod modGraphic">
          <ac:chgData name="Alexandra Toney" userId="699dfcbb-efbf-4e2b-aebe-788624406fcd" providerId="ADAL" clId="{D2766D1E-6210-4E8C-8763-BA002C8FFA53}" dt="2020-09-11T18:38:45.865" v="350" actId="478"/>
          <ac:graphicFrameMkLst>
            <pc:docMk/>
            <pc:sldMk cId="3538992357" sldId="790"/>
            <ac:graphicFrameMk id="7" creationId="{E77AD71E-34BE-4C41-80EE-DE282B2B1906}"/>
          </ac:graphicFrameMkLst>
        </pc:graphicFrameChg>
        <pc:graphicFrameChg chg="add del mod modGraphic">
          <ac:chgData name="Alexandra Toney" userId="699dfcbb-efbf-4e2b-aebe-788624406fcd" providerId="ADAL" clId="{D2766D1E-6210-4E8C-8763-BA002C8FFA53}" dt="2020-09-11T19:19:20.798" v="797" actId="1076"/>
          <ac:graphicFrameMkLst>
            <pc:docMk/>
            <pc:sldMk cId="3538992357" sldId="790"/>
            <ac:graphicFrameMk id="8" creationId="{1FFE34FC-1286-45A5-88DF-BB5B7422C05B}"/>
          </ac:graphicFrameMkLst>
        </pc:graphicFrameChg>
      </pc:sldChg>
      <pc:sldChg chg="modNotesTx">
        <pc:chgData name="Alexandra Toney" userId="699dfcbb-efbf-4e2b-aebe-788624406fcd" providerId="ADAL" clId="{D2766D1E-6210-4E8C-8763-BA002C8FFA53}" dt="2020-09-14T23:58:35.271" v="10566" actId="20577"/>
        <pc:sldMkLst>
          <pc:docMk/>
          <pc:sldMk cId="3419238147" sldId="794"/>
        </pc:sldMkLst>
      </pc:sldChg>
    </pc:docChg>
  </pc:docChgLst>
  <pc:docChgLst>
    <pc:chgData name="Paula Kitzke" userId="S::paula.kitzke@k12.wa.us::c3eab26a-04af-43c4-805c-4d56bf588b65" providerId="AD" clId="Web-{3A3BC867-D396-31CF-45ED-2CA7D72EA689}"/>
    <pc:docChg chg="modSld">
      <pc:chgData name="Paula Kitzke" userId="S::paula.kitzke@k12.wa.us::c3eab26a-04af-43c4-805c-4d56bf588b65" providerId="AD" clId="Web-{3A3BC867-D396-31CF-45ED-2CA7D72EA689}" dt="2020-09-15T23:16:25.504" v="3" actId="20577"/>
      <pc:docMkLst>
        <pc:docMk/>
      </pc:docMkLst>
      <pc:sldChg chg="modSp">
        <pc:chgData name="Paula Kitzke" userId="S::paula.kitzke@k12.wa.us::c3eab26a-04af-43c4-805c-4d56bf588b65" providerId="AD" clId="Web-{3A3BC867-D396-31CF-45ED-2CA7D72EA689}" dt="2020-09-15T23:16:25.504" v="2" actId="20577"/>
        <pc:sldMkLst>
          <pc:docMk/>
          <pc:sldMk cId="3538992357" sldId="790"/>
        </pc:sldMkLst>
        <pc:spChg chg="mod">
          <ac:chgData name="Paula Kitzke" userId="S::paula.kitzke@k12.wa.us::c3eab26a-04af-43c4-805c-4d56bf588b65" providerId="AD" clId="Web-{3A3BC867-D396-31CF-45ED-2CA7D72EA689}" dt="2020-09-15T23:16:25.504" v="2" actId="20577"/>
          <ac:spMkLst>
            <pc:docMk/>
            <pc:sldMk cId="3538992357" sldId="790"/>
            <ac:spMk id="4" creationId="{3CF579C5-12B8-4A50-9FEF-8F2A24B92072}"/>
          </ac:spMkLst>
        </pc:spChg>
      </pc:sldChg>
    </pc:docChg>
  </pc:docChgLst>
  <pc:docChgLst>
    <pc:chgData name="Tania May" userId="0d101a85-beba-4273-9cac-136cc5e1fa5f" providerId="ADAL" clId="{60AD4CB5-EF7D-4891-810F-D743DDC85968}"/>
    <pc:docChg chg="undo custSel addSld delSld modSld sldOrd delMainMaster addSection modSection">
      <pc:chgData name="Tania May" userId="0d101a85-beba-4273-9cac-136cc5e1fa5f" providerId="ADAL" clId="{60AD4CB5-EF7D-4891-810F-D743DDC85968}" dt="2020-09-16T20:18:28.160" v="18151" actId="20577"/>
      <pc:docMkLst>
        <pc:docMk/>
      </pc:docMkLst>
      <pc:sldChg chg="add del">
        <pc:chgData name="Tania May" userId="0d101a85-beba-4273-9cac-136cc5e1fa5f" providerId="ADAL" clId="{60AD4CB5-EF7D-4891-810F-D743DDC85968}" dt="2020-09-10T20:33:29.538" v="175" actId="2696"/>
        <pc:sldMkLst>
          <pc:docMk/>
          <pc:sldMk cId="0" sldId="256"/>
        </pc:sldMkLst>
      </pc:sldChg>
      <pc:sldChg chg="addSp modSp modNotesTx">
        <pc:chgData name="Tania May" userId="0d101a85-beba-4273-9cac-136cc5e1fa5f" providerId="ADAL" clId="{60AD4CB5-EF7D-4891-810F-D743DDC85968}" dt="2020-09-16T17:52:09.347" v="9015" actId="6549"/>
        <pc:sldMkLst>
          <pc:docMk/>
          <pc:sldMk cId="0" sldId="257"/>
        </pc:sldMkLst>
        <pc:spChg chg="add mod">
          <ac:chgData name="Tania May" userId="0d101a85-beba-4273-9cac-136cc5e1fa5f" providerId="ADAL" clId="{60AD4CB5-EF7D-4891-810F-D743DDC85968}" dt="2020-09-10T20:35:24.224" v="270" actId="1076"/>
          <ac:spMkLst>
            <pc:docMk/>
            <pc:sldMk cId="0" sldId="257"/>
            <ac:spMk id="2" creationId="{B8191A23-989E-4D5A-BD6A-B1311420C8AF}"/>
          </ac:spMkLst>
        </pc:spChg>
        <pc:spChg chg="add mod">
          <ac:chgData name="Tania May" userId="0d101a85-beba-4273-9cac-136cc5e1fa5f" providerId="ADAL" clId="{60AD4CB5-EF7D-4891-810F-D743DDC85968}" dt="2020-09-10T20:35:31.901" v="281" actId="1035"/>
          <ac:spMkLst>
            <pc:docMk/>
            <pc:sldMk cId="0" sldId="257"/>
            <ac:spMk id="5" creationId="{35F0D2E2-59EC-44B8-A403-E52C16905237}"/>
          </ac:spMkLst>
        </pc:spChg>
        <pc:spChg chg="mod">
          <ac:chgData name="Tania May" userId="0d101a85-beba-4273-9cac-136cc5e1fa5f" providerId="ADAL" clId="{60AD4CB5-EF7D-4891-810F-D743DDC85968}" dt="2020-09-10T20:35:31.901" v="281" actId="1035"/>
          <ac:spMkLst>
            <pc:docMk/>
            <pc:sldMk cId="0" sldId="257"/>
            <ac:spMk id="6" creationId="{D0871E3A-E773-4A0B-B44E-9338C68CBD71}"/>
          </ac:spMkLst>
        </pc:spChg>
        <pc:spChg chg="mod">
          <ac:chgData name="Tania May" userId="0d101a85-beba-4273-9cac-136cc5e1fa5f" providerId="ADAL" clId="{60AD4CB5-EF7D-4891-810F-D743DDC85968}" dt="2020-09-16T17:31:02.010" v="8000" actId="20577"/>
          <ac:spMkLst>
            <pc:docMk/>
            <pc:sldMk cId="0" sldId="257"/>
            <ac:spMk id="445" creationId="{00000000-0000-0000-0000-000000000000}"/>
          </ac:spMkLst>
        </pc:spChg>
        <pc:spChg chg="mod">
          <ac:chgData name="Tania May" userId="0d101a85-beba-4273-9cac-136cc5e1fa5f" providerId="ADAL" clId="{60AD4CB5-EF7D-4891-810F-D743DDC85968}" dt="2020-09-10T20:35:31.901" v="281" actId="1035"/>
          <ac:spMkLst>
            <pc:docMk/>
            <pc:sldMk cId="0" sldId="257"/>
            <ac:spMk id="446" creationId="{00000000-0000-0000-0000-000000000000}"/>
          </ac:spMkLst>
        </pc:spChg>
      </pc:sldChg>
      <pc:sldChg chg="addSp modSp add del ord setBg modNotesTx">
        <pc:chgData name="Tania May" userId="0d101a85-beba-4273-9cac-136cc5e1fa5f" providerId="ADAL" clId="{60AD4CB5-EF7D-4891-810F-D743DDC85968}" dt="2020-09-15T23:19:50.502" v="7688" actId="1036"/>
        <pc:sldMkLst>
          <pc:docMk/>
          <pc:sldMk cId="0" sldId="258"/>
        </pc:sldMkLst>
        <pc:spChg chg="add mod">
          <ac:chgData name="Tania May" userId="0d101a85-beba-4273-9cac-136cc5e1fa5f" providerId="ADAL" clId="{60AD4CB5-EF7D-4891-810F-D743DDC85968}" dt="2020-09-15T19:40:04.645" v="7558" actId="20577"/>
          <ac:spMkLst>
            <pc:docMk/>
            <pc:sldMk cId="0" sldId="258"/>
            <ac:spMk id="2" creationId="{E4DFB48F-82F3-4964-A276-F4C6D6CE578B}"/>
          </ac:spMkLst>
        </pc:spChg>
        <pc:spChg chg="mod">
          <ac:chgData name="Tania May" userId="0d101a85-beba-4273-9cac-136cc5e1fa5f" providerId="ADAL" clId="{60AD4CB5-EF7D-4891-810F-D743DDC85968}" dt="2020-09-15T23:19:50.502" v="7688" actId="1036"/>
          <ac:spMkLst>
            <pc:docMk/>
            <pc:sldMk cId="0" sldId="258"/>
            <ac:spMk id="552" creationId="{00000000-0000-0000-0000-000000000000}"/>
          </ac:spMkLst>
        </pc:spChg>
      </pc:sldChg>
      <pc:sldChg chg="add del">
        <pc:chgData name="Tania May" userId="0d101a85-beba-4273-9cac-136cc5e1fa5f" providerId="ADAL" clId="{60AD4CB5-EF7D-4891-810F-D743DDC85968}" dt="2020-09-10T20:33:29.611" v="179" actId="2696"/>
        <pc:sldMkLst>
          <pc:docMk/>
          <pc:sldMk cId="0" sldId="259"/>
        </pc:sldMkLst>
      </pc:sldChg>
      <pc:sldChg chg="add del">
        <pc:chgData name="Tania May" userId="0d101a85-beba-4273-9cac-136cc5e1fa5f" providerId="ADAL" clId="{60AD4CB5-EF7D-4891-810F-D743DDC85968}" dt="2020-09-10T20:33:29.639" v="180" actId="2696"/>
        <pc:sldMkLst>
          <pc:docMk/>
          <pc:sldMk cId="0" sldId="260"/>
        </pc:sldMkLst>
      </pc:sldChg>
      <pc:sldChg chg="add del">
        <pc:chgData name="Tania May" userId="0d101a85-beba-4273-9cac-136cc5e1fa5f" providerId="ADAL" clId="{60AD4CB5-EF7D-4891-810F-D743DDC85968}" dt="2020-09-10T20:33:29.669" v="181" actId="2696"/>
        <pc:sldMkLst>
          <pc:docMk/>
          <pc:sldMk cId="0" sldId="261"/>
        </pc:sldMkLst>
      </pc:sldChg>
      <pc:sldChg chg="add del modNotesTx">
        <pc:chgData name="Tania May" userId="0d101a85-beba-4273-9cac-136cc5e1fa5f" providerId="ADAL" clId="{60AD4CB5-EF7D-4891-810F-D743DDC85968}" dt="2020-09-15T19:37:53.505" v="7017" actId="20577"/>
        <pc:sldMkLst>
          <pc:docMk/>
          <pc:sldMk cId="0" sldId="262"/>
        </pc:sldMkLst>
      </pc:sldChg>
      <pc:sldChg chg="add del">
        <pc:chgData name="Tania May" userId="0d101a85-beba-4273-9cac-136cc5e1fa5f" providerId="ADAL" clId="{60AD4CB5-EF7D-4891-810F-D743DDC85968}" dt="2020-09-10T20:33:29.720" v="183" actId="2696"/>
        <pc:sldMkLst>
          <pc:docMk/>
          <pc:sldMk cId="0" sldId="263"/>
        </pc:sldMkLst>
      </pc:sldChg>
      <pc:sldChg chg="add del">
        <pc:chgData name="Tania May" userId="0d101a85-beba-4273-9cac-136cc5e1fa5f" providerId="ADAL" clId="{60AD4CB5-EF7D-4891-810F-D743DDC85968}" dt="2020-09-15T19:35:00.610" v="6966" actId="2696"/>
        <pc:sldMkLst>
          <pc:docMk/>
          <pc:sldMk cId="0" sldId="268"/>
        </pc:sldMkLst>
      </pc:sldChg>
      <pc:sldChg chg="modNotesTx">
        <pc:chgData name="Tania May" userId="0d101a85-beba-4273-9cac-136cc5e1fa5f" providerId="ADAL" clId="{60AD4CB5-EF7D-4891-810F-D743DDC85968}" dt="2020-09-16T18:47:39.844" v="13247" actId="20577"/>
        <pc:sldMkLst>
          <pc:docMk/>
          <pc:sldMk cId="0" sldId="275"/>
        </pc:sldMkLst>
      </pc:sldChg>
      <pc:sldChg chg="delSp del modNotesTx">
        <pc:chgData name="Tania May" userId="0d101a85-beba-4273-9cac-136cc5e1fa5f" providerId="ADAL" clId="{60AD4CB5-EF7D-4891-810F-D743DDC85968}" dt="2020-09-16T18:54:48.265" v="13606" actId="2696"/>
        <pc:sldMkLst>
          <pc:docMk/>
          <pc:sldMk cId="0" sldId="276"/>
        </pc:sldMkLst>
        <pc:picChg chg="del">
          <ac:chgData name="Tania May" userId="0d101a85-beba-4273-9cac-136cc5e1fa5f" providerId="ADAL" clId="{60AD4CB5-EF7D-4891-810F-D743DDC85968}" dt="2020-09-16T18:53:54.880" v="13600"/>
          <ac:picMkLst>
            <pc:docMk/>
            <pc:sldMk cId="0" sldId="276"/>
            <ac:picMk id="3074" creationId="{56EB3A53-F7B6-473F-9553-98ED68840E2F}"/>
          </ac:picMkLst>
        </pc:picChg>
      </pc:sldChg>
      <pc:sldChg chg="modSp">
        <pc:chgData name="Tania May" userId="0d101a85-beba-4273-9cac-136cc5e1fa5f" providerId="ADAL" clId="{60AD4CB5-EF7D-4891-810F-D743DDC85968}" dt="2020-09-16T18:56:36.131" v="13719" actId="1076"/>
        <pc:sldMkLst>
          <pc:docMk/>
          <pc:sldMk cId="0" sldId="277"/>
        </pc:sldMkLst>
        <pc:spChg chg="mod">
          <ac:chgData name="Tania May" userId="0d101a85-beba-4273-9cac-136cc5e1fa5f" providerId="ADAL" clId="{60AD4CB5-EF7D-4891-810F-D743DDC85968}" dt="2020-09-16T18:56:36.131" v="13719" actId="1076"/>
          <ac:spMkLst>
            <pc:docMk/>
            <pc:sldMk cId="0" sldId="277"/>
            <ac:spMk id="676" creationId="{00000000-0000-0000-0000-000000000000}"/>
          </ac:spMkLst>
        </pc:spChg>
        <pc:picChg chg="mod">
          <ac:chgData name="Tania May" userId="0d101a85-beba-4273-9cac-136cc5e1fa5f" providerId="ADAL" clId="{60AD4CB5-EF7D-4891-810F-D743DDC85968}" dt="2020-09-16T18:56:33.237" v="13718" actId="1076"/>
          <ac:picMkLst>
            <pc:docMk/>
            <pc:sldMk cId="0" sldId="277"/>
            <ac:picMk id="677" creationId="{00000000-0000-0000-0000-000000000000}"/>
          </ac:picMkLst>
        </pc:picChg>
      </pc:sldChg>
      <pc:sldChg chg="modSp add del modNotesTx">
        <pc:chgData name="Tania May" userId="0d101a85-beba-4273-9cac-136cc5e1fa5f" providerId="ADAL" clId="{60AD4CB5-EF7D-4891-810F-D743DDC85968}" dt="2020-09-14T18:00:47.582" v="3952" actId="6549"/>
        <pc:sldMkLst>
          <pc:docMk/>
          <pc:sldMk cId="3058496978" sldId="413"/>
        </pc:sldMkLst>
        <pc:spChg chg="mod">
          <ac:chgData name="Tania May" userId="0d101a85-beba-4273-9cac-136cc5e1fa5f" providerId="ADAL" clId="{60AD4CB5-EF7D-4891-810F-D743DDC85968}" dt="2020-09-14T18:00:38.411" v="3951" actId="6549"/>
          <ac:spMkLst>
            <pc:docMk/>
            <pc:sldMk cId="3058496978" sldId="413"/>
            <ac:spMk id="3" creationId="{646ED3E9-271C-4CCB-80B5-20E3F53B645C}"/>
          </ac:spMkLst>
        </pc:spChg>
        <pc:picChg chg="mod">
          <ac:chgData name="Tania May" userId="0d101a85-beba-4273-9cac-136cc5e1fa5f" providerId="ADAL" clId="{60AD4CB5-EF7D-4891-810F-D743DDC85968}" dt="2020-09-14T16:13:34.693" v="2792" actId="1076"/>
          <ac:picMkLst>
            <pc:docMk/>
            <pc:sldMk cId="3058496978" sldId="413"/>
            <ac:picMk id="7" creationId="{44154E94-E47D-4652-BA2D-9B2253304AF2}"/>
          </ac:picMkLst>
        </pc:picChg>
      </pc:sldChg>
      <pc:sldChg chg="modSp add del">
        <pc:chgData name="Tania May" userId="0d101a85-beba-4273-9cac-136cc5e1fa5f" providerId="ADAL" clId="{60AD4CB5-EF7D-4891-810F-D743DDC85968}" dt="2020-09-14T16:16:07.399" v="2798" actId="2696"/>
        <pc:sldMkLst>
          <pc:docMk/>
          <pc:sldMk cId="2293343184" sldId="423"/>
        </pc:sldMkLst>
        <pc:spChg chg="mod">
          <ac:chgData name="Tania May" userId="0d101a85-beba-4273-9cac-136cc5e1fa5f" providerId="ADAL" clId="{60AD4CB5-EF7D-4891-810F-D743DDC85968}" dt="2020-09-11T18:08:25.819" v="650" actId="13926"/>
          <ac:spMkLst>
            <pc:docMk/>
            <pc:sldMk cId="2293343184" sldId="423"/>
            <ac:spMk id="2" creationId="{E367720A-F6F7-42D6-A65B-82102C79C0C0}"/>
          </ac:spMkLst>
        </pc:spChg>
        <pc:graphicFrameChg chg="mod">
          <ac:chgData name="Tania May" userId="0d101a85-beba-4273-9cac-136cc5e1fa5f" providerId="ADAL" clId="{60AD4CB5-EF7D-4891-810F-D743DDC85968}" dt="2020-09-11T18:09:24.497" v="651" actId="20577"/>
          <ac:graphicFrameMkLst>
            <pc:docMk/>
            <pc:sldMk cId="2293343184" sldId="423"/>
            <ac:graphicFrameMk id="9" creationId="{CD6E480C-1C9C-40C4-BD31-043626F15C7D}"/>
          </ac:graphicFrameMkLst>
        </pc:graphicFrameChg>
      </pc:sldChg>
      <pc:sldChg chg="add del ord">
        <pc:chgData name="Tania May" userId="0d101a85-beba-4273-9cac-136cc5e1fa5f" providerId="ADAL" clId="{60AD4CB5-EF7D-4891-810F-D743DDC85968}" dt="2020-09-14T23:36:14.275" v="4999" actId="2696"/>
        <pc:sldMkLst>
          <pc:docMk/>
          <pc:sldMk cId="3705990396" sldId="603"/>
        </pc:sldMkLst>
      </pc:sldChg>
      <pc:sldChg chg="add del ord">
        <pc:chgData name="Tania May" userId="0d101a85-beba-4273-9cac-136cc5e1fa5f" providerId="ADAL" clId="{60AD4CB5-EF7D-4891-810F-D743DDC85968}" dt="2020-09-14T23:36:14.347" v="5001" actId="2696"/>
        <pc:sldMkLst>
          <pc:docMk/>
          <pc:sldMk cId="1714022800" sldId="633"/>
        </pc:sldMkLst>
      </pc:sldChg>
      <pc:sldChg chg="add del ord">
        <pc:chgData name="Tania May" userId="0d101a85-beba-4273-9cac-136cc5e1fa5f" providerId="ADAL" clId="{60AD4CB5-EF7D-4891-810F-D743DDC85968}" dt="2020-09-14T23:36:14.311" v="5000" actId="2696"/>
        <pc:sldMkLst>
          <pc:docMk/>
          <pc:sldMk cId="2541730519" sldId="634"/>
        </pc:sldMkLst>
      </pc:sldChg>
      <pc:sldChg chg="add del ord">
        <pc:chgData name="Tania May" userId="0d101a85-beba-4273-9cac-136cc5e1fa5f" providerId="ADAL" clId="{60AD4CB5-EF7D-4891-810F-D743DDC85968}" dt="2020-09-14T23:36:14.387" v="5002" actId="2696"/>
        <pc:sldMkLst>
          <pc:docMk/>
          <pc:sldMk cId="2300312095" sldId="720"/>
        </pc:sldMkLst>
      </pc:sldChg>
      <pc:sldChg chg="del">
        <pc:chgData name="Tania May" userId="0d101a85-beba-4273-9cac-136cc5e1fa5f" providerId="ADAL" clId="{60AD4CB5-EF7D-4891-810F-D743DDC85968}" dt="2020-09-14T23:36:13.954" v="4990" actId="2696"/>
        <pc:sldMkLst>
          <pc:docMk/>
          <pc:sldMk cId="3653553352" sldId="726"/>
        </pc:sldMkLst>
      </pc:sldChg>
      <pc:sldChg chg="add del ord">
        <pc:chgData name="Tania May" userId="0d101a85-beba-4273-9cac-136cc5e1fa5f" providerId="ADAL" clId="{60AD4CB5-EF7D-4891-810F-D743DDC85968}" dt="2020-09-14T23:36:14.594" v="5013" actId="2696"/>
        <pc:sldMkLst>
          <pc:docMk/>
          <pc:sldMk cId="2882975592" sldId="729"/>
        </pc:sldMkLst>
      </pc:sldChg>
      <pc:sldChg chg="add del ord">
        <pc:chgData name="Tania May" userId="0d101a85-beba-4273-9cac-136cc5e1fa5f" providerId="ADAL" clId="{60AD4CB5-EF7D-4891-810F-D743DDC85968}" dt="2020-09-14T23:36:14.562" v="5012" actId="2696"/>
        <pc:sldMkLst>
          <pc:docMk/>
          <pc:sldMk cId="675511867" sldId="730"/>
        </pc:sldMkLst>
      </pc:sldChg>
      <pc:sldChg chg="add del ord">
        <pc:chgData name="Tania May" userId="0d101a85-beba-4273-9cac-136cc5e1fa5f" providerId="ADAL" clId="{60AD4CB5-EF7D-4891-810F-D743DDC85968}" dt="2020-09-14T16:27:04.177" v="2939"/>
        <pc:sldMkLst>
          <pc:docMk/>
          <pc:sldMk cId="1733296050" sldId="734"/>
        </pc:sldMkLst>
      </pc:sldChg>
      <pc:sldChg chg="del ord">
        <pc:chgData name="Tania May" userId="0d101a85-beba-4273-9cac-136cc5e1fa5f" providerId="ADAL" clId="{60AD4CB5-EF7D-4891-810F-D743DDC85968}" dt="2020-09-14T23:36:14.486" v="5010" actId="2696"/>
        <pc:sldMkLst>
          <pc:docMk/>
          <pc:sldMk cId="1074349413" sldId="738"/>
        </pc:sldMkLst>
      </pc:sldChg>
      <pc:sldChg chg="del ord">
        <pc:chgData name="Tania May" userId="0d101a85-beba-4273-9cac-136cc5e1fa5f" providerId="ADAL" clId="{60AD4CB5-EF7D-4891-810F-D743DDC85968}" dt="2020-09-14T23:36:14.231" v="4998" actId="2696"/>
        <pc:sldMkLst>
          <pc:docMk/>
          <pc:sldMk cId="2220489428" sldId="739"/>
        </pc:sldMkLst>
      </pc:sldChg>
      <pc:sldChg chg="del ord">
        <pc:chgData name="Tania May" userId="0d101a85-beba-4273-9cac-136cc5e1fa5f" providerId="ADAL" clId="{60AD4CB5-EF7D-4891-810F-D743DDC85968}" dt="2020-09-14T23:36:14.144" v="4996" actId="2696"/>
        <pc:sldMkLst>
          <pc:docMk/>
          <pc:sldMk cId="1367223022" sldId="740"/>
        </pc:sldMkLst>
      </pc:sldChg>
      <pc:sldChg chg="del">
        <pc:chgData name="Tania May" userId="0d101a85-beba-4273-9cac-136cc5e1fa5f" providerId="ADAL" clId="{60AD4CB5-EF7D-4891-810F-D743DDC85968}" dt="2020-09-14T23:36:13.991" v="4991" actId="2696"/>
        <pc:sldMkLst>
          <pc:docMk/>
          <pc:sldMk cId="4061535658" sldId="741"/>
        </pc:sldMkLst>
      </pc:sldChg>
      <pc:sldChg chg="del">
        <pc:chgData name="Tania May" userId="0d101a85-beba-4273-9cac-136cc5e1fa5f" providerId="ADAL" clId="{60AD4CB5-EF7D-4891-810F-D743DDC85968}" dt="2020-09-14T23:36:14.022" v="4992" actId="2696"/>
        <pc:sldMkLst>
          <pc:docMk/>
          <pc:sldMk cId="4008075189" sldId="743"/>
        </pc:sldMkLst>
      </pc:sldChg>
      <pc:sldChg chg="del">
        <pc:chgData name="Tania May" userId="0d101a85-beba-4273-9cac-136cc5e1fa5f" providerId="ADAL" clId="{60AD4CB5-EF7D-4891-810F-D743DDC85968}" dt="2020-09-14T23:36:14.049" v="4993" actId="2696"/>
        <pc:sldMkLst>
          <pc:docMk/>
          <pc:sldMk cId="1867262558" sldId="745"/>
        </pc:sldMkLst>
      </pc:sldChg>
      <pc:sldChg chg="del ord">
        <pc:chgData name="Tania May" userId="0d101a85-beba-4273-9cac-136cc5e1fa5f" providerId="ADAL" clId="{60AD4CB5-EF7D-4891-810F-D743DDC85968}" dt="2020-09-14T23:36:14.519" v="5011" actId="2696"/>
        <pc:sldMkLst>
          <pc:docMk/>
          <pc:sldMk cId="1865229115" sldId="747"/>
        </pc:sldMkLst>
      </pc:sldChg>
      <pc:sldChg chg="del ord">
        <pc:chgData name="Tania May" userId="0d101a85-beba-4273-9cac-136cc5e1fa5f" providerId="ADAL" clId="{60AD4CB5-EF7D-4891-810F-D743DDC85968}" dt="2020-09-14T23:36:14.177" v="4997" actId="2696"/>
        <pc:sldMkLst>
          <pc:docMk/>
          <pc:sldMk cId="2955529480" sldId="748"/>
        </pc:sldMkLst>
      </pc:sldChg>
      <pc:sldChg chg="modSp add del modNotesTx">
        <pc:chgData name="Tania May" userId="0d101a85-beba-4273-9cac-136cc5e1fa5f" providerId="ADAL" clId="{60AD4CB5-EF7D-4891-810F-D743DDC85968}" dt="2020-09-16T18:09:36.323" v="10892" actId="20577"/>
        <pc:sldMkLst>
          <pc:docMk/>
          <pc:sldMk cId="0" sldId="750"/>
        </pc:sldMkLst>
        <pc:spChg chg="mod">
          <ac:chgData name="Tania May" userId="0d101a85-beba-4273-9cac-136cc5e1fa5f" providerId="ADAL" clId="{60AD4CB5-EF7D-4891-810F-D743DDC85968}" dt="2020-09-10T20:37:01.244" v="311" actId="1036"/>
          <ac:spMkLst>
            <pc:docMk/>
            <pc:sldMk cId="0" sldId="750"/>
            <ac:spMk id="455" creationId="{00000000-0000-0000-0000-000000000000}"/>
          </ac:spMkLst>
        </pc:spChg>
        <pc:spChg chg="mod">
          <ac:chgData name="Tania May" userId="0d101a85-beba-4273-9cac-136cc5e1fa5f" providerId="ADAL" clId="{60AD4CB5-EF7D-4891-810F-D743DDC85968}" dt="2020-09-16T17:57:19.053" v="9207" actId="20577"/>
          <ac:spMkLst>
            <pc:docMk/>
            <pc:sldMk cId="0" sldId="750"/>
            <ac:spMk id="456" creationId="{00000000-0000-0000-0000-000000000000}"/>
          </ac:spMkLst>
        </pc:spChg>
        <pc:picChg chg="mod">
          <ac:chgData name="Tania May" userId="0d101a85-beba-4273-9cac-136cc5e1fa5f" providerId="ADAL" clId="{60AD4CB5-EF7D-4891-810F-D743DDC85968}" dt="2020-09-16T17:56:59.607" v="9192" actId="14100"/>
          <ac:picMkLst>
            <pc:docMk/>
            <pc:sldMk cId="0" sldId="750"/>
            <ac:picMk id="453" creationId="{00000000-0000-0000-0000-000000000000}"/>
          </ac:picMkLst>
        </pc:picChg>
      </pc:sldChg>
      <pc:sldChg chg="add del">
        <pc:chgData name="Tania May" userId="0d101a85-beba-4273-9cac-136cc5e1fa5f" providerId="ADAL" clId="{60AD4CB5-EF7D-4891-810F-D743DDC85968}" dt="2020-09-14T18:27:43.886" v="4572" actId="2696"/>
        <pc:sldMkLst>
          <pc:docMk/>
          <pc:sldMk cId="1862004897" sldId="751"/>
        </pc:sldMkLst>
      </pc:sldChg>
      <pc:sldChg chg="add del ord">
        <pc:chgData name="Tania May" userId="0d101a85-beba-4273-9cac-136cc5e1fa5f" providerId="ADAL" clId="{60AD4CB5-EF7D-4891-810F-D743DDC85968}" dt="2020-09-14T16:30:17.657" v="2946"/>
        <pc:sldMkLst>
          <pc:docMk/>
          <pc:sldMk cId="357765145" sldId="752"/>
        </pc:sldMkLst>
      </pc:sldChg>
      <pc:sldChg chg="modSp add del modNotesTx">
        <pc:chgData name="Tania May" userId="0d101a85-beba-4273-9cac-136cc5e1fa5f" providerId="ADAL" clId="{60AD4CB5-EF7D-4891-810F-D743DDC85968}" dt="2020-09-16T20:08:48.803" v="17808" actId="20577"/>
        <pc:sldMkLst>
          <pc:docMk/>
          <pc:sldMk cId="803723650" sldId="753"/>
        </pc:sldMkLst>
        <pc:spChg chg="mod">
          <ac:chgData name="Tania May" userId="0d101a85-beba-4273-9cac-136cc5e1fa5f" providerId="ADAL" clId="{60AD4CB5-EF7D-4891-810F-D743DDC85968}" dt="2020-09-14T16:23:18.581" v="2937" actId="403"/>
          <ac:spMkLst>
            <pc:docMk/>
            <pc:sldMk cId="803723650" sldId="753"/>
            <ac:spMk id="2" creationId="{23EA6B58-1F20-4C71-8E25-21F858BF040A}"/>
          </ac:spMkLst>
        </pc:spChg>
      </pc:sldChg>
      <pc:sldChg chg="modSp add del modAnim modNotesTx">
        <pc:chgData name="Tania May" userId="0d101a85-beba-4273-9cac-136cc5e1fa5f" providerId="ADAL" clId="{60AD4CB5-EF7D-4891-810F-D743DDC85968}" dt="2020-09-16T19:53:44.025" v="15733" actId="20577"/>
        <pc:sldMkLst>
          <pc:docMk/>
          <pc:sldMk cId="4066305952" sldId="754"/>
        </pc:sldMkLst>
        <pc:spChg chg="mod">
          <ac:chgData name="Tania May" userId="0d101a85-beba-4273-9cac-136cc5e1fa5f" providerId="ADAL" clId="{60AD4CB5-EF7D-4891-810F-D743DDC85968}" dt="2020-09-16T19:40:57.187" v="14870" actId="1076"/>
          <ac:spMkLst>
            <pc:docMk/>
            <pc:sldMk cId="4066305952" sldId="754"/>
            <ac:spMk id="2" creationId="{61CF5781-DB06-44C9-9EF0-0B537BF229C6}"/>
          </ac:spMkLst>
        </pc:spChg>
        <pc:spChg chg="mod">
          <ac:chgData name="Tania May" userId="0d101a85-beba-4273-9cac-136cc5e1fa5f" providerId="ADAL" clId="{60AD4CB5-EF7D-4891-810F-D743DDC85968}" dt="2020-09-16T19:52:03.645" v="15392" actId="2710"/>
          <ac:spMkLst>
            <pc:docMk/>
            <pc:sldMk cId="4066305952" sldId="754"/>
            <ac:spMk id="4" creationId="{3CF579C5-12B8-4A50-9FEF-8F2A24B92072}"/>
          </ac:spMkLst>
        </pc:spChg>
        <pc:graphicFrameChg chg="mod modGraphic">
          <ac:chgData name="Tania May" userId="0d101a85-beba-4273-9cac-136cc5e1fa5f" providerId="ADAL" clId="{60AD4CB5-EF7D-4891-810F-D743DDC85968}" dt="2020-09-16T19:45:18.166" v="14966" actId="1038"/>
          <ac:graphicFrameMkLst>
            <pc:docMk/>
            <pc:sldMk cId="4066305952" sldId="754"/>
            <ac:graphicFrameMk id="5" creationId="{A59A3CFC-8853-4DA9-8517-E9572DFE2BD4}"/>
          </ac:graphicFrameMkLst>
        </pc:graphicFrameChg>
      </pc:sldChg>
      <pc:sldChg chg="delSp modSp add del modAnim modNotesTx">
        <pc:chgData name="Tania May" userId="0d101a85-beba-4273-9cac-136cc5e1fa5f" providerId="ADAL" clId="{60AD4CB5-EF7D-4891-810F-D743DDC85968}" dt="2020-09-16T19:54:46.794" v="15950" actId="20577"/>
        <pc:sldMkLst>
          <pc:docMk/>
          <pc:sldMk cId="3951017601" sldId="755"/>
        </pc:sldMkLst>
        <pc:spChg chg="mod">
          <ac:chgData name="Tania May" userId="0d101a85-beba-4273-9cac-136cc5e1fa5f" providerId="ADAL" clId="{60AD4CB5-EF7D-4891-810F-D743DDC85968}" dt="2020-09-14T16:55:45.172" v="3389" actId="1035"/>
          <ac:spMkLst>
            <pc:docMk/>
            <pc:sldMk cId="3951017601" sldId="755"/>
            <ac:spMk id="4" creationId="{5559E5CE-7272-41AD-AF76-589D886F9F94}"/>
          </ac:spMkLst>
        </pc:spChg>
        <pc:spChg chg="mod">
          <ac:chgData name="Tania May" userId="0d101a85-beba-4273-9cac-136cc5e1fa5f" providerId="ADAL" clId="{60AD4CB5-EF7D-4891-810F-D743DDC85968}" dt="2020-09-15T00:04:36.045" v="5795" actId="20577"/>
          <ac:spMkLst>
            <pc:docMk/>
            <pc:sldMk cId="3951017601" sldId="755"/>
            <ac:spMk id="7" creationId="{64C8D5FB-E8DD-4624-B1CD-DC60DDAEAA64}"/>
          </ac:spMkLst>
        </pc:spChg>
        <pc:grpChg chg="del">
          <ac:chgData name="Tania May" userId="0d101a85-beba-4273-9cac-136cc5e1fa5f" providerId="ADAL" clId="{60AD4CB5-EF7D-4891-810F-D743DDC85968}" dt="2020-09-14T16:40:01.625" v="3277" actId="478"/>
          <ac:grpSpMkLst>
            <pc:docMk/>
            <pc:sldMk cId="3951017601" sldId="755"/>
            <ac:grpSpMk id="6" creationId="{5D986239-55FF-4A58-AD88-9BDB9C95CC6E}"/>
          </ac:grpSpMkLst>
        </pc:grpChg>
      </pc:sldChg>
      <pc:sldChg chg="modSp add del modAnim modNotesTx">
        <pc:chgData name="Tania May" userId="0d101a85-beba-4273-9cac-136cc5e1fa5f" providerId="ADAL" clId="{60AD4CB5-EF7D-4891-810F-D743DDC85968}" dt="2020-09-16T20:01:46.680" v="16791" actId="20577"/>
        <pc:sldMkLst>
          <pc:docMk/>
          <pc:sldMk cId="3113656183" sldId="756"/>
        </pc:sldMkLst>
        <pc:spChg chg="mod">
          <ac:chgData name="Tania May" userId="0d101a85-beba-4273-9cac-136cc5e1fa5f" providerId="ADAL" clId="{60AD4CB5-EF7D-4891-810F-D743DDC85968}" dt="2020-09-14T18:36:13.275" v="4729" actId="20577"/>
          <ac:spMkLst>
            <pc:docMk/>
            <pc:sldMk cId="3113656183" sldId="756"/>
            <ac:spMk id="2" creationId="{B7D7318D-DDE1-4565-80A8-53386C10185B}"/>
          </ac:spMkLst>
        </pc:spChg>
        <pc:spChg chg="mod">
          <ac:chgData name="Tania May" userId="0d101a85-beba-4273-9cac-136cc5e1fa5f" providerId="ADAL" clId="{60AD4CB5-EF7D-4891-810F-D743DDC85968}" dt="2020-09-14T18:37:03.617" v="4731" actId="179"/>
          <ac:spMkLst>
            <pc:docMk/>
            <pc:sldMk cId="3113656183" sldId="756"/>
            <ac:spMk id="4" creationId="{3D932FF0-D8A4-4F4B-9565-15A91E3BA79A}"/>
          </ac:spMkLst>
        </pc:spChg>
      </pc:sldChg>
      <pc:sldChg chg="modSp add del modNotesTx">
        <pc:chgData name="Tania May" userId="0d101a85-beba-4273-9cac-136cc5e1fa5f" providerId="ADAL" clId="{60AD4CB5-EF7D-4891-810F-D743DDC85968}" dt="2020-09-16T20:03:49.671" v="17318" actId="20577"/>
        <pc:sldMkLst>
          <pc:docMk/>
          <pc:sldMk cId="3024834670" sldId="757"/>
        </pc:sldMkLst>
        <pc:spChg chg="mod">
          <ac:chgData name="Tania May" userId="0d101a85-beba-4273-9cac-136cc5e1fa5f" providerId="ADAL" clId="{60AD4CB5-EF7D-4891-810F-D743DDC85968}" dt="2020-09-14T18:38:16.465" v="4743" actId="14100"/>
          <ac:spMkLst>
            <pc:docMk/>
            <pc:sldMk cId="3024834670" sldId="757"/>
            <ac:spMk id="2" creationId="{A8CF4E40-6259-4366-A240-11B350E6489F}"/>
          </ac:spMkLst>
        </pc:spChg>
        <pc:spChg chg="mod">
          <ac:chgData name="Tania May" userId="0d101a85-beba-4273-9cac-136cc5e1fa5f" providerId="ADAL" clId="{60AD4CB5-EF7D-4891-810F-D743DDC85968}" dt="2020-09-14T18:38:05.514" v="4742" actId="1035"/>
          <ac:spMkLst>
            <pc:docMk/>
            <pc:sldMk cId="3024834670" sldId="757"/>
            <ac:spMk id="5" creationId="{2D6A9F70-F7E1-47FF-A3DB-4A2EDF70C9CF}"/>
          </ac:spMkLst>
        </pc:spChg>
        <pc:spChg chg="mod">
          <ac:chgData name="Tania May" userId="0d101a85-beba-4273-9cac-136cc5e1fa5f" providerId="ADAL" clId="{60AD4CB5-EF7D-4891-810F-D743DDC85968}" dt="2020-09-14T18:41:31.435" v="4744" actId="207"/>
          <ac:spMkLst>
            <pc:docMk/>
            <pc:sldMk cId="3024834670" sldId="757"/>
            <ac:spMk id="6" creationId="{8A556101-C991-4443-AEF5-88887CC6501C}"/>
          </ac:spMkLst>
        </pc:spChg>
        <pc:graphicFrameChg chg="mod modGraphic">
          <ac:chgData name="Tania May" userId="0d101a85-beba-4273-9cac-136cc5e1fa5f" providerId="ADAL" clId="{60AD4CB5-EF7D-4891-810F-D743DDC85968}" dt="2020-09-14T23:43:40.255" v="5132" actId="20577"/>
          <ac:graphicFrameMkLst>
            <pc:docMk/>
            <pc:sldMk cId="3024834670" sldId="757"/>
            <ac:graphicFrameMk id="4" creationId="{F261CF63-831D-488E-80C9-B59D90919F38}"/>
          </ac:graphicFrameMkLst>
        </pc:graphicFrameChg>
      </pc:sldChg>
      <pc:sldChg chg="modSp add del">
        <pc:chgData name="Tania May" userId="0d101a85-beba-4273-9cac-136cc5e1fa5f" providerId="ADAL" clId="{60AD4CB5-EF7D-4891-810F-D743DDC85968}" dt="2020-09-14T16:56:34.583" v="3392" actId="2696"/>
        <pc:sldMkLst>
          <pc:docMk/>
          <pc:sldMk cId="2884441824" sldId="758"/>
        </pc:sldMkLst>
        <pc:spChg chg="mod">
          <ac:chgData name="Tania May" userId="0d101a85-beba-4273-9cac-136cc5e1fa5f" providerId="ADAL" clId="{60AD4CB5-EF7D-4891-810F-D743DDC85968}" dt="2020-09-14T16:22:16.719" v="2906" actId="12"/>
          <ac:spMkLst>
            <pc:docMk/>
            <pc:sldMk cId="2884441824" sldId="758"/>
            <ac:spMk id="7" creationId="{64C8D5FB-E8DD-4624-B1CD-DC60DDAEAA64}"/>
          </ac:spMkLst>
        </pc:spChg>
      </pc:sldChg>
      <pc:sldChg chg="add del">
        <pc:chgData name="Tania May" userId="0d101a85-beba-4273-9cac-136cc5e1fa5f" providerId="ADAL" clId="{60AD4CB5-EF7D-4891-810F-D743DDC85968}" dt="2020-09-14T18:44:38.599" v="4832" actId="2696"/>
        <pc:sldMkLst>
          <pc:docMk/>
          <pc:sldMk cId="2188803465" sldId="759"/>
        </pc:sldMkLst>
      </pc:sldChg>
      <pc:sldChg chg="add del ord">
        <pc:chgData name="Tania May" userId="0d101a85-beba-4273-9cac-136cc5e1fa5f" providerId="ADAL" clId="{60AD4CB5-EF7D-4891-810F-D743DDC85968}" dt="2020-09-14T23:36:14.109" v="4995" actId="2696"/>
        <pc:sldMkLst>
          <pc:docMk/>
          <pc:sldMk cId="554666935" sldId="760"/>
        </pc:sldMkLst>
      </pc:sldChg>
      <pc:sldChg chg="add del">
        <pc:chgData name="Tania May" userId="0d101a85-beba-4273-9cac-136cc5e1fa5f" providerId="ADAL" clId="{60AD4CB5-EF7D-4891-810F-D743DDC85968}" dt="2020-09-10T20:33:01.576" v="173"/>
        <pc:sldMkLst>
          <pc:docMk/>
          <pc:sldMk cId="2936514563" sldId="761"/>
        </pc:sldMkLst>
      </pc:sldChg>
      <pc:sldChg chg="add del">
        <pc:chgData name="Tania May" userId="0d101a85-beba-4273-9cac-136cc5e1fa5f" providerId="ADAL" clId="{60AD4CB5-EF7D-4891-810F-D743DDC85968}" dt="2020-09-10T20:33:01.576" v="173"/>
        <pc:sldMkLst>
          <pc:docMk/>
          <pc:sldMk cId="2172615599" sldId="762"/>
        </pc:sldMkLst>
      </pc:sldChg>
      <pc:sldChg chg="modSp add del">
        <pc:chgData name="Tania May" userId="0d101a85-beba-4273-9cac-136cc5e1fa5f" providerId="ADAL" clId="{60AD4CB5-EF7D-4891-810F-D743DDC85968}" dt="2020-09-15T19:24:30.473" v="6860" actId="20577"/>
        <pc:sldMkLst>
          <pc:docMk/>
          <pc:sldMk cId="1705518139" sldId="763"/>
        </pc:sldMkLst>
        <pc:spChg chg="mod">
          <ac:chgData name="Tania May" userId="0d101a85-beba-4273-9cac-136cc5e1fa5f" providerId="ADAL" clId="{60AD4CB5-EF7D-4891-810F-D743DDC85968}" dt="2020-09-15T19:24:30.473" v="6860" actId="20577"/>
          <ac:spMkLst>
            <pc:docMk/>
            <pc:sldMk cId="1705518139" sldId="763"/>
            <ac:spMk id="3" creationId="{02A9D03F-9E60-4E62-BB51-9FFAAB7BA4C4}"/>
          </ac:spMkLst>
        </pc:spChg>
        <pc:spChg chg="mod">
          <ac:chgData name="Tania May" userId="0d101a85-beba-4273-9cac-136cc5e1fa5f" providerId="ADAL" clId="{60AD4CB5-EF7D-4891-810F-D743DDC85968}" dt="2020-09-15T19:24:10.265" v="6849" actId="1076"/>
          <ac:spMkLst>
            <pc:docMk/>
            <pc:sldMk cId="1705518139" sldId="763"/>
            <ac:spMk id="5" creationId="{CB9214BA-45A7-4A9E-BE43-498A3E88FEF6}"/>
          </ac:spMkLst>
        </pc:spChg>
      </pc:sldChg>
      <pc:sldChg chg="modSp add del">
        <pc:chgData name="Tania May" userId="0d101a85-beba-4273-9cac-136cc5e1fa5f" providerId="ADAL" clId="{60AD4CB5-EF7D-4891-810F-D743DDC85968}" dt="2020-09-14T23:37:09.893" v="5014" actId="207"/>
        <pc:sldMkLst>
          <pc:docMk/>
          <pc:sldMk cId="2903259204" sldId="764"/>
        </pc:sldMkLst>
        <pc:spChg chg="mod">
          <ac:chgData name="Tania May" userId="0d101a85-beba-4273-9cac-136cc5e1fa5f" providerId="ADAL" clId="{60AD4CB5-EF7D-4891-810F-D743DDC85968}" dt="2020-09-14T23:37:09.893" v="5014" actId="207"/>
          <ac:spMkLst>
            <pc:docMk/>
            <pc:sldMk cId="2903259204" sldId="764"/>
            <ac:spMk id="3" creationId="{3C627674-132E-404F-A92E-35892A67AC92}"/>
          </ac:spMkLst>
        </pc:spChg>
      </pc:sldChg>
      <pc:sldChg chg="modSp add del ord modNotesTx">
        <pc:chgData name="Tania May" userId="0d101a85-beba-4273-9cac-136cc5e1fa5f" providerId="ADAL" clId="{60AD4CB5-EF7D-4891-810F-D743DDC85968}" dt="2020-09-16T19:33:03.515" v="14798" actId="20577"/>
        <pc:sldMkLst>
          <pc:docMk/>
          <pc:sldMk cId="1337019921" sldId="765"/>
        </pc:sldMkLst>
        <pc:spChg chg="mod">
          <ac:chgData name="Tania May" userId="0d101a85-beba-4273-9cac-136cc5e1fa5f" providerId="ADAL" clId="{60AD4CB5-EF7D-4891-810F-D743DDC85968}" dt="2020-09-15T00:05:17.062" v="5800" actId="14100"/>
          <ac:spMkLst>
            <pc:docMk/>
            <pc:sldMk cId="1337019921" sldId="765"/>
            <ac:spMk id="2" creationId="{57FFA9EA-A2E4-4A88-A048-B8ED9C168353}"/>
          </ac:spMkLst>
        </pc:spChg>
        <pc:spChg chg="mod">
          <ac:chgData name="Tania May" userId="0d101a85-beba-4273-9cac-136cc5e1fa5f" providerId="ADAL" clId="{60AD4CB5-EF7D-4891-810F-D743DDC85968}" dt="2020-09-16T19:31:34.600" v="14756" actId="20577"/>
          <ac:spMkLst>
            <pc:docMk/>
            <pc:sldMk cId="1337019921" sldId="765"/>
            <ac:spMk id="4" creationId="{26FCA338-E3CB-49BA-A825-E46D3D48B50E}"/>
          </ac:spMkLst>
        </pc:spChg>
      </pc:sldChg>
      <pc:sldChg chg="add del ord">
        <pc:chgData name="Tania May" userId="0d101a85-beba-4273-9cac-136cc5e1fa5f" providerId="ADAL" clId="{60AD4CB5-EF7D-4891-810F-D743DDC85968}" dt="2020-09-14T23:36:14.081" v="4994" actId="2696"/>
        <pc:sldMkLst>
          <pc:docMk/>
          <pc:sldMk cId="3824597819" sldId="766"/>
        </pc:sldMkLst>
      </pc:sldChg>
      <pc:sldChg chg="add del">
        <pc:chgData name="Tania May" userId="0d101a85-beba-4273-9cac-136cc5e1fa5f" providerId="ADAL" clId="{60AD4CB5-EF7D-4891-810F-D743DDC85968}" dt="2020-09-10T20:33:01.576" v="173"/>
        <pc:sldMkLst>
          <pc:docMk/>
          <pc:sldMk cId="2105481012" sldId="767"/>
        </pc:sldMkLst>
      </pc:sldChg>
      <pc:sldChg chg="modSp add del">
        <pc:chgData name="Tania May" userId="0d101a85-beba-4273-9cac-136cc5e1fa5f" providerId="ADAL" clId="{60AD4CB5-EF7D-4891-810F-D743DDC85968}" dt="2020-09-16T18:44:24.547" v="12824" actId="1035"/>
        <pc:sldMkLst>
          <pc:docMk/>
          <pc:sldMk cId="195265399" sldId="769"/>
        </pc:sldMkLst>
        <pc:spChg chg="mod">
          <ac:chgData name="Tania May" userId="0d101a85-beba-4273-9cac-136cc5e1fa5f" providerId="ADAL" clId="{60AD4CB5-EF7D-4891-810F-D743DDC85968}" dt="2020-09-15T19:03:52.075" v="5893" actId="20577"/>
          <ac:spMkLst>
            <pc:docMk/>
            <pc:sldMk cId="195265399" sldId="769"/>
            <ac:spMk id="2" creationId="{74989813-1E1D-405D-84EC-F76A69054FFC}"/>
          </ac:spMkLst>
        </pc:spChg>
        <pc:spChg chg="mod">
          <ac:chgData name="Tania May" userId="0d101a85-beba-4273-9cac-136cc5e1fa5f" providerId="ADAL" clId="{60AD4CB5-EF7D-4891-810F-D743DDC85968}" dt="2020-09-16T18:44:24.547" v="12824" actId="1035"/>
          <ac:spMkLst>
            <pc:docMk/>
            <pc:sldMk cId="195265399" sldId="769"/>
            <ac:spMk id="3" creationId="{85601802-0110-4401-B942-4129A81E4E25}"/>
          </ac:spMkLst>
        </pc:spChg>
      </pc:sldChg>
      <pc:sldChg chg="modSp add del">
        <pc:chgData name="Tania May" userId="0d101a85-beba-4273-9cac-136cc5e1fa5f" providerId="ADAL" clId="{60AD4CB5-EF7D-4891-810F-D743DDC85968}" dt="2020-09-15T19:04:09.740" v="5895" actId="2085"/>
        <pc:sldMkLst>
          <pc:docMk/>
          <pc:sldMk cId="346988983" sldId="770"/>
        </pc:sldMkLst>
        <pc:spChg chg="mod">
          <ac:chgData name="Tania May" userId="0d101a85-beba-4273-9cac-136cc5e1fa5f" providerId="ADAL" clId="{60AD4CB5-EF7D-4891-810F-D743DDC85968}" dt="2020-09-15T19:04:09.740" v="5895" actId="2085"/>
          <ac:spMkLst>
            <pc:docMk/>
            <pc:sldMk cId="346988983" sldId="770"/>
            <ac:spMk id="3" creationId="{85601802-0110-4401-B942-4129A81E4E25}"/>
          </ac:spMkLst>
        </pc:spChg>
      </pc:sldChg>
      <pc:sldChg chg="add del">
        <pc:chgData name="Tania May" userId="0d101a85-beba-4273-9cac-136cc5e1fa5f" providerId="ADAL" clId="{60AD4CB5-EF7D-4891-810F-D743DDC85968}" dt="2020-09-10T20:33:29.512" v="174" actId="2696"/>
        <pc:sldMkLst>
          <pc:docMk/>
          <pc:sldMk cId="3069166505" sldId="771"/>
        </pc:sldMkLst>
      </pc:sldChg>
      <pc:sldChg chg="add del">
        <pc:chgData name="Tania May" userId="0d101a85-beba-4273-9cac-136cc5e1fa5f" providerId="ADAL" clId="{60AD4CB5-EF7D-4891-810F-D743DDC85968}" dt="2020-09-10T20:33:29.883" v="200" actId="2696"/>
        <pc:sldMkLst>
          <pc:docMk/>
          <pc:sldMk cId="1011608298" sldId="773"/>
        </pc:sldMkLst>
      </pc:sldChg>
      <pc:sldChg chg="add del">
        <pc:chgData name="Tania May" userId="0d101a85-beba-4273-9cac-136cc5e1fa5f" providerId="ADAL" clId="{60AD4CB5-EF7D-4891-810F-D743DDC85968}" dt="2020-09-10T20:33:29.906" v="201" actId="2696"/>
        <pc:sldMkLst>
          <pc:docMk/>
          <pc:sldMk cId="1299535869" sldId="774"/>
        </pc:sldMkLst>
      </pc:sldChg>
      <pc:sldChg chg="add del">
        <pc:chgData name="Tania May" userId="0d101a85-beba-4273-9cac-136cc5e1fa5f" providerId="ADAL" clId="{60AD4CB5-EF7D-4891-810F-D743DDC85968}" dt="2020-09-10T20:33:29.929" v="202" actId="2696"/>
        <pc:sldMkLst>
          <pc:docMk/>
          <pc:sldMk cId="3754601799" sldId="775"/>
        </pc:sldMkLst>
      </pc:sldChg>
      <pc:sldChg chg="add del">
        <pc:chgData name="Tania May" userId="0d101a85-beba-4273-9cac-136cc5e1fa5f" providerId="ADAL" clId="{60AD4CB5-EF7D-4891-810F-D743DDC85968}" dt="2020-09-10T20:33:29.947" v="203" actId="2696"/>
        <pc:sldMkLst>
          <pc:docMk/>
          <pc:sldMk cId="2724320787" sldId="776"/>
        </pc:sldMkLst>
      </pc:sldChg>
      <pc:sldChg chg="add del">
        <pc:chgData name="Tania May" userId="0d101a85-beba-4273-9cac-136cc5e1fa5f" providerId="ADAL" clId="{60AD4CB5-EF7D-4891-810F-D743DDC85968}" dt="2020-09-10T20:33:29.779" v="196" actId="2696"/>
        <pc:sldMkLst>
          <pc:docMk/>
          <pc:sldMk cId="94293626" sldId="777"/>
        </pc:sldMkLst>
      </pc:sldChg>
      <pc:sldChg chg="add del">
        <pc:chgData name="Tania May" userId="0d101a85-beba-4273-9cac-136cc5e1fa5f" providerId="ADAL" clId="{60AD4CB5-EF7D-4891-810F-D743DDC85968}" dt="2020-09-10T20:33:29.811" v="197" actId="2696"/>
        <pc:sldMkLst>
          <pc:docMk/>
          <pc:sldMk cId="1883612661" sldId="778"/>
        </pc:sldMkLst>
      </pc:sldChg>
      <pc:sldChg chg="add del">
        <pc:chgData name="Tania May" userId="0d101a85-beba-4273-9cac-136cc5e1fa5f" providerId="ADAL" clId="{60AD4CB5-EF7D-4891-810F-D743DDC85968}" dt="2020-09-10T20:33:29.837" v="198" actId="2696"/>
        <pc:sldMkLst>
          <pc:docMk/>
          <pc:sldMk cId="1928426427" sldId="779"/>
        </pc:sldMkLst>
      </pc:sldChg>
      <pc:sldChg chg="add del">
        <pc:chgData name="Tania May" userId="0d101a85-beba-4273-9cac-136cc5e1fa5f" providerId="ADAL" clId="{60AD4CB5-EF7D-4891-810F-D743DDC85968}" dt="2020-09-10T20:33:29.861" v="199" actId="2696"/>
        <pc:sldMkLst>
          <pc:docMk/>
          <pc:sldMk cId="4072579158" sldId="780"/>
        </pc:sldMkLst>
      </pc:sldChg>
      <pc:sldChg chg="add del">
        <pc:chgData name="Tania May" userId="0d101a85-beba-4273-9cac-136cc5e1fa5f" providerId="ADAL" clId="{60AD4CB5-EF7D-4891-810F-D743DDC85968}" dt="2020-09-10T20:33:29.561" v="177" actId="2696"/>
        <pc:sldMkLst>
          <pc:docMk/>
          <pc:sldMk cId="0" sldId="781"/>
        </pc:sldMkLst>
      </pc:sldChg>
      <pc:sldChg chg="add del">
        <pc:chgData name="Tania May" userId="0d101a85-beba-4273-9cac-136cc5e1fa5f" providerId="ADAL" clId="{60AD4CB5-EF7D-4891-810F-D743DDC85968}" dt="2020-09-10T20:33:29.582" v="178" actId="2696"/>
        <pc:sldMkLst>
          <pc:docMk/>
          <pc:sldMk cId="0" sldId="782"/>
        </pc:sldMkLst>
      </pc:sldChg>
      <pc:sldChg chg="add del">
        <pc:chgData name="Tania May" userId="0d101a85-beba-4273-9cac-136cc5e1fa5f" providerId="ADAL" clId="{60AD4CB5-EF7D-4891-810F-D743DDC85968}" dt="2020-09-10T20:33:29.754" v="195" actId="2696"/>
        <pc:sldMkLst>
          <pc:docMk/>
          <pc:sldMk cId="3057943645" sldId="783"/>
        </pc:sldMkLst>
      </pc:sldChg>
      <pc:sldChg chg="add del">
        <pc:chgData name="Tania May" userId="0d101a85-beba-4273-9cac-136cc5e1fa5f" providerId="ADAL" clId="{60AD4CB5-EF7D-4891-810F-D743DDC85968}" dt="2020-09-10T20:33:01.576" v="173"/>
        <pc:sldMkLst>
          <pc:docMk/>
          <pc:sldMk cId="311289184" sldId="784"/>
        </pc:sldMkLst>
      </pc:sldChg>
      <pc:sldChg chg="add del">
        <pc:chgData name="Tania May" userId="0d101a85-beba-4273-9cac-136cc5e1fa5f" providerId="ADAL" clId="{60AD4CB5-EF7D-4891-810F-D743DDC85968}" dt="2020-09-10T20:33:01.576" v="173"/>
        <pc:sldMkLst>
          <pc:docMk/>
          <pc:sldMk cId="0" sldId="785"/>
        </pc:sldMkLst>
      </pc:sldChg>
      <pc:sldChg chg="modSp modAnim">
        <pc:chgData name="Tania May" userId="0d101a85-beba-4273-9cac-136cc5e1fa5f" providerId="ADAL" clId="{60AD4CB5-EF7D-4891-810F-D743DDC85968}" dt="2020-09-14T19:01:34.456" v="4989" actId="14100"/>
        <pc:sldMkLst>
          <pc:docMk/>
          <pc:sldMk cId="2609691998" sldId="786"/>
        </pc:sldMkLst>
        <pc:spChg chg="mod">
          <ac:chgData name="Tania May" userId="0d101a85-beba-4273-9cac-136cc5e1fa5f" providerId="ADAL" clId="{60AD4CB5-EF7D-4891-810F-D743DDC85968}" dt="2020-09-14T19:01:14.913" v="4986" actId="1076"/>
          <ac:spMkLst>
            <pc:docMk/>
            <pc:sldMk cId="2609691998" sldId="786"/>
            <ac:spMk id="2" creationId="{B7D7318D-DDE1-4565-80A8-53386C10185B}"/>
          </ac:spMkLst>
        </pc:spChg>
        <pc:spChg chg="mod">
          <ac:chgData name="Tania May" userId="0d101a85-beba-4273-9cac-136cc5e1fa5f" providerId="ADAL" clId="{60AD4CB5-EF7D-4891-810F-D743DDC85968}" dt="2020-09-14T19:01:34.456" v="4989" actId="14100"/>
          <ac:spMkLst>
            <pc:docMk/>
            <pc:sldMk cId="2609691998" sldId="786"/>
            <ac:spMk id="4" creationId="{3D932FF0-D8A4-4F4B-9565-15A91E3BA79A}"/>
          </ac:spMkLst>
        </pc:spChg>
      </pc:sldChg>
      <pc:sldChg chg="delSp modSp add ord modNotesTx">
        <pc:chgData name="Tania May" userId="0d101a85-beba-4273-9cac-136cc5e1fa5f" providerId="ADAL" clId="{60AD4CB5-EF7D-4891-810F-D743DDC85968}" dt="2020-09-16T17:54:29.438" v="9110" actId="5793"/>
        <pc:sldMkLst>
          <pc:docMk/>
          <pc:sldMk cId="1983053350" sldId="787"/>
        </pc:sldMkLst>
        <pc:spChg chg="mod">
          <ac:chgData name="Tania May" userId="0d101a85-beba-4273-9cac-136cc5e1fa5f" providerId="ADAL" clId="{60AD4CB5-EF7D-4891-810F-D743DDC85968}" dt="2020-09-14T16:13:22.183" v="2790" actId="20577"/>
          <ac:spMkLst>
            <pc:docMk/>
            <pc:sldMk cId="1983053350" sldId="787"/>
            <ac:spMk id="455" creationId="{00000000-0000-0000-0000-000000000000}"/>
          </ac:spMkLst>
        </pc:spChg>
        <pc:spChg chg="mod">
          <ac:chgData name="Tania May" userId="0d101a85-beba-4273-9cac-136cc5e1fa5f" providerId="ADAL" clId="{60AD4CB5-EF7D-4891-810F-D743DDC85968}" dt="2020-09-14T16:00:09.484" v="2563" actId="255"/>
          <ac:spMkLst>
            <pc:docMk/>
            <pc:sldMk cId="1983053350" sldId="787"/>
            <ac:spMk id="456" creationId="{00000000-0000-0000-0000-000000000000}"/>
          </ac:spMkLst>
        </pc:spChg>
        <pc:grpChg chg="del">
          <ac:chgData name="Tania May" userId="0d101a85-beba-4273-9cac-136cc5e1fa5f" providerId="ADAL" clId="{60AD4CB5-EF7D-4891-810F-D743DDC85968}" dt="2020-09-11T18:29:19.851" v="782" actId="478"/>
          <ac:grpSpMkLst>
            <pc:docMk/>
            <pc:sldMk cId="1983053350" sldId="787"/>
            <ac:grpSpMk id="452" creationId="{00000000-0000-0000-0000-000000000000}"/>
          </ac:grpSpMkLst>
        </pc:grpChg>
      </pc:sldChg>
      <pc:sldChg chg="modSp">
        <pc:chgData name="Tania May" userId="0d101a85-beba-4273-9cac-136cc5e1fa5f" providerId="ADAL" clId="{60AD4CB5-EF7D-4891-810F-D743DDC85968}" dt="2020-09-14T18:49:50.464" v="4883" actId="255"/>
        <pc:sldMkLst>
          <pc:docMk/>
          <pc:sldMk cId="1218883807" sldId="788"/>
        </pc:sldMkLst>
        <pc:spChg chg="mod">
          <ac:chgData name="Tania May" userId="0d101a85-beba-4273-9cac-136cc5e1fa5f" providerId="ADAL" clId="{60AD4CB5-EF7D-4891-810F-D743DDC85968}" dt="2020-09-14T18:49:50.464" v="4883" actId="255"/>
          <ac:spMkLst>
            <pc:docMk/>
            <pc:sldMk cId="1218883807" sldId="788"/>
            <ac:spMk id="2" creationId="{B7D7318D-DDE1-4565-80A8-53386C10185B}"/>
          </ac:spMkLst>
        </pc:spChg>
        <pc:spChg chg="mod">
          <ac:chgData name="Tania May" userId="0d101a85-beba-4273-9cac-136cc5e1fa5f" providerId="ADAL" clId="{60AD4CB5-EF7D-4891-810F-D743DDC85968}" dt="2020-09-14T18:45:12.266" v="4840" actId="207"/>
          <ac:spMkLst>
            <pc:docMk/>
            <pc:sldMk cId="1218883807" sldId="788"/>
            <ac:spMk id="4" creationId="{3D932FF0-D8A4-4F4B-9565-15A91E3BA79A}"/>
          </ac:spMkLst>
        </pc:spChg>
      </pc:sldChg>
      <pc:sldChg chg="modSp">
        <pc:chgData name="Tania May" userId="0d101a85-beba-4273-9cac-136cc5e1fa5f" providerId="ADAL" clId="{60AD4CB5-EF7D-4891-810F-D743DDC85968}" dt="2020-09-14T23:43:57.718" v="5152" actId="20577"/>
        <pc:sldMkLst>
          <pc:docMk/>
          <pc:sldMk cId="1200992268" sldId="789"/>
        </pc:sldMkLst>
        <pc:graphicFrameChg chg="modGraphic">
          <ac:chgData name="Tania May" userId="0d101a85-beba-4273-9cac-136cc5e1fa5f" providerId="ADAL" clId="{60AD4CB5-EF7D-4891-810F-D743DDC85968}" dt="2020-09-14T23:43:47.462" v="5142" actId="20577"/>
          <ac:graphicFrameMkLst>
            <pc:docMk/>
            <pc:sldMk cId="1200992268" sldId="789"/>
            <ac:graphicFrameMk id="8" creationId="{40C1B10C-354F-46B0-BF0B-3F47E92B2491}"/>
          </ac:graphicFrameMkLst>
        </pc:graphicFrameChg>
        <pc:graphicFrameChg chg="modGraphic">
          <ac:chgData name="Tania May" userId="0d101a85-beba-4273-9cac-136cc5e1fa5f" providerId="ADAL" clId="{60AD4CB5-EF7D-4891-810F-D743DDC85968}" dt="2020-09-14T23:43:57.718" v="5152" actId="20577"/>
          <ac:graphicFrameMkLst>
            <pc:docMk/>
            <pc:sldMk cId="1200992268" sldId="789"/>
            <ac:graphicFrameMk id="14" creationId="{1C7E4AF6-B155-4B81-A216-978CE39D9F85}"/>
          </ac:graphicFrameMkLst>
        </pc:graphicFrameChg>
      </pc:sldChg>
      <pc:sldChg chg="modSp">
        <pc:chgData name="Tania May" userId="0d101a85-beba-4273-9cac-136cc5e1fa5f" providerId="ADAL" clId="{60AD4CB5-EF7D-4891-810F-D743DDC85968}" dt="2020-09-15T23:19:16.613" v="7677" actId="1037"/>
        <pc:sldMkLst>
          <pc:docMk/>
          <pc:sldMk cId="3538992357" sldId="790"/>
        </pc:sldMkLst>
        <pc:spChg chg="mod">
          <ac:chgData name="Tania May" userId="0d101a85-beba-4273-9cac-136cc5e1fa5f" providerId="ADAL" clId="{60AD4CB5-EF7D-4891-810F-D743DDC85968}" dt="2020-09-15T23:19:02.527" v="7645" actId="1035"/>
          <ac:spMkLst>
            <pc:docMk/>
            <pc:sldMk cId="3538992357" sldId="790"/>
            <ac:spMk id="2" creationId="{61CF5781-DB06-44C9-9EF0-0B537BF229C6}"/>
          </ac:spMkLst>
        </pc:spChg>
        <pc:spChg chg="mod">
          <ac:chgData name="Tania May" userId="0d101a85-beba-4273-9cac-136cc5e1fa5f" providerId="ADAL" clId="{60AD4CB5-EF7D-4891-810F-D743DDC85968}" dt="2020-09-15T23:19:09.259" v="7662" actId="1035"/>
          <ac:spMkLst>
            <pc:docMk/>
            <pc:sldMk cId="3538992357" sldId="790"/>
            <ac:spMk id="4" creationId="{3CF579C5-12B8-4A50-9FEF-8F2A24B92072}"/>
          </ac:spMkLst>
        </pc:spChg>
        <pc:graphicFrameChg chg="mod modGraphic">
          <ac:chgData name="Tania May" userId="0d101a85-beba-4273-9cac-136cc5e1fa5f" providerId="ADAL" clId="{60AD4CB5-EF7D-4891-810F-D743DDC85968}" dt="2020-09-15T23:19:16.613" v="7677" actId="1037"/>
          <ac:graphicFrameMkLst>
            <pc:docMk/>
            <pc:sldMk cId="3538992357" sldId="790"/>
            <ac:graphicFrameMk id="8" creationId="{1FFE34FC-1286-45A5-88DF-BB5B7422C05B}"/>
          </ac:graphicFrameMkLst>
        </pc:graphicFrameChg>
      </pc:sldChg>
      <pc:sldChg chg="addSp delSp modSp add ord modAnim modNotesTx">
        <pc:chgData name="Tania May" userId="0d101a85-beba-4273-9cac-136cc5e1fa5f" providerId="ADAL" clId="{60AD4CB5-EF7D-4891-810F-D743DDC85968}" dt="2020-09-16T18:08:17.835" v="10790" actId="20577"/>
        <pc:sldMkLst>
          <pc:docMk/>
          <pc:sldMk cId="1211963454" sldId="791"/>
        </pc:sldMkLst>
        <pc:spChg chg="del">
          <ac:chgData name="Tania May" userId="0d101a85-beba-4273-9cac-136cc5e1fa5f" providerId="ADAL" clId="{60AD4CB5-EF7D-4891-810F-D743DDC85968}" dt="2020-09-11T18:34:31.574" v="1167"/>
          <ac:spMkLst>
            <pc:docMk/>
            <pc:sldMk cId="1211963454" sldId="791"/>
            <ac:spMk id="2" creationId="{F3289C51-CED8-4648-A2AB-145B85D11647}"/>
          </ac:spMkLst>
        </pc:spChg>
        <pc:spChg chg="add mod">
          <ac:chgData name="Tania May" userId="0d101a85-beba-4273-9cac-136cc5e1fa5f" providerId="ADAL" clId="{60AD4CB5-EF7D-4891-810F-D743DDC85968}" dt="2020-09-14T17:49:44.792" v="3899" actId="1076"/>
          <ac:spMkLst>
            <pc:docMk/>
            <pc:sldMk cId="1211963454" sldId="791"/>
            <ac:spMk id="4" creationId="{0CCAA7A4-A1C2-41C2-A30E-5079DC1FC47D}"/>
          </ac:spMkLst>
        </pc:spChg>
        <pc:spChg chg="add mod">
          <ac:chgData name="Tania May" userId="0d101a85-beba-4273-9cac-136cc5e1fa5f" providerId="ADAL" clId="{60AD4CB5-EF7D-4891-810F-D743DDC85968}" dt="2020-09-14T23:58:06.384" v="5409" actId="179"/>
          <ac:spMkLst>
            <pc:docMk/>
            <pc:sldMk cId="1211963454" sldId="791"/>
            <ac:spMk id="5" creationId="{DD7142F8-282E-41E9-8BEA-E1FD3D70E29D}"/>
          </ac:spMkLst>
        </pc:spChg>
      </pc:sldChg>
      <pc:sldChg chg="addSp delSp modSp add ord modNotesTx">
        <pc:chgData name="Tania May" userId="0d101a85-beba-4273-9cac-136cc5e1fa5f" providerId="ADAL" clId="{60AD4CB5-EF7D-4891-810F-D743DDC85968}" dt="2020-09-16T18:14:42.695" v="11637" actId="20577"/>
        <pc:sldMkLst>
          <pc:docMk/>
          <pc:sldMk cId="2289307386" sldId="792"/>
        </pc:sldMkLst>
        <pc:spChg chg="del">
          <ac:chgData name="Tania May" userId="0d101a85-beba-4273-9cac-136cc5e1fa5f" providerId="ADAL" clId="{60AD4CB5-EF7D-4891-810F-D743DDC85968}" dt="2020-09-14T15:04:49.746" v="1587"/>
          <ac:spMkLst>
            <pc:docMk/>
            <pc:sldMk cId="2289307386" sldId="792"/>
            <ac:spMk id="2" creationId="{8682F138-A7E8-4CE3-ADA9-3C6E6590EC57}"/>
          </ac:spMkLst>
        </pc:spChg>
        <pc:spChg chg="del">
          <ac:chgData name="Tania May" userId="0d101a85-beba-4273-9cac-136cc5e1fa5f" providerId="ADAL" clId="{60AD4CB5-EF7D-4891-810F-D743DDC85968}" dt="2020-09-14T15:04:49.746" v="1587"/>
          <ac:spMkLst>
            <pc:docMk/>
            <pc:sldMk cId="2289307386" sldId="792"/>
            <ac:spMk id="3" creationId="{E06010E9-E37E-4557-91ED-29069245EFA1}"/>
          </ac:spMkLst>
        </pc:spChg>
        <pc:spChg chg="add mod">
          <ac:chgData name="Tania May" userId="0d101a85-beba-4273-9cac-136cc5e1fa5f" providerId="ADAL" clId="{60AD4CB5-EF7D-4891-810F-D743DDC85968}" dt="2020-09-14T15:06:23.343" v="1661" actId="122"/>
          <ac:spMkLst>
            <pc:docMk/>
            <pc:sldMk cId="2289307386" sldId="792"/>
            <ac:spMk id="5" creationId="{B01D4A06-1100-4ED5-9138-66302CDC6815}"/>
          </ac:spMkLst>
        </pc:spChg>
        <pc:graphicFrameChg chg="add mod modGraphic">
          <ac:chgData name="Tania May" userId="0d101a85-beba-4273-9cac-136cc5e1fa5f" providerId="ADAL" clId="{60AD4CB5-EF7D-4891-810F-D743DDC85968}" dt="2020-09-16T18:12:38.960" v="11194" actId="20577"/>
          <ac:graphicFrameMkLst>
            <pc:docMk/>
            <pc:sldMk cId="2289307386" sldId="792"/>
            <ac:graphicFrameMk id="6" creationId="{B524F40E-B2CF-4790-AB9F-C44FB1901347}"/>
          </ac:graphicFrameMkLst>
        </pc:graphicFrameChg>
      </pc:sldChg>
      <pc:sldChg chg="addSp delSp modSp add ord modNotesTx">
        <pc:chgData name="Tania May" userId="0d101a85-beba-4273-9cac-136cc5e1fa5f" providerId="ADAL" clId="{60AD4CB5-EF7D-4891-810F-D743DDC85968}" dt="2020-09-16T18:10:24.859" v="11041" actId="313"/>
        <pc:sldMkLst>
          <pc:docMk/>
          <pc:sldMk cId="162053640" sldId="793"/>
        </pc:sldMkLst>
        <pc:spChg chg="mod">
          <ac:chgData name="Tania May" userId="0d101a85-beba-4273-9cac-136cc5e1fa5f" providerId="ADAL" clId="{60AD4CB5-EF7D-4891-810F-D743DDC85968}" dt="2020-09-14T16:08:02.837" v="2783" actId="122"/>
          <ac:spMkLst>
            <pc:docMk/>
            <pc:sldMk cId="162053640" sldId="793"/>
            <ac:spMk id="2" creationId="{721DFBE9-AF8D-434C-B9C4-41E151DCA0CB}"/>
          </ac:spMkLst>
        </pc:spChg>
        <pc:spChg chg="del">
          <ac:chgData name="Tania May" userId="0d101a85-beba-4273-9cac-136cc5e1fa5f" providerId="ADAL" clId="{60AD4CB5-EF7D-4891-810F-D743DDC85968}" dt="2020-09-14T16:00:47.177" v="2612" actId="478"/>
          <ac:spMkLst>
            <pc:docMk/>
            <pc:sldMk cId="162053640" sldId="793"/>
            <ac:spMk id="3" creationId="{474F771A-E6D3-4B2A-8E22-B955B4B344F5}"/>
          </ac:spMkLst>
        </pc:spChg>
        <pc:spChg chg="add del mod">
          <ac:chgData name="Tania May" userId="0d101a85-beba-4273-9cac-136cc5e1fa5f" providerId="ADAL" clId="{60AD4CB5-EF7D-4891-810F-D743DDC85968}" dt="2020-09-14T16:01:47.056" v="2615" actId="478"/>
          <ac:spMkLst>
            <pc:docMk/>
            <pc:sldMk cId="162053640" sldId="793"/>
            <ac:spMk id="5" creationId="{D7EF434F-EAE6-45E0-861A-9424138ED0CF}"/>
          </ac:spMkLst>
        </pc:spChg>
        <pc:spChg chg="add mod">
          <ac:chgData name="Tania May" userId="0d101a85-beba-4273-9cac-136cc5e1fa5f" providerId="ADAL" clId="{60AD4CB5-EF7D-4891-810F-D743DDC85968}" dt="2020-09-14T18:01:55.698" v="3969" actId="20577"/>
          <ac:spMkLst>
            <pc:docMk/>
            <pc:sldMk cId="162053640" sldId="793"/>
            <ac:spMk id="6" creationId="{E4E38B3B-720F-442A-82E5-FE786B6BA82F}"/>
          </ac:spMkLst>
        </pc:spChg>
        <pc:spChg chg="add mod">
          <ac:chgData name="Tania May" userId="0d101a85-beba-4273-9cac-136cc5e1fa5f" providerId="ADAL" clId="{60AD4CB5-EF7D-4891-810F-D743DDC85968}" dt="2020-09-14T17:56:12.602" v="3924" actId="20577"/>
          <ac:spMkLst>
            <pc:docMk/>
            <pc:sldMk cId="162053640" sldId="793"/>
            <ac:spMk id="7" creationId="{6C222CFE-A75C-4C8E-A1D0-A68738CFF05B}"/>
          </ac:spMkLst>
        </pc:spChg>
        <pc:spChg chg="add mod">
          <ac:chgData name="Tania May" userId="0d101a85-beba-4273-9cac-136cc5e1fa5f" providerId="ADAL" clId="{60AD4CB5-EF7D-4891-810F-D743DDC85968}" dt="2020-09-14T18:01:04.275" v="3954" actId="13926"/>
          <ac:spMkLst>
            <pc:docMk/>
            <pc:sldMk cId="162053640" sldId="793"/>
            <ac:spMk id="8" creationId="{99724052-3924-4C53-B971-0BEDAF9EA43E}"/>
          </ac:spMkLst>
        </pc:spChg>
        <pc:spChg chg="add mod">
          <ac:chgData name="Tania May" userId="0d101a85-beba-4273-9cac-136cc5e1fa5f" providerId="ADAL" clId="{60AD4CB5-EF7D-4891-810F-D743DDC85968}" dt="2020-09-15T19:25:24.388" v="6861" actId="207"/>
          <ac:spMkLst>
            <pc:docMk/>
            <pc:sldMk cId="162053640" sldId="793"/>
            <ac:spMk id="9" creationId="{D72BE206-E9E2-4274-86CD-2DFE1269D370}"/>
          </ac:spMkLst>
        </pc:spChg>
        <pc:spChg chg="add mod">
          <ac:chgData name="Tania May" userId="0d101a85-beba-4273-9cac-136cc5e1fa5f" providerId="ADAL" clId="{60AD4CB5-EF7D-4891-810F-D743DDC85968}" dt="2020-09-15T19:25:46.711" v="6863" actId="207"/>
          <ac:spMkLst>
            <pc:docMk/>
            <pc:sldMk cId="162053640" sldId="793"/>
            <ac:spMk id="10" creationId="{4FD09E9E-2BE3-4133-8D83-0C2DE5D23EBD}"/>
          </ac:spMkLst>
        </pc:spChg>
      </pc:sldChg>
      <pc:sldChg chg="modSp add ord">
        <pc:chgData name="Tania May" userId="0d101a85-beba-4273-9cac-136cc5e1fa5f" providerId="ADAL" clId="{60AD4CB5-EF7D-4891-810F-D743DDC85968}" dt="2020-09-14T16:23:09.015" v="2933" actId="403"/>
        <pc:sldMkLst>
          <pc:docMk/>
          <pc:sldMk cId="3419238147" sldId="794"/>
        </pc:sldMkLst>
        <pc:spChg chg="mod">
          <ac:chgData name="Tania May" userId="0d101a85-beba-4273-9cac-136cc5e1fa5f" providerId="ADAL" clId="{60AD4CB5-EF7D-4891-810F-D743DDC85968}" dt="2020-09-14T16:23:09.015" v="2933" actId="403"/>
          <ac:spMkLst>
            <pc:docMk/>
            <pc:sldMk cId="3419238147" sldId="794"/>
            <ac:spMk id="2" creationId="{23EA6B58-1F20-4C71-8E25-21F858BF040A}"/>
          </ac:spMkLst>
        </pc:spChg>
      </pc:sldChg>
      <pc:sldChg chg="addSp delSp modSp add modNotesTx">
        <pc:chgData name="Tania May" userId="0d101a85-beba-4273-9cac-136cc5e1fa5f" providerId="ADAL" clId="{60AD4CB5-EF7D-4891-810F-D743DDC85968}" dt="2020-09-16T18:10:07.715" v="11039" actId="20577"/>
        <pc:sldMkLst>
          <pc:docMk/>
          <pc:sldMk cId="1712194862" sldId="795"/>
        </pc:sldMkLst>
        <pc:spChg chg="add mod">
          <ac:chgData name="Tania May" userId="0d101a85-beba-4273-9cac-136cc5e1fa5f" providerId="ADAL" clId="{60AD4CB5-EF7D-4891-810F-D743DDC85968}" dt="2020-09-15T19:40:22.288" v="7599" actId="20577"/>
          <ac:spMkLst>
            <pc:docMk/>
            <pc:sldMk cId="1712194862" sldId="795"/>
            <ac:spMk id="2" creationId="{4F2B573A-B775-4525-80EE-8E563CFDABE5}"/>
          </ac:spMkLst>
        </pc:spChg>
        <pc:spChg chg="del">
          <ac:chgData name="Tania May" userId="0d101a85-beba-4273-9cac-136cc5e1fa5f" providerId="ADAL" clId="{60AD4CB5-EF7D-4891-810F-D743DDC85968}" dt="2020-09-14T17:24:56.325" v="3528"/>
          <ac:spMkLst>
            <pc:docMk/>
            <pc:sldMk cId="1712194862" sldId="795"/>
            <ac:spMk id="2" creationId="{A9395BE4-0849-4C5F-B8CB-8D10E96CF80D}"/>
          </ac:spMkLst>
        </pc:spChg>
        <pc:spChg chg="add del mod">
          <ac:chgData name="Tania May" userId="0d101a85-beba-4273-9cac-136cc5e1fa5f" providerId="ADAL" clId="{60AD4CB5-EF7D-4891-810F-D743DDC85968}" dt="2020-09-14T18:09:23.667" v="4009" actId="478"/>
          <ac:spMkLst>
            <pc:docMk/>
            <pc:sldMk cId="1712194862" sldId="795"/>
            <ac:spMk id="6" creationId="{DEDC10DB-2792-4812-A927-561EEB1C365C}"/>
          </ac:spMkLst>
        </pc:spChg>
        <pc:spChg chg="add mod">
          <ac:chgData name="Tania May" userId="0d101a85-beba-4273-9cac-136cc5e1fa5f" providerId="ADAL" clId="{60AD4CB5-EF7D-4891-810F-D743DDC85968}" dt="2020-09-14T17:25:31.919" v="3535" actId="1076"/>
          <ac:spMkLst>
            <pc:docMk/>
            <pc:sldMk cId="1712194862" sldId="795"/>
            <ac:spMk id="7" creationId="{D62EBECF-AC40-41F9-9022-12275AD0CD74}"/>
          </ac:spMkLst>
        </pc:spChg>
        <pc:spChg chg="add del mod">
          <ac:chgData name="Tania May" userId="0d101a85-beba-4273-9cac-136cc5e1fa5f" providerId="ADAL" clId="{60AD4CB5-EF7D-4891-810F-D743DDC85968}" dt="2020-09-14T18:09:26.324" v="4010" actId="478"/>
          <ac:spMkLst>
            <pc:docMk/>
            <pc:sldMk cId="1712194862" sldId="795"/>
            <ac:spMk id="9" creationId="{F71DE850-67F2-4374-BC48-99D50E7860D0}"/>
          </ac:spMkLst>
        </pc:spChg>
        <pc:spChg chg="add mod">
          <ac:chgData name="Tania May" userId="0d101a85-beba-4273-9cac-136cc5e1fa5f" providerId="ADAL" clId="{60AD4CB5-EF7D-4891-810F-D743DDC85968}" dt="2020-09-14T18:12:02.322" v="4259" actId="948"/>
          <ac:spMkLst>
            <pc:docMk/>
            <pc:sldMk cId="1712194862" sldId="795"/>
            <ac:spMk id="10" creationId="{FD33666F-43A9-47B8-9F45-4E49EF77BBAB}"/>
          </ac:spMkLst>
        </pc:spChg>
        <pc:picChg chg="add mod modCrop">
          <ac:chgData name="Tania May" userId="0d101a85-beba-4273-9cac-136cc5e1fa5f" providerId="ADAL" clId="{60AD4CB5-EF7D-4891-810F-D743DDC85968}" dt="2020-09-14T18:11:48.561" v="4258" actId="1076"/>
          <ac:picMkLst>
            <pc:docMk/>
            <pc:sldMk cId="1712194862" sldId="795"/>
            <ac:picMk id="5" creationId="{96B5D5BD-690D-4844-A450-EB09AA383CE4}"/>
          </ac:picMkLst>
        </pc:picChg>
      </pc:sldChg>
      <pc:sldChg chg="addSp delSp modSp add modNotesTx">
        <pc:chgData name="Tania May" userId="0d101a85-beba-4273-9cac-136cc5e1fa5f" providerId="ADAL" clId="{60AD4CB5-EF7D-4891-810F-D743DDC85968}" dt="2020-09-16T19:32:44.028" v="14758" actId="20577"/>
        <pc:sldMkLst>
          <pc:docMk/>
          <pc:sldMk cId="4205691621" sldId="796"/>
        </pc:sldMkLst>
        <pc:spChg chg="add del mod">
          <ac:chgData name="Tania May" userId="0d101a85-beba-4273-9cac-136cc5e1fa5f" providerId="ADAL" clId="{60AD4CB5-EF7D-4891-810F-D743DDC85968}" dt="2020-09-15T00:01:06.042" v="5446" actId="27636"/>
          <ac:spMkLst>
            <pc:docMk/>
            <pc:sldMk cId="4205691621" sldId="796"/>
            <ac:spMk id="2" creationId="{563255D7-E6D5-4B8F-B4FC-02158BC1D5A5}"/>
          </ac:spMkLst>
        </pc:spChg>
        <pc:spChg chg="del">
          <ac:chgData name="Tania May" userId="0d101a85-beba-4273-9cac-136cc5e1fa5f" providerId="ADAL" clId="{60AD4CB5-EF7D-4891-810F-D743DDC85968}" dt="2020-09-14T17:26:01.925" v="3541" actId="478"/>
          <ac:spMkLst>
            <pc:docMk/>
            <pc:sldMk cId="4205691621" sldId="796"/>
            <ac:spMk id="3" creationId="{63CD8F04-CF64-48DF-A018-431E4C9FA99A}"/>
          </ac:spMkLst>
        </pc:spChg>
        <pc:spChg chg="add del mod">
          <ac:chgData name="Tania May" userId="0d101a85-beba-4273-9cac-136cc5e1fa5f" providerId="ADAL" clId="{60AD4CB5-EF7D-4891-810F-D743DDC85968}" dt="2020-09-15T00:00:36.644" v="5441" actId="478"/>
          <ac:spMkLst>
            <pc:docMk/>
            <pc:sldMk cId="4205691621" sldId="796"/>
            <ac:spMk id="4" creationId="{C8AF4F75-CAC8-445D-B0ED-76D2F804AD45}"/>
          </ac:spMkLst>
        </pc:spChg>
        <pc:spChg chg="del">
          <ac:chgData name="Tania May" userId="0d101a85-beba-4273-9cac-136cc5e1fa5f" providerId="ADAL" clId="{60AD4CB5-EF7D-4891-810F-D743DDC85968}" dt="2020-09-14T17:26:42.874" v="3545" actId="478"/>
          <ac:spMkLst>
            <pc:docMk/>
            <pc:sldMk cId="4205691621" sldId="796"/>
            <ac:spMk id="6" creationId="{8BFCB3DC-5E3F-4773-B17B-63D30B09E7AF}"/>
          </ac:spMkLst>
        </pc:spChg>
        <pc:spChg chg="add del mod">
          <ac:chgData name="Tania May" userId="0d101a85-beba-4273-9cac-136cc5e1fa5f" providerId="ADAL" clId="{60AD4CB5-EF7D-4891-810F-D743DDC85968}" dt="2020-09-14T17:26:05.002" v="3542" actId="478"/>
          <ac:spMkLst>
            <pc:docMk/>
            <pc:sldMk cId="4205691621" sldId="796"/>
            <ac:spMk id="7" creationId="{DD3DD27A-186F-46D5-9BEF-1ACCA5BDE84A}"/>
          </ac:spMkLst>
        </pc:spChg>
        <pc:spChg chg="add mod">
          <ac:chgData name="Tania May" userId="0d101a85-beba-4273-9cac-136cc5e1fa5f" providerId="ADAL" clId="{60AD4CB5-EF7D-4891-810F-D743DDC85968}" dt="2020-09-14T18:27:41.450" v="4571" actId="1076"/>
          <ac:spMkLst>
            <pc:docMk/>
            <pc:sldMk cId="4205691621" sldId="796"/>
            <ac:spMk id="9" creationId="{421F1CA0-DDBB-4CFC-9335-8C0968DBAAF8}"/>
          </ac:spMkLst>
        </pc:spChg>
        <pc:spChg chg="add del">
          <ac:chgData name="Tania May" userId="0d101a85-beba-4273-9cac-136cc5e1fa5f" providerId="ADAL" clId="{60AD4CB5-EF7D-4891-810F-D743DDC85968}" dt="2020-09-15T00:00:36.069" v="5440"/>
          <ac:spMkLst>
            <pc:docMk/>
            <pc:sldMk cId="4205691621" sldId="796"/>
            <ac:spMk id="10" creationId="{7C4814BF-DF46-4D72-8412-B88AAA3AD45C}"/>
          </ac:spMkLst>
        </pc:spChg>
        <pc:spChg chg="add del">
          <ac:chgData name="Tania May" userId="0d101a85-beba-4273-9cac-136cc5e1fa5f" providerId="ADAL" clId="{60AD4CB5-EF7D-4891-810F-D743DDC85968}" dt="2020-09-15T00:00:46.908" v="5443"/>
          <ac:spMkLst>
            <pc:docMk/>
            <pc:sldMk cId="4205691621" sldId="796"/>
            <ac:spMk id="11" creationId="{AFCF193E-E927-4B57-A7DF-AB87653DB861}"/>
          </ac:spMkLst>
        </pc:spChg>
        <pc:graphicFrameChg chg="add mod modGraphic">
          <ac:chgData name="Tania May" userId="0d101a85-beba-4273-9cac-136cc5e1fa5f" providerId="ADAL" clId="{60AD4CB5-EF7D-4891-810F-D743DDC85968}" dt="2020-09-16T18:18:32.867" v="12115" actId="122"/>
          <ac:graphicFrameMkLst>
            <pc:docMk/>
            <pc:sldMk cId="4205691621" sldId="796"/>
            <ac:graphicFrameMk id="8" creationId="{F4FF830B-5F59-4848-ACF1-CBFE57195AF3}"/>
          </ac:graphicFrameMkLst>
        </pc:graphicFrameChg>
      </pc:sldChg>
      <pc:sldChg chg="addSp modSp add ord modAnim modNotesTx">
        <pc:chgData name="Tania May" userId="0d101a85-beba-4273-9cac-136cc5e1fa5f" providerId="ADAL" clId="{60AD4CB5-EF7D-4891-810F-D743DDC85968}" dt="2020-09-16T18:51:16.581" v="13581" actId="20577"/>
        <pc:sldMkLst>
          <pc:docMk/>
          <pc:sldMk cId="2506410519" sldId="797"/>
        </pc:sldMkLst>
        <pc:spChg chg="mod">
          <ac:chgData name="Tania May" userId="0d101a85-beba-4273-9cac-136cc5e1fa5f" providerId="ADAL" clId="{60AD4CB5-EF7D-4891-810F-D743DDC85968}" dt="2020-09-15T00:00:57.683" v="5444" actId="122"/>
          <ac:spMkLst>
            <pc:docMk/>
            <pc:sldMk cId="2506410519" sldId="797"/>
            <ac:spMk id="2" creationId="{711C78B4-E9F6-43FC-893C-04C2B7DDC3AB}"/>
          </ac:spMkLst>
        </pc:spChg>
        <pc:spChg chg="add mod">
          <ac:chgData name="Tania May" userId="0d101a85-beba-4273-9cac-136cc5e1fa5f" providerId="ADAL" clId="{60AD4CB5-EF7D-4891-810F-D743DDC85968}" dt="2020-09-16T18:15:04.320" v="11639" actId="948"/>
          <ac:spMkLst>
            <pc:docMk/>
            <pc:sldMk cId="2506410519" sldId="797"/>
            <ac:spMk id="4" creationId="{829C133F-7547-4B8A-8965-E1B37BA07C97}"/>
          </ac:spMkLst>
        </pc:spChg>
        <pc:spChg chg="add mod">
          <ac:chgData name="Tania May" userId="0d101a85-beba-4273-9cac-136cc5e1fa5f" providerId="ADAL" clId="{60AD4CB5-EF7D-4891-810F-D743DDC85968}" dt="2020-09-16T18:16:45.655" v="11813" actId="1076"/>
          <ac:spMkLst>
            <pc:docMk/>
            <pc:sldMk cId="2506410519" sldId="797"/>
            <ac:spMk id="5" creationId="{834CE54C-0C09-4DEB-9575-59A1F138326C}"/>
          </ac:spMkLst>
        </pc:spChg>
      </pc:sldChg>
      <pc:sldChg chg="addSp delSp modSp add ord modAnim modNotesTx">
        <pc:chgData name="Tania May" userId="0d101a85-beba-4273-9cac-136cc5e1fa5f" providerId="ADAL" clId="{60AD4CB5-EF7D-4891-810F-D743DDC85968}" dt="2020-09-16T20:18:28.160" v="18151" actId="20577"/>
        <pc:sldMkLst>
          <pc:docMk/>
          <pc:sldMk cId="3785311138" sldId="798"/>
        </pc:sldMkLst>
        <pc:spChg chg="del">
          <ac:chgData name="Tania May" userId="0d101a85-beba-4273-9cac-136cc5e1fa5f" providerId="ADAL" clId="{60AD4CB5-EF7D-4891-810F-D743DDC85968}" dt="2020-09-14T18:35:56.705" v="4717" actId="478"/>
          <ac:spMkLst>
            <pc:docMk/>
            <pc:sldMk cId="3785311138" sldId="798"/>
            <ac:spMk id="2" creationId="{B7D7318D-DDE1-4565-80A8-53386C10185B}"/>
          </ac:spMkLst>
        </pc:spChg>
        <pc:spChg chg="mod">
          <ac:chgData name="Tania May" userId="0d101a85-beba-4273-9cac-136cc5e1fa5f" providerId="ADAL" clId="{60AD4CB5-EF7D-4891-810F-D743DDC85968}" dt="2020-09-16T19:46:08.256" v="14991" actId="207"/>
          <ac:spMkLst>
            <pc:docMk/>
            <pc:sldMk cId="3785311138" sldId="798"/>
            <ac:spMk id="4" creationId="{3D932FF0-D8A4-4F4B-9565-15A91E3BA79A}"/>
          </ac:spMkLst>
        </pc:spChg>
        <pc:spChg chg="add del mod">
          <ac:chgData name="Tania May" userId="0d101a85-beba-4273-9cac-136cc5e1fa5f" providerId="ADAL" clId="{60AD4CB5-EF7D-4891-810F-D743DDC85968}" dt="2020-09-14T18:36:04.630" v="4720"/>
          <ac:spMkLst>
            <pc:docMk/>
            <pc:sldMk cId="3785311138" sldId="798"/>
            <ac:spMk id="6" creationId="{1568DC28-9405-42DA-A328-86DA2E34C82A}"/>
          </ac:spMkLst>
        </pc:spChg>
        <pc:spChg chg="add del">
          <ac:chgData name="Tania May" userId="0d101a85-beba-4273-9cac-136cc5e1fa5f" providerId="ADAL" clId="{60AD4CB5-EF7D-4891-810F-D743DDC85968}" dt="2020-09-14T18:36:00.353" v="4719"/>
          <ac:spMkLst>
            <pc:docMk/>
            <pc:sldMk cId="3785311138" sldId="798"/>
            <ac:spMk id="7" creationId="{5BA7A15F-1A04-4106-90D8-DC59E2D44AA1}"/>
          </ac:spMkLst>
        </pc:spChg>
        <pc:spChg chg="add mod">
          <ac:chgData name="Tania May" userId="0d101a85-beba-4273-9cac-136cc5e1fa5f" providerId="ADAL" clId="{60AD4CB5-EF7D-4891-810F-D743DDC85968}" dt="2020-09-14T18:36:07.873" v="4721" actId="14100"/>
          <ac:spMkLst>
            <pc:docMk/>
            <pc:sldMk cId="3785311138" sldId="798"/>
            <ac:spMk id="8" creationId="{4E333BDD-3D12-4C3F-A513-A062D370421B}"/>
          </ac:spMkLst>
        </pc:spChg>
      </pc:sldChg>
      <pc:sldChg chg="modSp modNotesTx">
        <pc:chgData name="Tania May" userId="0d101a85-beba-4273-9cac-136cc5e1fa5f" providerId="ADAL" clId="{60AD4CB5-EF7D-4891-810F-D743DDC85968}" dt="2020-09-16T18:11:08.409" v="11089" actId="20577"/>
        <pc:sldMkLst>
          <pc:docMk/>
          <pc:sldMk cId="518656708" sldId="800"/>
        </pc:sldMkLst>
        <pc:spChg chg="mod">
          <ac:chgData name="Tania May" userId="0d101a85-beba-4273-9cac-136cc5e1fa5f" providerId="ADAL" clId="{60AD4CB5-EF7D-4891-810F-D743DDC85968}" dt="2020-09-14T23:58:44.465" v="5411" actId="14100"/>
          <ac:spMkLst>
            <pc:docMk/>
            <pc:sldMk cId="518656708" sldId="800"/>
            <ac:spMk id="2" creationId="{B9CA0A58-F0CF-4E08-A810-8980BBBBD5DF}"/>
          </ac:spMkLst>
        </pc:spChg>
        <pc:spChg chg="mod">
          <ac:chgData name="Tania May" userId="0d101a85-beba-4273-9cac-136cc5e1fa5f" providerId="ADAL" clId="{60AD4CB5-EF7D-4891-810F-D743DDC85968}" dt="2020-09-16T18:00:12.474" v="9700" actId="1036"/>
          <ac:spMkLst>
            <pc:docMk/>
            <pc:sldMk cId="518656708" sldId="800"/>
            <ac:spMk id="4" creationId="{249ACDAA-2C2C-4265-AFEE-37CF2868B808}"/>
          </ac:spMkLst>
        </pc:spChg>
      </pc:sldChg>
      <pc:sldChg chg="modSp">
        <pc:chgData name="Tania May" userId="0d101a85-beba-4273-9cac-136cc5e1fa5f" providerId="ADAL" clId="{60AD4CB5-EF7D-4891-810F-D743DDC85968}" dt="2020-09-15T19:39:37.711" v="7514" actId="962"/>
        <pc:sldMkLst>
          <pc:docMk/>
          <pc:sldMk cId="808102102" sldId="801"/>
        </pc:sldMkLst>
        <pc:spChg chg="mod">
          <ac:chgData name="Tania May" userId="0d101a85-beba-4273-9cac-136cc5e1fa5f" providerId="ADAL" clId="{60AD4CB5-EF7D-4891-810F-D743DDC85968}" dt="2020-09-15T19:13:47.632" v="6848" actId="948"/>
          <ac:spMkLst>
            <pc:docMk/>
            <pc:sldMk cId="808102102" sldId="801"/>
            <ac:spMk id="3" creationId="{9E273235-0706-44FF-A7C7-3A9F2687B3C0}"/>
          </ac:spMkLst>
        </pc:spChg>
        <pc:graphicFrameChg chg="mod">
          <ac:chgData name="Tania May" userId="0d101a85-beba-4273-9cac-136cc5e1fa5f" providerId="ADAL" clId="{60AD4CB5-EF7D-4891-810F-D743DDC85968}" dt="2020-09-15T19:39:37.711" v="7514" actId="962"/>
          <ac:graphicFrameMkLst>
            <pc:docMk/>
            <pc:sldMk cId="808102102" sldId="801"/>
            <ac:graphicFrameMk id="40" creationId="{2CEBEBEF-0ED8-4E16-B763-6D9CA574048E}"/>
          </ac:graphicFrameMkLst>
        </pc:graphicFrameChg>
      </pc:sldChg>
      <pc:sldChg chg="addSp delSp modSp add ord">
        <pc:chgData name="Tania May" userId="0d101a85-beba-4273-9cac-136cc5e1fa5f" providerId="ADAL" clId="{60AD4CB5-EF7D-4891-810F-D743DDC85968}" dt="2020-09-15T19:40:32.970" v="7633" actId="20577"/>
        <pc:sldMkLst>
          <pc:docMk/>
          <pc:sldMk cId="3711520651" sldId="802"/>
        </pc:sldMkLst>
        <pc:spChg chg="del">
          <ac:chgData name="Tania May" userId="0d101a85-beba-4273-9cac-136cc5e1fa5f" providerId="ADAL" clId="{60AD4CB5-EF7D-4891-810F-D743DDC85968}" dt="2020-09-15T18:58:00.818" v="5863"/>
          <ac:spMkLst>
            <pc:docMk/>
            <pc:sldMk cId="3711520651" sldId="802"/>
            <ac:spMk id="2" creationId="{56BB2150-E3D4-4367-8265-E173D31E65A6}"/>
          </ac:spMkLst>
        </pc:spChg>
        <pc:spChg chg="del">
          <ac:chgData name="Tania May" userId="0d101a85-beba-4273-9cac-136cc5e1fa5f" providerId="ADAL" clId="{60AD4CB5-EF7D-4891-810F-D743DDC85968}" dt="2020-09-15T18:58:00.818" v="5863"/>
          <ac:spMkLst>
            <pc:docMk/>
            <pc:sldMk cId="3711520651" sldId="802"/>
            <ac:spMk id="3" creationId="{2E0CFEAC-E66C-4A80-B90C-D021536FED54}"/>
          </ac:spMkLst>
        </pc:spChg>
        <pc:spChg chg="add del mod">
          <ac:chgData name="Tania May" userId="0d101a85-beba-4273-9cac-136cc5e1fa5f" providerId="ADAL" clId="{60AD4CB5-EF7D-4891-810F-D743DDC85968}" dt="2020-09-15T18:58:05.930" v="5865" actId="478"/>
          <ac:spMkLst>
            <pc:docMk/>
            <pc:sldMk cId="3711520651" sldId="802"/>
            <ac:spMk id="5" creationId="{9E0480E9-564F-4FC1-92B0-63FE655A7BF7}"/>
          </ac:spMkLst>
        </pc:spChg>
        <pc:spChg chg="add mod">
          <ac:chgData name="Tania May" userId="0d101a85-beba-4273-9cac-136cc5e1fa5f" providerId="ADAL" clId="{60AD4CB5-EF7D-4891-810F-D743DDC85968}" dt="2020-09-15T19:03:13.583" v="5890" actId="1076"/>
          <ac:spMkLst>
            <pc:docMk/>
            <pc:sldMk cId="3711520651" sldId="802"/>
            <ac:spMk id="7" creationId="{0F950420-AA4B-4CA3-9D47-03C0D7DD9967}"/>
          </ac:spMkLst>
        </pc:spChg>
        <pc:spChg chg="add mod">
          <ac:chgData name="Tania May" userId="0d101a85-beba-4273-9cac-136cc5e1fa5f" providerId="ADAL" clId="{60AD4CB5-EF7D-4891-810F-D743DDC85968}" dt="2020-09-15T19:40:32.970" v="7633" actId="20577"/>
          <ac:spMkLst>
            <pc:docMk/>
            <pc:sldMk cId="3711520651" sldId="802"/>
            <ac:spMk id="8" creationId="{0F62DC49-81ED-4B3E-B8D3-E0F511579CFD}"/>
          </ac:spMkLst>
        </pc:spChg>
        <pc:picChg chg="add del mod">
          <ac:chgData name="Tania May" userId="0d101a85-beba-4273-9cac-136cc5e1fa5f" providerId="ADAL" clId="{60AD4CB5-EF7D-4891-810F-D743DDC85968}" dt="2020-09-15T19:01:15.667" v="5869" actId="478"/>
          <ac:picMkLst>
            <pc:docMk/>
            <pc:sldMk cId="3711520651" sldId="802"/>
            <ac:picMk id="6" creationId="{A540CC25-8B6D-47B8-B3E5-0F4FE79FBD1B}"/>
          </ac:picMkLst>
        </pc:picChg>
        <pc:picChg chg="add mod">
          <ac:chgData name="Tania May" userId="0d101a85-beba-4273-9cac-136cc5e1fa5f" providerId="ADAL" clId="{60AD4CB5-EF7D-4891-810F-D743DDC85968}" dt="2020-09-15T19:38:28.707" v="7018" actId="962"/>
          <ac:picMkLst>
            <pc:docMk/>
            <pc:sldMk cId="3711520651" sldId="802"/>
            <ac:picMk id="1026" creationId="{EEFD3ACA-FCF3-4D4E-A6E9-3F797CC6DDF3}"/>
          </ac:picMkLst>
        </pc:picChg>
      </pc:sldChg>
      <pc:sldChg chg="add del">
        <pc:chgData name="Tania May" userId="0d101a85-beba-4273-9cac-136cc5e1fa5f" providerId="ADAL" clId="{60AD4CB5-EF7D-4891-810F-D743DDC85968}" dt="2020-09-15T19:03:28.801" v="5892" actId="2696"/>
        <pc:sldMkLst>
          <pc:docMk/>
          <pc:sldMk cId="1518435782" sldId="803"/>
        </pc:sldMkLst>
      </pc:sldChg>
      <pc:sldChg chg="addSp modSp add">
        <pc:chgData name="Tania May" userId="0d101a85-beba-4273-9cac-136cc5e1fa5f" providerId="ADAL" clId="{60AD4CB5-EF7D-4891-810F-D743DDC85968}" dt="2020-09-15T19:13:03.630" v="6847" actId="1076"/>
        <pc:sldMkLst>
          <pc:docMk/>
          <pc:sldMk cId="1826255532" sldId="803"/>
        </pc:sldMkLst>
        <pc:spChg chg="mod">
          <ac:chgData name="Tania May" userId="0d101a85-beba-4273-9cac-136cc5e1fa5f" providerId="ADAL" clId="{60AD4CB5-EF7D-4891-810F-D743DDC85968}" dt="2020-09-15T19:10:37.595" v="6757" actId="1035"/>
          <ac:spMkLst>
            <pc:docMk/>
            <pc:sldMk cId="1826255532" sldId="803"/>
            <ac:spMk id="2" creationId="{26E3405F-CB30-4D32-80AD-4E44FC4628AC}"/>
          </ac:spMkLst>
        </pc:spChg>
        <pc:spChg chg="add mod">
          <ac:chgData name="Tania May" userId="0d101a85-beba-4273-9cac-136cc5e1fa5f" providerId="ADAL" clId="{60AD4CB5-EF7D-4891-810F-D743DDC85968}" dt="2020-09-15T19:11:55.892" v="6758" actId="948"/>
          <ac:spMkLst>
            <pc:docMk/>
            <pc:sldMk cId="1826255532" sldId="803"/>
            <ac:spMk id="4" creationId="{F7C6E327-AAC4-44C4-83E8-0E2E619319B1}"/>
          </ac:spMkLst>
        </pc:spChg>
        <pc:spChg chg="add mod">
          <ac:chgData name="Tania May" userId="0d101a85-beba-4273-9cac-136cc5e1fa5f" providerId="ADAL" clId="{60AD4CB5-EF7D-4891-810F-D743DDC85968}" dt="2020-09-15T19:13:03.630" v="6847" actId="1076"/>
          <ac:spMkLst>
            <pc:docMk/>
            <pc:sldMk cId="1826255532" sldId="803"/>
            <ac:spMk id="5" creationId="{76344AB5-2C2B-4493-9A8F-3EC0A2A0FEA1}"/>
          </ac:spMkLst>
        </pc:spChg>
      </pc:sldChg>
      <pc:sldChg chg="addSp delSp modSp modNotesTx">
        <pc:chgData name="Tania May" userId="0d101a85-beba-4273-9cac-136cc5e1fa5f" providerId="ADAL" clId="{60AD4CB5-EF7D-4891-810F-D743DDC85968}" dt="2020-09-16T17:30:32.822" v="7976" actId="20577"/>
        <pc:sldMkLst>
          <pc:docMk/>
          <pc:sldMk cId="0" sldId="804"/>
        </pc:sldMkLst>
        <pc:spChg chg="del">
          <ac:chgData name="Tania May" userId="0d101a85-beba-4273-9cac-136cc5e1fa5f" providerId="ADAL" clId="{60AD4CB5-EF7D-4891-810F-D743DDC85968}" dt="2020-09-15T19:39:45.316" v="7515" actId="478"/>
          <ac:spMkLst>
            <pc:docMk/>
            <pc:sldMk cId="0" sldId="804"/>
            <ac:spMk id="2" creationId="{DD71B74C-E466-4896-9AD9-1F1AE9E2256B}"/>
          </ac:spMkLst>
        </pc:spChg>
        <pc:spChg chg="add mod">
          <ac:chgData name="Tania May" userId="0d101a85-beba-4273-9cac-136cc5e1fa5f" providerId="ADAL" clId="{60AD4CB5-EF7D-4891-810F-D743DDC85968}" dt="2020-09-15T19:39:51.344" v="7525" actId="20577"/>
          <ac:spMkLst>
            <pc:docMk/>
            <pc:sldMk cId="0" sldId="804"/>
            <ac:spMk id="3" creationId="{457C8834-1005-46F6-AE13-8ED7F55DCB01}"/>
          </ac:spMkLst>
        </pc:spChg>
        <pc:spChg chg="mod">
          <ac:chgData name="Tania May" userId="0d101a85-beba-4273-9cac-136cc5e1fa5f" providerId="ADAL" clId="{60AD4CB5-EF7D-4891-810F-D743DDC85968}" dt="2020-09-15T19:30:42.178" v="6958" actId="20577"/>
          <ac:spMkLst>
            <pc:docMk/>
            <pc:sldMk cId="0" sldId="804"/>
            <ac:spMk id="411" creationId="{00000000-0000-0000-0000-000000000000}"/>
          </ac:spMkLst>
        </pc:spChg>
      </pc:sldChg>
      <pc:sldChg chg="addSp delSp modSp add ord modNotesTx">
        <pc:chgData name="Tania May" userId="0d101a85-beba-4273-9cac-136cc5e1fa5f" providerId="ADAL" clId="{60AD4CB5-EF7D-4891-810F-D743DDC85968}" dt="2020-09-16T20:10:13.818" v="17821" actId="20577"/>
        <pc:sldMkLst>
          <pc:docMk/>
          <pc:sldMk cId="3029586392" sldId="805"/>
        </pc:sldMkLst>
        <pc:spChg chg="del mod">
          <ac:chgData name="Tania May" userId="0d101a85-beba-4273-9cac-136cc5e1fa5f" providerId="ADAL" clId="{60AD4CB5-EF7D-4891-810F-D743DDC85968}" dt="2020-09-16T18:53:19.449" v="13595" actId="478"/>
          <ac:spMkLst>
            <pc:docMk/>
            <pc:sldMk cId="3029586392" sldId="805"/>
            <ac:spMk id="2" creationId="{721DFBE9-AF8D-434C-B9C4-41E151DCA0CB}"/>
          </ac:spMkLst>
        </pc:spChg>
        <pc:spChg chg="add del mod">
          <ac:chgData name="Tania May" userId="0d101a85-beba-4273-9cac-136cc5e1fa5f" providerId="ADAL" clId="{60AD4CB5-EF7D-4891-810F-D743DDC85968}" dt="2020-09-16T18:53:21.628" v="13596" actId="478"/>
          <ac:spMkLst>
            <pc:docMk/>
            <pc:sldMk cId="3029586392" sldId="805"/>
            <ac:spMk id="5" creationId="{7608231F-E437-4494-BCC7-6F28A92FBF81}"/>
          </ac:spMkLst>
        </pc:spChg>
        <pc:spChg chg="del">
          <ac:chgData name="Tania May" userId="0d101a85-beba-4273-9cac-136cc5e1fa5f" providerId="ADAL" clId="{60AD4CB5-EF7D-4891-810F-D743DDC85968}" dt="2020-09-16T18:52:21.199" v="13587" actId="478"/>
          <ac:spMkLst>
            <pc:docMk/>
            <pc:sldMk cId="3029586392" sldId="805"/>
            <ac:spMk id="6" creationId="{E4E38B3B-720F-442A-82E5-FE786B6BA82F}"/>
          </ac:spMkLst>
        </pc:spChg>
        <pc:spChg chg="mod">
          <ac:chgData name="Tania May" userId="0d101a85-beba-4273-9cac-136cc5e1fa5f" providerId="ADAL" clId="{60AD4CB5-EF7D-4891-810F-D743DDC85968}" dt="2020-09-16T18:55:35.469" v="13642" actId="1038"/>
          <ac:spMkLst>
            <pc:docMk/>
            <pc:sldMk cId="3029586392" sldId="805"/>
            <ac:spMk id="7" creationId="{6C222CFE-A75C-4C8E-A1D0-A68738CFF05B}"/>
          </ac:spMkLst>
        </pc:spChg>
        <pc:spChg chg="mod">
          <ac:chgData name="Tania May" userId="0d101a85-beba-4273-9cac-136cc5e1fa5f" providerId="ADAL" clId="{60AD4CB5-EF7D-4891-810F-D743DDC85968}" dt="2020-09-16T18:55:35.469" v="13642" actId="1038"/>
          <ac:spMkLst>
            <pc:docMk/>
            <pc:sldMk cId="3029586392" sldId="805"/>
            <ac:spMk id="8" creationId="{99724052-3924-4C53-B971-0BEDAF9EA43E}"/>
          </ac:spMkLst>
        </pc:spChg>
        <pc:spChg chg="mod">
          <ac:chgData name="Tania May" userId="0d101a85-beba-4273-9cac-136cc5e1fa5f" providerId="ADAL" clId="{60AD4CB5-EF7D-4891-810F-D743DDC85968}" dt="2020-09-16T18:55:35.469" v="13642" actId="1038"/>
          <ac:spMkLst>
            <pc:docMk/>
            <pc:sldMk cId="3029586392" sldId="805"/>
            <ac:spMk id="9" creationId="{D72BE206-E9E2-4274-86CD-2DFE1269D370}"/>
          </ac:spMkLst>
        </pc:spChg>
        <pc:spChg chg="mod">
          <ac:chgData name="Tania May" userId="0d101a85-beba-4273-9cac-136cc5e1fa5f" providerId="ADAL" clId="{60AD4CB5-EF7D-4891-810F-D743DDC85968}" dt="2020-09-16T18:55:35.469" v="13642" actId="1038"/>
          <ac:spMkLst>
            <pc:docMk/>
            <pc:sldMk cId="3029586392" sldId="805"/>
            <ac:spMk id="10" creationId="{4FD09E9E-2BE3-4133-8D83-0C2DE5D23EBD}"/>
          </ac:spMkLst>
        </pc:spChg>
        <pc:spChg chg="add mod">
          <ac:chgData name="Tania May" userId="0d101a85-beba-4273-9cac-136cc5e1fa5f" providerId="ADAL" clId="{60AD4CB5-EF7D-4891-810F-D743DDC85968}" dt="2020-09-16T20:10:13.818" v="17821" actId="20577"/>
          <ac:spMkLst>
            <pc:docMk/>
            <pc:sldMk cId="3029586392" sldId="805"/>
            <ac:spMk id="12" creationId="{6464CC45-2481-4C7D-B17C-40D3D06EBE00}"/>
          </ac:spMkLst>
        </pc:spChg>
        <pc:picChg chg="add mod">
          <ac:chgData name="Tania May" userId="0d101a85-beba-4273-9cac-136cc5e1fa5f" providerId="ADAL" clId="{60AD4CB5-EF7D-4891-810F-D743DDC85968}" dt="2020-09-16T18:54:20.785" v="13605" actId="1076"/>
          <ac:picMkLst>
            <pc:docMk/>
            <pc:sldMk cId="3029586392" sldId="805"/>
            <ac:picMk id="11" creationId="{3F3F6699-04A2-4632-B62B-740B16747CB8}"/>
          </ac:picMkLst>
        </pc:picChg>
      </pc:sldChg>
      <pc:sldMasterChg chg="del delSldLayout">
        <pc:chgData name="Tania May" userId="0d101a85-beba-4273-9cac-136cc5e1fa5f" providerId="ADAL" clId="{60AD4CB5-EF7D-4891-810F-D743DDC85968}" dt="2020-09-16T18:54:48.284" v="13620" actId="2696"/>
        <pc:sldMasterMkLst>
          <pc:docMk/>
          <pc:sldMasterMk cId="2980188964" sldId="2147483688"/>
        </pc:sldMasterMkLst>
        <pc:sldLayoutChg chg="del">
          <pc:chgData name="Tania May" userId="0d101a85-beba-4273-9cac-136cc5e1fa5f" providerId="ADAL" clId="{60AD4CB5-EF7D-4891-810F-D743DDC85968}" dt="2020-09-16T18:54:48.267" v="13607" actId="2696"/>
          <pc:sldLayoutMkLst>
            <pc:docMk/>
            <pc:sldMasterMk cId="2980188964" sldId="2147483688"/>
            <pc:sldLayoutMk cId="4157415196" sldId="2147483689"/>
          </pc:sldLayoutMkLst>
        </pc:sldLayoutChg>
        <pc:sldLayoutChg chg="del">
          <pc:chgData name="Tania May" userId="0d101a85-beba-4273-9cac-136cc5e1fa5f" providerId="ADAL" clId="{60AD4CB5-EF7D-4891-810F-D743DDC85968}" dt="2020-09-16T18:54:48.268" v="13608" actId="2696"/>
          <pc:sldLayoutMkLst>
            <pc:docMk/>
            <pc:sldMasterMk cId="2980188964" sldId="2147483688"/>
            <pc:sldLayoutMk cId="2025005639" sldId="2147483690"/>
          </pc:sldLayoutMkLst>
        </pc:sldLayoutChg>
        <pc:sldLayoutChg chg="del">
          <pc:chgData name="Tania May" userId="0d101a85-beba-4273-9cac-136cc5e1fa5f" providerId="ADAL" clId="{60AD4CB5-EF7D-4891-810F-D743DDC85968}" dt="2020-09-16T18:54:48.269" v="13609" actId="2696"/>
          <pc:sldLayoutMkLst>
            <pc:docMk/>
            <pc:sldMasterMk cId="2980188964" sldId="2147483688"/>
            <pc:sldLayoutMk cId="1878912411" sldId="2147483691"/>
          </pc:sldLayoutMkLst>
        </pc:sldLayoutChg>
        <pc:sldLayoutChg chg="del">
          <pc:chgData name="Tania May" userId="0d101a85-beba-4273-9cac-136cc5e1fa5f" providerId="ADAL" clId="{60AD4CB5-EF7D-4891-810F-D743DDC85968}" dt="2020-09-16T18:54:48.270" v="13610" actId="2696"/>
          <pc:sldLayoutMkLst>
            <pc:docMk/>
            <pc:sldMasterMk cId="2980188964" sldId="2147483688"/>
            <pc:sldLayoutMk cId="2406282317" sldId="2147483692"/>
          </pc:sldLayoutMkLst>
        </pc:sldLayoutChg>
        <pc:sldLayoutChg chg="del">
          <pc:chgData name="Tania May" userId="0d101a85-beba-4273-9cac-136cc5e1fa5f" providerId="ADAL" clId="{60AD4CB5-EF7D-4891-810F-D743DDC85968}" dt="2020-09-16T18:54:48.271" v="13611" actId="2696"/>
          <pc:sldLayoutMkLst>
            <pc:docMk/>
            <pc:sldMasterMk cId="2980188964" sldId="2147483688"/>
            <pc:sldLayoutMk cId="1362979038" sldId="2147483693"/>
          </pc:sldLayoutMkLst>
        </pc:sldLayoutChg>
        <pc:sldLayoutChg chg="del">
          <pc:chgData name="Tania May" userId="0d101a85-beba-4273-9cac-136cc5e1fa5f" providerId="ADAL" clId="{60AD4CB5-EF7D-4891-810F-D743DDC85968}" dt="2020-09-16T18:54:48.272" v="13612" actId="2696"/>
          <pc:sldLayoutMkLst>
            <pc:docMk/>
            <pc:sldMasterMk cId="2980188964" sldId="2147483688"/>
            <pc:sldLayoutMk cId="606254150" sldId="2147483694"/>
          </pc:sldLayoutMkLst>
        </pc:sldLayoutChg>
        <pc:sldLayoutChg chg="del">
          <pc:chgData name="Tania May" userId="0d101a85-beba-4273-9cac-136cc5e1fa5f" providerId="ADAL" clId="{60AD4CB5-EF7D-4891-810F-D743DDC85968}" dt="2020-09-16T18:54:48.274" v="13613" actId="2696"/>
          <pc:sldLayoutMkLst>
            <pc:docMk/>
            <pc:sldMasterMk cId="2980188964" sldId="2147483688"/>
            <pc:sldLayoutMk cId="4155499064" sldId="2147483695"/>
          </pc:sldLayoutMkLst>
        </pc:sldLayoutChg>
        <pc:sldLayoutChg chg="del">
          <pc:chgData name="Tania May" userId="0d101a85-beba-4273-9cac-136cc5e1fa5f" providerId="ADAL" clId="{60AD4CB5-EF7D-4891-810F-D743DDC85968}" dt="2020-09-16T18:54:48.275" v="13614" actId="2696"/>
          <pc:sldLayoutMkLst>
            <pc:docMk/>
            <pc:sldMasterMk cId="2980188964" sldId="2147483688"/>
            <pc:sldLayoutMk cId="1873315110" sldId="2147483696"/>
          </pc:sldLayoutMkLst>
        </pc:sldLayoutChg>
        <pc:sldLayoutChg chg="del">
          <pc:chgData name="Tania May" userId="0d101a85-beba-4273-9cac-136cc5e1fa5f" providerId="ADAL" clId="{60AD4CB5-EF7D-4891-810F-D743DDC85968}" dt="2020-09-16T18:54:48.277" v="13615" actId="2696"/>
          <pc:sldLayoutMkLst>
            <pc:docMk/>
            <pc:sldMasterMk cId="2980188964" sldId="2147483688"/>
            <pc:sldLayoutMk cId="379877445" sldId="2147483697"/>
          </pc:sldLayoutMkLst>
        </pc:sldLayoutChg>
        <pc:sldLayoutChg chg="del">
          <pc:chgData name="Tania May" userId="0d101a85-beba-4273-9cac-136cc5e1fa5f" providerId="ADAL" clId="{60AD4CB5-EF7D-4891-810F-D743DDC85968}" dt="2020-09-16T18:54:48.278" v="13616" actId="2696"/>
          <pc:sldLayoutMkLst>
            <pc:docMk/>
            <pc:sldMasterMk cId="2980188964" sldId="2147483688"/>
            <pc:sldLayoutMk cId="1389842608" sldId="2147483698"/>
          </pc:sldLayoutMkLst>
        </pc:sldLayoutChg>
        <pc:sldLayoutChg chg="del">
          <pc:chgData name="Tania May" userId="0d101a85-beba-4273-9cac-136cc5e1fa5f" providerId="ADAL" clId="{60AD4CB5-EF7D-4891-810F-D743DDC85968}" dt="2020-09-16T18:54:48.280" v="13617" actId="2696"/>
          <pc:sldLayoutMkLst>
            <pc:docMk/>
            <pc:sldMasterMk cId="2980188964" sldId="2147483688"/>
            <pc:sldLayoutMk cId="971833635" sldId="2147483699"/>
          </pc:sldLayoutMkLst>
        </pc:sldLayoutChg>
        <pc:sldLayoutChg chg="del">
          <pc:chgData name="Tania May" userId="0d101a85-beba-4273-9cac-136cc5e1fa5f" providerId="ADAL" clId="{60AD4CB5-EF7D-4891-810F-D743DDC85968}" dt="2020-09-16T18:54:48.281" v="13618" actId="2696"/>
          <pc:sldLayoutMkLst>
            <pc:docMk/>
            <pc:sldMasterMk cId="2980188964" sldId="2147483688"/>
            <pc:sldLayoutMk cId="3137246926" sldId="2147483700"/>
          </pc:sldLayoutMkLst>
        </pc:sldLayoutChg>
        <pc:sldLayoutChg chg="del">
          <pc:chgData name="Tania May" userId="0d101a85-beba-4273-9cac-136cc5e1fa5f" providerId="ADAL" clId="{60AD4CB5-EF7D-4891-810F-D743DDC85968}" dt="2020-09-16T18:54:48.282" v="13619" actId="2696"/>
          <pc:sldLayoutMkLst>
            <pc:docMk/>
            <pc:sldMasterMk cId="2980188964" sldId="2147483688"/>
            <pc:sldLayoutMk cId="544678104" sldId="2147483701"/>
          </pc:sldLayoutMkLst>
        </pc:sldLayoutChg>
      </pc:sldMasterChg>
      <pc:sldMasterChg chg="del delSldLayout">
        <pc:chgData name="Tania May" userId="0d101a85-beba-4273-9cac-136cc5e1fa5f" providerId="ADAL" clId="{60AD4CB5-EF7D-4891-810F-D743DDC85968}" dt="2020-09-10T20:33:29.731" v="194" actId="2696"/>
        <pc:sldMasterMkLst>
          <pc:docMk/>
          <pc:sldMasterMk cId="732093626" sldId="2147483785"/>
        </pc:sldMasterMkLst>
        <pc:sldLayoutChg chg="del">
          <pc:chgData name="Tania May" userId="0d101a85-beba-4273-9cac-136cc5e1fa5f" providerId="ADAL" clId="{60AD4CB5-EF7D-4891-810F-D743DDC85968}" dt="2020-09-10T20:33:29.539" v="176" actId="2696"/>
          <pc:sldLayoutMkLst>
            <pc:docMk/>
            <pc:sldMasterMk cId="732093626" sldId="2147483785"/>
            <pc:sldLayoutMk cId="3847581454" sldId="2147483786"/>
          </pc:sldLayoutMkLst>
        </pc:sldLayoutChg>
        <pc:sldLayoutChg chg="del">
          <pc:chgData name="Tania May" userId="0d101a85-beba-4273-9cac-136cc5e1fa5f" providerId="ADAL" clId="{60AD4CB5-EF7D-4891-810F-D743DDC85968}" dt="2020-09-10T20:33:29.721" v="184" actId="2696"/>
          <pc:sldLayoutMkLst>
            <pc:docMk/>
            <pc:sldMasterMk cId="732093626" sldId="2147483785"/>
            <pc:sldLayoutMk cId="3663950213" sldId="2147483787"/>
          </pc:sldLayoutMkLst>
        </pc:sldLayoutChg>
        <pc:sldLayoutChg chg="del">
          <pc:chgData name="Tania May" userId="0d101a85-beba-4273-9cac-136cc5e1fa5f" providerId="ADAL" clId="{60AD4CB5-EF7D-4891-810F-D743DDC85968}" dt="2020-09-10T20:33:29.722" v="185" actId="2696"/>
          <pc:sldLayoutMkLst>
            <pc:docMk/>
            <pc:sldMasterMk cId="732093626" sldId="2147483785"/>
            <pc:sldLayoutMk cId="2900041320" sldId="2147483788"/>
          </pc:sldLayoutMkLst>
        </pc:sldLayoutChg>
        <pc:sldLayoutChg chg="del">
          <pc:chgData name="Tania May" userId="0d101a85-beba-4273-9cac-136cc5e1fa5f" providerId="ADAL" clId="{60AD4CB5-EF7D-4891-810F-D743DDC85968}" dt="2020-09-10T20:33:29.723" v="186" actId="2696"/>
          <pc:sldLayoutMkLst>
            <pc:docMk/>
            <pc:sldMasterMk cId="732093626" sldId="2147483785"/>
            <pc:sldLayoutMk cId="2572747277" sldId="2147483789"/>
          </pc:sldLayoutMkLst>
        </pc:sldLayoutChg>
        <pc:sldLayoutChg chg="del">
          <pc:chgData name="Tania May" userId="0d101a85-beba-4273-9cac-136cc5e1fa5f" providerId="ADAL" clId="{60AD4CB5-EF7D-4891-810F-D743DDC85968}" dt="2020-09-10T20:33:29.724" v="187" actId="2696"/>
          <pc:sldLayoutMkLst>
            <pc:docMk/>
            <pc:sldMasterMk cId="732093626" sldId="2147483785"/>
            <pc:sldLayoutMk cId="1845867259" sldId="2147483790"/>
          </pc:sldLayoutMkLst>
        </pc:sldLayoutChg>
        <pc:sldLayoutChg chg="del">
          <pc:chgData name="Tania May" userId="0d101a85-beba-4273-9cac-136cc5e1fa5f" providerId="ADAL" clId="{60AD4CB5-EF7D-4891-810F-D743DDC85968}" dt="2020-09-10T20:33:29.724" v="188" actId="2696"/>
          <pc:sldLayoutMkLst>
            <pc:docMk/>
            <pc:sldMasterMk cId="732093626" sldId="2147483785"/>
            <pc:sldLayoutMk cId="1167531672" sldId="2147483791"/>
          </pc:sldLayoutMkLst>
        </pc:sldLayoutChg>
        <pc:sldLayoutChg chg="del">
          <pc:chgData name="Tania May" userId="0d101a85-beba-4273-9cac-136cc5e1fa5f" providerId="ADAL" clId="{60AD4CB5-EF7D-4891-810F-D743DDC85968}" dt="2020-09-10T20:33:29.725" v="189" actId="2696"/>
          <pc:sldLayoutMkLst>
            <pc:docMk/>
            <pc:sldMasterMk cId="732093626" sldId="2147483785"/>
            <pc:sldLayoutMk cId="3566322739" sldId="2147483792"/>
          </pc:sldLayoutMkLst>
        </pc:sldLayoutChg>
        <pc:sldLayoutChg chg="del">
          <pc:chgData name="Tania May" userId="0d101a85-beba-4273-9cac-136cc5e1fa5f" providerId="ADAL" clId="{60AD4CB5-EF7D-4891-810F-D743DDC85968}" dt="2020-09-10T20:33:29.726" v="190" actId="2696"/>
          <pc:sldLayoutMkLst>
            <pc:docMk/>
            <pc:sldMasterMk cId="732093626" sldId="2147483785"/>
            <pc:sldLayoutMk cId="1440158173" sldId="2147483793"/>
          </pc:sldLayoutMkLst>
        </pc:sldLayoutChg>
        <pc:sldLayoutChg chg="del">
          <pc:chgData name="Tania May" userId="0d101a85-beba-4273-9cac-136cc5e1fa5f" providerId="ADAL" clId="{60AD4CB5-EF7D-4891-810F-D743DDC85968}" dt="2020-09-10T20:33:29.727" v="191" actId="2696"/>
          <pc:sldLayoutMkLst>
            <pc:docMk/>
            <pc:sldMasterMk cId="732093626" sldId="2147483785"/>
            <pc:sldLayoutMk cId="1093489903" sldId="2147483794"/>
          </pc:sldLayoutMkLst>
        </pc:sldLayoutChg>
        <pc:sldLayoutChg chg="del">
          <pc:chgData name="Tania May" userId="0d101a85-beba-4273-9cac-136cc5e1fa5f" providerId="ADAL" clId="{60AD4CB5-EF7D-4891-810F-D743DDC85968}" dt="2020-09-10T20:33:29.728" v="192" actId="2696"/>
          <pc:sldLayoutMkLst>
            <pc:docMk/>
            <pc:sldMasterMk cId="732093626" sldId="2147483785"/>
            <pc:sldLayoutMk cId="1740880688" sldId="2147483795"/>
          </pc:sldLayoutMkLst>
        </pc:sldLayoutChg>
        <pc:sldLayoutChg chg="del">
          <pc:chgData name="Tania May" userId="0d101a85-beba-4273-9cac-136cc5e1fa5f" providerId="ADAL" clId="{60AD4CB5-EF7D-4891-810F-D743DDC85968}" dt="2020-09-10T20:33:29.729" v="193" actId="2696"/>
          <pc:sldLayoutMkLst>
            <pc:docMk/>
            <pc:sldMasterMk cId="732093626" sldId="2147483785"/>
            <pc:sldLayoutMk cId="213587897" sldId="2147483796"/>
          </pc:sldLayoutMkLst>
        </pc:sldLayoutChg>
      </pc:sldMasterChg>
      <pc:sldMasterChg chg="delSldLayout">
        <pc:chgData name="Tania May" userId="0d101a85-beba-4273-9cac-136cc5e1fa5f" providerId="ADAL" clId="{60AD4CB5-EF7D-4891-810F-D743DDC85968}" dt="2020-09-15T19:35:00.611" v="6967" actId="2696"/>
        <pc:sldMasterMkLst>
          <pc:docMk/>
          <pc:sldMasterMk cId="3365149216" sldId="2147483785"/>
        </pc:sldMasterMkLst>
        <pc:sldLayoutChg chg="del">
          <pc:chgData name="Tania May" userId="0d101a85-beba-4273-9cac-136cc5e1fa5f" providerId="ADAL" clId="{60AD4CB5-EF7D-4891-810F-D743DDC85968}" dt="2020-09-15T19:35:00.611" v="6967" actId="2696"/>
          <pc:sldLayoutMkLst>
            <pc:docMk/>
            <pc:sldMasterMk cId="3365149216" sldId="2147483785"/>
            <pc:sldLayoutMk cId="3247411359" sldId="2147483791"/>
          </pc:sldLayoutMkLst>
        </pc:sldLayoutChg>
      </pc:sldMasterChg>
      <pc:sldMasterChg chg="del delSldLayout">
        <pc:chgData name="Tania May" userId="0d101a85-beba-4273-9cac-136cc5e1fa5f" providerId="ADAL" clId="{60AD4CB5-EF7D-4891-810F-D743DDC85968}" dt="2020-09-14T23:36:14.403" v="5008" actId="2696"/>
        <pc:sldMasterMkLst>
          <pc:docMk/>
          <pc:sldMasterMk cId="4046930975" sldId="2147483797"/>
        </pc:sldMasterMkLst>
        <pc:sldLayoutChg chg="del">
          <pc:chgData name="Tania May" userId="0d101a85-beba-4273-9cac-136cc5e1fa5f" providerId="ADAL" clId="{60AD4CB5-EF7D-4891-810F-D743DDC85968}" dt="2020-09-14T23:36:14.389" v="5003" actId="2696"/>
          <pc:sldLayoutMkLst>
            <pc:docMk/>
            <pc:sldMasterMk cId="4046930975" sldId="2147483797"/>
            <pc:sldLayoutMk cId="1485597998" sldId="2147483798"/>
          </pc:sldLayoutMkLst>
        </pc:sldLayoutChg>
        <pc:sldLayoutChg chg="del">
          <pc:chgData name="Tania May" userId="0d101a85-beba-4273-9cac-136cc5e1fa5f" providerId="ADAL" clId="{60AD4CB5-EF7D-4891-810F-D743DDC85968}" dt="2020-09-14T23:36:14.393" v="5004" actId="2696"/>
          <pc:sldLayoutMkLst>
            <pc:docMk/>
            <pc:sldMasterMk cId="4046930975" sldId="2147483797"/>
            <pc:sldLayoutMk cId="367334970" sldId="2147483799"/>
          </pc:sldLayoutMkLst>
        </pc:sldLayoutChg>
        <pc:sldLayoutChg chg="del">
          <pc:chgData name="Tania May" userId="0d101a85-beba-4273-9cac-136cc5e1fa5f" providerId="ADAL" clId="{60AD4CB5-EF7D-4891-810F-D743DDC85968}" dt="2020-09-14T23:36:14.396" v="5005" actId="2696"/>
          <pc:sldLayoutMkLst>
            <pc:docMk/>
            <pc:sldMasterMk cId="4046930975" sldId="2147483797"/>
            <pc:sldLayoutMk cId="2201915350" sldId="2147483800"/>
          </pc:sldLayoutMkLst>
        </pc:sldLayoutChg>
        <pc:sldLayoutChg chg="del">
          <pc:chgData name="Tania May" userId="0d101a85-beba-4273-9cac-136cc5e1fa5f" providerId="ADAL" clId="{60AD4CB5-EF7D-4891-810F-D743DDC85968}" dt="2020-09-14T23:36:14.398" v="5006" actId="2696"/>
          <pc:sldLayoutMkLst>
            <pc:docMk/>
            <pc:sldMasterMk cId="4046930975" sldId="2147483797"/>
            <pc:sldLayoutMk cId="3831153475" sldId="2147483801"/>
          </pc:sldLayoutMkLst>
        </pc:sldLayoutChg>
        <pc:sldLayoutChg chg="del">
          <pc:chgData name="Tania May" userId="0d101a85-beba-4273-9cac-136cc5e1fa5f" providerId="ADAL" clId="{60AD4CB5-EF7D-4891-810F-D743DDC85968}" dt="2020-09-14T23:36:14.400" v="5007" actId="2696"/>
          <pc:sldLayoutMkLst>
            <pc:docMk/>
            <pc:sldMasterMk cId="4046930975" sldId="2147483797"/>
            <pc:sldLayoutMk cId="299023890" sldId="2147483802"/>
          </pc:sldLayoutMkLst>
        </pc:sldLayoutChg>
      </pc:sldMasterChg>
    </pc:docChg>
  </pc:docChgLst>
  <pc:docChgLst>
    <pc:chgData name="Rebecca Lynn" userId="S::rebecca.lynn@k12.wa.us::778e3409-c6c9-4b74-948b-460d979fc474" providerId="AD" clId="Web-{9F6B53CC-A5CB-7AC3-3EFA-AA4C88262486}"/>
    <pc:docChg chg="modSld">
      <pc:chgData name="Rebecca Lynn" userId="S::rebecca.lynn@k12.wa.us::778e3409-c6c9-4b74-948b-460d979fc474" providerId="AD" clId="Web-{9F6B53CC-A5CB-7AC3-3EFA-AA4C88262486}" dt="2020-09-16T21:42:44.607" v="4"/>
      <pc:docMkLst>
        <pc:docMk/>
      </pc:docMkLst>
      <pc:sldChg chg="modNotes">
        <pc:chgData name="Rebecca Lynn" userId="S::rebecca.lynn@k12.wa.us::778e3409-c6c9-4b74-948b-460d979fc474" providerId="AD" clId="Web-{9F6B53CC-A5CB-7AC3-3EFA-AA4C88262486}" dt="2020-09-16T21:42:28.779" v="3"/>
        <pc:sldMkLst>
          <pc:docMk/>
          <pc:sldMk cId="1705518139" sldId="763"/>
        </pc:sldMkLst>
      </pc:sldChg>
      <pc:sldChg chg="modNotes">
        <pc:chgData name="Rebecca Lynn" userId="S::rebecca.lynn@k12.wa.us::778e3409-c6c9-4b74-948b-460d979fc474" providerId="AD" clId="Web-{9F6B53CC-A5CB-7AC3-3EFA-AA4C88262486}" dt="2020-09-16T21:42:01.967" v="1"/>
        <pc:sldMkLst>
          <pc:docMk/>
          <pc:sldMk cId="808102102" sldId="801"/>
        </pc:sldMkLst>
      </pc:sldChg>
      <pc:sldChg chg="modNotes">
        <pc:chgData name="Rebecca Lynn" userId="S::rebecca.lynn@k12.wa.us::778e3409-c6c9-4b74-948b-460d979fc474" providerId="AD" clId="Web-{9F6B53CC-A5CB-7AC3-3EFA-AA4C88262486}" dt="2020-09-16T21:42:44.607" v="4"/>
        <pc:sldMkLst>
          <pc:docMk/>
          <pc:sldMk cId="1826255532" sldId="803"/>
        </pc:sldMkLst>
      </pc:sldChg>
    </pc:docChg>
  </pc:docChgLst>
  <pc:docChgLst>
    <pc:chgData name="Rebecca Lynn" userId="S::rebecca.lynn@k12.wa.us::778e3409-c6c9-4b74-948b-460d979fc474" providerId="AD" clId="Web-{136F2ADF-BD9B-7CDF-ABB5-91E350376A7E}"/>
    <pc:docChg chg="modSld">
      <pc:chgData name="Rebecca Lynn" userId="S::rebecca.lynn@k12.wa.us::778e3409-c6c9-4b74-948b-460d979fc474" providerId="AD" clId="Web-{136F2ADF-BD9B-7CDF-ABB5-91E350376A7E}" dt="2020-09-11T15:34:45.517" v="501"/>
      <pc:docMkLst>
        <pc:docMk/>
      </pc:docMkLst>
      <pc:sldChg chg="modSp modNotes">
        <pc:chgData name="Rebecca Lynn" userId="S::rebecca.lynn@k12.wa.us::778e3409-c6c9-4b74-948b-460d979fc474" providerId="AD" clId="Web-{136F2ADF-BD9B-7CDF-ABB5-91E350376A7E}" dt="2020-09-11T05:43:25.243" v="357"/>
        <pc:sldMkLst>
          <pc:docMk/>
          <pc:sldMk cId="3058496978" sldId="413"/>
        </pc:sldMkLst>
        <pc:spChg chg="mod">
          <ac:chgData name="Rebecca Lynn" userId="S::rebecca.lynn@k12.wa.us::778e3409-c6c9-4b74-948b-460d979fc474" providerId="AD" clId="Web-{136F2ADF-BD9B-7CDF-ABB5-91E350376A7E}" dt="2020-09-11T05:31:06.362" v="20" actId="20577"/>
          <ac:spMkLst>
            <pc:docMk/>
            <pc:sldMk cId="3058496978" sldId="413"/>
            <ac:spMk id="3" creationId="{646ED3E9-271C-4CCB-80B5-20E3F53B645C}"/>
          </ac:spMkLst>
        </pc:spChg>
        <pc:picChg chg="mod">
          <ac:chgData name="Rebecca Lynn" userId="S::rebecca.lynn@k12.wa.us::778e3409-c6c9-4b74-948b-460d979fc474" providerId="AD" clId="Web-{136F2ADF-BD9B-7CDF-ABB5-91E350376A7E}" dt="2020-09-11T05:32:54.206" v="24" actId="1076"/>
          <ac:picMkLst>
            <pc:docMk/>
            <pc:sldMk cId="3058496978" sldId="413"/>
            <ac:picMk id="7" creationId="{44154E94-E47D-4652-BA2D-9B2253304AF2}"/>
          </ac:picMkLst>
        </pc:picChg>
      </pc:sldChg>
      <pc:sldChg chg="modNotes">
        <pc:chgData name="Rebecca Lynn" userId="S::rebecca.lynn@k12.wa.us::778e3409-c6c9-4b74-948b-460d979fc474" providerId="AD" clId="Web-{136F2ADF-BD9B-7CDF-ABB5-91E350376A7E}" dt="2020-09-11T15:34:45.517" v="501"/>
        <pc:sldMkLst>
          <pc:docMk/>
          <pc:sldMk cId="2293343184" sldId="423"/>
        </pc:sldMkLst>
      </pc:sldChg>
    </pc:docChg>
  </pc:docChgLst>
  <pc:docChgLst>
    <pc:chgData name="Rebecca Lynn" userId="S::rebecca.lynn@k12.wa.us::778e3409-c6c9-4b74-948b-460d979fc474" providerId="AD" clId="Web-{58F51A2B-28E6-72AC-C0AC-ED36CB3EF130}"/>
    <pc:docChg chg="addSld delSld modSld sldOrd modSection">
      <pc:chgData name="Rebecca Lynn" userId="S::rebecca.lynn@k12.wa.us::778e3409-c6c9-4b74-948b-460d979fc474" providerId="AD" clId="Web-{58F51A2B-28E6-72AC-C0AC-ED36CB3EF130}" dt="2020-09-15T19:32:31.696" v="1045"/>
      <pc:docMkLst>
        <pc:docMk/>
      </pc:docMkLst>
      <pc:sldChg chg="del">
        <pc:chgData name="Rebecca Lynn" userId="S::rebecca.lynn@k12.wa.us::778e3409-c6c9-4b74-948b-460d979fc474" providerId="AD" clId="Web-{58F51A2B-28E6-72AC-C0AC-ED36CB3EF130}" dt="2020-09-14T23:07:38.175" v="51"/>
        <pc:sldMkLst>
          <pc:docMk/>
          <pc:sldMk cId="3058496978" sldId="413"/>
        </pc:sldMkLst>
      </pc:sldChg>
      <pc:sldChg chg="del">
        <pc:chgData name="Rebecca Lynn" userId="S::rebecca.lynn@k12.wa.us::778e3409-c6c9-4b74-948b-460d979fc474" providerId="AD" clId="Web-{58F51A2B-28E6-72AC-C0AC-ED36CB3EF130}" dt="2020-09-14T23:29:22.519" v="56"/>
        <pc:sldMkLst>
          <pc:docMk/>
          <pc:sldMk cId="1733296050" sldId="734"/>
        </pc:sldMkLst>
      </pc:sldChg>
      <pc:sldChg chg="modSp del">
        <pc:chgData name="Rebecca Lynn" userId="S::rebecca.lynn@k12.wa.us::778e3409-c6c9-4b74-948b-460d979fc474" providerId="AD" clId="Web-{58F51A2B-28E6-72AC-C0AC-ED36CB3EF130}" dt="2020-09-14T23:14:17.466" v="52"/>
        <pc:sldMkLst>
          <pc:docMk/>
          <pc:sldMk cId="1030508090" sldId="746"/>
        </pc:sldMkLst>
        <pc:spChg chg="mod">
          <ac:chgData name="Rebecca Lynn" userId="S::rebecca.lynn@k12.wa.us::778e3409-c6c9-4b74-948b-460d979fc474" providerId="AD" clId="Web-{58F51A2B-28E6-72AC-C0AC-ED36CB3EF130}" dt="2020-09-14T22:56:05.644" v="47" actId="20577"/>
          <ac:spMkLst>
            <pc:docMk/>
            <pc:sldMk cId="1030508090" sldId="746"/>
            <ac:spMk id="7" creationId="{8CF5C965-2BE6-4137-9AFF-407AE689C972}"/>
          </ac:spMkLst>
        </pc:spChg>
      </pc:sldChg>
      <pc:sldChg chg="del">
        <pc:chgData name="Rebecca Lynn" userId="S::rebecca.lynn@k12.wa.us::778e3409-c6c9-4b74-948b-460d979fc474" providerId="AD" clId="Web-{58F51A2B-28E6-72AC-C0AC-ED36CB3EF130}" dt="2020-09-14T23:20:27.678" v="53"/>
        <pc:sldMkLst>
          <pc:docMk/>
          <pc:sldMk cId="4254250469" sldId="749"/>
        </pc:sldMkLst>
      </pc:sldChg>
      <pc:sldChg chg="modSp">
        <pc:chgData name="Rebecca Lynn" userId="S::rebecca.lynn@k12.wa.us::778e3409-c6c9-4b74-948b-460d979fc474" providerId="AD" clId="Web-{58F51A2B-28E6-72AC-C0AC-ED36CB3EF130}" dt="2020-09-15T01:57:56.590" v="68" actId="20577"/>
        <pc:sldMkLst>
          <pc:docMk/>
          <pc:sldMk cId="0" sldId="750"/>
        </pc:sldMkLst>
        <pc:spChg chg="mod">
          <ac:chgData name="Rebecca Lynn" userId="S::rebecca.lynn@k12.wa.us::778e3409-c6c9-4b74-948b-460d979fc474" providerId="AD" clId="Web-{58F51A2B-28E6-72AC-C0AC-ED36CB3EF130}" dt="2020-09-15T01:57:56.590" v="68" actId="20577"/>
          <ac:spMkLst>
            <pc:docMk/>
            <pc:sldMk cId="0" sldId="750"/>
            <ac:spMk id="456" creationId="{00000000-0000-0000-0000-000000000000}"/>
          </ac:spMkLst>
        </pc:spChg>
      </pc:sldChg>
      <pc:sldChg chg="del">
        <pc:chgData name="Rebecca Lynn" userId="S::rebecca.lynn@k12.wa.us::778e3409-c6c9-4b74-948b-460d979fc474" providerId="AD" clId="Web-{58F51A2B-28E6-72AC-C0AC-ED36CB3EF130}" dt="2020-09-14T23:30:03.974" v="57"/>
        <pc:sldMkLst>
          <pc:docMk/>
          <pc:sldMk cId="357765145" sldId="752"/>
        </pc:sldMkLst>
      </pc:sldChg>
      <pc:sldChg chg="del">
        <pc:chgData name="Rebecca Lynn" userId="S::rebecca.lynn@k12.wa.us::778e3409-c6c9-4b74-948b-460d979fc474" providerId="AD" clId="Web-{58F51A2B-28E6-72AC-C0AC-ED36CB3EF130}" dt="2020-09-14T23:31:29.554" v="59"/>
        <pc:sldMkLst>
          <pc:docMk/>
          <pc:sldMk cId="2936514563" sldId="761"/>
        </pc:sldMkLst>
      </pc:sldChg>
      <pc:sldChg chg="del">
        <pc:chgData name="Rebecca Lynn" userId="S::rebecca.lynn@k12.wa.us::778e3409-c6c9-4b74-948b-460d979fc474" providerId="AD" clId="Web-{58F51A2B-28E6-72AC-C0AC-ED36CB3EF130}" dt="2020-09-14T23:31:32.507" v="60"/>
        <pc:sldMkLst>
          <pc:docMk/>
          <pc:sldMk cId="2172615599" sldId="762"/>
        </pc:sldMkLst>
      </pc:sldChg>
      <pc:sldChg chg="addSp delSp modSp ord">
        <pc:chgData name="Rebecca Lynn" userId="S::rebecca.lynn@k12.wa.us::778e3409-c6c9-4b74-948b-460d979fc474" providerId="AD" clId="Web-{58F51A2B-28E6-72AC-C0AC-ED36CB3EF130}" dt="2020-09-15T19:25:43.512" v="1044" actId="20577"/>
        <pc:sldMkLst>
          <pc:docMk/>
          <pc:sldMk cId="1705518139" sldId="763"/>
        </pc:sldMkLst>
        <pc:spChg chg="mod">
          <ac:chgData name="Rebecca Lynn" userId="S::rebecca.lynn@k12.wa.us::778e3409-c6c9-4b74-948b-460d979fc474" providerId="AD" clId="Web-{58F51A2B-28E6-72AC-C0AC-ED36CB3EF130}" dt="2020-09-15T19:21:54.428" v="1017" actId="1076"/>
          <ac:spMkLst>
            <pc:docMk/>
            <pc:sldMk cId="1705518139" sldId="763"/>
            <ac:spMk id="2" creationId="{688B0F55-48EF-46AF-9F10-F000D4150B13}"/>
          </ac:spMkLst>
        </pc:spChg>
        <pc:spChg chg="mod">
          <ac:chgData name="Rebecca Lynn" userId="S::rebecca.lynn@k12.wa.us::778e3409-c6c9-4b74-948b-460d979fc474" providerId="AD" clId="Web-{58F51A2B-28E6-72AC-C0AC-ED36CB3EF130}" dt="2020-09-15T19:25:43.512" v="1044" actId="20577"/>
          <ac:spMkLst>
            <pc:docMk/>
            <pc:sldMk cId="1705518139" sldId="763"/>
            <ac:spMk id="3" creationId="{02A9D03F-9E60-4E62-BB51-9FFAAB7BA4C4}"/>
          </ac:spMkLst>
        </pc:spChg>
        <pc:spChg chg="mod">
          <ac:chgData name="Rebecca Lynn" userId="S::rebecca.lynn@k12.wa.us::778e3409-c6c9-4b74-948b-460d979fc474" providerId="AD" clId="Web-{58F51A2B-28E6-72AC-C0AC-ED36CB3EF130}" dt="2020-09-15T19:23:29.493" v="1023" actId="1076"/>
          <ac:spMkLst>
            <pc:docMk/>
            <pc:sldMk cId="1705518139" sldId="763"/>
            <ac:spMk id="5" creationId="{CB9214BA-45A7-4A9E-BE43-498A3E88FEF6}"/>
          </ac:spMkLst>
        </pc:spChg>
        <pc:spChg chg="add del">
          <ac:chgData name="Rebecca Lynn" userId="S::rebecca.lynn@k12.wa.us::778e3409-c6c9-4b74-948b-460d979fc474" providerId="AD" clId="Web-{58F51A2B-28E6-72AC-C0AC-ED36CB3EF130}" dt="2020-09-15T19:23:13.305" v="1021"/>
          <ac:spMkLst>
            <pc:docMk/>
            <pc:sldMk cId="1705518139" sldId="763"/>
            <ac:spMk id="6" creationId="{3C4F0187-CEAC-4C17-83C7-9BB233D0148C}"/>
          </ac:spMkLst>
        </pc:spChg>
      </pc:sldChg>
      <pc:sldChg chg="ord">
        <pc:chgData name="Rebecca Lynn" userId="S::rebecca.lynn@k12.wa.us::778e3409-c6c9-4b74-948b-460d979fc474" providerId="AD" clId="Web-{58F51A2B-28E6-72AC-C0AC-ED36CB3EF130}" dt="2020-09-14T23:28:40.440" v="55"/>
        <pc:sldMkLst>
          <pc:docMk/>
          <pc:sldMk cId="1337019921" sldId="765"/>
        </pc:sldMkLst>
      </pc:sldChg>
      <pc:sldChg chg="del">
        <pc:chgData name="Rebecca Lynn" userId="S::rebecca.lynn@k12.wa.us::778e3409-c6c9-4b74-948b-460d979fc474" providerId="AD" clId="Web-{58F51A2B-28E6-72AC-C0AC-ED36CB3EF130}" dt="2020-09-14T23:30:38.974" v="58"/>
        <pc:sldMkLst>
          <pc:docMk/>
          <pc:sldMk cId="2105481012" sldId="767"/>
        </pc:sldMkLst>
      </pc:sldChg>
      <pc:sldChg chg="modSp">
        <pc:chgData name="Rebecca Lynn" userId="S::rebecca.lynn@k12.wa.us::778e3409-c6c9-4b74-948b-460d979fc474" providerId="AD" clId="Web-{58F51A2B-28E6-72AC-C0AC-ED36CB3EF130}" dt="2020-09-15T02:06:41.040" v="168" actId="20577"/>
        <pc:sldMkLst>
          <pc:docMk/>
          <pc:sldMk cId="195265399" sldId="769"/>
        </pc:sldMkLst>
        <pc:spChg chg="mod">
          <ac:chgData name="Rebecca Lynn" userId="S::rebecca.lynn@k12.wa.us::778e3409-c6c9-4b74-948b-460d979fc474" providerId="AD" clId="Web-{58F51A2B-28E6-72AC-C0AC-ED36CB3EF130}" dt="2020-09-15T02:06:41.040" v="168" actId="20577"/>
          <ac:spMkLst>
            <pc:docMk/>
            <pc:sldMk cId="195265399" sldId="769"/>
            <ac:spMk id="2" creationId="{74989813-1E1D-405D-84EC-F76A69054FFC}"/>
          </ac:spMkLst>
        </pc:spChg>
        <pc:spChg chg="mod">
          <ac:chgData name="Rebecca Lynn" userId="S::rebecca.lynn@k12.wa.us::778e3409-c6c9-4b74-948b-460d979fc474" providerId="AD" clId="Web-{58F51A2B-28E6-72AC-C0AC-ED36CB3EF130}" dt="2020-09-15T02:04:13.802" v="151" actId="1076"/>
          <ac:spMkLst>
            <pc:docMk/>
            <pc:sldMk cId="195265399" sldId="769"/>
            <ac:spMk id="3" creationId="{85601802-0110-4401-B942-4129A81E4E25}"/>
          </ac:spMkLst>
        </pc:spChg>
      </pc:sldChg>
      <pc:sldChg chg="modSp">
        <pc:chgData name="Rebecca Lynn" userId="S::rebecca.lynn@k12.wa.us::778e3409-c6c9-4b74-948b-460d979fc474" providerId="AD" clId="Web-{58F51A2B-28E6-72AC-C0AC-ED36CB3EF130}" dt="2020-09-15T02:03:07.191" v="124"/>
        <pc:sldMkLst>
          <pc:docMk/>
          <pc:sldMk cId="346988983" sldId="770"/>
        </pc:sldMkLst>
        <pc:spChg chg="mod">
          <ac:chgData name="Rebecca Lynn" userId="S::rebecca.lynn@k12.wa.us::778e3409-c6c9-4b74-948b-460d979fc474" providerId="AD" clId="Web-{58F51A2B-28E6-72AC-C0AC-ED36CB3EF130}" dt="2020-09-15T02:03:07.191" v="124"/>
          <ac:spMkLst>
            <pc:docMk/>
            <pc:sldMk cId="346988983" sldId="770"/>
            <ac:spMk id="3" creationId="{85601802-0110-4401-B942-4129A81E4E25}"/>
          </ac:spMkLst>
        </pc:spChg>
      </pc:sldChg>
      <pc:sldChg chg="ord">
        <pc:chgData name="Rebecca Lynn" userId="S::rebecca.lynn@k12.wa.us::778e3409-c6c9-4b74-948b-460d979fc474" providerId="AD" clId="Web-{58F51A2B-28E6-72AC-C0AC-ED36CB3EF130}" dt="2020-09-14T23:06:42.158" v="50"/>
        <pc:sldMkLst>
          <pc:docMk/>
          <pc:sldMk cId="1983053350" sldId="787"/>
        </pc:sldMkLst>
      </pc:sldChg>
      <pc:sldChg chg="ord">
        <pc:chgData name="Rebecca Lynn" userId="S::rebecca.lynn@k12.wa.us::778e3409-c6c9-4b74-948b-460d979fc474" providerId="AD" clId="Web-{58F51A2B-28E6-72AC-C0AC-ED36CB3EF130}" dt="2020-09-14T23:06:37.221" v="49"/>
        <pc:sldMkLst>
          <pc:docMk/>
          <pc:sldMk cId="1712194862" sldId="795"/>
        </pc:sldMkLst>
      </pc:sldChg>
      <pc:sldChg chg="del">
        <pc:chgData name="Rebecca Lynn" userId="S::rebecca.lynn@k12.wa.us::778e3409-c6c9-4b74-948b-460d979fc474" providerId="AD" clId="Web-{58F51A2B-28E6-72AC-C0AC-ED36CB3EF130}" dt="2020-09-15T19:12:37.303" v="895"/>
        <pc:sldMkLst>
          <pc:docMk/>
          <pc:sldMk cId="4033732924" sldId="799"/>
        </pc:sldMkLst>
      </pc:sldChg>
      <pc:sldChg chg="addSp delSp modSp new ord">
        <pc:chgData name="Rebecca Lynn" userId="S::rebecca.lynn@k12.wa.us::778e3409-c6c9-4b74-948b-460d979fc474" providerId="AD" clId="Web-{58F51A2B-28E6-72AC-C0AC-ED36CB3EF130}" dt="2020-09-14T22:03:15.470" v="45"/>
        <pc:sldMkLst>
          <pc:docMk/>
          <pc:sldMk cId="518656708" sldId="800"/>
        </pc:sldMkLst>
        <pc:spChg chg="mod">
          <ac:chgData name="Rebecca Lynn" userId="S::rebecca.lynn@k12.wa.us::778e3409-c6c9-4b74-948b-460d979fc474" providerId="AD" clId="Web-{58F51A2B-28E6-72AC-C0AC-ED36CB3EF130}" dt="2020-09-14T22:02:01.750" v="31" actId="20577"/>
          <ac:spMkLst>
            <pc:docMk/>
            <pc:sldMk cId="518656708" sldId="800"/>
            <ac:spMk id="2" creationId="{B9CA0A58-F0CF-4E08-A810-8980BBBBD5DF}"/>
          </ac:spMkLst>
        </pc:spChg>
        <pc:spChg chg="add mod">
          <ac:chgData name="Rebecca Lynn" userId="S::rebecca.lynn@k12.wa.us::778e3409-c6c9-4b74-948b-460d979fc474" providerId="AD" clId="Web-{58F51A2B-28E6-72AC-C0AC-ED36CB3EF130}" dt="2020-09-14T22:02:57.048" v="44" actId="1076"/>
          <ac:spMkLst>
            <pc:docMk/>
            <pc:sldMk cId="518656708" sldId="800"/>
            <ac:spMk id="4" creationId="{249ACDAA-2C2C-4265-AFEE-37CF2868B808}"/>
          </ac:spMkLst>
        </pc:spChg>
        <pc:spChg chg="add del mod">
          <ac:chgData name="Rebecca Lynn" userId="S::rebecca.lynn@k12.wa.us::778e3409-c6c9-4b74-948b-460d979fc474" providerId="AD" clId="Web-{58F51A2B-28E6-72AC-C0AC-ED36CB3EF130}" dt="2020-09-14T22:02:52.173" v="43"/>
          <ac:spMkLst>
            <pc:docMk/>
            <pc:sldMk cId="518656708" sldId="800"/>
            <ac:spMk id="5" creationId="{FB7E4F3B-873B-47D2-B327-236A4A3ACF50}"/>
          </ac:spMkLst>
        </pc:spChg>
      </pc:sldChg>
      <pc:sldChg chg="addSp delSp modSp new">
        <pc:chgData name="Rebecca Lynn" userId="S::rebecca.lynn@k12.wa.us::778e3409-c6c9-4b74-948b-460d979fc474" providerId="AD" clId="Web-{58F51A2B-28E6-72AC-C0AC-ED36CB3EF130}" dt="2020-09-15T18:59:44.718" v="801" actId="20577"/>
        <pc:sldMkLst>
          <pc:docMk/>
          <pc:sldMk cId="808102102" sldId="801"/>
        </pc:sldMkLst>
        <pc:spChg chg="mod">
          <ac:chgData name="Rebecca Lynn" userId="S::rebecca.lynn@k12.wa.us::778e3409-c6c9-4b74-948b-460d979fc474" providerId="AD" clId="Web-{58F51A2B-28E6-72AC-C0AC-ED36CB3EF130}" dt="2020-09-15T18:14:53.986" v="180" actId="20577"/>
          <ac:spMkLst>
            <pc:docMk/>
            <pc:sldMk cId="808102102" sldId="801"/>
            <ac:spMk id="2" creationId="{6E7474EE-6AA6-4352-9B24-00E48F32D0E7}"/>
          </ac:spMkLst>
        </pc:spChg>
        <pc:spChg chg="mod">
          <ac:chgData name="Rebecca Lynn" userId="S::rebecca.lynn@k12.wa.us::778e3409-c6c9-4b74-948b-460d979fc474" providerId="AD" clId="Web-{58F51A2B-28E6-72AC-C0AC-ED36CB3EF130}" dt="2020-09-15T18:59:44.718" v="801" actId="20577"/>
          <ac:spMkLst>
            <pc:docMk/>
            <pc:sldMk cId="808102102" sldId="801"/>
            <ac:spMk id="3" creationId="{9E273235-0706-44FF-A7C7-3A9F2687B3C0}"/>
          </ac:spMkLst>
        </pc:spChg>
        <pc:graphicFrameChg chg="add del mod modGraphic">
          <ac:chgData name="Rebecca Lynn" userId="S::rebecca.lynn@k12.wa.us::778e3409-c6c9-4b74-948b-460d979fc474" providerId="AD" clId="Web-{58F51A2B-28E6-72AC-C0AC-ED36CB3EF130}" dt="2020-09-15T18:23:03.374" v="330"/>
          <ac:graphicFrameMkLst>
            <pc:docMk/>
            <pc:sldMk cId="808102102" sldId="801"/>
            <ac:graphicFrameMk id="5" creationId="{55CA52AB-F97E-4F15-AF60-43E062EAA9CB}"/>
          </ac:graphicFrameMkLst>
        </pc:graphicFrameChg>
        <pc:graphicFrameChg chg="add mod">
          <ac:chgData name="Rebecca Lynn" userId="S::rebecca.lynn@k12.wa.us::778e3409-c6c9-4b74-948b-460d979fc474" providerId="AD" clId="Web-{58F51A2B-28E6-72AC-C0AC-ED36CB3EF130}" dt="2020-09-15T18:29:45.480" v="508" actId="1076"/>
          <ac:graphicFrameMkLst>
            <pc:docMk/>
            <pc:sldMk cId="808102102" sldId="801"/>
            <ac:graphicFrameMk id="40" creationId="{2CEBEBEF-0ED8-4E16-B763-6D9CA574048E}"/>
          </ac:graphicFrameMkLst>
        </pc:graphicFrameChg>
      </pc:sldChg>
      <pc:sldChg chg="addSp delSp modSp new del">
        <pc:chgData name="Rebecca Lynn" userId="S::rebecca.lynn@k12.wa.us::778e3409-c6c9-4b74-948b-460d979fc474" providerId="AD" clId="Web-{58F51A2B-28E6-72AC-C0AC-ED36CB3EF130}" dt="2020-09-15T18:30:22.340" v="509"/>
        <pc:sldMkLst>
          <pc:docMk/>
          <pc:sldMk cId="2571041715" sldId="802"/>
        </pc:sldMkLst>
        <pc:spChg chg="mod">
          <ac:chgData name="Rebecca Lynn" userId="S::rebecca.lynn@k12.wa.us::778e3409-c6c9-4b74-948b-460d979fc474" providerId="AD" clId="Web-{58F51A2B-28E6-72AC-C0AC-ED36CB3EF130}" dt="2020-09-15T18:26:56.131" v="497" actId="20577"/>
          <ac:spMkLst>
            <pc:docMk/>
            <pc:sldMk cId="2571041715" sldId="802"/>
            <ac:spMk id="2" creationId="{24024121-2875-4830-8165-E5BDF635958F}"/>
          </ac:spMkLst>
        </pc:spChg>
        <pc:spChg chg="del">
          <ac:chgData name="Rebecca Lynn" userId="S::rebecca.lynn@k12.wa.us::778e3409-c6c9-4b74-948b-460d979fc474" providerId="AD" clId="Web-{58F51A2B-28E6-72AC-C0AC-ED36CB3EF130}" dt="2020-09-15T18:27:55.914" v="502"/>
          <ac:spMkLst>
            <pc:docMk/>
            <pc:sldMk cId="2571041715" sldId="802"/>
            <ac:spMk id="3" creationId="{077FA513-2B82-4A01-867A-3877A65DDBF0}"/>
          </ac:spMkLst>
        </pc:spChg>
        <pc:graphicFrameChg chg="add mod modGraphic">
          <ac:chgData name="Rebecca Lynn" userId="S::rebecca.lynn@k12.wa.us::778e3409-c6c9-4b74-948b-460d979fc474" providerId="AD" clId="Web-{58F51A2B-28E6-72AC-C0AC-ED36CB3EF130}" dt="2020-09-15T18:27:44.007" v="501" actId="1076"/>
          <ac:graphicFrameMkLst>
            <pc:docMk/>
            <pc:sldMk cId="2571041715" sldId="802"/>
            <ac:graphicFrameMk id="5" creationId="{31410CDA-D580-44B2-947C-DAEF8D4DE9FB}"/>
          </ac:graphicFrameMkLst>
        </pc:graphicFrameChg>
      </pc:sldChg>
      <pc:sldChg chg="addSp">
        <pc:chgData name="Rebecca Lynn" userId="S::rebecca.lynn@k12.wa.us::778e3409-c6c9-4b74-948b-460d979fc474" providerId="AD" clId="Web-{58F51A2B-28E6-72AC-C0AC-ED36CB3EF130}" dt="2020-09-15T19:32:31.696" v="1045"/>
        <pc:sldMkLst>
          <pc:docMk/>
          <pc:sldMk cId="0" sldId="804"/>
        </pc:sldMkLst>
        <pc:spChg chg="add">
          <ac:chgData name="Rebecca Lynn" userId="S::rebecca.lynn@k12.wa.us::778e3409-c6c9-4b74-948b-460d979fc474" providerId="AD" clId="Web-{58F51A2B-28E6-72AC-C0AC-ED36CB3EF130}" dt="2020-09-15T19:32:31.696" v="1045"/>
          <ac:spMkLst>
            <pc:docMk/>
            <pc:sldMk cId="0" sldId="804"/>
            <ac:spMk id="2" creationId="{DD71B74C-E466-4896-9AD9-1F1AE9E2256B}"/>
          </ac:spMkLst>
        </pc:spChg>
      </pc:sldChg>
    </pc:docChg>
  </pc:docChgLst>
  <pc:docChgLst>
    <pc:chgData name="Alexandra Toney" userId="S::alexandra.toney@k12.wa.us::699dfcbb-efbf-4e2b-aebe-788624406fcd" providerId="AD" clId="Web-{B478AB16-4EE5-EB64-CB8D-27BD3369FDAD}"/>
    <pc:docChg chg="modSld">
      <pc:chgData name="Alexandra Toney" userId="S::alexandra.toney@k12.wa.us::699dfcbb-efbf-4e2b-aebe-788624406fcd" providerId="AD" clId="Web-{B478AB16-4EE5-EB64-CB8D-27BD3369FDAD}" dt="2020-09-16T18:39:37.417" v="78"/>
      <pc:docMkLst>
        <pc:docMk/>
      </pc:docMkLst>
      <pc:sldChg chg="modNotes">
        <pc:chgData name="Alexandra Toney" userId="S::alexandra.toney@k12.wa.us::699dfcbb-efbf-4e2b-aebe-788624406fcd" providerId="AD" clId="Web-{B478AB16-4EE5-EB64-CB8D-27BD3369FDAD}" dt="2020-09-16T18:39:37.417" v="78"/>
        <pc:sldMkLst>
          <pc:docMk/>
          <pc:sldMk cId="2609691998" sldId="786"/>
        </pc:sldMkLst>
      </pc:sldChg>
      <pc:sldChg chg="modNotes">
        <pc:chgData name="Alexandra Toney" userId="S::alexandra.toney@k12.wa.us::699dfcbb-efbf-4e2b-aebe-788624406fcd" providerId="AD" clId="Web-{B478AB16-4EE5-EB64-CB8D-27BD3369FDAD}" dt="2020-09-16T18:36:44.978" v="76"/>
        <pc:sldMkLst>
          <pc:docMk/>
          <pc:sldMk cId="1218883807" sldId="788"/>
        </pc:sldMkLst>
      </pc:sldChg>
      <pc:sldChg chg="modNotes">
        <pc:chgData name="Alexandra Toney" userId="S::alexandra.toney@k12.wa.us::699dfcbb-efbf-4e2b-aebe-788624406fcd" providerId="AD" clId="Web-{B478AB16-4EE5-EB64-CB8D-27BD3369FDAD}" dt="2020-09-16T16:40:03.207" v="44"/>
        <pc:sldMkLst>
          <pc:docMk/>
          <pc:sldMk cId="1200992268" sldId="789"/>
        </pc:sldMkLst>
      </pc:sldChg>
      <pc:sldChg chg="modNotes">
        <pc:chgData name="Alexandra Toney" userId="S::alexandra.toney@k12.wa.us::699dfcbb-efbf-4e2b-aebe-788624406fcd" providerId="AD" clId="Web-{B478AB16-4EE5-EB64-CB8D-27BD3369FDAD}" dt="2020-09-16T16:30:50.788" v="1"/>
        <pc:sldMkLst>
          <pc:docMk/>
          <pc:sldMk cId="3538992357" sldId="790"/>
        </pc:sldMkLst>
      </pc:sldChg>
    </pc:docChg>
  </pc:docChgLst>
  <pc:docChgLst>
    <pc:chgData name="Rebecca Lynn" userId="S::rebecca.lynn@k12.wa.us::778e3409-c6c9-4b74-948b-460d979fc474" providerId="AD" clId="Web-{41E3BFCB-43DB-3005-B282-92921597B9C5}"/>
    <pc:docChg chg="sldOrd">
      <pc:chgData name="Rebecca Lynn" userId="S::rebecca.lynn@k12.wa.us::778e3409-c6c9-4b74-948b-460d979fc474" providerId="AD" clId="Web-{41E3BFCB-43DB-3005-B282-92921597B9C5}" dt="2020-09-11T21:19:51.628" v="0"/>
      <pc:docMkLst>
        <pc:docMk/>
      </pc:docMkLst>
      <pc:sldChg chg="ord">
        <pc:chgData name="Rebecca Lynn" userId="S::rebecca.lynn@k12.wa.us::778e3409-c6c9-4b74-948b-460d979fc474" providerId="AD" clId="Web-{41E3BFCB-43DB-3005-B282-92921597B9C5}" dt="2020-09-11T21:19:51.628" v="0"/>
        <pc:sldMkLst>
          <pc:docMk/>
          <pc:sldMk cId="3058496978" sldId="4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612AB-2704-49F1-AFCA-A3CB6DAB5D2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C488A2F-0B7F-43AF-9EA2-E4D07AE06770}">
      <dgm:prSet phldrT="[Text]" phldr="0"/>
      <dgm:spPr/>
      <dgm:t>
        <a:bodyPr/>
        <a:lstStyle/>
        <a:p>
          <a:pPr rtl="0"/>
          <a:r>
            <a:rPr lang="en-US">
              <a:solidFill>
                <a:srgbClr val="010000"/>
              </a:solidFill>
              <a:latin typeface="Arial"/>
            </a:rPr>
            <a:t>#1 Establish</a:t>
          </a:r>
          <a:r>
            <a:rPr lang="en-US" b="0" i="0" u="none" strike="noStrike" cap="none" baseline="0" noProof="0">
              <a:solidFill>
                <a:srgbClr val="010000"/>
              </a:solidFill>
              <a:latin typeface="Arial"/>
              <a:cs typeface="Arial"/>
            </a:rPr>
            <a:t> </a:t>
          </a:r>
          <a:r>
            <a:rPr lang="en-US">
              <a:solidFill>
                <a:srgbClr val="010000"/>
              </a:solidFill>
              <a:latin typeface="Arial"/>
            </a:rPr>
            <a:t>baseline</a:t>
          </a:r>
          <a:r>
            <a:rPr lang="en-US" b="0" i="0" u="none" strike="noStrike" cap="none" baseline="0" noProof="0">
              <a:solidFill>
                <a:srgbClr val="010000"/>
              </a:solidFill>
              <a:latin typeface="Arial"/>
              <a:cs typeface="Arial"/>
            </a:rPr>
            <a:t> and goals</a:t>
          </a:r>
        </a:p>
      </dgm:t>
    </dgm:pt>
    <dgm:pt modelId="{A4DF90AD-72CE-413D-8519-146BBD37AEC1}" type="parTrans" cxnId="{A00D2777-8216-4305-8B9C-BF8054C0D53D}">
      <dgm:prSet/>
      <dgm:spPr/>
      <dgm:t>
        <a:bodyPr/>
        <a:lstStyle/>
        <a:p>
          <a:endParaRPr lang="en-US"/>
        </a:p>
      </dgm:t>
    </dgm:pt>
    <dgm:pt modelId="{4F732499-E156-4379-B076-B3CAE853239D}" type="sibTrans" cxnId="{A00D2777-8216-4305-8B9C-BF8054C0D53D}">
      <dgm:prSet/>
      <dgm:spPr/>
      <dgm:t>
        <a:bodyPr/>
        <a:lstStyle/>
        <a:p>
          <a:endParaRPr lang="en-US"/>
        </a:p>
      </dgm:t>
    </dgm:pt>
    <dgm:pt modelId="{5E2759C5-06DC-4820-8866-02DF1F053AAB}">
      <dgm:prSet phldrT="[Text]" phldr="0"/>
      <dgm:spPr/>
      <dgm:t>
        <a:bodyPr/>
        <a:lstStyle/>
        <a:p>
          <a:pPr rtl="0"/>
          <a:r>
            <a:rPr lang="en-US">
              <a:latin typeface="Arial"/>
            </a:rPr>
            <a:t>#2 Select or design monitoring tools</a:t>
          </a:r>
          <a:endParaRPr lang="en-US"/>
        </a:p>
      </dgm:t>
    </dgm:pt>
    <dgm:pt modelId="{510F3974-32BE-4142-A3D1-FF5DDD146BEA}" type="parTrans" cxnId="{908740E7-83D9-4EA0-802B-5BDB33939A8E}">
      <dgm:prSet/>
      <dgm:spPr/>
      <dgm:t>
        <a:bodyPr/>
        <a:lstStyle/>
        <a:p>
          <a:endParaRPr lang="en-US"/>
        </a:p>
      </dgm:t>
    </dgm:pt>
    <dgm:pt modelId="{1560AF8A-298F-4711-A8F5-ACA504693026}" type="sibTrans" cxnId="{908740E7-83D9-4EA0-802B-5BDB33939A8E}">
      <dgm:prSet/>
      <dgm:spPr/>
      <dgm:t>
        <a:bodyPr/>
        <a:lstStyle/>
        <a:p>
          <a:endParaRPr lang="en-US"/>
        </a:p>
      </dgm:t>
    </dgm:pt>
    <dgm:pt modelId="{AB328F2C-AC3D-42C2-B0C0-8ED58F10E06E}">
      <dgm:prSet phldrT="[Text]" phldr="0"/>
      <dgm:spPr/>
      <dgm:t>
        <a:bodyPr/>
        <a:lstStyle/>
        <a:p>
          <a:pPr rtl="0"/>
          <a:r>
            <a:rPr lang="en-US">
              <a:latin typeface="Arial"/>
            </a:rPr>
            <a:t> #3 Monitor progress  regularly (weekly or biweekly)</a:t>
          </a:r>
          <a:endParaRPr lang="en-US"/>
        </a:p>
      </dgm:t>
    </dgm:pt>
    <dgm:pt modelId="{7819BF77-0AB8-453E-8B44-C7D12302E21C}" type="parTrans" cxnId="{E4EBB356-AEA4-4B5B-BF65-6EE719FF009C}">
      <dgm:prSet/>
      <dgm:spPr/>
      <dgm:t>
        <a:bodyPr/>
        <a:lstStyle/>
        <a:p>
          <a:endParaRPr lang="en-US"/>
        </a:p>
      </dgm:t>
    </dgm:pt>
    <dgm:pt modelId="{C9EF03DC-FF06-4BFC-B676-5138D1C0F280}" type="sibTrans" cxnId="{E4EBB356-AEA4-4B5B-BF65-6EE719FF009C}">
      <dgm:prSet/>
      <dgm:spPr/>
      <dgm:t>
        <a:bodyPr/>
        <a:lstStyle/>
        <a:p>
          <a:endParaRPr lang="en-US"/>
        </a:p>
      </dgm:t>
    </dgm:pt>
    <dgm:pt modelId="{A709E1BD-1C18-462B-A057-8C96FE6FA2E6}">
      <dgm:prSet phldrT="[Text]" phldr="0"/>
      <dgm:spPr/>
      <dgm:t>
        <a:bodyPr/>
        <a:lstStyle/>
        <a:p>
          <a:pPr rtl="0"/>
          <a:r>
            <a:rPr lang="en-US">
              <a:latin typeface="Arial"/>
            </a:rPr>
            <a:t> #4 Review data with team</a:t>
          </a:r>
          <a:endParaRPr lang="en-US"/>
        </a:p>
      </dgm:t>
    </dgm:pt>
    <dgm:pt modelId="{87B8C9C6-9A5D-47F3-A011-E18269C45EC1}" type="parTrans" cxnId="{53C3D67C-8884-4AA6-8E47-730814524AF7}">
      <dgm:prSet/>
      <dgm:spPr/>
      <dgm:t>
        <a:bodyPr/>
        <a:lstStyle/>
        <a:p>
          <a:endParaRPr lang="en-US"/>
        </a:p>
      </dgm:t>
    </dgm:pt>
    <dgm:pt modelId="{E150D69E-E330-4DA0-BDD7-E9813793F97A}" type="sibTrans" cxnId="{53C3D67C-8884-4AA6-8E47-730814524AF7}">
      <dgm:prSet/>
      <dgm:spPr/>
      <dgm:t>
        <a:bodyPr/>
        <a:lstStyle/>
        <a:p>
          <a:endParaRPr lang="en-US"/>
        </a:p>
      </dgm:t>
    </dgm:pt>
    <dgm:pt modelId="{805E8374-D4BE-4EE2-A842-B3103644CDEE}">
      <dgm:prSet phldrT="[Text]" phldr="0"/>
      <dgm:spPr/>
      <dgm:t>
        <a:bodyPr/>
        <a:lstStyle/>
        <a:p>
          <a:pPr rtl="0"/>
          <a:r>
            <a:rPr lang="en-US">
              <a:latin typeface="Arial"/>
            </a:rPr>
            <a:t>#5 Continue or change</a:t>
          </a:r>
          <a:endParaRPr lang="en-US"/>
        </a:p>
      </dgm:t>
    </dgm:pt>
    <dgm:pt modelId="{E0E70A14-695D-4BA0-9D57-861048560D74}" type="parTrans" cxnId="{7F46A1D4-01F1-43DF-8D25-99578302D2AB}">
      <dgm:prSet/>
      <dgm:spPr/>
      <dgm:t>
        <a:bodyPr/>
        <a:lstStyle/>
        <a:p>
          <a:endParaRPr lang="en-US"/>
        </a:p>
      </dgm:t>
    </dgm:pt>
    <dgm:pt modelId="{F17BA02B-D14F-4CE5-B98E-D236263CBED5}" type="sibTrans" cxnId="{7F46A1D4-01F1-43DF-8D25-99578302D2AB}">
      <dgm:prSet/>
      <dgm:spPr/>
      <dgm:t>
        <a:bodyPr/>
        <a:lstStyle/>
        <a:p>
          <a:endParaRPr lang="en-US"/>
        </a:p>
      </dgm:t>
    </dgm:pt>
    <dgm:pt modelId="{B8FDD03F-C859-4B74-BB1C-F1365707784C}" type="pres">
      <dgm:prSet presAssocID="{ECE612AB-2704-49F1-AFCA-A3CB6DAB5D23}" presName="cycle" presStyleCnt="0">
        <dgm:presLayoutVars>
          <dgm:dir/>
          <dgm:resizeHandles val="exact"/>
        </dgm:presLayoutVars>
      </dgm:prSet>
      <dgm:spPr/>
    </dgm:pt>
    <dgm:pt modelId="{B1AF1612-0B26-497C-BEB6-E80417DCD9AE}" type="pres">
      <dgm:prSet presAssocID="{3C488A2F-0B7F-43AF-9EA2-E4D07AE06770}" presName="dummy" presStyleCnt="0"/>
      <dgm:spPr/>
    </dgm:pt>
    <dgm:pt modelId="{8A7ABA31-905B-4DFE-B346-948844F29D65}" type="pres">
      <dgm:prSet presAssocID="{3C488A2F-0B7F-43AF-9EA2-E4D07AE06770}" presName="node" presStyleLbl="revTx" presStyleIdx="0" presStyleCnt="5">
        <dgm:presLayoutVars>
          <dgm:bulletEnabled val="1"/>
        </dgm:presLayoutVars>
      </dgm:prSet>
      <dgm:spPr/>
    </dgm:pt>
    <dgm:pt modelId="{AB9A2F1C-34C2-44AA-B0D5-A13632F9882E}" type="pres">
      <dgm:prSet presAssocID="{4F732499-E156-4379-B076-B3CAE853239D}" presName="sibTrans" presStyleLbl="node1" presStyleIdx="0" presStyleCnt="5"/>
      <dgm:spPr/>
    </dgm:pt>
    <dgm:pt modelId="{D4450305-0CF9-4F39-A9CB-6C7A77575507}" type="pres">
      <dgm:prSet presAssocID="{5E2759C5-06DC-4820-8866-02DF1F053AAB}" presName="dummy" presStyleCnt="0"/>
      <dgm:spPr/>
    </dgm:pt>
    <dgm:pt modelId="{34E6D2C9-2E37-4F33-8493-6E243DBA2F26}" type="pres">
      <dgm:prSet presAssocID="{5E2759C5-06DC-4820-8866-02DF1F053AAB}" presName="node" presStyleLbl="revTx" presStyleIdx="1" presStyleCnt="5">
        <dgm:presLayoutVars>
          <dgm:bulletEnabled val="1"/>
        </dgm:presLayoutVars>
      </dgm:prSet>
      <dgm:spPr/>
    </dgm:pt>
    <dgm:pt modelId="{096CD82B-4A9E-47B2-881B-A2DDC9F99F6C}" type="pres">
      <dgm:prSet presAssocID="{1560AF8A-298F-4711-A8F5-ACA504693026}" presName="sibTrans" presStyleLbl="node1" presStyleIdx="1" presStyleCnt="5"/>
      <dgm:spPr/>
    </dgm:pt>
    <dgm:pt modelId="{6596CE7C-076B-4784-ADD8-11F0F020CF57}" type="pres">
      <dgm:prSet presAssocID="{AB328F2C-AC3D-42C2-B0C0-8ED58F10E06E}" presName="dummy" presStyleCnt="0"/>
      <dgm:spPr/>
    </dgm:pt>
    <dgm:pt modelId="{00B5FD03-4272-464C-B3FF-CE9560623057}" type="pres">
      <dgm:prSet presAssocID="{AB328F2C-AC3D-42C2-B0C0-8ED58F10E06E}" presName="node" presStyleLbl="revTx" presStyleIdx="2" presStyleCnt="5">
        <dgm:presLayoutVars>
          <dgm:bulletEnabled val="1"/>
        </dgm:presLayoutVars>
      </dgm:prSet>
      <dgm:spPr/>
    </dgm:pt>
    <dgm:pt modelId="{D007E773-071F-4293-A679-B046FBE02E07}" type="pres">
      <dgm:prSet presAssocID="{C9EF03DC-FF06-4BFC-B676-5138D1C0F280}" presName="sibTrans" presStyleLbl="node1" presStyleIdx="2" presStyleCnt="5"/>
      <dgm:spPr/>
    </dgm:pt>
    <dgm:pt modelId="{352A7E57-2B6F-4A8E-8BD0-6366FFD91B00}" type="pres">
      <dgm:prSet presAssocID="{A709E1BD-1C18-462B-A057-8C96FE6FA2E6}" presName="dummy" presStyleCnt="0"/>
      <dgm:spPr/>
    </dgm:pt>
    <dgm:pt modelId="{1A4155C1-7146-4F83-A2E2-1529479ED533}" type="pres">
      <dgm:prSet presAssocID="{A709E1BD-1C18-462B-A057-8C96FE6FA2E6}" presName="node" presStyleLbl="revTx" presStyleIdx="3" presStyleCnt="5">
        <dgm:presLayoutVars>
          <dgm:bulletEnabled val="1"/>
        </dgm:presLayoutVars>
      </dgm:prSet>
      <dgm:spPr/>
    </dgm:pt>
    <dgm:pt modelId="{4522F2E4-81D3-4047-AED9-13A9FDB9ED9E}" type="pres">
      <dgm:prSet presAssocID="{E150D69E-E330-4DA0-BDD7-E9813793F97A}" presName="sibTrans" presStyleLbl="node1" presStyleIdx="3" presStyleCnt="5"/>
      <dgm:spPr/>
    </dgm:pt>
    <dgm:pt modelId="{4D135FB7-A883-40D6-9D80-B4D5B6EDF618}" type="pres">
      <dgm:prSet presAssocID="{805E8374-D4BE-4EE2-A842-B3103644CDEE}" presName="dummy" presStyleCnt="0"/>
      <dgm:spPr/>
    </dgm:pt>
    <dgm:pt modelId="{589556B1-6270-4D5C-B0A2-EA600E940264}" type="pres">
      <dgm:prSet presAssocID="{805E8374-D4BE-4EE2-A842-B3103644CDEE}" presName="node" presStyleLbl="revTx" presStyleIdx="4" presStyleCnt="5">
        <dgm:presLayoutVars>
          <dgm:bulletEnabled val="1"/>
        </dgm:presLayoutVars>
      </dgm:prSet>
      <dgm:spPr/>
    </dgm:pt>
    <dgm:pt modelId="{4A068F62-055A-41D7-B527-85A2AA81494F}" type="pres">
      <dgm:prSet presAssocID="{F17BA02B-D14F-4CE5-B98E-D236263CBED5}" presName="sibTrans" presStyleLbl="node1" presStyleIdx="4" presStyleCnt="5"/>
      <dgm:spPr/>
    </dgm:pt>
  </dgm:ptLst>
  <dgm:cxnLst>
    <dgm:cxn modelId="{E4D8F800-2C8A-472F-8284-AA9A8201DD63}" type="presOf" srcId="{1560AF8A-298F-4711-A8F5-ACA504693026}" destId="{096CD82B-4A9E-47B2-881B-A2DDC9F99F6C}" srcOrd="0" destOrd="0" presId="urn:microsoft.com/office/officeart/2005/8/layout/cycle1"/>
    <dgm:cxn modelId="{69278606-4DFD-4B9E-9D21-D1912BEE40A3}" type="presOf" srcId="{C9EF03DC-FF06-4BFC-B676-5138D1C0F280}" destId="{D007E773-071F-4293-A679-B046FBE02E07}" srcOrd="0" destOrd="0" presId="urn:microsoft.com/office/officeart/2005/8/layout/cycle1"/>
    <dgm:cxn modelId="{CF57EA1C-D89C-4A52-B972-2714C8E2C5C7}" type="presOf" srcId="{F17BA02B-D14F-4CE5-B98E-D236263CBED5}" destId="{4A068F62-055A-41D7-B527-85A2AA81494F}" srcOrd="0" destOrd="0" presId="urn:microsoft.com/office/officeart/2005/8/layout/cycle1"/>
    <dgm:cxn modelId="{F7FBB120-DD82-4174-A807-9E512DBC09C2}" type="presOf" srcId="{4F732499-E156-4379-B076-B3CAE853239D}" destId="{AB9A2F1C-34C2-44AA-B0D5-A13632F9882E}" srcOrd="0" destOrd="0" presId="urn:microsoft.com/office/officeart/2005/8/layout/cycle1"/>
    <dgm:cxn modelId="{9B897D25-6407-41D2-9F49-AC26C5C5F359}" type="presOf" srcId="{A709E1BD-1C18-462B-A057-8C96FE6FA2E6}" destId="{1A4155C1-7146-4F83-A2E2-1529479ED533}" srcOrd="0" destOrd="0" presId="urn:microsoft.com/office/officeart/2005/8/layout/cycle1"/>
    <dgm:cxn modelId="{0D6F305C-A508-418D-95F3-619B45A09C74}" type="presOf" srcId="{E150D69E-E330-4DA0-BDD7-E9813793F97A}" destId="{4522F2E4-81D3-4047-AED9-13A9FDB9ED9E}" srcOrd="0" destOrd="0" presId="urn:microsoft.com/office/officeart/2005/8/layout/cycle1"/>
    <dgm:cxn modelId="{E4EBB356-AEA4-4B5B-BF65-6EE719FF009C}" srcId="{ECE612AB-2704-49F1-AFCA-A3CB6DAB5D23}" destId="{AB328F2C-AC3D-42C2-B0C0-8ED58F10E06E}" srcOrd="2" destOrd="0" parTransId="{7819BF77-0AB8-453E-8B44-C7D12302E21C}" sibTransId="{C9EF03DC-FF06-4BFC-B676-5138D1C0F280}"/>
    <dgm:cxn modelId="{A00D2777-8216-4305-8B9C-BF8054C0D53D}" srcId="{ECE612AB-2704-49F1-AFCA-A3CB6DAB5D23}" destId="{3C488A2F-0B7F-43AF-9EA2-E4D07AE06770}" srcOrd="0" destOrd="0" parTransId="{A4DF90AD-72CE-413D-8519-146BBD37AEC1}" sibTransId="{4F732499-E156-4379-B076-B3CAE853239D}"/>
    <dgm:cxn modelId="{53C3D67C-8884-4AA6-8E47-730814524AF7}" srcId="{ECE612AB-2704-49F1-AFCA-A3CB6DAB5D23}" destId="{A709E1BD-1C18-462B-A057-8C96FE6FA2E6}" srcOrd="3" destOrd="0" parTransId="{87B8C9C6-9A5D-47F3-A011-E18269C45EC1}" sibTransId="{E150D69E-E330-4DA0-BDD7-E9813793F97A}"/>
    <dgm:cxn modelId="{DBDB597F-A50A-4B78-A96D-425E4B5D6898}" type="presOf" srcId="{5E2759C5-06DC-4820-8866-02DF1F053AAB}" destId="{34E6D2C9-2E37-4F33-8493-6E243DBA2F26}" srcOrd="0" destOrd="0" presId="urn:microsoft.com/office/officeart/2005/8/layout/cycle1"/>
    <dgm:cxn modelId="{FF849895-DF4B-4D0E-8A6D-84EACB3DCAE4}" type="presOf" srcId="{AB328F2C-AC3D-42C2-B0C0-8ED58F10E06E}" destId="{00B5FD03-4272-464C-B3FF-CE9560623057}" srcOrd="0" destOrd="0" presId="urn:microsoft.com/office/officeart/2005/8/layout/cycle1"/>
    <dgm:cxn modelId="{DCBC54C6-F0E9-4A45-9599-96F54F240EF7}" type="presOf" srcId="{3C488A2F-0B7F-43AF-9EA2-E4D07AE06770}" destId="{8A7ABA31-905B-4DFE-B346-948844F29D65}" srcOrd="0" destOrd="0" presId="urn:microsoft.com/office/officeart/2005/8/layout/cycle1"/>
    <dgm:cxn modelId="{7F46A1D4-01F1-43DF-8D25-99578302D2AB}" srcId="{ECE612AB-2704-49F1-AFCA-A3CB6DAB5D23}" destId="{805E8374-D4BE-4EE2-A842-B3103644CDEE}" srcOrd="4" destOrd="0" parTransId="{E0E70A14-695D-4BA0-9D57-861048560D74}" sibTransId="{F17BA02B-D14F-4CE5-B98E-D236263CBED5}"/>
    <dgm:cxn modelId="{1EEDDDDC-1BC9-471C-900C-08085308B52D}" type="presOf" srcId="{805E8374-D4BE-4EE2-A842-B3103644CDEE}" destId="{589556B1-6270-4D5C-B0A2-EA600E940264}" srcOrd="0" destOrd="0" presId="urn:microsoft.com/office/officeart/2005/8/layout/cycle1"/>
    <dgm:cxn modelId="{908740E7-83D9-4EA0-802B-5BDB33939A8E}" srcId="{ECE612AB-2704-49F1-AFCA-A3CB6DAB5D23}" destId="{5E2759C5-06DC-4820-8866-02DF1F053AAB}" srcOrd="1" destOrd="0" parTransId="{510F3974-32BE-4142-A3D1-FF5DDD146BEA}" sibTransId="{1560AF8A-298F-4711-A8F5-ACA504693026}"/>
    <dgm:cxn modelId="{EEF438FF-1DEF-41A2-A408-61E5ED2387FA}" type="presOf" srcId="{ECE612AB-2704-49F1-AFCA-A3CB6DAB5D23}" destId="{B8FDD03F-C859-4B74-BB1C-F1365707784C}" srcOrd="0" destOrd="0" presId="urn:microsoft.com/office/officeart/2005/8/layout/cycle1"/>
    <dgm:cxn modelId="{EC1410A2-B7F8-454B-80DA-76C35B1EAA0B}" type="presParOf" srcId="{B8FDD03F-C859-4B74-BB1C-F1365707784C}" destId="{B1AF1612-0B26-497C-BEB6-E80417DCD9AE}" srcOrd="0" destOrd="0" presId="urn:microsoft.com/office/officeart/2005/8/layout/cycle1"/>
    <dgm:cxn modelId="{C5C5FA49-4C44-43F5-B15E-5DC0B9770AC6}" type="presParOf" srcId="{B8FDD03F-C859-4B74-BB1C-F1365707784C}" destId="{8A7ABA31-905B-4DFE-B346-948844F29D65}" srcOrd="1" destOrd="0" presId="urn:microsoft.com/office/officeart/2005/8/layout/cycle1"/>
    <dgm:cxn modelId="{C34D1213-D388-4E4F-B8F5-806162C58E42}" type="presParOf" srcId="{B8FDD03F-C859-4B74-BB1C-F1365707784C}" destId="{AB9A2F1C-34C2-44AA-B0D5-A13632F9882E}" srcOrd="2" destOrd="0" presId="urn:microsoft.com/office/officeart/2005/8/layout/cycle1"/>
    <dgm:cxn modelId="{B577B13B-C172-4201-BACA-5A77EA39C6C1}" type="presParOf" srcId="{B8FDD03F-C859-4B74-BB1C-F1365707784C}" destId="{D4450305-0CF9-4F39-A9CB-6C7A77575507}" srcOrd="3" destOrd="0" presId="urn:microsoft.com/office/officeart/2005/8/layout/cycle1"/>
    <dgm:cxn modelId="{C562D16E-5826-49DE-B5C0-EB23B688A728}" type="presParOf" srcId="{B8FDD03F-C859-4B74-BB1C-F1365707784C}" destId="{34E6D2C9-2E37-4F33-8493-6E243DBA2F26}" srcOrd="4" destOrd="0" presId="urn:microsoft.com/office/officeart/2005/8/layout/cycle1"/>
    <dgm:cxn modelId="{324B9299-9D5C-4768-A04B-7D158B5AA7A2}" type="presParOf" srcId="{B8FDD03F-C859-4B74-BB1C-F1365707784C}" destId="{096CD82B-4A9E-47B2-881B-A2DDC9F99F6C}" srcOrd="5" destOrd="0" presId="urn:microsoft.com/office/officeart/2005/8/layout/cycle1"/>
    <dgm:cxn modelId="{942307F6-E3D6-4784-9432-2CE2C3A8B980}" type="presParOf" srcId="{B8FDD03F-C859-4B74-BB1C-F1365707784C}" destId="{6596CE7C-076B-4784-ADD8-11F0F020CF57}" srcOrd="6" destOrd="0" presId="urn:microsoft.com/office/officeart/2005/8/layout/cycle1"/>
    <dgm:cxn modelId="{99F6AAF4-7BEB-4BCB-86CC-DF8D5930C452}" type="presParOf" srcId="{B8FDD03F-C859-4B74-BB1C-F1365707784C}" destId="{00B5FD03-4272-464C-B3FF-CE9560623057}" srcOrd="7" destOrd="0" presId="urn:microsoft.com/office/officeart/2005/8/layout/cycle1"/>
    <dgm:cxn modelId="{57B9B3D3-6F4D-4593-96EC-40ABFC4F6F89}" type="presParOf" srcId="{B8FDD03F-C859-4B74-BB1C-F1365707784C}" destId="{D007E773-071F-4293-A679-B046FBE02E07}" srcOrd="8" destOrd="0" presId="urn:microsoft.com/office/officeart/2005/8/layout/cycle1"/>
    <dgm:cxn modelId="{58A7B23F-AA7A-4E50-9329-83C392410F4C}" type="presParOf" srcId="{B8FDD03F-C859-4B74-BB1C-F1365707784C}" destId="{352A7E57-2B6F-4A8E-8BD0-6366FFD91B00}" srcOrd="9" destOrd="0" presId="urn:microsoft.com/office/officeart/2005/8/layout/cycle1"/>
    <dgm:cxn modelId="{86D86313-DBB6-4CE2-8827-5FADBA564B71}" type="presParOf" srcId="{B8FDD03F-C859-4B74-BB1C-F1365707784C}" destId="{1A4155C1-7146-4F83-A2E2-1529479ED533}" srcOrd="10" destOrd="0" presId="urn:microsoft.com/office/officeart/2005/8/layout/cycle1"/>
    <dgm:cxn modelId="{80B6965A-E01F-42B6-A81B-5AAA79218DD4}" type="presParOf" srcId="{B8FDD03F-C859-4B74-BB1C-F1365707784C}" destId="{4522F2E4-81D3-4047-AED9-13A9FDB9ED9E}" srcOrd="11" destOrd="0" presId="urn:microsoft.com/office/officeart/2005/8/layout/cycle1"/>
    <dgm:cxn modelId="{2CE4A46B-C81D-4554-96B6-A55D2A8C177A}" type="presParOf" srcId="{B8FDD03F-C859-4B74-BB1C-F1365707784C}" destId="{4D135FB7-A883-40D6-9D80-B4D5B6EDF618}" srcOrd="12" destOrd="0" presId="urn:microsoft.com/office/officeart/2005/8/layout/cycle1"/>
    <dgm:cxn modelId="{38A2305E-02A7-496A-8012-D499DE6BDD80}" type="presParOf" srcId="{B8FDD03F-C859-4B74-BB1C-F1365707784C}" destId="{589556B1-6270-4D5C-B0A2-EA600E940264}" srcOrd="13" destOrd="0" presId="urn:microsoft.com/office/officeart/2005/8/layout/cycle1"/>
    <dgm:cxn modelId="{4BA54911-F510-4F5B-AB60-9D5AB7B985BE}" type="presParOf" srcId="{B8FDD03F-C859-4B74-BB1C-F1365707784C}" destId="{4A068F62-055A-41D7-B527-85A2AA81494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ABA31-905B-4DFE-B346-948844F29D65}">
      <dsp:nvSpPr>
        <dsp:cNvPr id="0" name=""/>
        <dsp:cNvSpPr/>
      </dsp:nvSpPr>
      <dsp:spPr>
        <a:xfrm>
          <a:off x="3522824" y="34674"/>
          <a:ext cx="1168241" cy="11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solidFill>
                <a:srgbClr val="010000"/>
              </a:solidFill>
              <a:latin typeface="Arial"/>
            </a:rPr>
            <a:t>#1 Establish</a:t>
          </a:r>
          <a:r>
            <a:rPr lang="en-US" sz="1000" b="0" i="0" u="none" strike="noStrike" kern="1200" cap="none" baseline="0" noProof="0">
              <a:solidFill>
                <a:srgbClr val="010000"/>
              </a:solidFill>
              <a:latin typeface="Arial"/>
              <a:cs typeface="Arial"/>
            </a:rPr>
            <a:t> </a:t>
          </a:r>
          <a:r>
            <a:rPr lang="en-US" sz="1000" kern="1200">
              <a:solidFill>
                <a:srgbClr val="010000"/>
              </a:solidFill>
              <a:latin typeface="Arial"/>
            </a:rPr>
            <a:t>baseline</a:t>
          </a:r>
          <a:r>
            <a:rPr lang="en-US" sz="1000" b="0" i="0" u="none" strike="noStrike" kern="1200" cap="none" baseline="0" noProof="0">
              <a:solidFill>
                <a:srgbClr val="010000"/>
              </a:solidFill>
              <a:latin typeface="Arial"/>
              <a:cs typeface="Arial"/>
            </a:rPr>
            <a:t> and goals</a:t>
          </a:r>
        </a:p>
      </dsp:txBody>
      <dsp:txXfrm>
        <a:off x="3522824" y="34674"/>
        <a:ext cx="1168241" cy="1168241"/>
      </dsp:txXfrm>
    </dsp:sp>
    <dsp:sp modelId="{AB9A2F1C-34C2-44AA-B0D5-A13632F9882E}">
      <dsp:nvSpPr>
        <dsp:cNvPr id="0" name=""/>
        <dsp:cNvSpPr/>
      </dsp:nvSpPr>
      <dsp:spPr>
        <a:xfrm>
          <a:off x="774757" y="884"/>
          <a:ext cx="4379997" cy="4379997"/>
        </a:xfrm>
        <a:prstGeom prst="circularArrow">
          <a:avLst>
            <a:gd name="adj1" fmla="val 5201"/>
            <a:gd name="adj2" fmla="val 335980"/>
            <a:gd name="adj3" fmla="val 21292969"/>
            <a:gd name="adj4" fmla="val 19766478"/>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6D2C9-2E37-4F33-8493-6E243DBA2F26}">
      <dsp:nvSpPr>
        <dsp:cNvPr id="0" name=""/>
        <dsp:cNvSpPr/>
      </dsp:nvSpPr>
      <dsp:spPr>
        <a:xfrm>
          <a:off x="4228735" y="2207247"/>
          <a:ext cx="1168241" cy="11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#2 Select or design monitoring tools</a:t>
          </a:r>
          <a:endParaRPr lang="en-US" sz="1000" kern="1200"/>
        </a:p>
      </dsp:txBody>
      <dsp:txXfrm>
        <a:off x="4228735" y="2207247"/>
        <a:ext cx="1168241" cy="1168241"/>
      </dsp:txXfrm>
    </dsp:sp>
    <dsp:sp modelId="{096CD82B-4A9E-47B2-881B-A2DDC9F99F6C}">
      <dsp:nvSpPr>
        <dsp:cNvPr id="0" name=""/>
        <dsp:cNvSpPr/>
      </dsp:nvSpPr>
      <dsp:spPr>
        <a:xfrm>
          <a:off x="774757" y="884"/>
          <a:ext cx="4379997" cy="4379997"/>
        </a:xfrm>
        <a:prstGeom prst="circularArrow">
          <a:avLst>
            <a:gd name="adj1" fmla="val 5201"/>
            <a:gd name="adj2" fmla="val 335980"/>
            <a:gd name="adj3" fmla="val 4014416"/>
            <a:gd name="adj4" fmla="val 2253692"/>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5FD03-4272-464C-B3FF-CE9560623057}">
      <dsp:nvSpPr>
        <dsp:cNvPr id="0" name=""/>
        <dsp:cNvSpPr/>
      </dsp:nvSpPr>
      <dsp:spPr>
        <a:xfrm>
          <a:off x="2380635" y="3549970"/>
          <a:ext cx="1168241" cy="11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#3 Monitor progress  regularly (weekly or biweekly)</a:t>
          </a:r>
          <a:endParaRPr lang="en-US" sz="1000" kern="1200"/>
        </a:p>
      </dsp:txBody>
      <dsp:txXfrm>
        <a:off x="2380635" y="3549970"/>
        <a:ext cx="1168241" cy="1168241"/>
      </dsp:txXfrm>
    </dsp:sp>
    <dsp:sp modelId="{D007E773-071F-4293-A679-B046FBE02E07}">
      <dsp:nvSpPr>
        <dsp:cNvPr id="0" name=""/>
        <dsp:cNvSpPr/>
      </dsp:nvSpPr>
      <dsp:spPr>
        <a:xfrm>
          <a:off x="774757" y="884"/>
          <a:ext cx="4379997" cy="4379997"/>
        </a:xfrm>
        <a:prstGeom prst="circularArrow">
          <a:avLst>
            <a:gd name="adj1" fmla="val 5201"/>
            <a:gd name="adj2" fmla="val 335980"/>
            <a:gd name="adj3" fmla="val 8210328"/>
            <a:gd name="adj4" fmla="val 6449605"/>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155C1-7146-4F83-A2E2-1529479ED533}">
      <dsp:nvSpPr>
        <dsp:cNvPr id="0" name=""/>
        <dsp:cNvSpPr/>
      </dsp:nvSpPr>
      <dsp:spPr>
        <a:xfrm>
          <a:off x="532534" y="2207247"/>
          <a:ext cx="1168241" cy="11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 #4 Review data with team</a:t>
          </a:r>
          <a:endParaRPr lang="en-US" sz="1000" kern="1200"/>
        </a:p>
      </dsp:txBody>
      <dsp:txXfrm>
        <a:off x="532534" y="2207247"/>
        <a:ext cx="1168241" cy="1168241"/>
      </dsp:txXfrm>
    </dsp:sp>
    <dsp:sp modelId="{4522F2E4-81D3-4047-AED9-13A9FDB9ED9E}">
      <dsp:nvSpPr>
        <dsp:cNvPr id="0" name=""/>
        <dsp:cNvSpPr/>
      </dsp:nvSpPr>
      <dsp:spPr>
        <a:xfrm>
          <a:off x="774757" y="884"/>
          <a:ext cx="4379997" cy="4379997"/>
        </a:xfrm>
        <a:prstGeom prst="circularArrow">
          <a:avLst>
            <a:gd name="adj1" fmla="val 5201"/>
            <a:gd name="adj2" fmla="val 335980"/>
            <a:gd name="adj3" fmla="val 12297542"/>
            <a:gd name="adj4" fmla="val 10771051"/>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556B1-6270-4D5C-B0A2-EA600E940264}">
      <dsp:nvSpPr>
        <dsp:cNvPr id="0" name=""/>
        <dsp:cNvSpPr/>
      </dsp:nvSpPr>
      <dsp:spPr>
        <a:xfrm>
          <a:off x="1238446" y="34674"/>
          <a:ext cx="1168241" cy="11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#5 Continue or change</a:t>
          </a:r>
          <a:endParaRPr lang="en-US" sz="1000" kern="1200"/>
        </a:p>
      </dsp:txBody>
      <dsp:txXfrm>
        <a:off x="1238446" y="34674"/>
        <a:ext cx="1168241" cy="1168241"/>
      </dsp:txXfrm>
    </dsp:sp>
    <dsp:sp modelId="{4A068F62-055A-41D7-B527-85A2AA81494F}">
      <dsp:nvSpPr>
        <dsp:cNvPr id="0" name=""/>
        <dsp:cNvSpPr/>
      </dsp:nvSpPr>
      <dsp:spPr>
        <a:xfrm>
          <a:off x="774757" y="884"/>
          <a:ext cx="4379997" cy="4379997"/>
        </a:xfrm>
        <a:prstGeom prst="circularArrow">
          <a:avLst>
            <a:gd name="adj1" fmla="val 5201"/>
            <a:gd name="adj2" fmla="val 335980"/>
            <a:gd name="adj3" fmla="val 16865405"/>
            <a:gd name="adj4" fmla="val 15198615"/>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5E587-89BF-4A65-96D4-E0F278F88C64}"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4FD67-0AF2-43FE-BA34-F43BDACB641B}" type="slidenum">
              <a:rPr lang="en-US" smtClean="0"/>
              <a:t>‹#›</a:t>
            </a:fld>
            <a:endParaRPr lang="en-US"/>
          </a:p>
        </p:txBody>
      </p:sp>
    </p:spTree>
    <p:extLst>
      <p:ext uri="{BB962C8B-B14F-4D97-AF65-F5344CB8AC3E}">
        <p14:creationId xmlns:p14="http://schemas.microsoft.com/office/powerpoint/2010/main" val="3891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icourses.org/resources/pdf/toolkit/Interactive_OnlineLearningReadinessRubric.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81ff6836c_2_0:notes"/>
          <p:cNvSpPr txBox="1">
            <a:spLocks noGrp="1"/>
          </p:cNvSpPr>
          <p:nvPr>
            <p:ph type="body" idx="1"/>
          </p:nvPr>
        </p:nvSpPr>
        <p:spPr>
          <a:xfrm>
            <a:off x="701040" y="4473894"/>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Thank you so much for joining us today. We will be starting in a few more minutes. As people are getting connected, please share in the chat box your name, your school and/or district affiliation, and the grade level/band you support. We are so glad you are here!</a:t>
            </a:r>
            <a:endParaRPr/>
          </a:p>
        </p:txBody>
      </p:sp>
      <p:sp>
        <p:nvSpPr>
          <p:cNvPr id="409" name="Google Shape;409;g881ff6836c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quick reminder of the definition of SDI.</a:t>
            </a:r>
          </a:p>
        </p:txBody>
      </p:sp>
      <p:sp>
        <p:nvSpPr>
          <p:cNvPr id="4" name="Slide Number Placeholder 3"/>
          <p:cNvSpPr>
            <a:spLocks noGrp="1"/>
          </p:cNvSpPr>
          <p:nvPr>
            <p:ph type="sldNum" sz="quarter" idx="5"/>
          </p:nvPr>
        </p:nvSpPr>
        <p:spPr/>
        <p:txBody>
          <a:bodyPr/>
          <a:lstStyle/>
          <a:p>
            <a:fld id="{C994FD67-0AF2-43FE-BA34-F43BDACB641B}" type="slidenum">
              <a:rPr lang="en-US" smtClean="0"/>
              <a:t>10</a:t>
            </a:fld>
            <a:endParaRPr lang="en-US"/>
          </a:p>
        </p:txBody>
      </p:sp>
    </p:spTree>
    <p:extLst>
      <p:ext uri="{BB962C8B-B14F-4D97-AF65-F5344CB8AC3E}">
        <p14:creationId xmlns:p14="http://schemas.microsoft.com/office/powerpoint/2010/main" val="84387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annual IEP and IEP amendments (if/when needed) should document the district offer of FAPE. IEPs should be implemented as written, based on the needs identified in the current evaluation. Our guidance is to use the IEP and IEP amendment processes to document updates/changes, as necessary. The continuous learning plan (CLP) might be an option in rare cases of short, unplanned, emergency closures that are systemwide.</a:t>
            </a:r>
          </a:p>
        </p:txBody>
      </p:sp>
      <p:sp>
        <p:nvSpPr>
          <p:cNvPr id="4" name="Slide Number Placeholder 3"/>
          <p:cNvSpPr>
            <a:spLocks noGrp="1"/>
          </p:cNvSpPr>
          <p:nvPr>
            <p:ph type="sldNum" sz="quarter" idx="5"/>
          </p:nvPr>
        </p:nvSpPr>
        <p:spPr/>
        <p:txBody>
          <a:bodyPr/>
          <a:lstStyle/>
          <a:p>
            <a:fld id="{C994FD67-0AF2-43FE-BA34-F43BDACB641B}" type="slidenum">
              <a:rPr lang="en-US" smtClean="0"/>
              <a:t>11</a:t>
            </a:fld>
            <a:endParaRPr lang="en-US"/>
          </a:p>
        </p:txBody>
      </p:sp>
    </p:spTree>
    <p:extLst>
      <p:ext uri="{BB962C8B-B14F-4D97-AF65-F5344CB8AC3E}">
        <p14:creationId xmlns:p14="http://schemas.microsoft.com/office/powerpoint/2010/main" val="158372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Considerations for identifying settings across reopening models are based on guidance from the IDEA Data Center; the original resource is linked on this slide. We’re going to walk through several key points here…</a:t>
            </a:r>
          </a:p>
          <a:p>
            <a:endParaRPr lang="en-US"/>
          </a:p>
        </p:txBody>
      </p:sp>
      <p:sp>
        <p:nvSpPr>
          <p:cNvPr id="4" name="Slide Number Placeholder 3"/>
          <p:cNvSpPr>
            <a:spLocks noGrp="1"/>
          </p:cNvSpPr>
          <p:nvPr>
            <p:ph type="sldNum" sz="quarter" idx="5"/>
          </p:nvPr>
        </p:nvSpPr>
        <p:spPr/>
        <p:txBody>
          <a:bodyPr/>
          <a:lstStyle/>
          <a:p>
            <a:fld id="{C994FD67-0AF2-43FE-BA34-F43BDACB641B}" type="slidenum">
              <a:rPr lang="en-US" smtClean="0"/>
              <a:t>12</a:t>
            </a:fld>
            <a:endParaRPr lang="en-US"/>
          </a:p>
        </p:txBody>
      </p:sp>
    </p:spTree>
    <p:extLst>
      <p:ext uri="{BB962C8B-B14F-4D97-AF65-F5344CB8AC3E}">
        <p14:creationId xmlns:p14="http://schemas.microsoft.com/office/powerpoint/2010/main" val="274068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Synchronous means occurring at the same time, and asynchronous means not occurring at the same time. Remember that the definitions of SDI and LRE are not impacted by whether learning is synchronous or asynchronous, nor whether services are provided in person or through distance learning.</a:t>
            </a:r>
          </a:p>
          <a:p>
            <a:endParaRPr lang="en-US"/>
          </a:p>
          <a:p>
            <a:r>
              <a:rPr lang="en-US"/>
              <a:t>This table shows a few examples for how we can think about setting/location across reopening models. Whether instruction is synchronous or asynchronous, the key factor is whether the participating peer group includes only (or primarily) students with disabilities.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57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summarize…</a:t>
            </a:r>
          </a:p>
          <a:p>
            <a:endParaRPr lang="en-US"/>
          </a:p>
          <a:p>
            <a:r>
              <a:rPr lang="en-US"/>
              <a:t>As always, local decisions about when and if and how to document changes should be discussed with your district leadership!</a:t>
            </a:r>
          </a:p>
          <a:p>
            <a:endParaRPr lang="en-US"/>
          </a:p>
          <a:p>
            <a:r>
              <a:rPr lang="en-US"/>
              <a:t>I think now is a good time to pause for questions about identifying and documenting settings across reopening models.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2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on to our elementary case study. We reviewed this particular case study in an August webinar with WASA. I’m going to walk us through the case briefly today, to demonstrate how we framed the case studies within the LRE Case Studies document. As it’s a relatively simple case study, my plan is to move through this first case quickly, so Alex has as much time as possible to walk you through the more complex behavior case study. Susan’s case study is found on pages 3-4 of the LRE Case Studies document.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solidFill>
                  <a:srgbClr val="FF0000"/>
                </a:solidFill>
              </a:rPr>
              <a:t>Our case study for Susan is adapted from an LRE brief developed by the National Association of State Directors of Special Education (NASDSE).</a:t>
            </a:r>
          </a:p>
          <a:p>
            <a:endParaRPr lang="en-US" sz="1100" b="0">
              <a:solidFill>
                <a:srgbClr val="FF0000"/>
              </a:solidFill>
            </a:endParaRPr>
          </a:p>
          <a:p>
            <a:r>
              <a:rPr lang="en-US" sz="1100" b="0">
                <a:solidFill>
                  <a:srgbClr val="FF0000"/>
                </a:solidFill>
              </a:rPr>
              <a:t>Susan is starting third grade this year, and her district is starting with distance learning and planning ahead for hybrid instruction based on student needs. Her annual IEP, developed before COVID hit, includes…</a:t>
            </a:r>
          </a:p>
          <a:p>
            <a:endParaRPr lang="en-US" sz="1100" b="0">
              <a:solidFill>
                <a:srgbClr val="FF0000"/>
              </a:solidFill>
            </a:endParaRPr>
          </a:p>
          <a:p>
            <a:r>
              <a:rPr lang="en-US" sz="1100" b="0">
                <a:solidFill>
                  <a:srgbClr val="FF0000"/>
                </a:solidFill>
              </a:rPr>
              <a:t>After an adjustment period, Susan and her family felt relatively good about distance learning and project-based activities in spring 2020.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3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will start with a distance learning format and transition to in-person services 3 days per week starting in November, if permitted by health guidelines. She’ll continue with distance learning 2 days per week.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37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LRE case studies includes considerations and decisions made by the IEP team regarding student services. The case studies include examples across reopening models that include service areas and modality; accommodations and/or modifications; parent coaching/support; and progress monitoring considerations.</a:t>
            </a:r>
          </a:p>
          <a:p>
            <a:endParaRPr lang="en-US"/>
          </a:p>
          <a:p>
            <a:r>
              <a:rPr lang="en-US"/>
              <a:t>Note that red text is included to call out specific information, such as a change in setting/location across reopening models.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55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Susan’s case, the total instructional minutes per week are staying the same, as are her weekly minutes of SDI. Because a portion of her ELA services are changing from a special education setting to a general education setting (asynchronous learning on a software program used by both students with and without disabilities), her IEP amendment has a single change on the service matrix, with a small change to her LRE calculation.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4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813850723_2_108:notes"/>
          <p:cNvSpPr>
            <a:spLocks noGrp="1" noRot="1" noChangeAspect="1"/>
          </p:cNvSpPr>
          <p:nvPr>
            <p:ph type="sldImg" idx="2"/>
          </p:nvPr>
        </p:nvSpPr>
        <p:spPr>
          <a:xfrm>
            <a:off x="2603500" y="344488"/>
            <a:ext cx="1651000" cy="928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8813850723_2_108:notes"/>
          <p:cNvSpPr txBox="1">
            <a:spLocks noGrp="1"/>
          </p:cNvSpPr>
          <p:nvPr>
            <p:ph type="body" idx="1"/>
          </p:nvPr>
        </p:nvSpPr>
        <p:spPr>
          <a:xfrm>
            <a:off x="685800" y="1324749"/>
            <a:ext cx="5486400" cy="1083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Today, those of us </a:t>
            </a:r>
            <a:r>
              <a:rPr lang="en-US" sz="1200">
                <a:solidFill>
                  <a:schemeClr val="dk1"/>
                </a:solidFill>
                <a:latin typeface="Calibri"/>
                <a:ea typeface="Calibri"/>
                <a:cs typeface="Calibri"/>
                <a:sym typeface="Calibri"/>
              </a:rPr>
              <a:t>representing OSPI </a:t>
            </a:r>
            <a:r>
              <a:rPr lang="en" sz="1200">
                <a:solidFill>
                  <a:schemeClr val="dk1"/>
                </a:solidFill>
                <a:latin typeface="Calibri"/>
                <a:ea typeface="Calibri"/>
                <a:cs typeface="Calibri"/>
                <a:sym typeface="Calibri"/>
              </a:rPr>
              <a:t>respectfully acknowledge that </a:t>
            </a:r>
            <a:r>
              <a:rPr lang="en-US" sz="1200">
                <a:solidFill>
                  <a:schemeClr val="dk1"/>
                </a:solidFill>
                <a:latin typeface="Calibri"/>
                <a:ea typeface="Calibri"/>
                <a:cs typeface="Calibri"/>
                <a:sym typeface="Calibri"/>
              </a:rPr>
              <a:t>the agency is located </a:t>
            </a:r>
            <a:r>
              <a:rPr lang="en" sz="1200">
                <a:solidFill>
                  <a:schemeClr val="dk1"/>
                </a:solidFill>
                <a:latin typeface="Calibri"/>
                <a:ea typeface="Calibri"/>
                <a:cs typeface="Calibri"/>
                <a:sym typeface="Calibri"/>
              </a:rPr>
              <a:t>on the traditional lands of the Squaxin Island Nation -  Descendants of the maritime people who lived and prospered along the shores of the southernmost inlets of the Salish Sea. We ask each of you to show gratitude to the Tribal Nations where you are currently located. </a:t>
            </a: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acknowledge the commitment of all Pacific Northwest Tribes to the resurgence of their traditional ways and their respect and protection of all peoples, not only those who are living, but also those who have gone before and who are yet to be born. We pay our respect to the elders both past and present and to a valued resource the Tribes have defined as their children. They are the Tribes future. They are the future for us all. </a:t>
            </a: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raise our hands to all sovereign Tribes who have stewarded these beautiful lands throughout the generations.</a:t>
            </a:r>
            <a:endParaRPr/>
          </a:p>
        </p:txBody>
      </p:sp>
      <p:sp>
        <p:nvSpPr>
          <p:cNvPr id="469" name="Google Shape;469;g8813850723_2_108:notes"/>
          <p:cNvSpPr txBox="1">
            <a:spLocks noGrp="1"/>
          </p:cNvSpPr>
          <p:nvPr>
            <p:ph type="sldNum" idx="12"/>
          </p:nvPr>
        </p:nvSpPr>
        <p:spPr>
          <a:xfrm>
            <a:off x="3884613" y="2614611"/>
            <a:ext cx="2971800" cy="13811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Susan transitions to hybrid learning starting in November, some of her math and ELA services will be provided in person three days per week. Again, the total instructional and SDI minutes per week remain the same; because she will still access the online software during her distance learning, her fall IEP amendment remains in effect.</a:t>
            </a:r>
          </a:p>
          <a:p>
            <a:endParaRPr lang="en-US"/>
          </a:p>
          <a:p>
            <a:r>
              <a:rPr lang="en-US"/>
              <a:t>We can review a few questions now. I know I went through that example quickly; just remember that my goal for this first run was mostly to show you how we formatted each case study. Alex is now going to go deeper into the next case study, with a focus on behavior.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04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the second case study we have Kaleb, If you are following along to make notes in the LRE Case Study document this if found on pages 5-7. This one is more complex than Susan’s example so we are going to spend some more time unpacking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5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student is a 6</a:t>
            </a:r>
            <a:r>
              <a:rPr lang="en-US" baseline="30000"/>
              <a:t>th</a:t>
            </a:r>
            <a:r>
              <a:rPr lang="en-US"/>
              <a:t> grader who receives the following services under the eligibility category of emotional behavioral disabilities. In his original IEP dated 1/27/2020 He is getting Math SDI in the general education </a:t>
            </a:r>
            <a:r>
              <a:rPr lang="en-US" b="1"/>
              <a:t>environment</a:t>
            </a:r>
            <a:r>
              <a:rPr lang="en-US"/>
              <a:t> and Social Emotional and Speech services in the special education environment</a:t>
            </a:r>
          </a:p>
          <a:p>
            <a:endParaRPr lang="en-US"/>
          </a:p>
          <a:p>
            <a:r>
              <a:rPr lang="en-US"/>
              <a:t>In Spring of 2020 (so instruction provided remotely last year) Behavior was a barrier for Kaleb to access much of the instructional content offered to him. His parents and teacher reported that he had difficulties managing his schedule, log in requirements and due dates and would often check out or engage in task avoidance and tantrums when presented with multiple demands or unanticipated changes.</a:t>
            </a:r>
            <a:endParaRPr lang="en-US">
              <a:cs typeface="Calibri"/>
            </a:endParaRPr>
          </a:p>
          <a:p>
            <a:endParaRPr lang="en-US"/>
          </a:p>
          <a:p>
            <a:r>
              <a:rPr lang="en-US"/>
              <a:t>Keep Spring of 2020 on your mind as we transition to the next slide to talk about the IEP discussion and instructional plan for online learning in the 2020-2021 school year.</a:t>
            </a:r>
            <a:endParaRPr lang="en-US">
              <a:cs typeface="Calibri"/>
            </a:endParaRPr>
          </a:p>
          <a:p>
            <a:r>
              <a:rPr lang="en-US"/>
              <a:t> (2 minutes)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74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Kaleb’s IEP team meet and discussed what the plan for his SDI was for this coming school year. The text on this slide detail some changes that have been made from the original plan to provide services, these changes are in response to data collected in Spring of 2020 and focus on improving </a:t>
            </a:r>
            <a:r>
              <a:rPr lang="en-US" sz="1200" kern="1200" err="1">
                <a:solidFill>
                  <a:schemeClr val="tx1"/>
                </a:solidFill>
                <a:effectLst/>
                <a:latin typeface="+mn-lt"/>
                <a:ea typeface="+mn-ea"/>
                <a:cs typeface="+mn-cs"/>
              </a:rPr>
              <a:t>Kalebs</a:t>
            </a:r>
            <a:r>
              <a:rPr lang="en-US" sz="1200" kern="1200">
                <a:solidFill>
                  <a:schemeClr val="tx1"/>
                </a:solidFill>
                <a:effectLst/>
                <a:latin typeface="+mn-lt"/>
                <a:ea typeface="+mn-ea"/>
                <a:cs typeface="+mn-cs"/>
              </a:rPr>
              <a:t> engagement and behavior.</a:t>
            </a:r>
          </a:p>
          <a:p>
            <a:r>
              <a:rPr lang="en-US">
                <a:cs typeface="Calibri"/>
              </a:rPr>
              <a:t>PAUSE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lets first talk about the areas that didn’t change. (for simplicity these areas are not on the slide but can be seen in the service matrix on the next slide)</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In Math the student will continue to get 90 minutes per week on SDI online in the general education classroom and 60 minutes of small group instruction. No changes here</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He will also continue to get small group speech therapy services.</a:t>
            </a:r>
            <a:r>
              <a:rPr lang="en-US"/>
              <a:t> </a:t>
            </a:r>
            <a:r>
              <a:rPr lang="en-US" sz="1200" kern="1200">
                <a:solidFill>
                  <a:schemeClr val="tx1"/>
                </a:solidFill>
                <a:effectLst/>
                <a:latin typeface="+mn-lt"/>
                <a:ea typeface="+mn-ea"/>
                <a:cs typeface="+mn-cs"/>
              </a:rPr>
              <a:t> No changes</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lets talk about Social Emotional, you can </a:t>
            </a:r>
            <a:r>
              <a:rPr lang="en-US"/>
              <a:t>here that some changes </a:t>
            </a:r>
            <a:r>
              <a:rPr lang="en-US" sz="1200" kern="1200">
                <a:solidFill>
                  <a:schemeClr val="tx1"/>
                </a:solidFill>
                <a:effectLst/>
                <a:latin typeface="+mn-lt"/>
                <a:ea typeface="+mn-ea"/>
                <a:cs typeface="+mn-cs"/>
              </a:rPr>
              <a:t>have been made to support this student use a student specific schedule template, with some behavior expectations.</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This shift includes small </a:t>
            </a:r>
            <a:r>
              <a:rPr lang="en-US"/>
              <a:t>group...special</a:t>
            </a:r>
            <a:r>
              <a:rPr lang="en-US" sz="1200" kern="1200">
                <a:solidFill>
                  <a:schemeClr val="tx1"/>
                </a:solidFill>
                <a:effectLst/>
                <a:latin typeface="+mn-lt"/>
                <a:ea typeface="+mn-ea"/>
                <a:cs typeface="+mn-cs"/>
              </a:rPr>
              <a:t> education instruction to populate and use a schedule with other students with IEPS. (so this is the special education setting)</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student then has a ten-minute check in each day with the paraeducator to support the student with schedule use, this occurs during a break out room in the ZOOM platform and is functionally similar to a check-in check out procedure students often use with behavior contracts. (this has been coded as the general education setting, because it occurs in the general education zoom setting) (PAUSE)</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student will continue to get SEL instruction in the special education setting for 30 </a:t>
            </a:r>
            <a:r>
              <a:rPr lang="en-US" sz="1200" kern="1200" err="1">
                <a:solidFill>
                  <a:schemeClr val="tx1"/>
                </a:solidFill>
                <a:effectLst/>
                <a:latin typeface="+mn-lt"/>
                <a:ea typeface="+mn-ea"/>
                <a:cs typeface="+mn-cs"/>
              </a:rPr>
              <a:t>mpw</a:t>
            </a:r>
            <a:endParaRPr lang="en-US" sz="1200" kern="1200" err="1">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And will get 30 </a:t>
            </a:r>
            <a:r>
              <a:rPr lang="en-US" sz="1200" kern="1200" err="1">
                <a:solidFill>
                  <a:schemeClr val="tx1"/>
                </a:solidFill>
                <a:effectLst/>
                <a:latin typeface="+mn-lt"/>
                <a:ea typeface="+mn-ea"/>
                <a:cs typeface="+mn-cs"/>
              </a:rPr>
              <a:t>mpw</a:t>
            </a:r>
            <a:r>
              <a:rPr lang="en-US" sz="1200" kern="1200">
                <a:solidFill>
                  <a:schemeClr val="tx1"/>
                </a:solidFill>
                <a:effectLst/>
                <a:latin typeface="+mn-lt"/>
                <a:ea typeface="+mn-ea"/>
                <a:cs typeface="+mn-cs"/>
              </a:rPr>
              <a:t> of a virtual social group. This group includes 3 students with IEP’s and 3 general education students (so this will be marked as the general education setting)</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 also wanted to call out that parent training minutes have been added into the IEP as a supplementary aids and service in this example because the intent of the parent training is to support the student in accessing general education instruction. </a:t>
            </a:r>
            <a:r>
              <a:rPr lang="en-US"/>
              <a:t>(</a:t>
            </a:r>
            <a:r>
              <a:rPr lang="en-US" sz="1200" kern="1200">
                <a:solidFill>
                  <a:schemeClr val="tx1"/>
                </a:solidFill>
                <a:effectLst/>
                <a:latin typeface="+mn-lt"/>
                <a:ea typeface="+mn-ea"/>
                <a:cs typeface="+mn-cs"/>
              </a:rPr>
              <a:t>The transition example in the LRE CASE STUDY PDF also provided an example of how parent training could be added as a related service because the function is about benefiting from special education instruction</a:t>
            </a:r>
            <a:r>
              <a:rPr lang="en-US"/>
              <a:t>.)</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PAUSES</a:t>
            </a:r>
            <a:r>
              <a:rPr lang="en-US"/>
              <a:t>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IEP team also </a:t>
            </a:r>
            <a:r>
              <a:rPr lang="en-US"/>
              <a:t>discussed</a:t>
            </a:r>
            <a:r>
              <a:rPr lang="en-US" sz="1200" kern="1200">
                <a:solidFill>
                  <a:schemeClr val="tx1"/>
                </a:solidFill>
                <a:effectLst/>
                <a:latin typeface="+mn-lt"/>
                <a:ea typeface="+mn-ea"/>
                <a:cs typeface="+mn-cs"/>
              </a:rPr>
              <a:t> what Kaleb’s current accommodations are and added some more to support his learning across the reopening models. Some of these accommodations include shortened assignments, frequent breaks, behavior expectations and use of a reinforcement system. You can see the full list of accommodations for this student on the PDF and I wanted to call out that the IEP discussed what was needed and adding some more supports to address </a:t>
            </a:r>
            <a:r>
              <a:rPr lang="en-US"/>
              <a:t>student need</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we just went over to some of the changes to this students instructional plan for the upcoming school year. Lets go to the next slide to show how the IEP will be amended.</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(3 minutes)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85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even though the student will be getting the same total number of SDI minutes, and amended IEP was required to document two changes:</a:t>
            </a:r>
          </a:p>
          <a:p>
            <a:pPr marL="171450" indent="-171450">
              <a:buFont typeface="Arial" panose="020B0604020202020204" pitchFamily="34" charset="0"/>
              <a:buChar char="•"/>
            </a:pPr>
            <a:r>
              <a:rPr lang="en-US"/>
              <a:t>The 80 </a:t>
            </a:r>
            <a:r>
              <a:rPr lang="en-US" err="1"/>
              <a:t>mpw</a:t>
            </a:r>
            <a:r>
              <a:rPr lang="en-US"/>
              <a:t> of Social Emotional SDI that have been moved to the general education setting (this includes the 50 </a:t>
            </a:r>
            <a:r>
              <a:rPr lang="en-US" err="1"/>
              <a:t>mpw</a:t>
            </a:r>
            <a:r>
              <a:rPr lang="en-US"/>
              <a:t> of check-in for schedule use and 30 </a:t>
            </a:r>
            <a:r>
              <a:rPr lang="en-US" err="1"/>
              <a:t>mpw</a:t>
            </a:r>
            <a:r>
              <a:rPr lang="en-US"/>
              <a:t> of social group)</a:t>
            </a:r>
            <a:endParaRPr lang="en-US">
              <a:cs typeface="Calibri"/>
            </a:endParaRPr>
          </a:p>
          <a:p>
            <a:pPr marL="171450" indent="-171450">
              <a:buFont typeface="Arial" panose="020B0604020202020204" pitchFamily="34" charset="0"/>
              <a:buChar char="•"/>
            </a:pPr>
            <a:r>
              <a:rPr lang="en-US"/>
              <a:t>The next change that the team needs to document is the Parent training that has been added as a supplementary aids and service because this is part of the districts offer of FAPE</a:t>
            </a:r>
            <a:endParaRPr lang="en-US">
              <a:cs typeface="Calibri"/>
            </a:endParaRPr>
          </a:p>
          <a:p>
            <a:pPr marL="171450" indent="-171450">
              <a:buFont typeface="Arial" panose="020B0604020202020204" pitchFamily="34" charset="0"/>
              <a:buChar char="•"/>
            </a:pPr>
            <a:endParaRPr lang="en-US"/>
          </a:p>
          <a:p>
            <a:r>
              <a:rPr lang="en-US"/>
              <a:t>These changes provide Kaleb with the services he needs to make progress across the reopening models and also shifts his LRE calculation from 85% to 93% in the general education setting. </a:t>
            </a:r>
          </a:p>
          <a:p>
            <a:endParaRPr lang="en-US">
              <a:cs typeface="Calibri" panose="020F0502020204030204"/>
            </a:endParaRPr>
          </a:p>
          <a:p>
            <a:pPr marL="0" indent="0">
              <a:buFont typeface="Arial" panose="020B0604020202020204" pitchFamily="34" charset="0"/>
              <a:buNone/>
            </a:pPr>
            <a:r>
              <a:rPr lang="en-US">
                <a:cs typeface="Calibri" panose="020F0502020204030204"/>
              </a:rPr>
              <a:t>PAUSE</a:t>
            </a:r>
            <a:endParaRPr lang="en-US"/>
          </a:p>
          <a:p>
            <a:r>
              <a:rPr lang="en-US">
                <a:cs typeface="Calibri"/>
              </a:rPr>
              <a:t>Next slide</a:t>
            </a:r>
            <a:endParaRPr lang="en-US"/>
          </a:p>
          <a:p>
            <a:r>
              <a:rPr lang="en-US"/>
              <a:t>(1 minute)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40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Lets talk about the shift to hybrid</a:t>
            </a:r>
            <a:endParaRPr lang="en-US"/>
          </a:p>
          <a:p>
            <a:pPr>
              <a:defRPr/>
            </a:pPr>
            <a:endParaRPr lang="en-US"/>
          </a:p>
          <a:p>
            <a:pPr>
              <a:defRPr/>
            </a:pPr>
            <a:r>
              <a:rPr lang="en-US"/>
              <a:t>Just like Susan’s school, this school will be following an alternating schedule with two to three days per week in person with social distancing and the remaining days using a virtual platform. Starting in November, Kaleb will attend the </a:t>
            </a: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school in person two days per week and continue with virtual learning three days per week.</a:t>
            </a:r>
            <a:r>
              <a:rPr lang="en-US">
                <a:solidFill>
                  <a:srgbClr val="40403D"/>
                </a:solidFill>
                <a:latin typeface="Segoe UI"/>
                <a:ea typeface="Times New Roman" panose="02020603050405020304" pitchFamily="18" charset="0"/>
                <a:cs typeface="Segoe UI"/>
              </a:rPr>
              <a:t> </a:t>
            </a:r>
            <a:endParaRPr lang="en-U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a:defRPr/>
            </a:pP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This slide details the anticipated instructional plan for the hybrid model.</a:t>
            </a:r>
            <a:r>
              <a:rPr lang="en-US">
                <a:solidFill>
                  <a:srgbClr val="40403D"/>
                </a:solidFill>
                <a:latin typeface="Segoe UI"/>
                <a:ea typeface="Times New Roman" panose="02020603050405020304" pitchFamily="18" charset="0"/>
                <a:cs typeface="Segoe UI"/>
              </a:rPr>
              <a:t> </a:t>
            </a: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 I won't spend too much time here as the instructional plan remains very similar to the previous instructional plan we just went over. The underlining in the slide shows which SDI will occur in person during hybrid model. You can see that the student will get a portion of his math SDI in person, in person support to utilize his schedule and the daily paraeducator check in will occur each day. Meaning three check ins will occur online and two in person.</a:t>
            </a:r>
            <a:r>
              <a:rPr lang="en-US">
                <a:solidFill>
                  <a:srgbClr val="40403D"/>
                </a:solidFill>
                <a:latin typeface="Segoe UI"/>
                <a:ea typeface="Times New Roman" panose="02020603050405020304" pitchFamily="18" charset="0"/>
                <a:cs typeface="Segoe UI"/>
              </a:rPr>
              <a:t> </a:t>
            </a:r>
            <a:endParaRPr lang="en-US" sz="1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a:defRPr/>
            </a:pP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Notice that even though the student is getting some of his SDI in person</a:t>
            </a:r>
            <a:r>
              <a:rPr kumimoji="0" lang="en-US" sz="1200" b="1"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 that</a:t>
            </a: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 the SDI minutes and location</a:t>
            </a:r>
            <a:r>
              <a:rPr lang="en-US">
                <a:solidFill>
                  <a:srgbClr val="40403D"/>
                </a:solidFill>
                <a:latin typeface="Segoe UI"/>
                <a:ea typeface="Times New Roman" panose="02020603050405020304" pitchFamily="18" charset="0"/>
                <a:cs typeface="Segoe UI"/>
              </a:rPr>
              <a:t> are the </a:t>
            </a: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same for all services so no IEP amendment is</a:t>
            </a:r>
            <a:r>
              <a:rPr lang="en-US">
                <a:solidFill>
                  <a:srgbClr val="40403D"/>
                </a:solidFill>
                <a:latin typeface="Segoe UI"/>
                <a:ea typeface="Times New Roman" panose="02020603050405020304" pitchFamily="18" charset="0"/>
                <a:cs typeface="Segoe UI"/>
              </a:rPr>
              <a:t> </a:t>
            </a:r>
            <a:r>
              <a:rPr kumimoji="0" lang="en-US" sz="12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 needed</a:t>
            </a:r>
            <a:r>
              <a:rPr lang="en-US">
                <a:solidFill>
                  <a:srgbClr val="40403D"/>
                </a:solidFill>
                <a:latin typeface="Segoe UI"/>
                <a:ea typeface="Times New Roman" panose="02020603050405020304" pitchFamily="18" charset="0"/>
                <a:cs typeface="Segoe UI"/>
              </a:rPr>
              <a:t>.</a:t>
            </a:r>
            <a:endParaRPr lang="en-US"/>
          </a:p>
          <a:p>
            <a:endParaRPr lang="en-US"/>
          </a:p>
          <a:p>
            <a:r>
              <a:rPr lang="en-US"/>
              <a:t>Next Slide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13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Evidence-based instruction for students with disabilities are also effective practices for remote learning. High leverage practices include designing instruction toward a specific learning goal, making that goal explicit, review of prior knowledge, modeling, practice with scaffolds, feedback, and independent practice. Universal Design for Learning strategies also encourage teachers to connect learning objectives to student background knowledge, and to use multiple means for helping students recognize the goal, engage in the learning, and demonstrate what they know. All of this is possible with remote learning, and the tools are built into the technology. Teachers can pre-record and share a video stating the objective, modeling the skill or knowledge, and provide directions that can be viewed repeatedly by students and parents. Students can use technology to share what they know or relate to regarding the objective in writing, through speech to text, live, or in a recording. Technology has tools built in such as white boards and graphic organizers. Low tech tools can be combined with higher technology as well, using packets mailed to the family, or instruction printed as pictures. </a:t>
            </a:r>
            <a:endParaRPr lang="en-US" dirty="0"/>
          </a:p>
          <a:p>
            <a:endParaRPr lang="en-US" dirty="0"/>
          </a:p>
          <a:p>
            <a:pPr>
              <a:defRPr/>
            </a:pPr>
            <a:r>
              <a:rPr lang="en-US" dirty="0"/>
              <a:t>Parents are essential partners for helping with SDI when available with appropriate with coaching. When physical materials are needed, collaborate with parents to create or receive the materials will be essential.  General education teachers are also essential partners for sharing curriculum planning, extending invitations to participate in general education remote classes, and planning adaptations</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70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Systems can utilize behavior and special education teacher expertise to develop behavior support that can be intensified for remote learning as needed. </a:t>
            </a:r>
          </a:p>
          <a:p>
            <a:pPr>
              <a:defRPr/>
            </a:pPr>
            <a:r>
              <a:rPr lang="en-US" dirty="0"/>
              <a:t>A schedule template for remote learning could provide structure for many students or be used as extra support for individual students. Schedule templates can be individualized with clickable links, student specific prompts, token systems, and reinforcements such as scheduled fun activities or media access. Once created, paraeducators can support the customization of schedules for individual students.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Another idea is to create training videos for parents to include topics such as how to set up a learning environment, encourage appropriate behavior, provide choices, support students in utilizing a schedule. These can also be developed and archived to use as needed for parent coaching. I am linking a series of 3 parent coaching videos that Lee from our special education office developed, feel free to link to these or to create your own https://www.youtube.com/watch?v=8-mU6rdyAeQ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 modeling videos can also be created to support students in understanding clear expectations for online learning. These can include how to ask for help, create an at home learning space, or sign in on time to a virtual class.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students who need the most intensive behavioral supports (this would be a small number of students), systems could consider bringing in small groups of students to school for a </a:t>
            </a:r>
            <a:r>
              <a:rPr lang="en-US" sz="1200" u="sng" kern="1200" dirty="0">
                <a:solidFill>
                  <a:schemeClr val="tx1"/>
                </a:solidFill>
                <a:effectLst/>
                <a:latin typeface="+mn-lt"/>
                <a:ea typeface="+mn-ea"/>
                <a:cs typeface="+mn-cs"/>
              </a:rPr>
              <a:t>brief</a:t>
            </a:r>
            <a:r>
              <a:rPr lang="en-US" sz="1200" kern="1200" dirty="0">
                <a:solidFill>
                  <a:schemeClr val="tx1"/>
                </a:solidFill>
                <a:effectLst/>
                <a:latin typeface="+mn-lt"/>
                <a:ea typeface="+mn-ea"/>
                <a:cs typeface="+mn-cs"/>
              </a:rPr>
              <a:t> period of in-person intervention (i.e., a week or two) to access intensive instruction on independently utilizing a schedule and completing tasks for tokens and exchanging these for reinforcers. Brief, intensive, in-person instruction could be paired with brief parent coaching to support a successful transition back to the home environment.</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These are just a few examples of how has a system we can think creatively to address the behavioral needs of our students.</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91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https://visioninpracticeblog.files.wordpress.com/2019/05/img_3747.png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9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Progress monitoring is used to assess students' academic performance, quantify their rates of improvement or progress toward goals, and determine how they are responding to instruction. </a:t>
            </a:r>
          </a:p>
          <a:p>
            <a:r>
              <a:rPr lang="en-US"/>
              <a:t>Progress monitoring targets particular goals but is also helpful in documenting student engagement in remote learning. It is a circular process that informs the whole team and the family about the effectiveness of instruction and the need to make changes.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94FD67-0AF2-43FE-BA34-F43BDACB641B}" type="slidenum">
              <a:rPr lang="en-US" smtClean="0"/>
              <a:t>30</a:t>
            </a:fld>
            <a:endParaRPr lang="en-US"/>
          </a:p>
        </p:txBody>
      </p:sp>
    </p:spTree>
    <p:extLst>
      <p:ext uri="{BB962C8B-B14F-4D97-AF65-F5344CB8AC3E}">
        <p14:creationId xmlns:p14="http://schemas.microsoft.com/office/powerpoint/2010/main" val="266067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870aa6ac5_3_133:notes"/>
          <p:cNvSpPr>
            <a:spLocks noGrp="1" noRot="1" noChangeAspect="1"/>
          </p:cNvSpPr>
          <p:nvPr>
            <p:ph type="sldImg" idx="2"/>
          </p:nvPr>
        </p:nvSpPr>
        <p:spPr>
          <a:xfrm>
            <a:off x="2603500" y="344488"/>
            <a:ext cx="1651000" cy="928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8870aa6ac5_3_133:notes"/>
          <p:cNvSpPr txBox="1">
            <a:spLocks noGrp="1"/>
          </p:cNvSpPr>
          <p:nvPr>
            <p:ph type="body" idx="1"/>
          </p:nvPr>
        </p:nvSpPr>
        <p:spPr>
          <a:xfrm>
            <a:off x="685800" y="1324749"/>
            <a:ext cx="5486400" cy="1083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g8870aa6ac5_3_133:notes"/>
          <p:cNvSpPr txBox="1">
            <a:spLocks noGrp="1"/>
          </p:cNvSpPr>
          <p:nvPr>
            <p:ph type="sldNum" idx="12"/>
          </p:nvPr>
        </p:nvSpPr>
        <p:spPr>
          <a:xfrm>
            <a:off x="3884613" y="2614611"/>
            <a:ext cx="2971800" cy="13811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resources for collecting data, documenting with data, and reviewing data, even with remote learning.</a:t>
            </a:r>
          </a:p>
          <a:p>
            <a:r>
              <a:rPr lang="en-US" dirty="0"/>
              <a:t>Quantitative data collection is the process of counting the number of times a behavior or response is observe, the frequency of a response, or the time engaged in an activity. Qualitative data is a narrative that describes details not easily captured in quantitative methods. A combination is often best for capturing a complete picture of what is happening in order to make changes or continue with what is working. </a:t>
            </a:r>
            <a:endParaRPr lang="en-US" dirty="0">
              <a:cs typeface="Calibri"/>
            </a:endParaRPr>
          </a:p>
          <a:p>
            <a:r>
              <a:rPr lang="en-US" dirty="0"/>
              <a:t>Data for some goals may only be possible when synchronously working with students online to observe responses. </a:t>
            </a:r>
            <a:endParaRPr lang="en-US" dirty="0">
              <a:cs typeface="Calibri"/>
            </a:endParaRPr>
          </a:p>
          <a:p>
            <a:r>
              <a:rPr lang="en-US" dirty="0"/>
              <a:t>In some cases, families may be able to support data collection during asynchronous learning using data forms, picture, or video work samples, or live report. </a:t>
            </a:r>
            <a:endParaRPr lang="en-US" dirty="0">
              <a:cs typeface="Calibri"/>
            </a:endParaRPr>
          </a:p>
          <a:p>
            <a:r>
              <a:rPr lang="en-US" dirty="0"/>
              <a:t>Data is all around, but progress monitoring pays attention to data that corresponds to an IEP goal or a particular question about how the student responds to instruction. At the very least, data should be collected about the amount and types of SDI you are providing. Identify goals for progress monitoring, explore sources of data and create forms for documenting new data, then review frequently to monitor the progress and make instructional changes.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609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4FD67-0AF2-43FE-BA34-F43BDACB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83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list of key practices can be a checklist for educators when developing a remote learning model, and when reviewing and evaluating that model. Consider equity and orientation to the tools to ensure access to instruction. </a:t>
            </a:r>
          </a:p>
          <a:p>
            <a:r>
              <a:rPr lang="en-US"/>
              <a:t>Ensure students and parents have the resources and the skills to participate in online learning. </a:t>
            </a:r>
          </a:p>
          <a:p>
            <a:r>
              <a:rPr lang="en-US"/>
              <a:t>Reciprocal communication with the student and families is the best way to share plans and schedules and to learn what works for them. </a:t>
            </a:r>
          </a:p>
          <a:p>
            <a:r>
              <a:rPr lang="en-US"/>
              <a:t>Predictable routines are good for everyone to maintain a flow that instruction and activities can fall into on a regular basis (one less thing to worry about)</a:t>
            </a:r>
          </a:p>
          <a:p>
            <a:r>
              <a:rPr lang="en-US"/>
              <a:t>Learning and assessment plans should be flexible so the content or format can be modified for individual students</a:t>
            </a:r>
          </a:p>
          <a:p>
            <a:r>
              <a:rPr lang="en-US"/>
              <a:t>Parent training and coaching is essential for continuous learning between school and home.</a:t>
            </a:r>
          </a:p>
          <a:p>
            <a:r>
              <a:rPr lang="en-US"/>
              <a:t>Finally, collaboration with general education partners (and related service providers) is essential for providing a comprehensive and standards-based curriculum alongside peers. Ongoing collaboration with general education teachers can happen online and can be structured around the participation and needs of individual students. Schedules and resources can be shared, and students with disabilities included in the general education remote learning with support, maybe even as online team teachers J</a:t>
            </a:r>
          </a:p>
          <a:p>
            <a:endParaRPr lang="en-US">
              <a:cs typeface="Calibri"/>
            </a:endParaRPr>
          </a:p>
        </p:txBody>
      </p:sp>
      <p:sp>
        <p:nvSpPr>
          <p:cNvPr id="4" name="Slide Number Placeholder 3"/>
          <p:cNvSpPr>
            <a:spLocks noGrp="1"/>
          </p:cNvSpPr>
          <p:nvPr>
            <p:ph type="sldNum" sz="quarter" idx="5"/>
          </p:nvPr>
        </p:nvSpPr>
        <p:spPr/>
        <p:txBody>
          <a:bodyPr/>
          <a:lstStyle/>
          <a:p>
            <a:fld id="{C994FD67-0AF2-43FE-BA34-F43BDACB641B}" type="slidenum">
              <a:rPr lang="en-US" smtClean="0"/>
              <a:t>33</a:t>
            </a:fld>
            <a:endParaRPr lang="en-US"/>
          </a:p>
        </p:txBody>
      </p:sp>
    </p:spTree>
    <p:extLst>
      <p:ext uri="{BB962C8B-B14F-4D97-AF65-F5344CB8AC3E}">
        <p14:creationId xmlns:p14="http://schemas.microsoft.com/office/powerpoint/2010/main" val="3688179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Society of Tech in Ed</a:t>
            </a:r>
          </a:p>
        </p:txBody>
      </p:sp>
      <p:sp>
        <p:nvSpPr>
          <p:cNvPr id="4" name="Slide Number Placeholder 3"/>
          <p:cNvSpPr>
            <a:spLocks noGrp="1"/>
          </p:cNvSpPr>
          <p:nvPr>
            <p:ph type="sldNum" sz="quarter" idx="5"/>
          </p:nvPr>
        </p:nvSpPr>
        <p:spPr/>
        <p:txBody>
          <a:bodyPr/>
          <a:lstStyle/>
          <a:p>
            <a:fld id="{C994FD67-0AF2-43FE-BA34-F43BDACB641B}" type="slidenum">
              <a:rPr lang="en-US" smtClean="0"/>
              <a:t>34</a:t>
            </a:fld>
            <a:endParaRPr lang="en-US"/>
          </a:p>
        </p:txBody>
      </p:sp>
    </p:spTree>
    <p:extLst>
      <p:ext uri="{BB962C8B-B14F-4D97-AF65-F5344CB8AC3E}">
        <p14:creationId xmlns:p14="http://schemas.microsoft.com/office/powerpoint/2010/main" val="1499090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19: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We will save today’s chat and the Q&amp;A; for any questions we couldn’t address today, we’ll do our best to incorporate them into the next webinars in the series.</a:t>
            </a:r>
            <a:endParaRPr/>
          </a:p>
        </p:txBody>
      </p:sp>
      <p:sp>
        <p:nvSpPr>
          <p:cNvPr id="656" name="Google Shape;656;p19: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a:t>Thanks again for joining us today! We look forward to continuing these LRE discussions during our upcoming webinars focused on secondary transition and then early learning. The registrations links for each webinar are included on this slide.</a:t>
            </a:r>
          </a:p>
        </p:txBody>
      </p:sp>
      <p:sp>
        <p:nvSpPr>
          <p:cNvPr id="4" name="Slide Number Placeholder 3"/>
          <p:cNvSpPr>
            <a:spLocks noGrp="1"/>
          </p:cNvSpPr>
          <p:nvPr>
            <p:ph type="sldNum" sz="quarter" idx="5"/>
          </p:nvPr>
        </p:nvSpPr>
        <p:spPr/>
        <p:txBody>
          <a:bodyPr/>
          <a:lstStyle/>
          <a:p>
            <a:fld id="{C994FD67-0AF2-43FE-BA34-F43BDACB641B}" type="slidenum">
              <a:rPr lang="en-US" smtClean="0"/>
              <a:t>36</a:t>
            </a:fld>
            <a:endParaRPr lang="en-US"/>
          </a:p>
        </p:txBody>
      </p:sp>
    </p:spTree>
    <p:extLst>
      <p:ext uri="{BB962C8B-B14F-4D97-AF65-F5344CB8AC3E}">
        <p14:creationId xmlns:p14="http://schemas.microsoft.com/office/powerpoint/2010/main" val="4266574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2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3" name="Google Shape;673;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100">
                <a:effectLst/>
                <a:latin typeface="Segoe UI" panose="020B0502040204020203" pitchFamily="34" charset="0"/>
                <a:ea typeface="Calibri" panose="020F0502020204030204" pitchFamily="34" charset="0"/>
                <a:cs typeface="Segoe UI" panose="020B0502040204020203" pitchFamily="34" charset="0"/>
              </a:rPr>
              <a:t>Introductions</a:t>
            </a:r>
          </a:p>
        </p:txBody>
      </p:sp>
      <p:sp>
        <p:nvSpPr>
          <p:cNvPr id="443" name="Google Shape;443;p1: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is the first of 3 webinars in a weekly series. The series will focus on an overview and deeper dive into the case studies from our LRE Case Studies resource. The resource is linked on this slide. We’ll also be sharing strategies and resources and addressing questions throughout, as time allows. Please feel free to add your questions to the Q&amp;A at any time.</a:t>
            </a:r>
          </a:p>
        </p:txBody>
      </p:sp>
      <p:sp>
        <p:nvSpPr>
          <p:cNvPr id="4" name="Slide Number Placeholder 3"/>
          <p:cNvSpPr>
            <a:spLocks noGrp="1"/>
          </p:cNvSpPr>
          <p:nvPr>
            <p:ph type="sldNum" sz="quarter" idx="5"/>
          </p:nvPr>
        </p:nvSpPr>
        <p:spPr/>
        <p:txBody>
          <a:bodyPr/>
          <a:lstStyle/>
          <a:p>
            <a:fld id="{C994FD67-0AF2-43FE-BA34-F43BDACB641B}" type="slidenum">
              <a:rPr lang="en-US" smtClean="0"/>
              <a:t>5</a:t>
            </a:fld>
            <a:endParaRPr lang="en-US"/>
          </a:p>
        </p:txBody>
      </p:sp>
    </p:spTree>
    <p:extLst>
      <p:ext uri="{BB962C8B-B14F-4D97-AF65-F5344CB8AC3E}">
        <p14:creationId xmlns:p14="http://schemas.microsoft.com/office/powerpoint/2010/main" val="191368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webinar will focus on the elementary and behavior case studies. Next week, we’ll discuss the secondary transition case study with our partners from the Center for Change in Transition Services. The third webinar in the series will focus on early childhood with our ECSE Coordinator, Ryan Guzman.</a:t>
            </a:r>
          </a:p>
          <a:p>
            <a:endParaRPr lang="en-US"/>
          </a:p>
          <a:p>
            <a:r>
              <a:rPr lang="en-US"/>
              <a:t>Darcy sent out the PowerPoint slides this afternoon, including the speaker notes, and these slides also will be posted along with the webinar recordings.</a:t>
            </a:r>
          </a:p>
        </p:txBody>
      </p:sp>
      <p:sp>
        <p:nvSpPr>
          <p:cNvPr id="4" name="Slide Number Placeholder 3"/>
          <p:cNvSpPr>
            <a:spLocks noGrp="1"/>
          </p:cNvSpPr>
          <p:nvPr>
            <p:ph type="sldNum" sz="quarter" idx="5"/>
          </p:nvPr>
        </p:nvSpPr>
        <p:spPr/>
        <p:txBody>
          <a:bodyPr/>
          <a:lstStyle/>
          <a:p>
            <a:fld id="{C994FD67-0AF2-43FE-BA34-F43BDACB641B}" type="slidenum">
              <a:rPr lang="en-US" smtClean="0"/>
              <a:t>6</a:t>
            </a:fld>
            <a:endParaRPr lang="en-US"/>
          </a:p>
        </p:txBody>
      </p:sp>
    </p:spTree>
    <p:extLst>
      <p:ext uri="{BB962C8B-B14F-4D97-AF65-F5344CB8AC3E}">
        <p14:creationId xmlns:p14="http://schemas.microsoft.com/office/powerpoint/2010/main" val="268662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objectives for the webinar series include…</a:t>
            </a:r>
            <a:endParaRPr/>
          </a:p>
        </p:txBody>
      </p:sp>
      <p:sp>
        <p:nvSpPr>
          <p:cNvPr id="450" name="Google Shape;450;p2: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804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Today, we’ll start with some framing and considerations for documenting SDI and LRE across reopening models. We’ll have a brief discussion of the elementary case study and a deeper discussion of the behavior case study. We’ll close out today’s webinar with strategies and resources to support instructional strategies and progress monitoring. Rather than a closing Q&amp;A, we can pause for questions as we go. So, let’s get started!</a:t>
            </a:r>
          </a:p>
        </p:txBody>
      </p:sp>
      <p:sp>
        <p:nvSpPr>
          <p:cNvPr id="450" name="Google Shape;450;p2: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spcBef>
                <a:spcPts val="0"/>
              </a:spcBef>
              <a:spcAft>
                <a:spcPts val="600"/>
              </a:spcAft>
              <a:buFont typeface="Arial" panose="020B0604020202020204" pitchFamily="34" charset="0"/>
              <a:buNone/>
            </a:pPr>
            <a:r>
              <a:rPr lang="en-US" sz="1100">
                <a:latin typeface="+mn-lt"/>
                <a:ea typeface="Times New Roman" panose="02020603050405020304" pitchFamily="18" charset="0"/>
                <a:cs typeface="Segoe UI" panose="020B0502040204020203" pitchFamily="34" charset="0"/>
              </a:rPr>
              <a:t>Before any consideration of special education programming, it’s important to remember that students with IEPs are general education students first. Our reopening models are new for all educators, students, and families; many of the technical questions we are receiving in our special education office are directly connected to instructional planning for all students at a systems level. While that isn’t our focus for today, it is important for case managers and IEP team members to have knowledge of the universal screenings in place for all students, including with respect to distance or remote learning; professional development opportunities to support all educators across reopening models; flexible family engagement and support; and robust asynchronous learning opportunities. We have included guiding questions and a resource link in the notes page for this slide to support these discussions.</a:t>
            </a:r>
          </a:p>
          <a:p>
            <a:pPr marL="0" lvl="1" indent="0">
              <a:lnSpc>
                <a:spcPct val="100000"/>
              </a:lnSpc>
              <a:spcBef>
                <a:spcPts val="0"/>
              </a:spcBef>
              <a:spcAft>
                <a:spcPts val="600"/>
              </a:spcAft>
              <a:buFont typeface="Arial" panose="020B0604020202020204" pitchFamily="34" charset="0"/>
              <a:buNone/>
            </a:pPr>
            <a:endParaRPr lang="en-US" sz="1100">
              <a:latin typeface="+mn-lt"/>
              <a:ea typeface="Times New Roman" panose="02020603050405020304" pitchFamily="18" charset="0"/>
              <a:cs typeface="Segoe UI" panose="020B0502040204020203" pitchFamily="34" charset="0"/>
            </a:endParaRPr>
          </a:p>
          <a:p>
            <a:pPr marL="342900" lvl="1"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What </a:t>
            </a:r>
            <a:r>
              <a:rPr lang="en-US" sz="1100" b="1">
                <a:latin typeface="+mn-lt"/>
                <a:ea typeface="Times New Roman" panose="02020603050405020304" pitchFamily="18" charset="0"/>
                <a:cs typeface="Segoe UI" panose="020B0502040204020203" pitchFamily="34" charset="0"/>
              </a:rPr>
              <a:t>universal screening </a:t>
            </a:r>
            <a:r>
              <a:rPr lang="en-US" sz="1100">
                <a:latin typeface="+mn-lt"/>
                <a:ea typeface="Times New Roman" panose="02020603050405020304" pitchFamily="18" charset="0"/>
                <a:cs typeface="Segoe UI" panose="020B0502040204020203" pitchFamily="34" charset="0"/>
              </a:rPr>
              <a:t>is in place to analyze readiness for virtual instruction for all students and families? Here’s an </a:t>
            </a:r>
            <a:r>
              <a:rPr lang="en-US" sz="1100" u="none">
                <a:solidFill>
                  <a:srgbClr val="0000FF"/>
                </a:solidFill>
                <a:latin typeface="+mn-lt"/>
                <a:ea typeface="Times New Roman" panose="02020603050405020304" pitchFamily="18" charset="0"/>
                <a:cs typeface="Segoe UI" panose="020B0502040204020203" pitchFamily="34" charset="0"/>
              </a:rPr>
              <a:t>example: </a:t>
            </a:r>
            <a:r>
              <a:rPr lang="en-US" sz="1100">
                <a:latin typeface="+mn-lt"/>
                <a:hlinkClick r:id="rId3"/>
              </a:rPr>
              <a:t>https://micourses.org/resources/pdf/toolkit/Interactive_OnlineLearningReadinessRubric.pdf</a:t>
            </a:r>
            <a:r>
              <a:rPr lang="en-US" sz="1100">
                <a:latin typeface="+mn-lt"/>
                <a:ea typeface="Times New Roman" panose="02020603050405020304" pitchFamily="18" charset="0"/>
                <a:cs typeface="Segoe UI" panose="020B0502040204020203" pitchFamily="34" charset="0"/>
              </a:rPr>
              <a:t>.</a:t>
            </a:r>
            <a:endParaRPr lang="en-US" sz="1100">
              <a:latin typeface="+mn-lt"/>
              <a:ea typeface="Calibri" panose="020F0502020204030204" pitchFamily="34" charset="0"/>
              <a:cs typeface="Segoe UI" panose="020B0502040204020203" pitchFamily="34" charset="0"/>
            </a:endParaRPr>
          </a:p>
          <a:p>
            <a:pPr marL="342900" lvl="1"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What is the ongoing </a:t>
            </a:r>
            <a:r>
              <a:rPr lang="en-US" sz="1100" b="1">
                <a:latin typeface="+mn-lt"/>
                <a:ea typeface="Times New Roman" panose="02020603050405020304" pitchFamily="18" charset="0"/>
                <a:cs typeface="Segoe UI" panose="020B0502040204020203" pitchFamily="34" charset="0"/>
              </a:rPr>
              <a:t>professional development </a:t>
            </a:r>
            <a:r>
              <a:rPr lang="en-US" sz="1100">
                <a:latin typeface="+mn-lt"/>
                <a:ea typeface="Times New Roman" panose="02020603050405020304" pitchFamily="18" charset="0"/>
                <a:cs typeface="Segoe UI" panose="020B0502040204020203" pitchFamily="34" charset="0"/>
              </a:rPr>
              <a:t>plan to support general educators with student engagement for all students, including students with disabilities?</a:t>
            </a:r>
          </a:p>
          <a:p>
            <a:pPr marL="342900" lvl="1"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What </a:t>
            </a:r>
            <a:r>
              <a:rPr lang="en-US" sz="1100" b="1">
                <a:latin typeface="+mn-lt"/>
                <a:ea typeface="Times New Roman" panose="02020603050405020304" pitchFamily="18" charset="0"/>
                <a:cs typeface="Segoe UI" panose="020B0502040204020203" pitchFamily="34" charset="0"/>
              </a:rPr>
              <a:t>family engagement </a:t>
            </a:r>
            <a:r>
              <a:rPr lang="en-US" sz="1100">
                <a:latin typeface="+mn-lt"/>
                <a:ea typeface="Times New Roman" panose="02020603050405020304" pitchFamily="18" charset="0"/>
                <a:cs typeface="Segoe UI" panose="020B0502040204020203" pitchFamily="34" charset="0"/>
              </a:rPr>
              <a:t>and support are being offered? Many families are feeling overwhelmed. What flexibility in engagement is being offered, including various modalities and times?</a:t>
            </a:r>
          </a:p>
          <a:p>
            <a:pPr marL="800100" marR="0" lvl="2"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a:latin typeface="+mn-lt"/>
                <a:ea typeface="Times New Roman" panose="02020603050405020304" pitchFamily="18" charset="0"/>
              </a:rPr>
              <a:t>How can the universal screening data help educators (and IEP teams, as applicable) develop a parent coaching plan that works better for each family’s situation?</a:t>
            </a:r>
            <a:endParaRPr lang="en-US" sz="1100">
              <a:latin typeface="+mn-lt"/>
              <a:ea typeface="Times New Roman" panose="02020603050405020304" pitchFamily="18" charset="0"/>
              <a:cs typeface="Segoe UI" panose="020B0502040204020203" pitchFamily="34" charset="0"/>
            </a:endParaRPr>
          </a:p>
          <a:p>
            <a:pPr marL="342900" lvl="1"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How are </a:t>
            </a:r>
            <a:r>
              <a:rPr lang="en-US" sz="1100" b="1">
                <a:latin typeface="+mn-lt"/>
                <a:ea typeface="Times New Roman" panose="02020603050405020304" pitchFamily="18" charset="0"/>
                <a:cs typeface="Segoe UI" panose="020B0502040204020203" pitchFamily="34" charset="0"/>
              </a:rPr>
              <a:t>asynchronous learning options</a:t>
            </a:r>
            <a:r>
              <a:rPr lang="en-US" sz="1100">
                <a:latin typeface="+mn-lt"/>
                <a:ea typeface="Times New Roman" panose="02020603050405020304" pitchFamily="18" charset="0"/>
                <a:cs typeface="Segoe UI" panose="020B0502040204020203" pitchFamily="34" charset="0"/>
              </a:rPr>
              <a:t> being developed for all students and families? Not every family may have capability to join scheduled zooms (this is in no way limited to special education).</a:t>
            </a:r>
          </a:p>
          <a:p>
            <a:pPr marL="800100" lvl="3"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Are zoom lessons (or portions of content) being recorded, so families can watch with their students at easier times (evenings, weekends)?</a:t>
            </a:r>
          </a:p>
          <a:p>
            <a:pPr marL="800100" lvl="3" indent="-342900">
              <a:lnSpc>
                <a:spcPct val="100000"/>
              </a:lnSpc>
              <a:spcBef>
                <a:spcPts val="0"/>
              </a:spcBef>
              <a:spcAft>
                <a:spcPts val="600"/>
              </a:spcAft>
              <a:buFont typeface="Arial" panose="020B0604020202020204" pitchFamily="34" charset="0"/>
              <a:buChar char="•"/>
            </a:pPr>
            <a:r>
              <a:rPr lang="en-US" sz="1100">
                <a:latin typeface="+mn-lt"/>
                <a:ea typeface="Times New Roman" panose="02020603050405020304" pitchFamily="18" charset="0"/>
                <a:cs typeface="Segoe UI" panose="020B0502040204020203" pitchFamily="34" charset="0"/>
              </a:rPr>
              <a:t>What paper-based and/or project-based activities are being offered as back-ups?</a:t>
            </a:r>
          </a:p>
        </p:txBody>
      </p:sp>
      <p:sp>
        <p:nvSpPr>
          <p:cNvPr id="4" name="Slide Number Placeholder 3"/>
          <p:cNvSpPr>
            <a:spLocks noGrp="1"/>
          </p:cNvSpPr>
          <p:nvPr>
            <p:ph type="sldNum" sz="quarter" idx="5"/>
          </p:nvPr>
        </p:nvSpPr>
        <p:spPr/>
        <p:txBody>
          <a:bodyPr/>
          <a:lstStyle/>
          <a:p>
            <a:fld id="{C994FD67-0AF2-43FE-BA34-F43BDACB641B}" type="slidenum">
              <a:rPr lang="en-US" smtClean="0"/>
              <a:t>9</a:t>
            </a:fld>
            <a:endParaRPr lang="en-US"/>
          </a:p>
        </p:txBody>
      </p:sp>
    </p:spTree>
    <p:extLst>
      <p:ext uri="{BB962C8B-B14F-4D97-AF65-F5344CB8AC3E}">
        <p14:creationId xmlns:p14="http://schemas.microsoft.com/office/powerpoint/2010/main" val="314907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6" name="Google Shape;16;p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Segoe UI" panose="020B0502040204020203" pitchFamily="34" charset="0"/>
                <a:cs typeface="Segoe UI" panose="020B0502040204020203"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extLst>
      <p:ext uri="{BB962C8B-B14F-4D97-AF65-F5344CB8AC3E}">
        <p14:creationId xmlns:p14="http://schemas.microsoft.com/office/powerpoint/2010/main" val="39152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89" name="Google Shape;89;p11"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90" name="Google Shape;90;p11"/>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92" name="Google Shape;92;p11"/>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1"/>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62679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94"/>
        <p:cNvGrpSpPr/>
        <p:nvPr/>
      </p:nvGrpSpPr>
      <p:grpSpPr>
        <a:xfrm>
          <a:off x="0" y="0"/>
          <a:ext cx="0" cy="0"/>
          <a:chOff x="0" y="0"/>
          <a:chExt cx="0" cy="0"/>
        </a:xfrm>
      </p:grpSpPr>
      <p:sp>
        <p:nvSpPr>
          <p:cNvPr id="95" name="Google Shape;95;p12"/>
          <p:cNvSpPr/>
          <p:nvPr/>
        </p:nvSpPr>
        <p:spPr>
          <a:xfrm>
            <a:off x="1" y="0"/>
            <a:ext cx="3705012"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6" name="Google Shape;96;p12"/>
          <p:cNvSpPr txBox="1"/>
          <p:nvPr/>
        </p:nvSpPr>
        <p:spPr>
          <a:xfrm>
            <a:off x="289862" y="1264089"/>
            <a:ext cx="3125289"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7F5EB"/>
                </a:solidFill>
                <a:latin typeface="Quattrocento Sans"/>
                <a:ea typeface="Quattrocento Sans"/>
                <a:cs typeface="Quattrocento Sans"/>
                <a:sym typeface="Quattrocento Sans"/>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F7F5EB"/>
                </a:solidFill>
                <a:latin typeface="Quattrocento Sans"/>
                <a:ea typeface="Quattrocento Sans"/>
                <a:cs typeface="Quattrocento Sans"/>
                <a:sym typeface="Quattrocento Sans"/>
              </a:rPr>
              <a:t>with us!</a:t>
            </a:r>
            <a:endParaRPr sz="1400" b="0" i="0" u="none" strike="noStrike" cap="none">
              <a:solidFill>
                <a:srgbClr val="000000"/>
              </a:solidFill>
              <a:latin typeface="Arial"/>
              <a:ea typeface="Arial"/>
              <a:cs typeface="Arial"/>
              <a:sym typeface="Arial"/>
            </a:endParaRPr>
          </a:p>
        </p:txBody>
      </p:sp>
      <p:pic>
        <p:nvPicPr>
          <p:cNvPr id="97" name="Google Shape;97;p12" title="OSPI logo"/>
          <p:cNvPicPr preferRelativeResize="0"/>
          <p:nvPr/>
        </p:nvPicPr>
        <p:blipFill rotWithShape="1">
          <a:blip r:embed="rId2">
            <a:alphaModFix/>
          </a:blip>
          <a:srcRect/>
          <a:stretch/>
        </p:blipFill>
        <p:spPr>
          <a:xfrm>
            <a:off x="259323" y="6145006"/>
            <a:ext cx="3127344" cy="497965"/>
          </a:xfrm>
          <a:prstGeom prst="rect">
            <a:avLst/>
          </a:prstGeom>
          <a:noFill/>
          <a:ln>
            <a:noFill/>
          </a:ln>
        </p:spPr>
      </p:pic>
    </p:spTree>
    <p:extLst>
      <p:ext uri="{BB962C8B-B14F-4D97-AF65-F5344CB8AC3E}">
        <p14:creationId xmlns:p14="http://schemas.microsoft.com/office/powerpoint/2010/main" val="38237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01" name="Google Shape;101;p1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02" name="Google Shape;102;p13"/>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04" name="Google Shape;104;p13"/>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8148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9" name="Google Shape;109;p1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10" name="Google Shape;110;p14"/>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12" name="Google Shape;112;p14"/>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8839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15"/>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5"/>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1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20" name="Google Shape;120;p1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22" name="Google Shape;122;p1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607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 name="Google Shape;125;p1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26" name="Google Shape;126;p16"/>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28" name="Google Shape;128;p16"/>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0787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pic>
        <p:nvPicPr>
          <p:cNvPr id="130" name="Google Shape;130;p1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31" name="Google Shape;131;p17"/>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7"/>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33" name="Google Shape;133;p17"/>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390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134"/>
        <p:cNvGrpSpPr/>
        <p:nvPr/>
      </p:nvGrpSpPr>
      <p:grpSpPr>
        <a:xfrm>
          <a:off x="0" y="0"/>
          <a:ext cx="0" cy="0"/>
          <a:chOff x="0" y="0"/>
          <a:chExt cx="0" cy="0"/>
        </a:xfrm>
      </p:grpSpPr>
      <p:pic>
        <p:nvPicPr>
          <p:cNvPr id="135" name="Google Shape;135;p1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136" name="Google Shape;136;p18"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137" name="Google Shape;137;p18"/>
          <p:cNvSpPr txBox="1"/>
          <p:nvPr/>
        </p:nvSpPr>
        <p:spPr>
          <a:xfrm>
            <a:off x="2250974" y="5115080"/>
            <a:ext cx="848254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 sz="1800" b="0" i="0" u="sng" strike="noStrike" cap="none">
                <a:solidFill>
                  <a:srgbClr val="40403D"/>
                </a:solidFill>
                <a:latin typeface="Quattrocento Sans"/>
                <a:ea typeface="Quattrocento Sans"/>
                <a:cs typeface="Quattrocento Sans"/>
                <a:sym typeface="Quattrocento Sans"/>
                <a:hlinkClick r:id="rId4"/>
              </a:rPr>
              <a:t>Office of Superintendent of Public Instruction </a:t>
            </a:r>
            <a:r>
              <a:rPr lang="en" sz="1800" b="0" i="0" u="none" strike="noStrike" cap="none">
                <a:solidFill>
                  <a:srgbClr val="40403D"/>
                </a:solidFill>
                <a:latin typeface="Quattrocento Sans"/>
                <a:ea typeface="Quattrocento Sans"/>
                <a:cs typeface="Quattrocento Sans"/>
                <a:sym typeface="Quattrocento Sans"/>
              </a:rPr>
              <a:t>is licensed under a </a:t>
            </a:r>
            <a:r>
              <a:rPr lang="en" sz="1800" b="0" i="0" u="sng" strike="noStrike" cap="none">
                <a:solidFill>
                  <a:srgbClr val="40403D"/>
                </a:solidFill>
                <a:latin typeface="Quattrocento Sans"/>
                <a:ea typeface="Quattrocento Sans"/>
                <a:cs typeface="Quattrocento Sans"/>
                <a:sym typeface="Quattrocento Sans"/>
                <a:hlinkClick r:id="rId5"/>
              </a:rPr>
              <a:t>Creative Commons 4.0 International License</a:t>
            </a:r>
            <a:r>
              <a:rPr lang="en"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38" name="Google Shape;138;p18"/>
          <p:cNvSpPr txBox="1"/>
          <p:nvPr/>
        </p:nvSpPr>
        <p:spPr>
          <a:xfrm>
            <a:off x="765041" y="666572"/>
            <a:ext cx="1048109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4400"/>
              <a:buFont typeface="Quattrocento Sans"/>
              <a:buNone/>
            </a:pPr>
            <a:r>
              <a:rPr lang="en"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139" name="Google Shape;139;p18"/>
          <p:cNvSpPr txBox="1">
            <a:spLocks noGrp="1"/>
          </p:cNvSpPr>
          <p:nvPr>
            <p:ph type="body" idx="1"/>
          </p:nvPr>
        </p:nvSpPr>
        <p:spPr>
          <a:xfrm>
            <a:off x="765175" y="1624013"/>
            <a:ext cx="10463213" cy="28654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42" name="Google Shape;142;p1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8970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6" name="Google Shape;146;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47" name="Google Shape;147;p19"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48" name="Google Shape;148;p19"/>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9"/>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19"/>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54771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4" name="Google Shape;15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55" name="Google Shape;155;p2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6" name="Google Shape;156;p20"/>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0"/>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158" name="Google Shape;158;p20"/>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85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Segoe UI" panose="020B0502040204020203" pitchFamily="34" charset="0"/>
                <a:cs typeface="Segoe UI" panose="020B050204020402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6" name="Google Shape;26;p3"/>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3"/>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08696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159"/>
        <p:cNvGrpSpPr/>
        <p:nvPr/>
      </p:nvGrpSpPr>
      <p:grpSpPr>
        <a:xfrm>
          <a:off x="0" y="0"/>
          <a:ext cx="0" cy="0"/>
          <a:chOff x="0" y="0"/>
          <a:chExt cx="0" cy="0"/>
        </a:xfrm>
      </p:grpSpPr>
      <p:pic>
        <p:nvPicPr>
          <p:cNvPr id="160" name="Google Shape;160;p21"/>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161" name="Google Shape;161;p21"/>
          <p:cNvSpPr txBox="1">
            <a:spLocks noGrp="1"/>
          </p:cNvSpPr>
          <p:nvPr>
            <p:ph type="title"/>
          </p:nvPr>
        </p:nvSpPr>
        <p:spPr>
          <a:xfrm>
            <a:off x="838200" y="42227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1"/>
          <p:cNvSpPr txBox="1">
            <a:spLocks noGrp="1"/>
          </p:cNvSpPr>
          <p:nvPr>
            <p:ph type="body" idx="1"/>
          </p:nvPr>
        </p:nvSpPr>
        <p:spPr>
          <a:xfrm>
            <a:off x="838200" y="1882775"/>
            <a:ext cx="10515600" cy="39274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1"/>
          <p:cNvSpPr txBox="1"/>
          <p:nvPr/>
        </p:nvSpPr>
        <p:spPr>
          <a:xfrm>
            <a:off x="10071279" y="6321973"/>
            <a:ext cx="1992344"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Quattrocento Sans"/>
                <a:ea typeface="Quattrocento Sans"/>
                <a:cs typeface="Quattrocento Sans"/>
                <a:sym typeface="Quattrocento Sans"/>
              </a:rPr>
              <a:t>November 2019  |   </a:t>
            </a:r>
            <a:fld id="{00000000-1234-1234-1234-123412341234}" type="slidenum">
              <a:rPr lang="en"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
        <p:nvSpPr>
          <p:cNvPr id="164" name="Google Shape;164;p21"/>
          <p:cNvSpPr/>
          <p:nvPr/>
        </p:nvSpPr>
        <p:spPr>
          <a:xfrm>
            <a:off x="5467333" y="6278316"/>
            <a:ext cx="2066807" cy="30777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2"/>
                </a:solidFill>
                <a:latin typeface="Quattrocento Sans"/>
                <a:ea typeface="Quattrocento Sans"/>
                <a:cs typeface="Quattrocento Sans"/>
                <a:sym typeface="Quattrocento Sans"/>
              </a:rPr>
              <a:t>| </a:t>
            </a:r>
            <a:r>
              <a:rPr lang="en" sz="1200" b="0" i="0" u="none" strike="noStrike" cap="none">
                <a:solidFill>
                  <a:schemeClr val="lt2"/>
                </a:solidFill>
                <a:latin typeface="Quattrocento Sans"/>
                <a:ea typeface="Quattrocento Sans"/>
                <a:cs typeface="Quattrocento Sans"/>
                <a:sym typeface="Quattrocento Sans"/>
              </a:rPr>
              <a:t>Special Education</a:t>
            </a:r>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113663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FFFFF"/>
                </a:solidFill>
                <a:latin typeface="Calibri"/>
                <a:ea typeface="Calibri"/>
                <a:cs typeface="Calibri"/>
                <a:sym typeface="Calibri"/>
              </a:defRPr>
            </a:lvl1pPr>
            <a:lvl2pPr marL="0" marR="0" lvl="1" indent="0" algn="l" rtl="0">
              <a:spcBef>
                <a:spcPts val="0"/>
              </a:spcBef>
              <a:buNone/>
              <a:defRPr sz="1200" b="0" i="0" u="none" strike="noStrike" cap="none">
                <a:solidFill>
                  <a:srgbClr val="FFFFFF"/>
                </a:solidFill>
                <a:latin typeface="Calibri"/>
                <a:ea typeface="Calibri"/>
                <a:cs typeface="Calibri"/>
                <a:sym typeface="Calibri"/>
              </a:defRPr>
            </a:lvl2pPr>
            <a:lvl3pPr marL="0" marR="0" lvl="2" indent="0" algn="l" rtl="0">
              <a:spcBef>
                <a:spcPts val="0"/>
              </a:spcBef>
              <a:buNone/>
              <a:defRPr sz="1200" b="0" i="0" u="none" strike="noStrike" cap="none">
                <a:solidFill>
                  <a:srgbClr val="FFFFFF"/>
                </a:solidFill>
                <a:latin typeface="Calibri"/>
                <a:ea typeface="Calibri"/>
                <a:cs typeface="Calibri"/>
                <a:sym typeface="Calibri"/>
              </a:defRPr>
            </a:lvl3pPr>
            <a:lvl4pPr marL="0" marR="0" lvl="3" indent="0" algn="l" rtl="0">
              <a:spcBef>
                <a:spcPts val="0"/>
              </a:spcBef>
              <a:buNone/>
              <a:defRPr sz="1200" b="0" i="0" u="none" strike="noStrike" cap="none">
                <a:solidFill>
                  <a:srgbClr val="FFFFFF"/>
                </a:solidFill>
                <a:latin typeface="Calibri"/>
                <a:ea typeface="Calibri"/>
                <a:cs typeface="Calibri"/>
                <a:sym typeface="Calibri"/>
              </a:defRPr>
            </a:lvl4pPr>
            <a:lvl5pPr marL="0" marR="0" lvl="4" indent="0" algn="l" rtl="0">
              <a:spcBef>
                <a:spcPts val="0"/>
              </a:spcBef>
              <a:buNone/>
              <a:defRPr sz="1200" b="0" i="0" u="none" strike="noStrike" cap="none">
                <a:solidFill>
                  <a:srgbClr val="FFFFFF"/>
                </a:solidFill>
                <a:latin typeface="Calibri"/>
                <a:ea typeface="Calibri"/>
                <a:cs typeface="Calibri"/>
                <a:sym typeface="Calibri"/>
              </a:defRPr>
            </a:lvl5pPr>
            <a:lvl6pPr marL="0" marR="0" lvl="5" indent="0" algn="l" rtl="0">
              <a:spcBef>
                <a:spcPts val="0"/>
              </a:spcBef>
              <a:buNone/>
              <a:defRPr sz="1200" b="0" i="0" u="none" strike="noStrike" cap="none">
                <a:solidFill>
                  <a:srgbClr val="FFFFFF"/>
                </a:solidFill>
                <a:latin typeface="Calibri"/>
                <a:ea typeface="Calibri"/>
                <a:cs typeface="Calibri"/>
                <a:sym typeface="Calibri"/>
              </a:defRPr>
            </a:lvl6pPr>
            <a:lvl7pPr marL="0" marR="0" lvl="6" indent="0" algn="l" rtl="0">
              <a:spcBef>
                <a:spcPts val="0"/>
              </a:spcBef>
              <a:buNone/>
              <a:defRPr sz="1200" b="0" i="0" u="none" strike="noStrike" cap="none">
                <a:solidFill>
                  <a:srgbClr val="FFFFFF"/>
                </a:solidFill>
                <a:latin typeface="Calibri"/>
                <a:ea typeface="Calibri"/>
                <a:cs typeface="Calibri"/>
                <a:sym typeface="Calibri"/>
              </a:defRPr>
            </a:lvl7pPr>
            <a:lvl8pPr marL="0" marR="0" lvl="7" indent="0" algn="l" rtl="0">
              <a:spcBef>
                <a:spcPts val="0"/>
              </a:spcBef>
              <a:buNone/>
              <a:defRPr sz="1200" b="0" i="0" u="none" strike="noStrike" cap="none">
                <a:solidFill>
                  <a:srgbClr val="FFFFFF"/>
                </a:solidFill>
                <a:latin typeface="Calibri"/>
                <a:ea typeface="Calibri"/>
                <a:cs typeface="Calibri"/>
                <a:sym typeface="Calibri"/>
              </a:defRPr>
            </a:lvl8pPr>
            <a:lvl9pPr marL="0" marR="0" lvl="8" indent="0" algn="l" rtl="0">
              <a:spcBef>
                <a:spcPts val="0"/>
              </a:spcBef>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6" name="Google Shape;16;p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0" y="0"/>
            <a:ext cx="12192000" cy="356433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title="OSPI logo"/>
          <p:cNvPicPr preferRelativeResize="0"/>
          <p:nvPr/>
        </p:nvPicPr>
        <p:blipFill rotWithShape="1">
          <a:blip r:embed="rId2">
            <a:alphaModFix/>
          </a:blip>
          <a:srcRect/>
          <a:stretch/>
        </p:blipFill>
        <p:spPr>
          <a:xfrm>
            <a:off x="310094" y="5954026"/>
            <a:ext cx="4136399" cy="692058"/>
          </a:xfrm>
          <a:prstGeom prst="rect">
            <a:avLst/>
          </a:prstGeom>
          <a:noFill/>
          <a:ln>
            <a:noFill/>
          </a:ln>
        </p:spPr>
      </p:pic>
    </p:spTree>
    <p:extLst>
      <p:ext uri="{BB962C8B-B14F-4D97-AF65-F5344CB8AC3E}">
        <p14:creationId xmlns:p14="http://schemas.microsoft.com/office/powerpoint/2010/main" val="149213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6" name="Google Shape;26;p3"/>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rgbClr val="40403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3"/>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40403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4723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888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75718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34"/>
        <p:cNvGrpSpPr/>
        <p:nvPr/>
      </p:nvGrpSpPr>
      <p:grpSpPr>
        <a:xfrm>
          <a:off x="0" y="0"/>
          <a:ext cx="0" cy="0"/>
          <a:chOff x="0" y="0"/>
          <a:chExt cx="0" cy="0"/>
        </a:xfrm>
      </p:grpSpPr>
      <p:pic>
        <p:nvPicPr>
          <p:cNvPr id="35" name="Google Shape;35;p6" title="Four students gathered on carpet watching a teacher, not shown, who's reading to them."/>
          <p:cNvPicPr preferRelativeResize="0"/>
          <p:nvPr/>
        </p:nvPicPr>
        <p:blipFill rotWithShape="1">
          <a:blip r:embed="rId2">
            <a:alphaModFix/>
          </a:blip>
          <a:srcRect/>
          <a:stretch/>
        </p:blipFill>
        <p:spPr>
          <a:xfrm>
            <a:off x="0" y="0"/>
            <a:ext cx="4724400" cy="6858000"/>
          </a:xfrm>
          <a:prstGeom prst="rect">
            <a:avLst/>
          </a:prstGeom>
          <a:noFill/>
          <a:ln>
            <a:noFill/>
          </a:ln>
        </p:spPr>
      </p:pic>
      <p:sp>
        <p:nvSpPr>
          <p:cNvPr id="36" name="Google Shape;36;p6"/>
          <p:cNvSpPr txBox="1"/>
          <p:nvPr/>
        </p:nvSpPr>
        <p:spPr>
          <a:xfrm>
            <a:off x="666159" y="570625"/>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Vision</a:t>
            </a:r>
            <a:endParaRPr/>
          </a:p>
        </p:txBody>
      </p:sp>
      <p:sp>
        <p:nvSpPr>
          <p:cNvPr id="37" name="Google Shape;37;p6"/>
          <p:cNvSpPr txBox="1"/>
          <p:nvPr/>
        </p:nvSpPr>
        <p:spPr>
          <a:xfrm>
            <a:off x="5047090" y="570625"/>
            <a:ext cx="687847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1">
                <a:solidFill>
                  <a:srgbClr val="40403D"/>
                </a:solidFill>
                <a:latin typeface="Quattrocento Sans"/>
                <a:ea typeface="Quattrocento Sans"/>
                <a:cs typeface="Quattrocento Sans"/>
                <a:sym typeface="Quattrocento Sans"/>
              </a:rPr>
              <a:t>All students prepared for post-secondary pathways, careers, and civic engagement.</a:t>
            </a:r>
            <a:endParaRPr/>
          </a:p>
        </p:txBody>
      </p:sp>
      <p:sp>
        <p:nvSpPr>
          <p:cNvPr id="38" name="Google Shape;38;p6"/>
          <p:cNvSpPr txBox="1"/>
          <p:nvPr/>
        </p:nvSpPr>
        <p:spPr>
          <a:xfrm>
            <a:off x="666159" y="1794751"/>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Mission</a:t>
            </a:r>
            <a:endParaRPr/>
          </a:p>
        </p:txBody>
      </p:sp>
      <p:sp>
        <p:nvSpPr>
          <p:cNvPr id="39" name="Google Shape;39;p6"/>
          <p:cNvSpPr txBox="1"/>
          <p:nvPr/>
        </p:nvSpPr>
        <p:spPr>
          <a:xfrm>
            <a:off x="5069836" y="1757078"/>
            <a:ext cx="6878472"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a:p>
        </p:txBody>
      </p:sp>
      <p:sp>
        <p:nvSpPr>
          <p:cNvPr id="40" name="Google Shape;40;p6"/>
          <p:cNvSpPr txBox="1"/>
          <p:nvPr/>
        </p:nvSpPr>
        <p:spPr>
          <a:xfrm>
            <a:off x="666159" y="3859189"/>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Values</a:t>
            </a:r>
            <a:endParaRPr/>
          </a:p>
        </p:txBody>
      </p:sp>
      <p:sp>
        <p:nvSpPr>
          <p:cNvPr id="41" name="Google Shape;41;p6"/>
          <p:cNvSpPr txBox="1"/>
          <p:nvPr/>
        </p:nvSpPr>
        <p:spPr>
          <a:xfrm>
            <a:off x="5069836" y="3849369"/>
            <a:ext cx="6878472"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Ensuring Equity</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Collaboration and Service</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Achieving Excellence through Continuous Improvement</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Focus on the Whole Child</a:t>
            </a:r>
            <a:endParaRPr/>
          </a:p>
        </p:txBody>
      </p:sp>
      <p:sp>
        <p:nvSpPr>
          <p:cNvPr id="42" name="Google Shape;42;p6"/>
          <p:cNvSpPr txBox="1">
            <a:spLocks noGrp="1"/>
          </p:cNvSpPr>
          <p:nvPr>
            <p:ph type="dt" idx="10"/>
          </p:nvPr>
        </p:nvSpPr>
        <p:spPr>
          <a:xfrm>
            <a:off x="9776298" y="6431544"/>
            <a:ext cx="1065056" cy="36712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10709328" y="6431544"/>
            <a:ext cx="64447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FFFFF"/>
                </a:solidFill>
                <a:latin typeface="Calibri"/>
                <a:ea typeface="Calibri"/>
                <a:cs typeface="Calibri"/>
                <a:sym typeface="Calibri"/>
              </a:defRPr>
            </a:lvl1pPr>
            <a:lvl2pPr marL="0" marR="0" lvl="1" indent="0" algn="l" rtl="0">
              <a:spcBef>
                <a:spcPts val="0"/>
              </a:spcBef>
              <a:buNone/>
              <a:defRPr sz="1200">
                <a:solidFill>
                  <a:srgbClr val="FFFFFF"/>
                </a:solidFill>
                <a:latin typeface="Calibri"/>
                <a:ea typeface="Calibri"/>
                <a:cs typeface="Calibri"/>
                <a:sym typeface="Calibri"/>
              </a:defRPr>
            </a:lvl2pPr>
            <a:lvl3pPr marL="0" marR="0" lvl="2" indent="0" algn="l" rtl="0">
              <a:spcBef>
                <a:spcPts val="0"/>
              </a:spcBef>
              <a:buNone/>
              <a:defRPr sz="1200">
                <a:solidFill>
                  <a:srgbClr val="FFFFFF"/>
                </a:solidFill>
                <a:latin typeface="Calibri"/>
                <a:ea typeface="Calibri"/>
                <a:cs typeface="Calibri"/>
                <a:sym typeface="Calibri"/>
              </a:defRPr>
            </a:lvl3pPr>
            <a:lvl4pPr marL="0" marR="0" lvl="3" indent="0" algn="l" rtl="0">
              <a:spcBef>
                <a:spcPts val="0"/>
              </a:spcBef>
              <a:buNone/>
              <a:defRPr sz="1200">
                <a:solidFill>
                  <a:srgbClr val="FFFFFF"/>
                </a:solidFill>
                <a:latin typeface="Calibri"/>
                <a:ea typeface="Calibri"/>
                <a:cs typeface="Calibri"/>
                <a:sym typeface="Calibri"/>
              </a:defRPr>
            </a:lvl4pPr>
            <a:lvl5pPr marL="0" marR="0" lvl="4" indent="0" algn="l" rtl="0">
              <a:spcBef>
                <a:spcPts val="0"/>
              </a:spcBef>
              <a:buNone/>
              <a:defRPr sz="1200">
                <a:solidFill>
                  <a:srgbClr val="FFFFFF"/>
                </a:solidFill>
                <a:latin typeface="Calibri"/>
                <a:ea typeface="Calibri"/>
                <a:cs typeface="Calibri"/>
                <a:sym typeface="Calibri"/>
              </a:defRPr>
            </a:lvl5pPr>
            <a:lvl6pPr marL="0" marR="0" lvl="5" indent="0" algn="l" rtl="0">
              <a:spcBef>
                <a:spcPts val="0"/>
              </a:spcBef>
              <a:buNone/>
              <a:defRPr sz="1200">
                <a:solidFill>
                  <a:srgbClr val="FFFFFF"/>
                </a:solidFill>
                <a:latin typeface="Calibri"/>
                <a:ea typeface="Calibri"/>
                <a:cs typeface="Calibri"/>
                <a:sym typeface="Calibri"/>
              </a:defRPr>
            </a:lvl6pPr>
            <a:lvl7pPr marL="0" marR="0" lvl="6" indent="0" algn="l" rtl="0">
              <a:spcBef>
                <a:spcPts val="0"/>
              </a:spcBef>
              <a:buNone/>
              <a:defRPr sz="1200">
                <a:solidFill>
                  <a:srgbClr val="FFFFFF"/>
                </a:solidFill>
                <a:latin typeface="Calibri"/>
                <a:ea typeface="Calibri"/>
                <a:cs typeface="Calibri"/>
                <a:sym typeface="Calibri"/>
              </a:defRPr>
            </a:lvl7pPr>
            <a:lvl8pPr marL="0" marR="0" lvl="7" indent="0" algn="l" rtl="0">
              <a:spcBef>
                <a:spcPts val="0"/>
              </a:spcBef>
              <a:buNone/>
              <a:defRPr sz="1200">
                <a:solidFill>
                  <a:srgbClr val="FFFFFF"/>
                </a:solidFill>
                <a:latin typeface="Calibri"/>
                <a:ea typeface="Calibri"/>
                <a:cs typeface="Calibri"/>
                <a:sym typeface="Calibri"/>
              </a:defRPr>
            </a:lvl8pPr>
            <a:lvl9pPr marL="0" marR="0" lvl="8" indent="0" algn="l" rtl="0">
              <a:spcBef>
                <a:spcPts val="0"/>
              </a:spcBef>
              <a:buNone/>
              <a:defRPr sz="1200">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4" name="Google Shape;44;p6"/>
          <p:cNvSpPr txBox="1">
            <a:spLocks noGrp="1"/>
          </p:cNvSpPr>
          <p:nvPr>
            <p:ph type="ftr" idx="11"/>
          </p:nvPr>
        </p:nvSpPr>
        <p:spPr>
          <a:xfrm>
            <a:off x="5750668" y="643154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5" name="Google Shape;45;p6" title="OSPI logo"/>
          <p:cNvPicPr preferRelativeResize="0"/>
          <p:nvPr/>
        </p:nvPicPr>
        <p:blipFill rotWithShape="1">
          <a:blip r:embed="rId3">
            <a:alphaModFix/>
          </a:blip>
          <a:srcRect/>
          <a:stretch/>
        </p:blipFill>
        <p:spPr>
          <a:xfrm>
            <a:off x="5684148" y="5502626"/>
            <a:ext cx="5491238" cy="918735"/>
          </a:xfrm>
          <a:prstGeom prst="rect">
            <a:avLst/>
          </a:prstGeom>
          <a:noFill/>
          <a:ln>
            <a:noFill/>
          </a:ln>
        </p:spPr>
      </p:pic>
    </p:spTree>
    <p:extLst>
      <p:ext uri="{BB962C8B-B14F-4D97-AF65-F5344CB8AC3E}">
        <p14:creationId xmlns:p14="http://schemas.microsoft.com/office/powerpoint/2010/main" val="358423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FFFFFF"/>
                </a:solidFill>
                <a:latin typeface="Calibri"/>
                <a:ea typeface="Calibri"/>
                <a:cs typeface="Calibri"/>
                <a:sym typeface="Calibri"/>
              </a:defRPr>
            </a:lvl1pPr>
            <a:lvl2pPr marL="0" marR="0" lvl="1" indent="0" algn="l" rtl="0">
              <a:spcBef>
                <a:spcPts val="0"/>
              </a:spcBef>
              <a:buNone/>
              <a:defRPr sz="1200">
                <a:solidFill>
                  <a:srgbClr val="FFFFFF"/>
                </a:solidFill>
                <a:latin typeface="Calibri"/>
                <a:ea typeface="Calibri"/>
                <a:cs typeface="Calibri"/>
                <a:sym typeface="Calibri"/>
              </a:defRPr>
            </a:lvl2pPr>
            <a:lvl3pPr marL="0" marR="0" lvl="2" indent="0" algn="l" rtl="0">
              <a:spcBef>
                <a:spcPts val="0"/>
              </a:spcBef>
              <a:buNone/>
              <a:defRPr sz="1200">
                <a:solidFill>
                  <a:srgbClr val="FFFFFF"/>
                </a:solidFill>
                <a:latin typeface="Calibri"/>
                <a:ea typeface="Calibri"/>
                <a:cs typeface="Calibri"/>
                <a:sym typeface="Calibri"/>
              </a:defRPr>
            </a:lvl3pPr>
            <a:lvl4pPr marL="0" marR="0" lvl="3" indent="0" algn="l" rtl="0">
              <a:spcBef>
                <a:spcPts val="0"/>
              </a:spcBef>
              <a:buNone/>
              <a:defRPr sz="1200">
                <a:solidFill>
                  <a:srgbClr val="FFFFFF"/>
                </a:solidFill>
                <a:latin typeface="Calibri"/>
                <a:ea typeface="Calibri"/>
                <a:cs typeface="Calibri"/>
                <a:sym typeface="Calibri"/>
              </a:defRPr>
            </a:lvl4pPr>
            <a:lvl5pPr marL="0" marR="0" lvl="4" indent="0" algn="l" rtl="0">
              <a:spcBef>
                <a:spcPts val="0"/>
              </a:spcBef>
              <a:buNone/>
              <a:defRPr sz="1200">
                <a:solidFill>
                  <a:srgbClr val="FFFFFF"/>
                </a:solidFill>
                <a:latin typeface="Calibri"/>
                <a:ea typeface="Calibri"/>
                <a:cs typeface="Calibri"/>
                <a:sym typeface="Calibri"/>
              </a:defRPr>
            </a:lvl5pPr>
            <a:lvl6pPr marL="0" marR="0" lvl="5" indent="0" algn="l" rtl="0">
              <a:spcBef>
                <a:spcPts val="0"/>
              </a:spcBef>
              <a:buNone/>
              <a:defRPr sz="1200">
                <a:solidFill>
                  <a:srgbClr val="FFFFFF"/>
                </a:solidFill>
                <a:latin typeface="Calibri"/>
                <a:ea typeface="Calibri"/>
                <a:cs typeface="Calibri"/>
                <a:sym typeface="Calibri"/>
              </a:defRPr>
            </a:lvl6pPr>
            <a:lvl7pPr marL="0" marR="0" lvl="6" indent="0" algn="l" rtl="0">
              <a:spcBef>
                <a:spcPts val="0"/>
              </a:spcBef>
              <a:buNone/>
              <a:defRPr sz="1200">
                <a:solidFill>
                  <a:srgbClr val="FFFFFF"/>
                </a:solidFill>
                <a:latin typeface="Calibri"/>
                <a:ea typeface="Calibri"/>
                <a:cs typeface="Calibri"/>
                <a:sym typeface="Calibri"/>
              </a:defRPr>
            </a:lvl7pPr>
            <a:lvl8pPr marL="0" marR="0" lvl="7" indent="0" algn="l" rtl="0">
              <a:spcBef>
                <a:spcPts val="0"/>
              </a:spcBef>
              <a:buNone/>
              <a:defRPr sz="1200">
                <a:solidFill>
                  <a:srgbClr val="FFFFFF"/>
                </a:solidFill>
                <a:latin typeface="Calibri"/>
                <a:ea typeface="Calibri"/>
                <a:cs typeface="Calibri"/>
                <a:sym typeface="Calibri"/>
              </a:defRPr>
            </a:lvl8pPr>
            <a:lvl9pPr marL="0" marR="0" lvl="8" indent="0" algn="l" rtl="0">
              <a:spcBef>
                <a:spcPts val="0"/>
              </a:spcBef>
              <a:buNone/>
              <a:defRPr sz="1200">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58" name="Google Shape;58;p8"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59" name="Google Shape;59;p8"/>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0" i="1">
                <a:solidFill>
                  <a:schemeClr val="dk1"/>
                </a:solidFill>
                <a:latin typeface="Calibri"/>
                <a:ea typeface="Calibri"/>
                <a:cs typeface="Calibri"/>
                <a:sym typeface="Calibri"/>
              </a:rPr>
              <a:t>Connect with us!</a:t>
            </a:r>
            <a:endParaRPr/>
          </a:p>
        </p:txBody>
      </p:sp>
      <p:sp>
        <p:nvSpPr>
          <p:cNvPr id="60" name="Google Shape;60;p8"/>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 name="Google Shape;61;p8"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62" name="Google Shape;62;p8"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63" name="Google Shape;63;p8"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64" name="Google Shape;64;p8"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65" name="Google Shape;65;p8"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66" name="Google Shape;66;p8"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67" name="Google Shape;67;p8"/>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facebook.com/waospi</a:t>
            </a:r>
            <a:endParaRPr sz="2000">
              <a:solidFill>
                <a:schemeClr val="dk1"/>
              </a:solidFill>
              <a:latin typeface="Calibri"/>
              <a:ea typeface="Calibri"/>
              <a:cs typeface="Calibri"/>
              <a:sym typeface="Calibri"/>
            </a:endParaRPr>
          </a:p>
        </p:txBody>
      </p:sp>
      <p:sp>
        <p:nvSpPr>
          <p:cNvPr id="68" name="Google Shape;68;p8"/>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twitter.com/waospi</a:t>
            </a:r>
            <a:endParaRPr sz="2000">
              <a:solidFill>
                <a:schemeClr val="dk1"/>
              </a:solidFill>
              <a:latin typeface="Calibri"/>
              <a:ea typeface="Calibri"/>
              <a:cs typeface="Calibri"/>
              <a:sym typeface="Calibri"/>
            </a:endParaRPr>
          </a:p>
        </p:txBody>
      </p:sp>
      <p:sp>
        <p:nvSpPr>
          <p:cNvPr id="69" name="Google Shape;69;p8"/>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youtube.com/waospi</a:t>
            </a:r>
            <a:endParaRPr sz="2000">
              <a:solidFill>
                <a:schemeClr val="dk1"/>
              </a:solidFill>
              <a:latin typeface="Calibri"/>
              <a:ea typeface="Calibri"/>
              <a:cs typeface="Calibri"/>
              <a:sym typeface="Calibri"/>
            </a:endParaRPr>
          </a:p>
        </p:txBody>
      </p:sp>
      <p:sp>
        <p:nvSpPr>
          <p:cNvPr id="70" name="Google Shape;70;p8"/>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medium.com/waospi</a:t>
            </a:r>
            <a:endParaRPr sz="2000">
              <a:solidFill>
                <a:schemeClr val="dk1"/>
              </a:solidFill>
              <a:latin typeface="Calibri"/>
              <a:ea typeface="Calibri"/>
              <a:cs typeface="Calibri"/>
              <a:sym typeface="Calibri"/>
            </a:endParaRPr>
          </a:p>
        </p:txBody>
      </p:sp>
      <p:sp>
        <p:nvSpPr>
          <p:cNvPr id="71" name="Google Shape;71;p8"/>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linkedin.com/company/waospi</a:t>
            </a:r>
            <a:endParaRPr sz="2000">
              <a:solidFill>
                <a:schemeClr val="dk1"/>
              </a:solidFill>
              <a:latin typeface="Calibri"/>
              <a:ea typeface="Calibri"/>
              <a:cs typeface="Calibri"/>
              <a:sym typeface="Calibri"/>
            </a:endParaRPr>
          </a:p>
        </p:txBody>
      </p:sp>
      <p:sp>
        <p:nvSpPr>
          <p:cNvPr id="72" name="Google Shape;72;p8"/>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k12.wa.us</a:t>
            </a:r>
            <a:endParaRPr/>
          </a:p>
        </p:txBody>
      </p:sp>
    </p:spTree>
    <p:extLst>
      <p:ext uri="{BB962C8B-B14F-4D97-AF65-F5344CB8AC3E}">
        <p14:creationId xmlns:p14="http://schemas.microsoft.com/office/powerpoint/2010/main" val="896118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75" name="Google Shape;75;p9"/>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200">
                <a:solidFill>
                  <a:schemeClr val="lt2"/>
                </a:solidFill>
                <a:latin typeface="Quattrocento Sans"/>
                <a:ea typeface="Quattrocento Sans"/>
                <a:cs typeface="Quattrocento Sans"/>
                <a:sym typeface="Quattrocento Sans"/>
              </a:rPr>
              <a:t>November 7, 2019   </a:t>
            </a:r>
            <a:fld id="{00000000-1234-1234-1234-123412341234}" type="slidenum">
              <a:rPr lang="en" sz="1200">
                <a:solidFill>
                  <a:schemeClr val="lt2"/>
                </a:solidFill>
                <a:latin typeface="Quattrocento Sans"/>
                <a:ea typeface="Quattrocento Sans"/>
                <a:cs typeface="Quattrocento Sans"/>
                <a:sym typeface="Quattrocento Sans"/>
              </a:rPr>
              <a:t>‹#›</a:t>
            </a:fld>
            <a:endParaRPr sz="1200">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83403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9" name="Google Shape;7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0" name="Google Shape;80;p1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81" name="Google Shape;81;p1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2" name="Google Shape;82;p1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95924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1"/>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1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88" name="Google Shape;88;p1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9" name="Google Shape;89;p1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29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Bor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37300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12"/>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93" name="Google Shape;93;p12"/>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4" name="Google Shape;94;p12"/>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84746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3"/>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98" name="Google Shape;98;p13"/>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99" name="Google Shape;99;p13"/>
          <p:cNvSpPr/>
          <p:nvPr/>
        </p:nvSpPr>
        <p:spPr>
          <a:xfrm>
            <a:off x="-35170" y="-55790"/>
            <a:ext cx="12262339"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897351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03" name="Google Shape;103;p14"/>
          <p:cNvPicPr preferRelativeResize="0"/>
          <p:nvPr/>
        </p:nvPicPr>
        <p:blipFill rotWithShape="1">
          <a:blip r:embed="rId2">
            <a:alphaModFix/>
          </a:blip>
          <a:srcRect t="49727" b="13874"/>
          <a:stretch/>
        </p:blipFill>
        <p:spPr>
          <a:xfrm>
            <a:off x="0" y="0"/>
            <a:ext cx="12192000" cy="3949019"/>
          </a:xfrm>
          <a:prstGeom prst="rect">
            <a:avLst/>
          </a:prstGeom>
          <a:noFill/>
          <a:ln>
            <a:noFill/>
          </a:ln>
        </p:spPr>
      </p:pic>
      <p:sp>
        <p:nvSpPr>
          <p:cNvPr id="104" name="Google Shape;104;p14"/>
          <p:cNvSpPr/>
          <p:nvPr/>
        </p:nvSpPr>
        <p:spPr>
          <a:xfrm>
            <a:off x="0" y="-27895"/>
            <a:ext cx="12192000"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606529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0"/>
        <p:cNvGrpSpPr/>
        <p:nvPr/>
      </p:nvGrpSpPr>
      <p:grpSpPr>
        <a:xfrm>
          <a:off x="0" y="0"/>
          <a:ext cx="0" cy="0"/>
          <a:chOff x="0" y="0"/>
          <a:chExt cx="0" cy="0"/>
        </a:xfrm>
      </p:grpSpPr>
      <p:sp>
        <p:nvSpPr>
          <p:cNvPr id="411" name="Google Shape;41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2" name="Google Shape;412;p64"/>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3" name="Google Shape;413;p6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14" name="Google Shape;414;p6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5" name="Google Shape;415;p6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spcBef>
                <a:spcPts val="0"/>
              </a:spcBef>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65881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6"/>
        <p:cNvGrpSpPr/>
        <p:nvPr/>
      </p:nvGrpSpPr>
      <p:grpSpPr>
        <a:xfrm>
          <a:off x="0" y="0"/>
          <a:ext cx="0" cy="0"/>
          <a:chOff x="0" y="0"/>
          <a:chExt cx="0" cy="0"/>
        </a:xfrm>
      </p:grpSpPr>
      <p:sp>
        <p:nvSpPr>
          <p:cNvPr id="417" name="Google Shape;417;p65"/>
          <p:cNvSpPr/>
          <p:nvPr/>
        </p:nvSpPr>
        <p:spPr>
          <a:xfrm>
            <a:off x="0" y="0"/>
            <a:ext cx="12192000" cy="3564330"/>
          </a:xfrm>
          <a:prstGeom prst="rect">
            <a:avLst/>
          </a:prstGeom>
          <a:solidFill>
            <a:srgbClr val="FBC6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8" name="Google Shape;418;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0" name="Google Shape;420;p65"/>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extLst>
      <p:ext uri="{BB962C8B-B14F-4D97-AF65-F5344CB8AC3E}">
        <p14:creationId xmlns:p14="http://schemas.microsoft.com/office/powerpoint/2010/main" val="2203627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421"/>
        <p:cNvGrpSpPr/>
        <p:nvPr/>
      </p:nvGrpSpPr>
      <p:grpSpPr>
        <a:xfrm>
          <a:off x="0" y="0"/>
          <a:ext cx="0" cy="0"/>
          <a:chOff x="0" y="0"/>
          <a:chExt cx="0" cy="0"/>
        </a:xfrm>
      </p:grpSpPr>
      <p:pic>
        <p:nvPicPr>
          <p:cNvPr id="422" name="Google Shape;422;p66"/>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423" name="Google Shape;423;p66"/>
          <p:cNvSpPr/>
          <p:nvPr/>
        </p:nvSpPr>
        <p:spPr>
          <a:xfrm>
            <a:off x="-2721" y="0"/>
            <a:ext cx="4730569" cy="6858000"/>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424" name="Google Shape;424;p66"/>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425" name="Google Shape;425;p66"/>
          <p:cNvSpPr txBox="1"/>
          <p:nvPr/>
        </p:nvSpPr>
        <p:spPr>
          <a:xfrm>
            <a:off x="477672" y="504967"/>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chemeClr val="dk1"/>
                </a:solidFill>
                <a:latin typeface="Quattrocento Sans"/>
                <a:ea typeface="Quattrocento Sans"/>
                <a:cs typeface="Quattrocento Sans"/>
                <a:sym typeface="Quattrocento Sans"/>
              </a:rPr>
              <a:t>Vision</a:t>
            </a:r>
            <a:endParaRPr/>
          </a:p>
        </p:txBody>
      </p:sp>
      <p:sp>
        <p:nvSpPr>
          <p:cNvPr id="426" name="Google Shape;426;p66"/>
          <p:cNvSpPr txBox="1"/>
          <p:nvPr/>
        </p:nvSpPr>
        <p:spPr>
          <a:xfrm>
            <a:off x="4967785" y="504967"/>
            <a:ext cx="687847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1">
                <a:solidFill>
                  <a:srgbClr val="40403D"/>
                </a:solidFill>
                <a:latin typeface="Quattrocento Sans"/>
                <a:ea typeface="Quattrocento Sans"/>
                <a:cs typeface="Quattrocento Sans"/>
                <a:sym typeface="Quattrocento Sans"/>
              </a:rPr>
              <a:t>All students prepared for post-secondary pathways, careers, and civic engagement.</a:t>
            </a:r>
            <a:endParaRPr/>
          </a:p>
        </p:txBody>
      </p:sp>
      <p:sp>
        <p:nvSpPr>
          <p:cNvPr id="427" name="Google Shape;427;p66"/>
          <p:cNvSpPr txBox="1"/>
          <p:nvPr/>
        </p:nvSpPr>
        <p:spPr>
          <a:xfrm>
            <a:off x="477672" y="1504061"/>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Mission</a:t>
            </a:r>
            <a:endParaRPr/>
          </a:p>
        </p:txBody>
      </p:sp>
      <p:sp>
        <p:nvSpPr>
          <p:cNvPr id="428" name="Google Shape;428;p66"/>
          <p:cNvSpPr txBox="1"/>
          <p:nvPr/>
        </p:nvSpPr>
        <p:spPr>
          <a:xfrm>
            <a:off x="4967785" y="1504061"/>
            <a:ext cx="6878472"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a:p>
        </p:txBody>
      </p:sp>
      <p:sp>
        <p:nvSpPr>
          <p:cNvPr id="429" name="Google Shape;429;p66"/>
          <p:cNvSpPr txBox="1"/>
          <p:nvPr/>
        </p:nvSpPr>
        <p:spPr>
          <a:xfrm>
            <a:off x="477672" y="3334152"/>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Values</a:t>
            </a:r>
            <a:endParaRPr/>
          </a:p>
        </p:txBody>
      </p:sp>
      <p:sp>
        <p:nvSpPr>
          <p:cNvPr id="430" name="Google Shape;430;p66"/>
          <p:cNvSpPr txBox="1"/>
          <p:nvPr/>
        </p:nvSpPr>
        <p:spPr>
          <a:xfrm>
            <a:off x="4967785" y="3334152"/>
            <a:ext cx="6878472"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Ensuring Equity</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Collaboration and Service</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Achieving Excellence through Continuous Improvement</a:t>
            </a:r>
            <a:endParaRPr/>
          </a:p>
          <a:p>
            <a:pPr marL="285750" marR="0" lvl="0" indent="-285750" algn="l" rtl="0">
              <a:spcBef>
                <a:spcPts val="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Focus on the Whole Child</a:t>
            </a:r>
            <a:endParaRPr/>
          </a:p>
        </p:txBody>
      </p:sp>
    </p:spTree>
    <p:extLst>
      <p:ext uri="{BB962C8B-B14F-4D97-AF65-F5344CB8AC3E}">
        <p14:creationId xmlns:p14="http://schemas.microsoft.com/office/powerpoint/2010/main" val="4216332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431"/>
        <p:cNvGrpSpPr/>
        <p:nvPr/>
      </p:nvGrpSpPr>
      <p:grpSpPr>
        <a:xfrm>
          <a:off x="0" y="0"/>
          <a:ext cx="0" cy="0"/>
          <a:chOff x="0" y="0"/>
          <a:chExt cx="0" cy="0"/>
        </a:xfrm>
      </p:grpSpPr>
      <p:pic>
        <p:nvPicPr>
          <p:cNvPr id="432" name="Google Shape;432;p67"/>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433" name="Google Shape;433;p67"/>
          <p:cNvSpPr/>
          <p:nvPr/>
        </p:nvSpPr>
        <p:spPr>
          <a:xfrm>
            <a:off x="-2721" y="0"/>
            <a:ext cx="4730569" cy="6858000"/>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434" name="Google Shape;434;p67"/>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435" name="Google Shape;435;p67"/>
          <p:cNvSpPr txBox="1"/>
          <p:nvPr/>
        </p:nvSpPr>
        <p:spPr>
          <a:xfrm>
            <a:off x="477672" y="504967"/>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200" b="1">
                <a:solidFill>
                  <a:srgbClr val="40403D"/>
                </a:solidFill>
                <a:latin typeface="Quattrocento Sans"/>
                <a:ea typeface="Quattrocento Sans"/>
                <a:cs typeface="Quattrocento Sans"/>
                <a:sym typeface="Quattrocento Sans"/>
              </a:rPr>
              <a:t>Equity Statement</a:t>
            </a:r>
            <a:endParaRPr/>
          </a:p>
        </p:txBody>
      </p:sp>
      <p:sp>
        <p:nvSpPr>
          <p:cNvPr id="436" name="Google Shape;436;p67"/>
          <p:cNvSpPr txBox="1"/>
          <p:nvPr/>
        </p:nvSpPr>
        <p:spPr>
          <a:xfrm>
            <a:off x="4967785" y="504967"/>
            <a:ext cx="6878472" cy="47551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a:solidFill>
                  <a:srgbClr val="40403D"/>
                </a:solidFill>
                <a:latin typeface="Quattrocento Sans"/>
                <a:ea typeface="Quattrocento Sans"/>
                <a:cs typeface="Quattrocento Sans"/>
                <a:sym typeface="Quattrocento Sans"/>
              </a:rPr>
              <a:t>Each student, family, and community possesses strengths and cultural knowledge that benefits their peers, educators, and schools.</a:t>
            </a:r>
            <a:endParaRPr/>
          </a:p>
          <a:p>
            <a:pPr marL="0" marR="0" lvl="0" indent="0" algn="l" rtl="0">
              <a:spcBef>
                <a:spcPts val="600"/>
              </a:spcBef>
              <a:spcAft>
                <a:spcPts val="0"/>
              </a:spcAft>
              <a:buNone/>
            </a:pPr>
            <a:r>
              <a:rPr lang="en" sz="1800" b="0" i="0">
                <a:solidFill>
                  <a:srgbClr val="40403D"/>
                </a:solidFill>
                <a:latin typeface="Quattrocento Sans"/>
                <a:ea typeface="Quattrocento Sans"/>
                <a:cs typeface="Quattrocento Sans"/>
                <a:sym typeface="Quattrocento Sans"/>
              </a:rPr>
              <a:t>Ensuring educational equity:</a:t>
            </a:r>
            <a:endParaRPr/>
          </a:p>
          <a:p>
            <a:pPr marL="285750" marR="0" lvl="0" indent="-285750" algn="l" rtl="0">
              <a:spcBef>
                <a:spcPts val="60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a:p>
          <a:p>
            <a:pPr marL="285750" marR="0" lvl="0" indent="-285750" algn="l" rtl="0">
              <a:spcBef>
                <a:spcPts val="600"/>
              </a:spcBef>
              <a:spcAft>
                <a:spcPts val="0"/>
              </a:spcAft>
              <a:buClr>
                <a:srgbClr val="40403D"/>
              </a:buClr>
              <a:buSzPts val="1800"/>
              <a:buFont typeface="Arial"/>
              <a:buChar char="•"/>
            </a:pPr>
            <a:r>
              <a:rPr lang="en" sz="1800" b="0" i="0">
                <a:solidFill>
                  <a:srgbClr val="40403D"/>
                </a:solidFill>
                <a:latin typeface="Quattrocento Sans"/>
                <a:ea typeface="Quattrocento Sans"/>
                <a:cs typeface="Quattrocento Sans"/>
                <a:sym typeface="Quattrocento Sans"/>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endParaRPr/>
          </a:p>
        </p:txBody>
      </p:sp>
    </p:spTree>
    <p:extLst>
      <p:ext uri="{BB962C8B-B14F-4D97-AF65-F5344CB8AC3E}">
        <p14:creationId xmlns:p14="http://schemas.microsoft.com/office/powerpoint/2010/main" val="3678999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437"/>
        <p:cNvGrpSpPr/>
        <p:nvPr/>
      </p:nvGrpSpPr>
      <p:grpSpPr>
        <a:xfrm>
          <a:off x="0" y="0"/>
          <a:ext cx="0" cy="0"/>
          <a:chOff x="0" y="0"/>
          <a:chExt cx="0" cy="0"/>
        </a:xfrm>
      </p:grpSpPr>
      <p:sp>
        <p:nvSpPr>
          <p:cNvPr id="438" name="Google Shape;438;p6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9" name="Google Shape;439;p68"/>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40" name="Google Shape;440;p68"/>
          <p:cNvPicPr preferRelativeResize="0"/>
          <p:nvPr/>
        </p:nvPicPr>
        <p:blipFill rotWithShape="1">
          <a:blip r:embed="rId2">
            <a:alphaModFix/>
          </a:blip>
          <a:srcRect l="-118" t="6339" r="118" b="44733"/>
          <a:stretch/>
        </p:blipFill>
        <p:spPr>
          <a:xfrm>
            <a:off x="0" y="-29029"/>
            <a:ext cx="12192000" cy="3976914"/>
          </a:xfrm>
          <a:prstGeom prst="rect">
            <a:avLst/>
          </a:prstGeom>
          <a:noFill/>
          <a:ln>
            <a:noFill/>
          </a:ln>
        </p:spPr>
      </p:pic>
      <p:sp>
        <p:nvSpPr>
          <p:cNvPr id="441" name="Google Shape;441;p68"/>
          <p:cNvSpPr/>
          <p:nvPr/>
        </p:nvSpPr>
        <p:spPr>
          <a:xfrm>
            <a:off x="0" y="-29029"/>
            <a:ext cx="12192000" cy="4005943"/>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17009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442"/>
        <p:cNvGrpSpPr/>
        <p:nvPr/>
      </p:nvGrpSpPr>
      <p:grpSpPr>
        <a:xfrm>
          <a:off x="0" y="0"/>
          <a:ext cx="0" cy="0"/>
          <a:chOff x="0" y="0"/>
          <a:chExt cx="0" cy="0"/>
        </a:xfrm>
      </p:grpSpPr>
      <p:sp>
        <p:nvSpPr>
          <p:cNvPr id="443" name="Google Shape;443;p6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69"/>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45" name="Google Shape;445;p69"/>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446" name="Google Shape;446;p69"/>
          <p:cNvSpPr/>
          <p:nvPr/>
        </p:nvSpPr>
        <p:spPr>
          <a:xfrm>
            <a:off x="-35170" y="-55790"/>
            <a:ext cx="12262339"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946047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447"/>
        <p:cNvGrpSpPr/>
        <p:nvPr/>
      </p:nvGrpSpPr>
      <p:grpSpPr>
        <a:xfrm>
          <a:off x="0" y="0"/>
          <a:ext cx="0" cy="0"/>
          <a:chOff x="0" y="0"/>
          <a:chExt cx="0" cy="0"/>
        </a:xfrm>
      </p:grpSpPr>
      <p:sp>
        <p:nvSpPr>
          <p:cNvPr id="448" name="Google Shape;448;p7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70"/>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50" name="Google Shape;450;p70"/>
          <p:cNvPicPr preferRelativeResize="0"/>
          <p:nvPr/>
        </p:nvPicPr>
        <p:blipFill rotWithShape="1">
          <a:blip r:embed="rId2">
            <a:alphaModFix/>
          </a:blip>
          <a:srcRect t="49727" b="13874"/>
          <a:stretch/>
        </p:blipFill>
        <p:spPr>
          <a:xfrm>
            <a:off x="0" y="0"/>
            <a:ext cx="12192000" cy="3949019"/>
          </a:xfrm>
          <a:prstGeom prst="rect">
            <a:avLst/>
          </a:prstGeom>
          <a:noFill/>
          <a:ln>
            <a:noFill/>
          </a:ln>
        </p:spPr>
      </p:pic>
      <p:sp>
        <p:nvSpPr>
          <p:cNvPr id="451" name="Google Shape;451;p70"/>
          <p:cNvSpPr/>
          <p:nvPr/>
        </p:nvSpPr>
        <p:spPr>
          <a:xfrm>
            <a:off x="0" y="-27895"/>
            <a:ext cx="12192000"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76423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bor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65347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452"/>
        <p:cNvGrpSpPr/>
        <p:nvPr/>
      </p:nvGrpSpPr>
      <p:grpSpPr>
        <a:xfrm>
          <a:off x="0" y="0"/>
          <a:ext cx="0" cy="0"/>
          <a:chOff x="0" y="0"/>
          <a:chExt cx="0" cy="0"/>
        </a:xfrm>
      </p:grpSpPr>
      <p:sp>
        <p:nvSpPr>
          <p:cNvPr id="453" name="Google Shape;453;p7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71"/>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55" name="Google Shape;455;p71"/>
          <p:cNvPicPr preferRelativeResize="0"/>
          <p:nvPr/>
        </p:nvPicPr>
        <p:blipFill rotWithShape="1">
          <a:blip r:embed="rId2">
            <a:alphaModFix/>
          </a:blip>
          <a:srcRect l="-1" t="28183" r="-283" b="23685"/>
          <a:stretch/>
        </p:blipFill>
        <p:spPr>
          <a:xfrm>
            <a:off x="-1" y="18854"/>
            <a:ext cx="12226565" cy="3912123"/>
          </a:xfrm>
          <a:prstGeom prst="rect">
            <a:avLst/>
          </a:prstGeom>
          <a:noFill/>
          <a:ln>
            <a:noFill/>
          </a:ln>
        </p:spPr>
      </p:pic>
      <p:sp>
        <p:nvSpPr>
          <p:cNvPr id="456" name="Google Shape;456;p71"/>
          <p:cNvSpPr/>
          <p:nvPr/>
        </p:nvSpPr>
        <p:spPr>
          <a:xfrm>
            <a:off x="-2" y="0"/>
            <a:ext cx="12226566" cy="394587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41934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457"/>
        <p:cNvGrpSpPr/>
        <p:nvPr/>
      </p:nvGrpSpPr>
      <p:grpSpPr>
        <a:xfrm>
          <a:off x="0" y="0"/>
          <a:ext cx="0" cy="0"/>
          <a:chOff x="0" y="0"/>
          <a:chExt cx="0" cy="0"/>
        </a:xfrm>
      </p:grpSpPr>
      <p:sp>
        <p:nvSpPr>
          <p:cNvPr id="458" name="Google Shape;458;p72"/>
          <p:cNvSpPr/>
          <p:nvPr/>
        </p:nvSpPr>
        <p:spPr>
          <a:xfrm>
            <a:off x="-188686" y="-203200"/>
            <a:ext cx="6299200" cy="72644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59" name="Google Shape;459;p72"/>
          <p:cNvSpPr txBox="1"/>
          <p:nvPr/>
        </p:nvSpPr>
        <p:spPr>
          <a:xfrm>
            <a:off x="638629" y="2873829"/>
            <a:ext cx="48768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F7F5EB"/>
                </a:solidFill>
                <a:latin typeface="Quattrocento Sans"/>
                <a:ea typeface="Quattrocento Sans"/>
                <a:cs typeface="Quattrocento Sans"/>
                <a:sym typeface="Quattrocento Sans"/>
              </a:rPr>
              <a:t>Section Title</a:t>
            </a:r>
            <a:endParaRPr/>
          </a:p>
        </p:txBody>
      </p:sp>
      <p:pic>
        <p:nvPicPr>
          <p:cNvPr id="460" name="Google Shape;460;p72"/>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461" name="Google Shape;461;p72"/>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 sz="2800">
                <a:solidFill>
                  <a:srgbClr val="40403D"/>
                </a:solidFill>
                <a:latin typeface="Quattrocento Sans"/>
                <a:ea typeface="Quattrocento Sans"/>
                <a:cs typeface="Quattrocento Sans"/>
                <a:sym typeface="Quattrocento Sans"/>
              </a:rPr>
              <a:t>Edit Master text styles</a:t>
            </a:r>
            <a:endParaRPr/>
          </a:p>
          <a:p>
            <a:pPr marL="685800" marR="0" lvl="1" indent="-228600" algn="l" rtl="0">
              <a:lnSpc>
                <a:spcPct val="90000"/>
              </a:lnSpc>
              <a:spcBef>
                <a:spcPts val="500"/>
              </a:spcBef>
              <a:spcAft>
                <a:spcPts val="0"/>
              </a:spcAft>
              <a:buClr>
                <a:srgbClr val="40403D"/>
              </a:buClr>
              <a:buSzPts val="2400"/>
              <a:buFont typeface="Arial"/>
              <a:buChar char="•"/>
            </a:pPr>
            <a:r>
              <a:rPr lang="en" sz="2400" b="0" i="0" u="none" strike="noStrike" cap="none">
                <a:solidFill>
                  <a:srgbClr val="40403D"/>
                </a:solidFill>
                <a:latin typeface="Quattrocento Sans"/>
                <a:ea typeface="Quattrocento Sans"/>
                <a:cs typeface="Quattrocento Sans"/>
                <a:sym typeface="Quattrocento Sans"/>
              </a:rPr>
              <a:t>Second level</a:t>
            </a:r>
            <a:endParaRPr/>
          </a:p>
          <a:p>
            <a:pPr marL="1143000" marR="0" lvl="2" indent="-228600" algn="l" rtl="0">
              <a:lnSpc>
                <a:spcPct val="90000"/>
              </a:lnSpc>
              <a:spcBef>
                <a:spcPts val="500"/>
              </a:spcBef>
              <a:spcAft>
                <a:spcPts val="0"/>
              </a:spcAft>
              <a:buClr>
                <a:srgbClr val="40403D"/>
              </a:buClr>
              <a:buSzPts val="2000"/>
              <a:buFont typeface="Arial"/>
              <a:buChar char="•"/>
            </a:pPr>
            <a:r>
              <a:rPr lang="en" sz="2000" b="0" i="0" u="none" strike="noStrike" cap="none">
                <a:solidFill>
                  <a:srgbClr val="40403D"/>
                </a:solidFill>
                <a:latin typeface="Quattrocento Sans"/>
                <a:ea typeface="Quattrocento Sans"/>
                <a:cs typeface="Quattrocento Sans"/>
                <a:sym typeface="Quattrocento Sans"/>
              </a:rPr>
              <a:t>Third level</a:t>
            </a:r>
            <a:endParaRPr/>
          </a:p>
          <a:p>
            <a:pPr marL="1600200" marR="0" lvl="3" indent="-228600" algn="l" rtl="0">
              <a:lnSpc>
                <a:spcPct val="90000"/>
              </a:lnSpc>
              <a:spcBef>
                <a:spcPts val="500"/>
              </a:spcBef>
              <a:spcAft>
                <a:spcPts val="0"/>
              </a:spcAft>
              <a:buClr>
                <a:srgbClr val="40403D"/>
              </a:buClr>
              <a:buSzPts val="1800"/>
              <a:buFont typeface="Arial"/>
              <a:buChar char="•"/>
            </a:pPr>
            <a:r>
              <a:rPr lang="en" sz="1800" b="0" i="0" u="none" strike="noStrike" cap="none">
                <a:solidFill>
                  <a:srgbClr val="40403D"/>
                </a:solidFill>
                <a:latin typeface="Quattrocento Sans"/>
                <a:ea typeface="Quattrocento Sans"/>
                <a:cs typeface="Quattrocento Sans"/>
                <a:sym typeface="Quattrocento Sans"/>
              </a:rPr>
              <a:t>Fourth level</a:t>
            </a:r>
            <a:endParaRPr/>
          </a:p>
          <a:p>
            <a:pPr marL="2057400" marR="0" lvl="4" indent="-228600" algn="l" rtl="0">
              <a:lnSpc>
                <a:spcPct val="90000"/>
              </a:lnSpc>
              <a:spcBef>
                <a:spcPts val="500"/>
              </a:spcBef>
              <a:spcAft>
                <a:spcPts val="0"/>
              </a:spcAft>
              <a:buClr>
                <a:srgbClr val="40403D"/>
              </a:buClr>
              <a:buSzPts val="1800"/>
              <a:buFont typeface="Arial"/>
              <a:buChar char="•"/>
            </a:pPr>
            <a:r>
              <a:rPr lang="en" sz="1800" b="0" i="0" u="none" strike="noStrike" cap="none">
                <a:solidFill>
                  <a:srgbClr val="40403D"/>
                </a:solidFill>
                <a:latin typeface="Quattrocento Sans"/>
                <a:ea typeface="Quattrocento Sans"/>
                <a:cs typeface="Quattrocento Sans"/>
                <a:sym typeface="Quattrocento Sans"/>
              </a:rPr>
              <a:t>Fifth level</a:t>
            </a:r>
            <a:endParaRPr/>
          </a:p>
        </p:txBody>
      </p:sp>
    </p:spTree>
    <p:extLst>
      <p:ext uri="{BB962C8B-B14F-4D97-AF65-F5344CB8AC3E}">
        <p14:creationId xmlns:p14="http://schemas.microsoft.com/office/powerpoint/2010/main" val="4206926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2"/>
        <p:cNvGrpSpPr/>
        <p:nvPr/>
      </p:nvGrpSpPr>
      <p:grpSpPr>
        <a:xfrm>
          <a:off x="0" y="0"/>
          <a:ext cx="0" cy="0"/>
          <a:chOff x="0" y="0"/>
          <a:chExt cx="0" cy="0"/>
        </a:xfrm>
      </p:grpSpPr>
      <p:sp>
        <p:nvSpPr>
          <p:cNvPr id="463" name="Google Shape;463;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4" name="Google Shape;464;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465" name="Google Shape;465;p73"/>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66" name="Google Shape;466;p73"/>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67" name="Google Shape;467;p73"/>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4804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8"/>
        <p:cNvGrpSpPr/>
        <p:nvPr/>
      </p:nvGrpSpPr>
      <p:grpSpPr>
        <a:xfrm>
          <a:off x="0" y="0"/>
          <a:ext cx="0" cy="0"/>
          <a:chOff x="0" y="0"/>
          <a:chExt cx="0" cy="0"/>
        </a:xfrm>
      </p:grpSpPr>
      <p:sp>
        <p:nvSpPr>
          <p:cNvPr id="469" name="Google Shape;469;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74"/>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74"/>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2" name="Google Shape;472;p7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73" name="Google Shape;473;p7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74" name="Google Shape;474;p7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2052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8" name="Google Shape;478;p75"/>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0" name="Google Shape;480;p75"/>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1" name="Google Shape;481;p7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82" name="Google Shape;482;p7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83" name="Google Shape;483;p7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4861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4"/>
        <p:cNvGrpSpPr/>
        <p:nvPr/>
      </p:nvGrpSpPr>
      <p:grpSpPr>
        <a:xfrm>
          <a:off x="0" y="0"/>
          <a:ext cx="0" cy="0"/>
          <a:chOff x="0" y="0"/>
          <a:chExt cx="0" cy="0"/>
        </a:xfrm>
      </p:grpSpPr>
      <p:sp>
        <p:nvSpPr>
          <p:cNvPr id="485" name="Google Shape;485;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6" name="Google Shape;486;p76"/>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87" name="Google Shape;487;p76"/>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88" name="Google Shape;488;p76"/>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9050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9"/>
        <p:cNvGrpSpPr/>
        <p:nvPr/>
      </p:nvGrpSpPr>
      <p:grpSpPr>
        <a:xfrm>
          <a:off x="0" y="0"/>
          <a:ext cx="0" cy="0"/>
          <a:chOff x="0" y="0"/>
          <a:chExt cx="0" cy="0"/>
        </a:xfrm>
      </p:grpSpPr>
      <p:pic>
        <p:nvPicPr>
          <p:cNvPr id="490" name="Google Shape;490;p77"/>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91" name="Google Shape;491;p77"/>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92" name="Google Shape;492;p77"/>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78209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reativeCommonsNotice">
  <p:cSld name="1_CreativeCommonsNotice">
    <p:spTree>
      <p:nvGrpSpPr>
        <p:cNvPr id="1" name="Shape 493"/>
        <p:cNvGrpSpPr/>
        <p:nvPr/>
      </p:nvGrpSpPr>
      <p:grpSpPr>
        <a:xfrm>
          <a:off x="0" y="0"/>
          <a:ext cx="0" cy="0"/>
          <a:chOff x="0" y="0"/>
          <a:chExt cx="0" cy="0"/>
        </a:xfrm>
      </p:grpSpPr>
      <p:pic>
        <p:nvPicPr>
          <p:cNvPr id="494" name="Google Shape;494;p78"/>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495" name="Google Shape;495;p78"/>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96" name="Google Shape;496;p78"/>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pic>
        <p:nvPicPr>
          <p:cNvPr id="497" name="Google Shape;497;p78" descr="CreativeCommons logo&#10;&#10;http://mirrors.creativecommons.org/presskit/buttons/88x31/png/by.png" title="CC Logo "/>
          <p:cNvPicPr preferRelativeResize="0"/>
          <p:nvPr/>
        </p:nvPicPr>
        <p:blipFill rotWithShape="1">
          <a:blip r:embed="rId3">
            <a:alphaModFix/>
          </a:blip>
          <a:srcRect/>
          <a:stretch/>
        </p:blipFill>
        <p:spPr>
          <a:xfrm>
            <a:off x="872707" y="2402615"/>
            <a:ext cx="1124177" cy="393323"/>
          </a:xfrm>
          <a:prstGeom prst="rect">
            <a:avLst/>
          </a:prstGeom>
          <a:noFill/>
          <a:ln>
            <a:noFill/>
          </a:ln>
        </p:spPr>
      </p:pic>
      <p:sp>
        <p:nvSpPr>
          <p:cNvPr id="498" name="Google Shape;498;p78"/>
          <p:cNvSpPr txBox="1"/>
          <p:nvPr/>
        </p:nvSpPr>
        <p:spPr>
          <a:xfrm>
            <a:off x="2284709" y="2276110"/>
            <a:ext cx="920582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attrocento Sans"/>
              <a:buNone/>
            </a:pPr>
            <a:r>
              <a:rPr lang="en" sz="1800">
                <a:solidFill>
                  <a:schemeClr val="dk1"/>
                </a:solidFill>
                <a:latin typeface="Quattrocento Sans"/>
                <a:ea typeface="Quattrocento Sans"/>
                <a:cs typeface="Quattrocento Sans"/>
                <a:sym typeface="Quattrocento Sans"/>
              </a:rPr>
              <a:t>Except where otherwise noted, this work by the </a:t>
            </a:r>
            <a:r>
              <a:rPr lang="en" sz="1800" u="sng">
                <a:solidFill>
                  <a:schemeClr val="dk1"/>
                </a:solidFill>
                <a:latin typeface="Quattrocento Sans"/>
                <a:ea typeface="Quattrocento Sans"/>
                <a:cs typeface="Quattrocento Sans"/>
                <a:sym typeface="Quattrocento Sans"/>
                <a:hlinkClick r:id="rId4"/>
              </a:rPr>
              <a:t>Office of Superintendent of Public Instruction </a:t>
            </a:r>
            <a:r>
              <a:rPr lang="en" sz="1800">
                <a:solidFill>
                  <a:schemeClr val="dk1"/>
                </a:solidFill>
                <a:latin typeface="Quattrocento Sans"/>
                <a:ea typeface="Quattrocento Sans"/>
                <a:cs typeface="Quattrocento Sans"/>
                <a:sym typeface="Quattrocento Sans"/>
              </a:rPr>
              <a:t>is licensed under a </a:t>
            </a:r>
            <a:r>
              <a:rPr lang="en" sz="1800" u="sng">
                <a:solidFill>
                  <a:schemeClr val="dk1"/>
                </a:solidFill>
                <a:latin typeface="Quattrocento Sans"/>
                <a:ea typeface="Quattrocento Sans"/>
                <a:cs typeface="Quattrocento Sans"/>
                <a:sym typeface="Quattrocento Sans"/>
                <a:hlinkClick r:id="rId5"/>
              </a:rPr>
              <a:t>Creative Commons 4.0 International License</a:t>
            </a:r>
            <a:r>
              <a:rPr lang="en" sz="1800">
                <a:solidFill>
                  <a:schemeClr val="dk1"/>
                </a:solidFill>
                <a:latin typeface="Quattrocento Sans"/>
                <a:ea typeface="Quattrocento Sans"/>
                <a:cs typeface="Quattrocento Sans"/>
                <a:sym typeface="Quattrocento Sans"/>
              </a:rPr>
              <a:t>.</a:t>
            </a:r>
            <a:endParaRPr/>
          </a:p>
        </p:txBody>
      </p:sp>
      <p:sp>
        <p:nvSpPr>
          <p:cNvPr id="499" name="Google Shape;499;p78"/>
          <p:cNvSpPr txBox="1"/>
          <p:nvPr/>
        </p:nvSpPr>
        <p:spPr>
          <a:xfrm>
            <a:off x="765041" y="666572"/>
            <a:ext cx="10481093"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400">
                <a:solidFill>
                  <a:schemeClr val="dk1"/>
                </a:solidFill>
                <a:latin typeface="Quattrocento Sans"/>
                <a:ea typeface="Quattrocento Sans"/>
                <a:cs typeface="Quattrocento Sans"/>
                <a:sym typeface="Quattrocento Sans"/>
              </a:rPr>
              <a:t>Creative Commons</a:t>
            </a:r>
            <a:endParaRPr/>
          </a:p>
        </p:txBody>
      </p:sp>
    </p:spTree>
    <p:extLst>
      <p:ext uri="{BB962C8B-B14F-4D97-AF65-F5344CB8AC3E}">
        <p14:creationId xmlns:p14="http://schemas.microsoft.com/office/powerpoint/2010/main" val="1154377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SocialMedia">
  <p:cSld name="1_SocialMedia">
    <p:spTree>
      <p:nvGrpSpPr>
        <p:cNvPr id="1" name="Shape 500"/>
        <p:cNvGrpSpPr/>
        <p:nvPr/>
      </p:nvGrpSpPr>
      <p:grpSpPr>
        <a:xfrm>
          <a:off x="0" y="0"/>
          <a:ext cx="0" cy="0"/>
          <a:chOff x="0" y="0"/>
          <a:chExt cx="0" cy="0"/>
        </a:xfrm>
      </p:grpSpPr>
      <p:pic>
        <p:nvPicPr>
          <p:cNvPr id="501" name="Google Shape;501;p79"/>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502" name="Google Shape;502;p79"/>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0" i="1">
                <a:solidFill>
                  <a:schemeClr val="dk1"/>
                </a:solidFill>
                <a:latin typeface="Quattrocento Sans"/>
                <a:ea typeface="Quattrocento Sans"/>
                <a:cs typeface="Quattrocento Sans"/>
                <a:sym typeface="Quattrocento Sans"/>
              </a:rPr>
              <a:t>Connect with us!</a:t>
            </a:r>
            <a:endParaRPr/>
          </a:p>
        </p:txBody>
      </p:sp>
      <p:sp>
        <p:nvSpPr>
          <p:cNvPr id="503" name="Google Shape;503;p79"/>
          <p:cNvSpPr/>
          <p:nvPr/>
        </p:nvSpPr>
        <p:spPr>
          <a:xfrm>
            <a:off x="0" y="3247402"/>
            <a:ext cx="12192000" cy="3610598"/>
          </a:xfrm>
          <a:prstGeom prst="rect">
            <a:avLst/>
          </a:prstGeom>
          <a:solidFill>
            <a:schemeClr val="accent1"/>
          </a:solidFill>
          <a:ln w="12700" cap="flat" cmpd="sng">
            <a:solidFill>
              <a:srgbClr val="B790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504" name="Google Shape;504;p79"/>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505" name="Google Shape;505;p79"/>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506" name="Google Shape;506;p79"/>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507" name="Google Shape;507;p79"/>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508" name="Google Shape;508;p79"/>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509" name="Google Shape;509;p79"/>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510" name="Google Shape;510;p79"/>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facebook.com/waospi</a:t>
            </a:r>
            <a:endParaRPr sz="2000">
              <a:solidFill>
                <a:schemeClr val="dk1"/>
              </a:solidFill>
              <a:latin typeface="Quattrocento Sans"/>
              <a:ea typeface="Quattrocento Sans"/>
              <a:cs typeface="Quattrocento Sans"/>
              <a:sym typeface="Quattrocento Sans"/>
            </a:endParaRPr>
          </a:p>
        </p:txBody>
      </p:sp>
      <p:sp>
        <p:nvSpPr>
          <p:cNvPr id="511" name="Google Shape;511;p79"/>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twitter.com/waospi</a:t>
            </a:r>
            <a:endParaRPr sz="2000">
              <a:solidFill>
                <a:schemeClr val="dk1"/>
              </a:solidFill>
              <a:latin typeface="Quattrocento Sans"/>
              <a:ea typeface="Quattrocento Sans"/>
              <a:cs typeface="Quattrocento Sans"/>
              <a:sym typeface="Quattrocento Sans"/>
            </a:endParaRPr>
          </a:p>
        </p:txBody>
      </p:sp>
      <p:sp>
        <p:nvSpPr>
          <p:cNvPr id="512" name="Google Shape;512;p79"/>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youtube.com/waospi</a:t>
            </a:r>
            <a:endParaRPr sz="2000">
              <a:solidFill>
                <a:schemeClr val="dk1"/>
              </a:solidFill>
              <a:latin typeface="Quattrocento Sans"/>
              <a:ea typeface="Quattrocento Sans"/>
              <a:cs typeface="Quattrocento Sans"/>
              <a:sym typeface="Quattrocento Sans"/>
            </a:endParaRPr>
          </a:p>
        </p:txBody>
      </p:sp>
      <p:sp>
        <p:nvSpPr>
          <p:cNvPr id="513" name="Google Shape;513;p79"/>
          <p:cNvSpPr txBox="1"/>
          <p:nvPr/>
        </p:nvSpPr>
        <p:spPr>
          <a:xfrm>
            <a:off x="2605893" y="5733118"/>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medium.com/waospi</a:t>
            </a:r>
            <a:endParaRPr sz="2000">
              <a:solidFill>
                <a:schemeClr val="dk1"/>
              </a:solidFill>
              <a:latin typeface="Quattrocento Sans"/>
              <a:ea typeface="Quattrocento Sans"/>
              <a:cs typeface="Quattrocento Sans"/>
              <a:sym typeface="Quattrocento Sans"/>
            </a:endParaRPr>
          </a:p>
        </p:txBody>
      </p:sp>
      <p:sp>
        <p:nvSpPr>
          <p:cNvPr id="514" name="Google Shape;514;p79"/>
          <p:cNvSpPr txBox="1"/>
          <p:nvPr/>
        </p:nvSpPr>
        <p:spPr>
          <a:xfrm>
            <a:off x="7151608" y="5629554"/>
            <a:ext cx="367786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linkedin.com/company/waospi</a:t>
            </a:r>
            <a:endParaRPr sz="2000">
              <a:solidFill>
                <a:schemeClr val="dk1"/>
              </a:solidFill>
              <a:latin typeface="Quattrocento Sans"/>
              <a:ea typeface="Quattrocento Sans"/>
              <a:cs typeface="Quattrocento Sans"/>
              <a:sym typeface="Quattrocento Sans"/>
            </a:endParaRPr>
          </a:p>
        </p:txBody>
      </p:sp>
      <p:sp>
        <p:nvSpPr>
          <p:cNvPr id="515" name="Google Shape;515;p79"/>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dk1"/>
                </a:solidFill>
                <a:latin typeface="Quattrocento Sans"/>
                <a:ea typeface="Quattrocento Sans"/>
                <a:cs typeface="Quattrocento Sans"/>
                <a:sym typeface="Quattrocento Sans"/>
              </a:rPr>
              <a:t>k12.wa.us</a:t>
            </a:r>
            <a:endParaRPr/>
          </a:p>
        </p:txBody>
      </p:sp>
    </p:spTree>
    <p:extLst>
      <p:ext uri="{BB962C8B-B14F-4D97-AF65-F5344CB8AC3E}">
        <p14:creationId xmlns:p14="http://schemas.microsoft.com/office/powerpoint/2010/main" val="2175928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6"/>
        <p:cNvGrpSpPr/>
        <p:nvPr/>
      </p:nvGrpSpPr>
      <p:grpSpPr>
        <a:xfrm>
          <a:off x="0" y="0"/>
          <a:ext cx="0" cy="0"/>
          <a:chOff x="0" y="0"/>
          <a:chExt cx="0" cy="0"/>
        </a:xfrm>
      </p:grpSpPr>
      <p:sp>
        <p:nvSpPr>
          <p:cNvPr id="517" name="Google Shape;517;p8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8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9" name="Google Shape;519;p8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20" name="Google Shape;520;p80"/>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21" name="Google Shape;521;p80"/>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22" name="Google Shape;522;p80"/>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9539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4192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23"/>
        <p:cNvGrpSpPr/>
        <p:nvPr/>
      </p:nvGrpSpPr>
      <p:grpSpPr>
        <a:xfrm>
          <a:off x="0" y="0"/>
          <a:ext cx="0" cy="0"/>
          <a:chOff x="0" y="0"/>
          <a:chExt cx="0" cy="0"/>
        </a:xfrm>
      </p:grpSpPr>
      <p:sp>
        <p:nvSpPr>
          <p:cNvPr id="524" name="Google Shape;524;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8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26" name="Google Shape;526;p8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27" name="Google Shape;527;p8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28" name="Google Shape;528;p8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29" name="Google Shape;529;p8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20909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30"/>
        <p:cNvGrpSpPr/>
        <p:nvPr/>
      </p:nvGrpSpPr>
      <p:grpSpPr>
        <a:xfrm>
          <a:off x="0" y="0"/>
          <a:ext cx="0" cy="0"/>
          <a:chOff x="0" y="0"/>
          <a:chExt cx="0" cy="0"/>
        </a:xfrm>
      </p:grpSpPr>
      <p:sp>
        <p:nvSpPr>
          <p:cNvPr id="531" name="Google Shape;531;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82"/>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3" name="Google Shape;533;p82"/>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34" name="Google Shape;534;p82"/>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5" name="Google Shape;535;p82"/>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56281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36"/>
        <p:cNvGrpSpPr/>
        <p:nvPr/>
      </p:nvGrpSpPr>
      <p:grpSpPr>
        <a:xfrm>
          <a:off x="0" y="0"/>
          <a:ext cx="0" cy="0"/>
          <a:chOff x="0" y="0"/>
          <a:chExt cx="0" cy="0"/>
        </a:xfrm>
      </p:grpSpPr>
      <p:sp>
        <p:nvSpPr>
          <p:cNvPr id="537" name="Google Shape;537;p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8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9" name="Google Shape;539;p83"/>
          <p:cNvPicPr preferRelativeResize="0"/>
          <p:nvPr/>
        </p:nvPicPr>
        <p:blipFill rotWithShape="1">
          <a:blip r:embed="rId2">
            <a:alphaModFix/>
          </a:blip>
          <a:srcRect/>
          <a:stretch/>
        </p:blipFill>
        <p:spPr>
          <a:xfrm rot="5400000">
            <a:off x="-947665" y="1333251"/>
            <a:ext cx="2737153" cy="457951"/>
          </a:xfrm>
          <a:prstGeom prst="rect">
            <a:avLst/>
          </a:prstGeom>
          <a:noFill/>
          <a:ln>
            <a:noFill/>
          </a:ln>
        </p:spPr>
      </p:pic>
    </p:spTree>
    <p:extLst>
      <p:ext uri="{BB962C8B-B14F-4D97-AF65-F5344CB8AC3E}">
        <p14:creationId xmlns:p14="http://schemas.microsoft.com/office/powerpoint/2010/main" val="108864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60" name="Google Shape;60;p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61" name="Google Shape;61;p8"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62" name="Google Shape;62;p8"/>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63" name="Google Shape;63;p8"/>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8"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65" name="Google Shape;65;p8"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66" name="Google Shape;66;p8"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67" name="Google Shape;67;p8"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68" name="Google Shape;68;p8"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69" name="Google Shape;69;p8"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70" name="Google Shape;70;p8"/>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71" name="Google Shape;71;p8"/>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72" name="Google Shape;72;p8"/>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73" name="Google Shape;73;p8"/>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74" name="Google Shape;74;p8"/>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75" name="Google Shape;75;p8"/>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085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78" name="Google Shape;78;p9"/>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7315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BCA0B-45D2-44F6-87ED-42DE3CC39FA0}" type="datetimeFigureOut">
              <a:rPr lang="en-US" smtClean="0">
                <a:solidFill>
                  <a:prstClr val="black">
                    <a:tint val="75000"/>
                  </a:prstClr>
                </a:solidFill>
              </a:rPr>
              <a:pPr/>
              <a:t>9/23/2020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44C918-46C8-4E1C-9AB8-5EF0D138C4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5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8545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4.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87903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758" r:id="rId3"/>
    <p:sldLayoutId id="2147483784" r:id="rId4"/>
    <p:sldLayoutId id="2147483664" r:id="rId5"/>
    <p:sldLayoutId id="2147483667" r:id="rId6"/>
    <p:sldLayoutId id="2147483668" r:id="rId7"/>
    <p:sldLayoutId id="2147483757" r:id="rId8"/>
    <p:sldLayoutId id="21474837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2" name="Google Shape;82;p10"/>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3" name="Google Shape;83;p10"/>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84" name="Google Shape;84;p10"/>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3377614353"/>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Quattrocento Sans"/>
                <a:ea typeface="Quattrocento Sans"/>
                <a:cs typeface="Quattrocento Sans"/>
                <a:sym typeface="Quattrocento Sans"/>
              </a:defRPr>
            </a:lvl1pPr>
            <a:lvl2pPr lvl="1" algn="r">
              <a:buNone/>
              <a:defRPr sz="1300">
                <a:solidFill>
                  <a:schemeClr val="dk1"/>
                </a:solidFill>
                <a:latin typeface="Quattrocento Sans"/>
                <a:ea typeface="Quattrocento Sans"/>
                <a:cs typeface="Quattrocento Sans"/>
                <a:sym typeface="Quattrocento Sans"/>
              </a:defRPr>
            </a:lvl2pPr>
            <a:lvl3pPr lvl="2" algn="r">
              <a:buNone/>
              <a:defRPr sz="1300">
                <a:solidFill>
                  <a:schemeClr val="dk1"/>
                </a:solidFill>
                <a:latin typeface="Quattrocento Sans"/>
                <a:ea typeface="Quattrocento Sans"/>
                <a:cs typeface="Quattrocento Sans"/>
                <a:sym typeface="Quattrocento Sans"/>
              </a:defRPr>
            </a:lvl3pPr>
            <a:lvl4pPr lvl="3" algn="r">
              <a:buNone/>
              <a:defRPr sz="1300">
                <a:solidFill>
                  <a:schemeClr val="dk1"/>
                </a:solidFill>
                <a:latin typeface="Quattrocento Sans"/>
                <a:ea typeface="Quattrocento Sans"/>
                <a:cs typeface="Quattrocento Sans"/>
                <a:sym typeface="Quattrocento Sans"/>
              </a:defRPr>
            </a:lvl4pPr>
            <a:lvl5pPr lvl="4" algn="r">
              <a:buNone/>
              <a:defRPr sz="1300">
                <a:solidFill>
                  <a:schemeClr val="dk1"/>
                </a:solidFill>
                <a:latin typeface="Quattrocento Sans"/>
                <a:ea typeface="Quattrocento Sans"/>
                <a:cs typeface="Quattrocento Sans"/>
                <a:sym typeface="Quattrocento Sans"/>
              </a:defRPr>
            </a:lvl5pPr>
            <a:lvl6pPr lvl="5" algn="r">
              <a:buNone/>
              <a:defRPr sz="1300">
                <a:solidFill>
                  <a:schemeClr val="dk1"/>
                </a:solidFill>
                <a:latin typeface="Quattrocento Sans"/>
                <a:ea typeface="Quattrocento Sans"/>
                <a:cs typeface="Quattrocento Sans"/>
                <a:sym typeface="Quattrocento Sans"/>
              </a:defRPr>
            </a:lvl6pPr>
            <a:lvl7pPr lvl="6" algn="r">
              <a:buNone/>
              <a:defRPr sz="1300">
                <a:solidFill>
                  <a:schemeClr val="dk1"/>
                </a:solidFill>
                <a:latin typeface="Quattrocento Sans"/>
                <a:ea typeface="Quattrocento Sans"/>
                <a:cs typeface="Quattrocento Sans"/>
                <a:sym typeface="Quattrocento Sans"/>
              </a:defRPr>
            </a:lvl7pPr>
            <a:lvl8pPr lvl="7" algn="r">
              <a:buNone/>
              <a:defRPr sz="1300">
                <a:solidFill>
                  <a:schemeClr val="dk1"/>
                </a:solidFill>
                <a:latin typeface="Quattrocento Sans"/>
                <a:ea typeface="Quattrocento Sans"/>
                <a:cs typeface="Quattrocento Sans"/>
                <a:sym typeface="Quattrocento Sans"/>
              </a:defRPr>
            </a:lvl8pPr>
            <a:lvl9pPr lvl="8" algn="r">
              <a:buNone/>
              <a:defRPr sz="13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65149216"/>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2" r:id="rId6"/>
    <p:sldLayoutId id="2147483793" r:id="rId7"/>
    <p:sldLayoutId id="2147483794" r:id="rId8"/>
    <p:sldLayoutId id="2147483795" r:id="rId9"/>
    <p:sldLayoutId id="2147483796" r:id="rId10"/>
    <p:sldLayoutId id="2147483797" r:id="rId11"/>
    <p:sldLayoutId id="214748379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7"/>
        <p:cNvGrpSpPr/>
        <p:nvPr/>
      </p:nvGrpSpPr>
      <p:grpSpPr>
        <a:xfrm>
          <a:off x="0" y="0"/>
          <a:ext cx="0" cy="0"/>
          <a:chOff x="0" y="0"/>
          <a:chExt cx="0" cy="0"/>
        </a:xfrm>
      </p:grpSpPr>
      <p:sp>
        <p:nvSpPr>
          <p:cNvPr id="408" name="Google Shape;40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9" name="Google Shape;409;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4073524074"/>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https://cdn1.vectorstock.com/i/1000x1000/92/25/welcome-paper-poster-with-colorful-brush-strokes-vector-21849225.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ideadata.org/sites/default/files/media/documents/2020-07/Ed_Environments_White_Paper.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ideadata.org/sites/default/files/media/documents/2020-07/Ed_Environments_White_Paper.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sdse.org/docs/NASDSE_LRE.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ideadata.org/sites/default/files/media/documents/2020-07/Ed_Environments_White_Paper.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p1cdn4static.sharpschool.com/UserFiles/Servers/Server_232884/Image/wordleforteaching.png"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gcs.org/cms/lib/DC00001581/Centricity/Domain/313/IDEA%20Best%20Practices%20Document%20Fina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gcs.org/cms/lib/DC00001581/Centricity/Domain/313/IDEA%20Best%20Practices%20Document%20Final.pdf" TargetMode="External"/><Relationship Id="rId7" Type="http://schemas.openxmlformats.org/officeDocument/2006/relationships/hyperlink" Target="https://publications.ici.umn.edu/ties/building-engagement-with-distance-learning/transition-back-to-schoo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publications.ici.umn.edu/ties/building-engagement-with-distance-learning/effective-specially-designed-instruction-within-the-distance-learning-environment" TargetMode="External"/><Relationship Id="rId5" Type="http://schemas.openxmlformats.org/officeDocument/2006/relationships/hyperlink" Target="https://www.k12.wa.us/sites/default/files/public/specialed/monthlyupdates/sept2018updates.pdf" TargetMode="External"/><Relationship Id="rId4" Type="http://schemas.openxmlformats.org/officeDocument/2006/relationships/hyperlink" Target="https://intensiveintervention.org/resource/FAQ-collecting-progress-monitoring-data-virtuall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ntensiveintervention.org/resource/supporting-students-disabilities-school-and-home"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id.iste.org/docs/excerpts/K12OLL-excerpt.pdf" TargetMode="External"/><Relationship Id="rId3" Type="http://schemas.openxmlformats.org/officeDocument/2006/relationships/hyperlink" Target="https://www.oercommons.org/hubs/washington" TargetMode="External"/><Relationship Id="rId7" Type="http://schemas.openxmlformats.org/officeDocument/2006/relationships/hyperlink" Target="https://assets-global.website-files.com/5d3725188825e071f1670246/5ec5b501d9dada332e1e545b_Supporting%20Students%20with%20Disabilities%20at%20School%20and%20Home-%20%20A%20Guide%20for%20Teachers%20to%20Support%20Families%20and%20Students.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cec.sped.org/Tools-and-Resources/Resources-for-Teaching-Remotely/Webinars/Quick-Takes-for-Teaching-Online/Quick-Take-Coteaching" TargetMode="External"/><Relationship Id="rId5" Type="http://schemas.openxmlformats.org/officeDocument/2006/relationships/hyperlink" Target="https://www.k12.wa.us/sites/default/files/public/specialed/inclusion/IPP-Distance-Learning-Resources-SWDs.xlsx" TargetMode="External"/><Relationship Id="rId10" Type="http://schemas.openxmlformats.org/officeDocument/2006/relationships/hyperlink" Target="http://www.cast.org/whats-new/remote-learning-resources.html" TargetMode="External"/><Relationship Id="rId4" Type="http://schemas.openxmlformats.org/officeDocument/2006/relationships/hyperlink" Target="https://www.k12.wa.us/sites/default/files/public/specialed/inclusion/Online-PD-Support-SWDs.xlsx" TargetMode="External"/><Relationship Id="rId9" Type="http://schemas.openxmlformats.org/officeDocument/2006/relationships/hyperlink" Target="http://udloncampus.cast.org/page/teach_executiv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ncesd.zoom.us/webinar/register/WN_76qQ1ezPQre9dVHGm_nJNQ"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s://ncesd.zoom.us/webinar/register/WN_zQZFvQvKS_Km3F8gWN1khw"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rebecca.lynn@k12.wa.us" TargetMode="External"/><Relationship Id="rId4" Type="http://schemas.openxmlformats.org/officeDocument/2006/relationships/hyperlink" Target="mailto:Alexandra.toney@k12.wa.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12.wa.us/sites/default/files/public/specialed/pubdocs/LRE-Case-Study.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hyperlink" Target="https://ncesd.zoom.us/webinar/register/WN_76qQ1ezPQre9dVHGm_nJN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ncesd.zoom.us/webinar/register/WN_zQZFvQvKS_Km3F8gWN1kh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lipart-library.com/data_images/141710.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pic>
        <p:nvPicPr>
          <p:cNvPr id="413" name="Google Shape;413;p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62263" y="376851"/>
            <a:ext cx="6278730" cy="2580300"/>
          </a:xfrm>
          <a:prstGeom prst="rect">
            <a:avLst/>
          </a:prstGeom>
          <a:noFill/>
          <a:ln>
            <a:noFill/>
          </a:ln>
        </p:spPr>
      </p:pic>
      <p:sp>
        <p:nvSpPr>
          <p:cNvPr id="3" name="Title 2">
            <a:extLst>
              <a:ext uri="{FF2B5EF4-FFF2-40B4-BE49-F238E27FC236}">
                <a16:creationId xmlns:a16="http://schemas.microsoft.com/office/drawing/2014/main" id="{457C8834-1005-46F6-AE13-8ED7F55DCB01}"/>
              </a:ext>
              <a:ext uri="{C183D7F6-B498-43B3-948B-1728B52AA6E4}">
                <adec:decorative xmlns:adec="http://schemas.microsoft.com/office/drawing/2017/decorative" val="0"/>
              </a:ext>
            </a:extLst>
          </p:cNvPr>
          <p:cNvSpPr>
            <a:spLocks noGrp="1"/>
          </p:cNvSpPr>
          <p:nvPr>
            <p:ph type="title"/>
          </p:nvPr>
        </p:nvSpPr>
        <p:spPr>
          <a:xfrm>
            <a:off x="838200" y="-1343851"/>
            <a:ext cx="10515600" cy="1325563"/>
          </a:xfrm>
        </p:spPr>
        <p:txBody>
          <a:bodyPr spcFirstLastPara="1" wrap="square" lIns="91425" tIns="45700" rIns="91425" bIns="45700" anchor="b" anchorCtr="0">
            <a:noAutofit/>
          </a:bodyPr>
          <a:lstStyle/>
          <a:p>
            <a:r>
              <a:rPr lang="en-US"/>
              <a:t>Welcome!</a:t>
            </a:r>
          </a:p>
        </p:txBody>
      </p:sp>
      <p:sp>
        <p:nvSpPr>
          <p:cNvPr id="411" name="Google Shape;411;p63"/>
          <p:cNvSpPr txBox="1">
            <a:spLocks noGrp="1"/>
          </p:cNvSpPr>
          <p:nvPr>
            <p:ph type="body" idx="1"/>
          </p:nvPr>
        </p:nvSpPr>
        <p:spPr>
          <a:xfrm>
            <a:off x="1278882" y="2854825"/>
            <a:ext cx="9614165" cy="322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3600">
                <a:latin typeface="Calibri"/>
                <a:ea typeface="Calibri"/>
                <a:cs typeface="Calibri"/>
                <a:sym typeface="Calibri"/>
              </a:rPr>
              <a:t>While we wait for others to join, please introduce yourself by entering the following into chat:</a:t>
            </a:r>
            <a:endParaRPr sz="3600">
              <a:latin typeface="Calibri"/>
              <a:ea typeface="Calibri"/>
              <a:cs typeface="Calibri"/>
              <a:sym typeface="Calibri"/>
            </a:endParaRPr>
          </a:p>
          <a:p>
            <a:pPr marL="914400" lvl="0" indent="-400050" algn="l" rtl="0">
              <a:lnSpc>
                <a:spcPct val="100000"/>
              </a:lnSpc>
              <a:spcBef>
                <a:spcPts val="600"/>
              </a:spcBef>
              <a:spcAft>
                <a:spcPts val="0"/>
              </a:spcAft>
              <a:buClr>
                <a:srgbClr val="FF0000"/>
              </a:buClr>
              <a:buSzPts val="2700"/>
              <a:buFont typeface="Calibri"/>
              <a:buChar char="★"/>
            </a:pPr>
            <a:r>
              <a:rPr lang="en" sz="3600">
                <a:latin typeface="Calibri"/>
                <a:ea typeface="Calibri"/>
                <a:cs typeface="Calibri"/>
                <a:sym typeface="Calibri"/>
              </a:rPr>
              <a:t>Your Name.</a:t>
            </a:r>
            <a:endParaRPr sz="3600">
              <a:latin typeface="Calibri"/>
              <a:ea typeface="Calibri"/>
              <a:cs typeface="Calibri"/>
              <a:sym typeface="Calibri"/>
            </a:endParaRPr>
          </a:p>
          <a:p>
            <a:pPr marL="914400" lvl="0" indent="-400050" algn="l" rtl="0">
              <a:lnSpc>
                <a:spcPct val="100000"/>
              </a:lnSpc>
              <a:spcBef>
                <a:spcPts val="0"/>
              </a:spcBef>
              <a:spcAft>
                <a:spcPts val="0"/>
              </a:spcAft>
              <a:buClr>
                <a:srgbClr val="9900FF"/>
              </a:buClr>
              <a:buSzPts val="2700"/>
              <a:buFont typeface="Calibri"/>
              <a:buChar char="★"/>
            </a:pPr>
            <a:r>
              <a:rPr lang="en" sz="3600">
                <a:latin typeface="Calibri"/>
                <a:ea typeface="Calibri"/>
                <a:cs typeface="Calibri"/>
                <a:sym typeface="Calibri"/>
              </a:rPr>
              <a:t>Your </a:t>
            </a:r>
            <a:r>
              <a:rPr lang="en-US" sz="3600">
                <a:latin typeface="Calibri"/>
                <a:ea typeface="Calibri"/>
                <a:cs typeface="Calibri"/>
                <a:sym typeface="Calibri"/>
              </a:rPr>
              <a:t>School and/or District.</a:t>
            </a:r>
            <a:endParaRPr sz="3600">
              <a:latin typeface="Calibri"/>
              <a:ea typeface="Calibri"/>
              <a:cs typeface="Calibri"/>
              <a:sym typeface="Calibri"/>
            </a:endParaRPr>
          </a:p>
          <a:p>
            <a:pPr marL="914400" lvl="0" indent="-400050" algn="l" rtl="0">
              <a:lnSpc>
                <a:spcPct val="100000"/>
              </a:lnSpc>
              <a:spcBef>
                <a:spcPts val="0"/>
              </a:spcBef>
              <a:spcAft>
                <a:spcPts val="0"/>
              </a:spcAft>
              <a:buClr>
                <a:srgbClr val="FF9900"/>
              </a:buClr>
              <a:buSzPts val="2700"/>
              <a:buFont typeface="Calibri"/>
              <a:buChar char="★"/>
            </a:pPr>
            <a:r>
              <a:rPr lang="en-US" sz="3600">
                <a:latin typeface="Calibri"/>
                <a:ea typeface="Calibri"/>
                <a:cs typeface="Calibri"/>
                <a:sym typeface="Calibri"/>
              </a:rPr>
              <a:t>The grade level/band you support.</a:t>
            </a:r>
            <a:endParaRPr sz="3600">
              <a:latin typeface="Calibri"/>
              <a:ea typeface="Calibri"/>
              <a:cs typeface="Calibri"/>
              <a:sym typeface="Calibri"/>
            </a:endParaRPr>
          </a:p>
          <a:p>
            <a:pPr marL="0" lvl="0" indent="0" algn="l" rtl="0">
              <a:lnSpc>
                <a:spcPct val="100000"/>
              </a:lnSpc>
              <a:spcBef>
                <a:spcPts val="600"/>
              </a:spcBef>
              <a:spcAft>
                <a:spcPts val="0"/>
              </a:spcAft>
              <a:buNone/>
            </a:pPr>
            <a:endParaRPr sz="3600">
              <a:latin typeface="Calibri"/>
              <a:ea typeface="Calibri"/>
              <a:cs typeface="Calibri"/>
              <a:sym typeface="Calibri"/>
            </a:endParaRPr>
          </a:p>
          <a:p>
            <a:pPr marL="0" lvl="0" indent="0" algn="l" rtl="0">
              <a:lnSpc>
                <a:spcPct val="100000"/>
              </a:lnSpc>
              <a:spcBef>
                <a:spcPts val="1200"/>
              </a:spcBef>
              <a:spcAft>
                <a:spcPts val="0"/>
              </a:spcAft>
              <a:buClr>
                <a:schemeClr val="dk1"/>
              </a:buClr>
              <a:buSzPts val="2400"/>
              <a:buNone/>
            </a:pPr>
            <a:endParaRPr sz="3600"/>
          </a:p>
        </p:txBody>
      </p:sp>
      <p:sp>
        <p:nvSpPr>
          <p:cNvPr id="414" name="Google Shape;414;p63">
            <a:extLst>
              <a:ext uri="{C183D7F6-B498-43B3-948B-1728B52AA6E4}">
                <adec:decorative xmlns:adec="http://schemas.microsoft.com/office/drawing/2017/decorative" val="1"/>
              </a:ext>
            </a:extLst>
          </p:cNvPr>
          <p:cNvSpPr txBox="1"/>
          <p:nvPr/>
        </p:nvSpPr>
        <p:spPr>
          <a:xfrm>
            <a:off x="3950486" y="46814"/>
            <a:ext cx="8143800" cy="285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0" i="0" u="sng" strike="noStrike" kern="0" cap="none" spc="0" normalizeH="0" baseline="0" noProof="0">
                <a:ln>
                  <a:noFill/>
                </a:ln>
                <a:solidFill>
                  <a:srgbClr val="68829E"/>
                </a:solidFill>
                <a:effectLst/>
                <a:uLnTx/>
                <a:uFillTx/>
                <a:latin typeface="Arial"/>
                <a:ea typeface="+mn-ea"/>
                <a:cs typeface="Arial"/>
                <a:sym typeface="Arial"/>
                <a:hlinkClick r:id="rId4"/>
              </a:rPr>
              <a:t>https://cdn1.vectorstock.com/i/1000x1000/92/25/welcome-paper-poster-with-colorful-brush-strokes-vector-21849225.jpg</a:t>
            </a:r>
            <a:r>
              <a:rPr kumimoji="0" lang="en" sz="900" b="0" i="0" u="none" strike="noStrike" kern="0" cap="none" spc="0" normalizeH="0" baseline="0" noProof="0">
                <a:ln>
                  <a:noFill/>
                </a:ln>
                <a:solidFill>
                  <a:srgbClr val="000000"/>
                </a:solidFill>
                <a:effectLst/>
                <a:uLnTx/>
                <a:uFillTx/>
                <a:latin typeface="Arial"/>
                <a:ea typeface="+mn-ea"/>
                <a:cs typeface="Arial"/>
                <a:sym typeface="Arial"/>
              </a:rPr>
              <a:t> </a:t>
            </a:r>
            <a:endParaRPr kumimoji="0" sz="9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0A58-F0CF-4E08-A810-8980BBBBD5DF}"/>
              </a:ext>
            </a:extLst>
          </p:cNvPr>
          <p:cNvSpPr>
            <a:spLocks noGrp="1"/>
          </p:cNvSpPr>
          <p:nvPr>
            <p:ph type="title"/>
          </p:nvPr>
        </p:nvSpPr>
        <p:spPr>
          <a:xfrm>
            <a:off x="838200" y="365125"/>
            <a:ext cx="10515600" cy="789907"/>
          </a:xfrm>
        </p:spPr>
        <p:txBody>
          <a:bodyPr/>
          <a:lstStyle/>
          <a:p>
            <a:pPr algn="ctr"/>
            <a:r>
              <a:rPr lang="en-US">
                <a:latin typeface="Segoe UI"/>
                <a:cs typeface="Segoe UI"/>
              </a:rPr>
              <a:t>Specially Designed Instruction</a:t>
            </a:r>
            <a:endParaRPr lang="en-US"/>
          </a:p>
        </p:txBody>
      </p:sp>
      <p:sp>
        <p:nvSpPr>
          <p:cNvPr id="3" name="Slide Number Placeholder 2">
            <a:extLst>
              <a:ext uri="{FF2B5EF4-FFF2-40B4-BE49-F238E27FC236}">
                <a16:creationId xmlns:a16="http://schemas.microsoft.com/office/drawing/2014/main" id="{DA87ED1D-B878-49E6-8D9B-D0BF7D8F81C5}"/>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10</a:t>
            </a:fld>
            <a:endParaRPr lang="en"/>
          </a:p>
        </p:txBody>
      </p:sp>
      <p:sp>
        <p:nvSpPr>
          <p:cNvPr id="4" name="TextBox 3">
            <a:extLst>
              <a:ext uri="{FF2B5EF4-FFF2-40B4-BE49-F238E27FC236}">
                <a16:creationId xmlns:a16="http://schemas.microsoft.com/office/drawing/2014/main" id="{249ACDAA-2C2C-4265-AFEE-37CF2868B808}"/>
              </a:ext>
            </a:extLst>
          </p:cNvPr>
          <p:cNvSpPr txBox="1"/>
          <p:nvPr/>
        </p:nvSpPr>
        <p:spPr>
          <a:xfrm>
            <a:off x="803879" y="1297004"/>
            <a:ext cx="10584242" cy="490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US" sz="2800"/>
              <a:t>(c) Specially designed instruction means adapting, as appropriate to the needs of an eligible student, the content, methodology, or delivery of instruction: </a:t>
            </a:r>
            <a:endParaRPr lang="en-US" sz="2800">
              <a:cs typeface="Arial"/>
            </a:endParaRPr>
          </a:p>
          <a:p>
            <a:pPr marL="1027113" indent="-560388">
              <a:spcAft>
                <a:spcPts val="500"/>
              </a:spcAft>
            </a:pPr>
            <a:r>
              <a:rPr lang="en-US" sz="2800"/>
              <a:t>(i)</a:t>
            </a:r>
            <a:r>
              <a:rPr lang="en-US" sz="2000"/>
              <a:t>  </a:t>
            </a:r>
            <a:r>
              <a:rPr lang="en-US" sz="2800"/>
              <a:t>To address the unique needs of the student that result from the student's disability; and </a:t>
            </a:r>
            <a:endParaRPr lang="en-US" sz="2800">
              <a:cs typeface="Arial"/>
            </a:endParaRPr>
          </a:p>
          <a:p>
            <a:pPr marL="1027113" indent="-560388">
              <a:spcAft>
                <a:spcPts val="500"/>
              </a:spcAft>
            </a:pPr>
            <a:r>
              <a:rPr lang="en-US" sz="2800"/>
              <a:t>(ii) To ensure access of the student to the general curriculum, so that the student can meet the educational standards within the jurisdiction of the public agency that apply to all students. </a:t>
            </a:r>
          </a:p>
          <a:p>
            <a:pPr>
              <a:spcAft>
                <a:spcPts val="500"/>
              </a:spcAft>
            </a:pPr>
            <a:r>
              <a:rPr lang="en-US" sz="1600">
                <a:ea typeface="+mn-lt"/>
                <a:cs typeface="+mn-lt"/>
              </a:rPr>
              <a:t> </a:t>
            </a:r>
          </a:p>
          <a:p>
            <a:pPr>
              <a:spcAft>
                <a:spcPts val="500"/>
              </a:spcAft>
            </a:pPr>
            <a:r>
              <a:rPr lang="en-US" sz="2800" b="1">
                <a:ea typeface="+mn-lt"/>
                <a:cs typeface="+mn-lt"/>
              </a:rPr>
              <a:t>WAC 392-172A-01175 Special education</a:t>
            </a:r>
            <a:endParaRPr lang="en-US" sz="2800">
              <a:cs typeface="Arial"/>
            </a:endParaRPr>
          </a:p>
        </p:txBody>
      </p:sp>
    </p:spTree>
    <p:extLst>
      <p:ext uri="{BB962C8B-B14F-4D97-AF65-F5344CB8AC3E}">
        <p14:creationId xmlns:p14="http://schemas.microsoft.com/office/powerpoint/2010/main" val="51865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1D4A06-1100-4ED5-9138-66302CDC6815}"/>
              </a:ext>
            </a:extLst>
          </p:cNvPr>
          <p:cNvSpPr>
            <a:spLocks noGrp="1"/>
          </p:cNvSpPr>
          <p:nvPr>
            <p:ph type="title"/>
          </p:nvPr>
        </p:nvSpPr>
        <p:spPr>
          <a:xfrm>
            <a:off x="170481" y="365126"/>
            <a:ext cx="11795935" cy="966370"/>
          </a:xfrm>
        </p:spPr>
        <p:txBody>
          <a:bodyPr/>
          <a:lstStyle/>
          <a:p>
            <a:pPr algn="ctr"/>
            <a:r>
              <a:rPr lang="en-US" sz="3800"/>
              <a:t>Documenting Specially Designed Instruction (SDI)</a:t>
            </a:r>
          </a:p>
        </p:txBody>
      </p:sp>
      <p:sp>
        <p:nvSpPr>
          <p:cNvPr id="4" name="Slide Number Placeholder 3">
            <a:extLst>
              <a:ext uri="{FF2B5EF4-FFF2-40B4-BE49-F238E27FC236}">
                <a16:creationId xmlns:a16="http://schemas.microsoft.com/office/drawing/2014/main" id="{B0049114-B2F0-4ED2-A5CC-FA300B20746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graphicFrame>
        <p:nvGraphicFramePr>
          <p:cNvPr id="6" name="Table 6">
            <a:extLst>
              <a:ext uri="{FF2B5EF4-FFF2-40B4-BE49-F238E27FC236}">
                <a16:creationId xmlns:a16="http://schemas.microsoft.com/office/drawing/2014/main" id="{B524F40E-B2CF-4790-AB9F-C44FB1901347}"/>
              </a:ext>
            </a:extLst>
          </p:cNvPr>
          <p:cNvGraphicFramePr>
            <a:graphicFrameLocks noGrp="1"/>
          </p:cNvGraphicFramePr>
          <p:nvPr>
            <p:extLst>
              <p:ext uri="{D42A27DB-BD31-4B8C-83A1-F6EECF244321}">
                <p14:modId xmlns:p14="http://schemas.microsoft.com/office/powerpoint/2010/main" val="1120804373"/>
              </p:ext>
            </p:extLst>
          </p:nvPr>
        </p:nvGraphicFramePr>
        <p:xfrm>
          <a:off x="185979" y="1388358"/>
          <a:ext cx="11795936" cy="4702475"/>
        </p:xfrm>
        <a:graphic>
          <a:graphicData uri="http://schemas.openxmlformats.org/drawingml/2006/table">
            <a:tbl>
              <a:tblPr firstRow="1" bandRow="1">
                <a:tableStyleId>{793D81CF-94F2-401A-BA57-92F5A7B2D0C5}</a:tableStyleId>
              </a:tblPr>
              <a:tblGrid>
                <a:gridCol w="3588312">
                  <a:extLst>
                    <a:ext uri="{9D8B030D-6E8A-4147-A177-3AD203B41FA5}">
                      <a16:colId xmlns:a16="http://schemas.microsoft.com/office/drawing/2014/main" val="2712216009"/>
                    </a:ext>
                  </a:extLst>
                </a:gridCol>
                <a:gridCol w="1805099">
                  <a:extLst>
                    <a:ext uri="{9D8B030D-6E8A-4147-A177-3AD203B41FA5}">
                      <a16:colId xmlns:a16="http://schemas.microsoft.com/office/drawing/2014/main" val="977652309"/>
                    </a:ext>
                  </a:extLst>
                </a:gridCol>
                <a:gridCol w="2820691">
                  <a:extLst>
                    <a:ext uri="{9D8B030D-6E8A-4147-A177-3AD203B41FA5}">
                      <a16:colId xmlns:a16="http://schemas.microsoft.com/office/drawing/2014/main" val="3964676063"/>
                    </a:ext>
                  </a:extLst>
                </a:gridCol>
                <a:gridCol w="3581834">
                  <a:extLst>
                    <a:ext uri="{9D8B030D-6E8A-4147-A177-3AD203B41FA5}">
                      <a16:colId xmlns:a16="http://schemas.microsoft.com/office/drawing/2014/main" val="2944828709"/>
                    </a:ext>
                  </a:extLst>
                </a:gridCol>
              </a:tblGrid>
              <a:tr h="511103">
                <a:tc>
                  <a:txBody>
                    <a:bodyPr/>
                    <a:lstStyle/>
                    <a:p>
                      <a:pPr algn="ctr"/>
                      <a:r>
                        <a:rPr lang="en-US" sz="2400">
                          <a:solidFill>
                            <a:srgbClr val="FFFFFF"/>
                          </a:solidFill>
                          <a:latin typeface="Segoe UI" panose="020B0502040204020203" pitchFamily="34" charset="0"/>
                          <a:cs typeface="Segoe UI" panose="020B0502040204020203" pitchFamily="34" charset="0"/>
                        </a:rPr>
                        <a:t>Documentation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en-US" sz="2400">
                          <a:solidFill>
                            <a:srgbClr val="FFFFFF"/>
                          </a:solidFill>
                          <a:latin typeface="Segoe UI" panose="020B0502040204020203" pitchFamily="34" charset="0"/>
                          <a:cs typeface="Segoe UI" panose="020B0502040204020203" pitchFamily="34" charset="0"/>
                        </a:rPr>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en-US" sz="2400">
                          <a:solidFill>
                            <a:srgbClr val="FFFFFF"/>
                          </a:solidFill>
                          <a:latin typeface="Segoe UI" panose="020B0502040204020203" pitchFamily="34" charset="0"/>
                          <a:cs typeface="Segoe UI" panose="020B0502040204020203" pitchFamily="34" charset="0"/>
                        </a:rPr>
                        <a:t>Timeline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en-US" sz="2400">
                          <a:solidFill>
                            <a:srgbClr val="FFFFFF"/>
                          </a:solidFill>
                          <a:latin typeface="Segoe UI" panose="020B0502040204020203" pitchFamily="34" charset="0"/>
                          <a:cs typeface="Segoe UI" panose="020B0502040204020203" pitchFamily="34" charset="0"/>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87843575"/>
                  </a:ext>
                </a:extLst>
              </a:tr>
              <a:tr h="1397124">
                <a:tc>
                  <a:txBody>
                    <a:bodyPr/>
                    <a:lstStyle/>
                    <a:p>
                      <a:pPr algn="ctr"/>
                      <a:r>
                        <a:rPr lang="en-US" sz="2600" b="1">
                          <a:solidFill>
                            <a:sysClr val="windowText" lastClr="000000"/>
                          </a:solidFill>
                          <a:latin typeface="Segoe UI" panose="020B0502040204020203" pitchFamily="34" charset="0"/>
                          <a:cs typeface="Segoe UI" panose="020B0502040204020203" pitchFamily="34" charset="0"/>
                        </a:rPr>
                        <a:t>Annual IEP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2000" b="1">
                          <a:solidFill>
                            <a:sysClr val="windowText" lastClr="000000"/>
                          </a:solidFill>
                          <a:latin typeface="Segoe UI" panose="020B0502040204020203" pitchFamily="34" charset="0"/>
                          <a:cs typeface="Segoe UI" panose="020B0502040204020203" pitchFamily="34" charset="0"/>
                        </a:rPr>
                        <a:t>District Offer</a:t>
                      </a:r>
                    </a:p>
                    <a:p>
                      <a:pPr algn="ctr"/>
                      <a:r>
                        <a:rPr lang="en-US" sz="2000" b="1">
                          <a:solidFill>
                            <a:sysClr val="windowText" lastClr="000000"/>
                          </a:solidFill>
                          <a:latin typeface="Segoe UI" panose="020B0502040204020203" pitchFamily="34" charset="0"/>
                          <a:cs typeface="Segoe UI" panose="020B0502040204020203" pitchFamily="34" charset="0"/>
                        </a:rPr>
                        <a:t>of FAPE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Annual:</a:t>
                      </a:r>
                    </a:p>
                    <a:p>
                      <a:pPr algn="ctr"/>
                      <a:r>
                        <a:rPr kumimoji="0" lang="en-US" sz="18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Must be in place at start of school year</a:t>
                      </a:r>
                      <a:endParaRPr lang="en-US" sz="1800" b="1">
                        <a:solidFill>
                          <a:sysClr val="windowText" lastClr="000000"/>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800" b="1">
                          <a:solidFill>
                            <a:sysClr val="windowText" lastClr="000000"/>
                          </a:solidFill>
                          <a:latin typeface="Segoe UI" panose="020B0502040204020203" pitchFamily="34" charset="0"/>
                          <a:cs typeface="Segoe UI" panose="020B0502040204020203" pitchFamily="34" charset="0"/>
                        </a:rPr>
                        <a:t>Should reflect current levels of performance and support needs across reopening models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805512504"/>
                  </a:ext>
                </a:extLst>
              </a:tr>
              <a:tr h="1397124">
                <a:tc>
                  <a:txBody>
                    <a:bodyPr/>
                    <a:lstStyle/>
                    <a:p>
                      <a:pPr algn="ctr"/>
                      <a:r>
                        <a:rPr lang="en-US" sz="2600" b="1">
                          <a:solidFill>
                            <a:sysClr val="windowText" lastClr="000000"/>
                          </a:solidFill>
                          <a:latin typeface="Segoe UI" panose="020B0502040204020203" pitchFamily="34" charset="0"/>
                          <a:cs typeface="Segoe UI" panose="020B0502040204020203" pitchFamily="34" charset="0"/>
                        </a:rPr>
                        <a:t>IEP Amendment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District Offer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of FAPE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As needed:</a:t>
                      </a:r>
                    </a:p>
                    <a:p>
                      <a:pPr algn="ctr"/>
                      <a:r>
                        <a:rPr kumimoji="0" lang="en-US" sz="16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Can be held without a meeting with parent agreement</a:t>
                      </a:r>
                      <a:endParaRPr lang="en-US" sz="1600" b="1">
                        <a:solidFill>
                          <a:sysClr val="windowText" lastClr="000000"/>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a:solidFill>
                            <a:sysClr val="windowText" lastClr="000000"/>
                          </a:solidFill>
                          <a:latin typeface="Segoe UI" panose="020B0502040204020203" pitchFamily="34" charset="0"/>
                          <a:cs typeface="Segoe UI" panose="020B0502040204020203" pitchFamily="34" charset="0"/>
                        </a:rPr>
                        <a:t>Could be used to document temporary changes in services and/or services across reopening models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164091"/>
                  </a:ext>
                </a:extLst>
              </a:tr>
              <a:tr h="1397124">
                <a:tc>
                  <a:txBody>
                    <a:bodyPr/>
                    <a:lstStyle/>
                    <a:p>
                      <a:pPr algn="ctr"/>
                      <a:r>
                        <a:rPr lang="en-US" sz="2600" b="1">
                          <a:solidFill>
                            <a:sysClr val="windowText" lastClr="000000"/>
                          </a:solidFill>
                          <a:latin typeface="Segoe UI" panose="020B0502040204020203" pitchFamily="34" charset="0"/>
                          <a:cs typeface="Segoe UI" panose="020B0502040204020203" pitchFamily="34" charset="0"/>
                        </a:rPr>
                        <a:t>Continuous Learning Plan (CLP)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District Offer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ysClr val="windowText" lastClr="000000"/>
                          </a:solidFill>
                          <a:effectLst/>
                          <a:uLnTx/>
                          <a:uFillTx/>
                          <a:latin typeface="Segoe UI" panose="020B0502040204020203" pitchFamily="34" charset="0"/>
                          <a:ea typeface="+mn-ea"/>
                          <a:cs typeface="Segoe UI" panose="020B0502040204020203" pitchFamily="34" charset="0"/>
                          <a:sym typeface="Arial"/>
                        </a:rPr>
                        <a:t>of FAPE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2000" b="1">
                          <a:solidFill>
                            <a:sysClr val="windowText" lastClr="000000"/>
                          </a:solidFill>
                          <a:latin typeface="Segoe UI" panose="020B0502040204020203" pitchFamily="34" charset="0"/>
                          <a:cs typeface="Segoe UI" panose="020B0502040204020203" pitchFamily="34" charset="0"/>
                        </a:rPr>
                        <a:t>Rare:</a:t>
                      </a:r>
                    </a:p>
                    <a:p>
                      <a:pPr algn="ctr"/>
                      <a:r>
                        <a:rPr lang="en-US" sz="1600" b="1" u="sng">
                          <a:solidFill>
                            <a:sysClr val="windowText" lastClr="000000"/>
                          </a:solidFill>
                          <a:latin typeface="Segoe UI" panose="020B0502040204020203" pitchFamily="34" charset="0"/>
                          <a:cs typeface="Segoe UI" panose="020B0502040204020203" pitchFamily="34" charset="0"/>
                        </a:rPr>
                        <a:t>Only</a:t>
                      </a:r>
                      <a:r>
                        <a:rPr lang="en-US" sz="1600" b="1">
                          <a:solidFill>
                            <a:sysClr val="windowText" lastClr="000000"/>
                          </a:solidFill>
                          <a:latin typeface="Segoe UI" panose="020B0502040204020203" pitchFamily="34" charset="0"/>
                          <a:cs typeface="Segoe UI" panose="020B0502040204020203" pitchFamily="34" charset="0"/>
                        </a:rPr>
                        <a:t> for unplanned, short-term facility closures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2000" b="1" dirty="0">
                          <a:solidFill>
                            <a:sysClr val="windowText" lastClr="000000"/>
                          </a:solidFill>
                          <a:latin typeface="Segoe UI" panose="020B0502040204020203" pitchFamily="34" charset="0"/>
                          <a:cs typeface="Segoe UI" panose="020B0502040204020203" pitchFamily="34" charset="0"/>
                        </a:rPr>
                        <a:t>If used, update to reflect Continuous Learning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825389059"/>
                  </a:ext>
                </a:extLst>
              </a:tr>
            </a:tbl>
          </a:graphicData>
        </a:graphic>
      </p:graphicFrame>
    </p:spTree>
    <p:extLst>
      <p:ext uri="{BB962C8B-B14F-4D97-AF65-F5344CB8AC3E}">
        <p14:creationId xmlns:p14="http://schemas.microsoft.com/office/powerpoint/2010/main" val="228930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78B4-E9F6-43FC-893C-04C2B7DDC3AB}"/>
              </a:ext>
            </a:extLst>
          </p:cNvPr>
          <p:cNvSpPr>
            <a:spLocks noGrp="1"/>
          </p:cNvSpPr>
          <p:nvPr>
            <p:ph type="title"/>
          </p:nvPr>
        </p:nvSpPr>
        <p:spPr>
          <a:xfrm>
            <a:off x="240145" y="221083"/>
            <a:ext cx="11726272" cy="828244"/>
          </a:xfrm>
        </p:spPr>
        <p:txBody>
          <a:bodyPr/>
          <a:lstStyle/>
          <a:p>
            <a:pPr algn="ctr"/>
            <a:r>
              <a:rPr lang="en-US" sz="4000"/>
              <a:t>Identifying Settings Across Reopening Models</a:t>
            </a:r>
          </a:p>
        </p:txBody>
      </p:sp>
      <p:sp>
        <p:nvSpPr>
          <p:cNvPr id="3" name="Slide Number Placeholder 2">
            <a:extLst>
              <a:ext uri="{FF2B5EF4-FFF2-40B4-BE49-F238E27FC236}">
                <a16:creationId xmlns:a16="http://schemas.microsoft.com/office/drawing/2014/main" id="{0E8D80A5-51C9-4972-8409-7632E6A24429}"/>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4" name="Rectangle 3">
            <a:extLst>
              <a:ext uri="{FF2B5EF4-FFF2-40B4-BE49-F238E27FC236}">
                <a16:creationId xmlns:a16="http://schemas.microsoft.com/office/drawing/2014/main" id="{829C133F-7547-4B8A-8965-E1B37BA07C97}"/>
              </a:ext>
            </a:extLst>
          </p:cNvPr>
          <p:cNvSpPr/>
          <p:nvPr/>
        </p:nvSpPr>
        <p:spPr>
          <a:xfrm>
            <a:off x="337517" y="1106675"/>
            <a:ext cx="11516966" cy="5216813"/>
          </a:xfrm>
          <a:prstGeom prst="rect">
            <a:avLst/>
          </a:prstGeom>
        </p:spPr>
        <p:txBody>
          <a:bodyPr wrap="square">
            <a:spAutoFit/>
          </a:bodyPr>
          <a:lstStyle/>
          <a:p>
            <a:pPr marL="285750" indent="-285750">
              <a:spcAft>
                <a:spcPts val="1500"/>
              </a:spcAft>
              <a:buFont typeface="Wingdings" panose="05000000000000000000" pitchFamily="2" charset="2"/>
              <a:buChar char="Ø"/>
            </a:pPr>
            <a:r>
              <a:rPr lang="en-US" sz="2300"/>
              <a:t>SDI can be provided in a general education setting or a special education setting, through synchronous or asynchronous delivery.</a:t>
            </a:r>
          </a:p>
          <a:p>
            <a:pPr marL="285750" indent="-285750">
              <a:spcAft>
                <a:spcPts val="1500"/>
              </a:spcAft>
              <a:buFont typeface="Wingdings" panose="05000000000000000000" pitchFamily="2" charset="2"/>
              <a:buChar char="Ø"/>
            </a:pPr>
            <a:r>
              <a:rPr lang="en-US" sz="2300"/>
              <a:t>In situations where all students in a school or district are participating in a remote learning model, the student's home is the setting from which all students are accessing their instruction. Therefore, </a:t>
            </a:r>
            <a:r>
              <a:rPr lang="en-US" sz="2300" b="1"/>
              <a:t>generally, the student's home is considered the general education setting</a:t>
            </a:r>
            <a:r>
              <a:rPr lang="en-US" sz="2300"/>
              <a:t>.</a:t>
            </a:r>
          </a:p>
          <a:p>
            <a:pPr marL="285750" indent="-285750">
              <a:spcAft>
                <a:spcPts val="1500"/>
              </a:spcAft>
              <a:buFont typeface="Wingdings" panose="05000000000000000000" pitchFamily="2" charset="2"/>
              <a:buChar char="Ø"/>
            </a:pPr>
            <a:r>
              <a:rPr lang="en-US" sz="2300"/>
              <a:t>IMPORTANT: When calculating LRE, the setting in which the student receives services is based on the level of access to the student’s peer group.</a:t>
            </a:r>
          </a:p>
          <a:p>
            <a:pPr marL="800100" lvl="1" indent="-342900">
              <a:spcAft>
                <a:spcPts val="1500"/>
              </a:spcAft>
              <a:buFont typeface="Arial" panose="020B0604020202020204" pitchFamily="34" charset="0"/>
              <a:buChar char="•"/>
            </a:pPr>
            <a:r>
              <a:rPr lang="en-US" sz="2300"/>
              <a:t>Setting does not depend upon the content of the instruction nor the person delivering it.</a:t>
            </a:r>
          </a:p>
          <a:p>
            <a:pPr marL="800100" lvl="1" indent="-342900">
              <a:spcAft>
                <a:spcPts val="1500"/>
              </a:spcAft>
              <a:buFont typeface="Arial" panose="020B0604020202020204" pitchFamily="34" charset="0"/>
              <a:buChar char="•"/>
            </a:pPr>
            <a:r>
              <a:rPr lang="en-US" sz="2300"/>
              <a:t>Just because it is SDI or a related service and is designed by a special education teacher doesn't automatically mean it is a special education setting.</a:t>
            </a:r>
          </a:p>
        </p:txBody>
      </p:sp>
      <p:sp>
        <p:nvSpPr>
          <p:cNvPr id="5" name="TextBox 4">
            <a:extLst>
              <a:ext uri="{FF2B5EF4-FFF2-40B4-BE49-F238E27FC236}">
                <a16:creationId xmlns:a16="http://schemas.microsoft.com/office/drawing/2014/main" id="{834CE54C-0C09-4DEB-9575-59A1F138326C}"/>
              </a:ext>
            </a:extLst>
          </p:cNvPr>
          <p:cNvSpPr txBox="1"/>
          <p:nvPr/>
        </p:nvSpPr>
        <p:spPr>
          <a:xfrm>
            <a:off x="225583" y="6380836"/>
            <a:ext cx="9993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See additional</a:t>
            </a:r>
            <a:r>
              <a:rPr kumimoji="0" lang="en-US" sz="1800" b="0" i="0" u="none" strike="noStrike" kern="1200" cap="none" spc="0" normalizeH="0" baseline="0" noProof="0">
                <a:ln>
                  <a:noFill/>
                </a:ln>
                <a:solidFill>
                  <a:srgbClr val="40403D"/>
                </a:solidFill>
                <a:effectLst/>
                <a:uLnTx/>
                <a:uFillTx/>
                <a:latin typeface="Segoe UI"/>
                <a:ea typeface="+mn-ea"/>
                <a:cs typeface="Segoe UI"/>
              </a:rPr>
              <a:t> </a:t>
            </a:r>
            <a:r>
              <a:rPr kumimoji="0" lang="en-US" sz="1800" b="0" i="0" u="none" strike="noStrike" kern="1200" cap="none" spc="0" normalizeH="0" baseline="0" noProof="0">
                <a:ln>
                  <a:noFill/>
                </a:ln>
                <a:solidFill>
                  <a:srgbClr val="0070C0"/>
                </a:solidFill>
                <a:effectLst/>
                <a:uLnTx/>
                <a:uFillTx/>
                <a:latin typeface="Segoe UI"/>
                <a:ea typeface="Arial"/>
                <a:cs typeface="Arial"/>
                <a:hlinkClick r:id="rId3">
                  <a:extLst>
                    <a:ext uri="{A12FA001-AC4F-418D-AE19-62706E023703}">
                      <ahyp:hlinkClr xmlns:ahyp="http://schemas.microsoft.com/office/drawing/2018/hyperlinkcolor" val="tx"/>
                    </a:ext>
                  </a:extLst>
                </a:hlinkClick>
              </a:rPr>
              <a:t>guidance</a:t>
            </a:r>
            <a:r>
              <a:rPr kumimoji="0" lang="en-US" sz="1800" b="0" i="0" u="none" strike="noStrike" kern="1200" cap="none" spc="0" normalizeH="0" baseline="0" noProof="0">
                <a:ln>
                  <a:noFill/>
                </a:ln>
                <a:solidFill>
                  <a:srgbClr val="40403D"/>
                </a:solidFill>
                <a:effectLst/>
                <a:uLnTx/>
                <a:uFillTx/>
                <a:latin typeface="Segoe UI"/>
                <a:ea typeface="+mn-ea"/>
                <a:cs typeface="+mn-cs"/>
              </a:rPr>
              <a:t> from the IDEA Data Center, an OSEP-funded technical assistance center.</a:t>
            </a:r>
          </a:p>
        </p:txBody>
      </p:sp>
    </p:spTree>
    <p:extLst>
      <p:ext uri="{BB962C8B-B14F-4D97-AF65-F5344CB8AC3E}">
        <p14:creationId xmlns:p14="http://schemas.microsoft.com/office/powerpoint/2010/main" val="25064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55D7-E6D5-4B8F-B4FC-02158BC1D5A5}"/>
              </a:ext>
            </a:extLst>
          </p:cNvPr>
          <p:cNvSpPr>
            <a:spLocks noGrp="1"/>
          </p:cNvSpPr>
          <p:nvPr>
            <p:ph type="title"/>
          </p:nvPr>
        </p:nvSpPr>
        <p:spPr>
          <a:xfrm>
            <a:off x="443344" y="255573"/>
            <a:ext cx="11475435" cy="712637"/>
          </a:xfrm>
        </p:spPr>
        <p:txBody>
          <a:bodyPr>
            <a:normAutofit/>
          </a:bodyPr>
          <a:lstStyle/>
          <a:p>
            <a:pPr algn="ctr"/>
            <a:r>
              <a:rPr lang="en-US" sz="4000"/>
              <a:t>Identifying Settings Across Reopening Models</a:t>
            </a:r>
            <a:endParaRPr lang="en-US" sz="4000" b="1"/>
          </a:p>
        </p:txBody>
      </p:sp>
      <p:sp>
        <p:nvSpPr>
          <p:cNvPr id="5" name="Slide Number Placeholder 4">
            <a:extLst>
              <a:ext uri="{FF2B5EF4-FFF2-40B4-BE49-F238E27FC236}">
                <a16:creationId xmlns:a16="http://schemas.microsoft.com/office/drawing/2014/main" id="{1A95E18E-1392-403C-81A4-2D141B20AEF3}"/>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E888B-438C-4896-AE45-D605BA6EAF48}" type="slidenum">
              <a:rPr kumimoji="0" lang="en-US" sz="1800" b="0" i="0" u="none" strike="noStrike" kern="1200" cap="none" spc="0" normalizeH="0" baseline="0" noProof="0" smtClean="0">
                <a:ln>
                  <a:noFill/>
                </a:ln>
                <a:solidFill>
                  <a:srgbClr val="40403D"/>
                </a:solidFill>
                <a:effectLst/>
                <a:uLnTx/>
                <a:uFillTx/>
                <a:latin typeface="Segoe UI"/>
                <a:ea typeface="+mn-ea"/>
                <a:cs typeface="+mn-cs"/>
                <a:sym typeface="Quattrocento San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40403D"/>
              </a:solidFill>
              <a:effectLst/>
              <a:uLnTx/>
              <a:uFillTx/>
              <a:latin typeface="Segoe UI"/>
              <a:ea typeface="+mn-ea"/>
              <a:cs typeface="+mn-cs"/>
              <a:sym typeface="Quattrocento Sans"/>
            </a:endParaRPr>
          </a:p>
        </p:txBody>
      </p:sp>
      <p:graphicFrame>
        <p:nvGraphicFramePr>
          <p:cNvPr id="8" name="Table 6">
            <a:extLst>
              <a:ext uri="{FF2B5EF4-FFF2-40B4-BE49-F238E27FC236}">
                <a16:creationId xmlns:a16="http://schemas.microsoft.com/office/drawing/2014/main" id="{F4FF830B-5F59-4848-ACF1-CBFE57195AF3}"/>
              </a:ext>
            </a:extLst>
          </p:cNvPr>
          <p:cNvGraphicFramePr>
            <a:graphicFrameLocks noGrp="1"/>
          </p:cNvGraphicFramePr>
          <p:nvPr>
            <p:extLst>
              <p:ext uri="{D42A27DB-BD31-4B8C-83A1-F6EECF244321}">
                <p14:modId xmlns:p14="http://schemas.microsoft.com/office/powerpoint/2010/main" val="1937617764"/>
              </p:ext>
            </p:extLst>
          </p:nvPr>
        </p:nvGraphicFramePr>
        <p:xfrm>
          <a:off x="273220" y="1208868"/>
          <a:ext cx="11645561" cy="4804473"/>
        </p:xfrm>
        <a:graphic>
          <a:graphicData uri="http://schemas.openxmlformats.org/drawingml/2006/table">
            <a:tbl>
              <a:tblPr firstRow="1" bandRow="1">
                <a:tableStyleId>{793D81CF-94F2-401A-BA57-92F5A7B2D0C5}</a:tableStyleId>
              </a:tblPr>
              <a:tblGrid>
                <a:gridCol w="2646443">
                  <a:extLst>
                    <a:ext uri="{9D8B030D-6E8A-4147-A177-3AD203B41FA5}">
                      <a16:colId xmlns:a16="http://schemas.microsoft.com/office/drawing/2014/main" val="1446380446"/>
                    </a:ext>
                  </a:extLst>
                </a:gridCol>
                <a:gridCol w="4283242">
                  <a:extLst>
                    <a:ext uri="{9D8B030D-6E8A-4147-A177-3AD203B41FA5}">
                      <a16:colId xmlns:a16="http://schemas.microsoft.com/office/drawing/2014/main" val="2712216009"/>
                    </a:ext>
                  </a:extLst>
                </a:gridCol>
                <a:gridCol w="4715876">
                  <a:extLst>
                    <a:ext uri="{9D8B030D-6E8A-4147-A177-3AD203B41FA5}">
                      <a16:colId xmlns:a16="http://schemas.microsoft.com/office/drawing/2014/main" val="977652309"/>
                    </a:ext>
                  </a:extLst>
                </a:gridCol>
              </a:tblGrid>
              <a:tr h="779001">
                <a:tc>
                  <a:txBody>
                    <a:bodyPr/>
                    <a:lstStyle/>
                    <a:p>
                      <a:pPr algn="ctr"/>
                      <a:endParaRPr lang="en-US" sz="2400">
                        <a:solidFill>
                          <a:srgbClr val="FFFFFF"/>
                        </a:solidFill>
                        <a:latin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FFFFFF"/>
                          </a:solidFill>
                          <a:latin typeface="Segoe UI" panose="020B0502040204020203" pitchFamily="34" charset="0"/>
                          <a:cs typeface="Segoe UI" panose="020B0502040204020203" pitchFamily="34" charset="0"/>
                        </a:rPr>
                        <a:t>General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en-US" sz="2400">
                          <a:solidFill>
                            <a:srgbClr val="FFFFFF"/>
                          </a:solidFill>
                          <a:latin typeface="Segoe UI" panose="020B0502040204020203" pitchFamily="34" charset="0"/>
                          <a:cs typeface="Segoe UI" panose="020B0502040204020203" pitchFamily="34" charset="0"/>
                        </a:rPr>
                        <a:t>Special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87843575"/>
                  </a:ext>
                </a:extLst>
              </a:tr>
              <a:tr h="1218235">
                <a:tc>
                  <a:txBody>
                    <a:bodyPr/>
                    <a:lstStyle/>
                    <a:p>
                      <a:pPr algn="ctr"/>
                      <a:r>
                        <a:rPr lang="en-US" sz="2800" b="1">
                          <a:solidFill>
                            <a:schemeClr val="tx1"/>
                          </a:solidFill>
                          <a:latin typeface="Segoe UI" panose="020B0502040204020203" pitchFamily="34" charset="0"/>
                          <a:cs typeface="Segoe UI" panose="020B0502040204020203" pitchFamily="34" charset="0"/>
                        </a:rPr>
                        <a:t>Synchronous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r>
                        <a:rPr lang="en-US" sz="2400">
                          <a:solidFill>
                            <a:schemeClr val="tx1"/>
                          </a:solidFill>
                          <a:latin typeface="Segoe UI" panose="020B0502040204020203" pitchFamily="34" charset="0"/>
                          <a:ea typeface="+mn-lt"/>
                          <a:cs typeface="Segoe UI" panose="020B0502040204020203" pitchFamily="34" charset="0"/>
                        </a:rPr>
                        <a:t>Synchronous online instruction with peers with and without disabilities.</a:t>
                      </a:r>
                      <a:endParaRPr lang="en-US" sz="2400" b="1">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a:solidFill>
                            <a:schemeClr val="tx1"/>
                          </a:solidFill>
                          <a:latin typeface="Segoe UI" panose="020B0502040204020203" pitchFamily="34" charset="0"/>
                          <a:ea typeface="+mn-lt"/>
                          <a:cs typeface="Segoe UI" panose="020B0502040204020203" pitchFamily="34" charset="0"/>
                        </a:rPr>
                        <a:t>Synchronous online instruction with </a:t>
                      </a:r>
                      <a:r>
                        <a:rPr lang="en-US" sz="2400" b="1">
                          <a:solidFill>
                            <a:schemeClr val="tx1"/>
                          </a:solidFill>
                          <a:latin typeface="Segoe UI" panose="020B0502040204020203" pitchFamily="34" charset="0"/>
                          <a:ea typeface="+mn-lt"/>
                          <a:cs typeface="Segoe UI" panose="020B0502040204020203" pitchFamily="34" charset="0"/>
                        </a:rPr>
                        <a:t>only</a:t>
                      </a:r>
                      <a:r>
                        <a:rPr lang="en-US" sz="2400">
                          <a:solidFill>
                            <a:schemeClr val="tx1"/>
                          </a:solidFill>
                          <a:latin typeface="Segoe UI" panose="020B0502040204020203" pitchFamily="34" charset="0"/>
                          <a:ea typeface="+mn-lt"/>
                          <a:cs typeface="Segoe UI" panose="020B0502040204020203" pitchFamily="34" charset="0"/>
                        </a:rPr>
                        <a:t> peers with disabilities.</a:t>
                      </a:r>
                      <a:endParaRPr lang="en-US" sz="2400" b="1">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805512504"/>
                  </a:ext>
                </a:extLst>
              </a:tr>
              <a:tr h="2807237">
                <a:tc>
                  <a:txBody>
                    <a:bodyPr/>
                    <a:lstStyle/>
                    <a:p>
                      <a:pPr algn="ctr"/>
                      <a:r>
                        <a:rPr kumimoji="0" lang="en-US" sz="2800" b="1" i="0" u="none" strike="noStrike" kern="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sym typeface="Arial"/>
                        </a:rPr>
                        <a:t>Asynchronous</a:t>
                      </a:r>
                      <a:endParaRPr lang="en-US" sz="2600" b="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0">
                          <a:solidFill>
                            <a:schemeClr val="tx1"/>
                          </a:solidFill>
                          <a:latin typeface="Segoe UI" panose="020B0502040204020203" pitchFamily="34" charset="0"/>
                          <a:cs typeface="Segoe UI" panose="020B0502040204020203" pitchFamily="34" charset="0"/>
                        </a:rPr>
                        <a:t>Asynchronous learning activities (prerecorded video, online software available to students with and without disabilities, work packets,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tx1"/>
                          </a:solidFill>
                          <a:latin typeface="Segoe UI" panose="020B0502040204020203" pitchFamily="34" charset="0"/>
                          <a:cs typeface="Segoe UI" panose="020B0502040204020203" pitchFamily="34" charset="0"/>
                        </a:rPr>
                        <a:t>Asynchronous learning activities (prerecorded video, online software available to students with and without disabilities, work packets, etc.)</a:t>
                      </a:r>
                      <a:r>
                        <a:rPr kumimoji="0" lang="en-US" sz="2400" b="1" i="0" u="none" strike="noStrike" kern="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a:t>
                      </a:r>
                      <a:r>
                        <a:rPr kumimoji="0" lang="en-US" sz="2400" b="0" i="0" u="none" strike="noStrike" kern="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intended for follow-up discussion </a:t>
                      </a:r>
                      <a:r>
                        <a:rPr kumimoji="0" lang="en-US" sz="2400" b="1" i="0" u="none" strike="noStrike" kern="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only</a:t>
                      </a:r>
                      <a:r>
                        <a:rPr kumimoji="0" lang="en-US" sz="2400" b="0" i="0" u="none" strike="noStrike" kern="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sym typeface="Arial"/>
                        </a:rPr>
                        <a:t> with other students with disabilities.</a:t>
                      </a:r>
                      <a:endParaRPr lang="en-US" sz="2400" b="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164091"/>
                  </a:ext>
                </a:extLst>
              </a:tr>
            </a:tbl>
          </a:graphicData>
        </a:graphic>
      </p:graphicFrame>
      <p:sp>
        <p:nvSpPr>
          <p:cNvPr id="9" name="TextBox 8">
            <a:extLst>
              <a:ext uri="{FF2B5EF4-FFF2-40B4-BE49-F238E27FC236}">
                <a16:creationId xmlns:a16="http://schemas.microsoft.com/office/drawing/2014/main" id="{421F1CA0-DDBB-4CFC-9335-8C0968DBAAF8}"/>
              </a:ext>
            </a:extLst>
          </p:cNvPr>
          <p:cNvSpPr txBox="1"/>
          <p:nvPr/>
        </p:nvSpPr>
        <p:spPr>
          <a:xfrm>
            <a:off x="273220" y="6230750"/>
            <a:ext cx="9993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See additional</a:t>
            </a:r>
            <a:r>
              <a:rPr kumimoji="0" lang="en-US" sz="1800" b="0" i="0" u="none" strike="noStrike" kern="1200" cap="none" spc="0" normalizeH="0" baseline="0" noProof="0">
                <a:ln>
                  <a:noFill/>
                </a:ln>
                <a:solidFill>
                  <a:srgbClr val="40403D"/>
                </a:solidFill>
                <a:effectLst/>
                <a:uLnTx/>
                <a:uFillTx/>
                <a:latin typeface="Segoe UI"/>
                <a:ea typeface="+mn-ea"/>
                <a:cs typeface="Segoe UI"/>
              </a:rPr>
              <a:t> </a:t>
            </a:r>
            <a:r>
              <a:rPr kumimoji="0" lang="en-US" sz="1800" b="0" i="0" u="none" strike="noStrike" kern="1200" cap="none" spc="0" normalizeH="0" baseline="0" noProof="0">
                <a:ln>
                  <a:noFill/>
                </a:ln>
                <a:solidFill>
                  <a:srgbClr val="0070C0"/>
                </a:solidFill>
                <a:effectLst/>
                <a:uLnTx/>
                <a:uFillTx/>
                <a:latin typeface="Segoe UI"/>
                <a:ea typeface="Arial"/>
                <a:cs typeface="Arial"/>
                <a:hlinkClick r:id="rId3">
                  <a:extLst>
                    <a:ext uri="{A12FA001-AC4F-418D-AE19-62706E023703}">
                      <ahyp:hlinkClr xmlns:ahyp="http://schemas.microsoft.com/office/drawing/2018/hyperlinkcolor" val="tx"/>
                    </a:ext>
                  </a:extLst>
                </a:hlinkClick>
              </a:rPr>
              <a:t>guidance</a:t>
            </a:r>
            <a:r>
              <a:rPr kumimoji="0" lang="en-US" sz="1800" b="0" i="0" u="none" strike="noStrike" kern="1200" cap="none" spc="0" normalizeH="0" baseline="0" noProof="0">
                <a:ln>
                  <a:noFill/>
                </a:ln>
                <a:solidFill>
                  <a:srgbClr val="40403D"/>
                </a:solidFill>
                <a:effectLst/>
                <a:uLnTx/>
                <a:uFillTx/>
                <a:latin typeface="Segoe UI"/>
                <a:ea typeface="+mn-ea"/>
                <a:cs typeface="+mn-cs"/>
              </a:rPr>
              <a:t> from the IDEA Data Center, an OSEP-funded technical assistance center.</a:t>
            </a:r>
          </a:p>
        </p:txBody>
      </p:sp>
    </p:spTree>
    <p:extLst>
      <p:ext uri="{BB962C8B-B14F-4D97-AF65-F5344CB8AC3E}">
        <p14:creationId xmlns:p14="http://schemas.microsoft.com/office/powerpoint/2010/main" val="420569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A9EA-A2E4-4A88-A048-B8ED9C168353}"/>
              </a:ext>
            </a:extLst>
          </p:cNvPr>
          <p:cNvSpPr>
            <a:spLocks noGrp="1"/>
          </p:cNvSpPr>
          <p:nvPr>
            <p:ph type="title"/>
          </p:nvPr>
        </p:nvSpPr>
        <p:spPr>
          <a:xfrm>
            <a:off x="838200" y="365126"/>
            <a:ext cx="10515600" cy="1059824"/>
          </a:xfrm>
        </p:spPr>
        <p:txBody>
          <a:bodyPr/>
          <a:lstStyle/>
          <a:p>
            <a:r>
              <a:rPr lang="en-US"/>
              <a:t>Round Up: LRE, SDI, and IEPs (oh my)</a:t>
            </a:r>
          </a:p>
        </p:txBody>
      </p:sp>
      <p:sp>
        <p:nvSpPr>
          <p:cNvPr id="3" name="Slide Number Placeholder 2">
            <a:extLst>
              <a:ext uri="{FF2B5EF4-FFF2-40B4-BE49-F238E27FC236}">
                <a16:creationId xmlns:a16="http://schemas.microsoft.com/office/drawing/2014/main" id="{6A10DA20-DD5C-4E96-8826-A1C9C47FF109}"/>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14</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Text Placeholder 3">
            <a:extLst>
              <a:ext uri="{FF2B5EF4-FFF2-40B4-BE49-F238E27FC236}">
                <a16:creationId xmlns:a16="http://schemas.microsoft.com/office/drawing/2014/main" id="{26FCA338-E3CB-49BA-A825-E46D3D48B50E}"/>
              </a:ext>
            </a:extLst>
          </p:cNvPr>
          <p:cNvSpPr>
            <a:spLocks noGrp="1"/>
          </p:cNvSpPr>
          <p:nvPr>
            <p:ph type="body" idx="4294967295"/>
          </p:nvPr>
        </p:nvSpPr>
        <p:spPr>
          <a:xfrm>
            <a:off x="225583" y="1424949"/>
            <a:ext cx="11709400" cy="5065712"/>
          </a:xfrm>
        </p:spPr>
        <p:txBody>
          <a:bodyPr/>
          <a:lstStyle/>
          <a:p>
            <a:pPr marL="628650" indent="-514350">
              <a:lnSpc>
                <a:spcPct val="100000"/>
              </a:lnSpc>
              <a:spcBef>
                <a:spcPts val="0"/>
              </a:spcBef>
              <a:spcAft>
                <a:spcPts val="1200"/>
              </a:spcAft>
              <a:buSzPct val="85000"/>
              <a:buFont typeface="Wingdings" panose="05000000000000000000" pitchFamily="2" charset="2"/>
              <a:buChar char="Ø"/>
            </a:pPr>
            <a:r>
              <a:rPr lang="en-US"/>
              <a:t>IEPs must include the frequency, location, and duration of services.</a:t>
            </a:r>
          </a:p>
          <a:p>
            <a:pPr marL="628650" indent="-514350">
              <a:lnSpc>
                <a:spcPct val="100000"/>
              </a:lnSpc>
              <a:spcBef>
                <a:spcPts val="0"/>
              </a:spcBef>
              <a:spcAft>
                <a:spcPts val="1200"/>
              </a:spcAft>
              <a:buSzPct val="85000"/>
              <a:buFont typeface="Wingdings" panose="05000000000000000000" pitchFamily="2" charset="2"/>
              <a:buChar char="Ø"/>
            </a:pPr>
            <a:r>
              <a:rPr lang="en-US"/>
              <a:t>Location refers to whether the setting is special education or general education (not whether instruction is provided online, in person, or live).</a:t>
            </a:r>
          </a:p>
          <a:p>
            <a:pPr marL="628650" indent="-514350">
              <a:lnSpc>
                <a:spcPct val="100000"/>
              </a:lnSpc>
              <a:spcBef>
                <a:spcPts val="0"/>
              </a:spcBef>
              <a:spcAft>
                <a:spcPts val="1200"/>
              </a:spcAft>
              <a:buSzPct val="85000"/>
              <a:buFont typeface="Wingdings" panose="05000000000000000000" pitchFamily="2" charset="2"/>
              <a:buChar char="Ø"/>
            </a:pPr>
            <a:r>
              <a:rPr lang="en-US"/>
              <a:t>In many cases, the IEP </a:t>
            </a:r>
            <a:r>
              <a:rPr lang="en-US" i="1"/>
              <a:t>can</a:t>
            </a:r>
            <a:r>
              <a:rPr lang="en-US"/>
              <a:t> be implemented as written during remote or hybrid instruction.</a:t>
            </a:r>
          </a:p>
          <a:p>
            <a:pPr marL="1250950" lvl="1">
              <a:lnSpc>
                <a:spcPct val="100000"/>
              </a:lnSpc>
              <a:spcBef>
                <a:spcPts val="0"/>
              </a:spcBef>
              <a:spcAft>
                <a:spcPts val="1200"/>
              </a:spcAft>
              <a:buSzPct val="100000"/>
              <a:buFont typeface="Arial" panose="020B0604020202020204" pitchFamily="34" charset="0"/>
              <a:buChar char="•"/>
            </a:pPr>
            <a:r>
              <a:rPr lang="en-US" sz="2800"/>
              <a:t>IEPs and IEP amendments should document updated present levels, additional need for services, and changes to frequency, location, and duration.</a:t>
            </a:r>
          </a:p>
          <a:p>
            <a:pPr marL="1250950" lvl="1">
              <a:lnSpc>
                <a:spcPct val="100000"/>
              </a:lnSpc>
              <a:spcBef>
                <a:spcPts val="0"/>
              </a:spcBef>
              <a:spcAft>
                <a:spcPts val="1200"/>
              </a:spcAft>
              <a:buSzPct val="100000"/>
              <a:buFont typeface="Arial" panose="020B0604020202020204" pitchFamily="34" charset="0"/>
              <a:buChar char="•"/>
            </a:pPr>
            <a:r>
              <a:rPr lang="en-US" sz="2800"/>
              <a:t>In some cases, an amendment may not be necessary.</a:t>
            </a:r>
          </a:p>
        </p:txBody>
      </p:sp>
    </p:spTree>
    <p:extLst>
      <p:ext uri="{BB962C8B-B14F-4D97-AF65-F5344CB8AC3E}">
        <p14:creationId xmlns:p14="http://schemas.microsoft.com/office/powerpoint/2010/main" val="133701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6B58-1F20-4C71-8E25-21F858BF040A}"/>
              </a:ext>
            </a:extLst>
          </p:cNvPr>
          <p:cNvSpPr>
            <a:spLocks noGrp="1"/>
          </p:cNvSpPr>
          <p:nvPr>
            <p:ph type="title"/>
          </p:nvPr>
        </p:nvSpPr>
        <p:spPr>
          <a:xfrm>
            <a:off x="431368" y="186149"/>
            <a:ext cx="11329261" cy="1325563"/>
          </a:xfrm>
        </p:spPr>
        <p:txBody>
          <a:bodyPr/>
          <a:lstStyle/>
          <a:p>
            <a:pPr algn="ctr"/>
            <a:r>
              <a:rPr lang="en-US" sz="4800"/>
              <a:t>Elementary Case Study: Susan</a:t>
            </a:r>
          </a:p>
        </p:txBody>
      </p:sp>
      <p:pic>
        <p:nvPicPr>
          <p:cNvPr id="1026" name="Picture 2">
            <a:extLst>
              <a:ext uri="{FF2B5EF4-FFF2-40B4-BE49-F238E27FC236}">
                <a16:creationId xmlns:a16="http://schemas.microsoft.com/office/drawing/2014/main" id="{7D478DAA-2770-4D25-A7AA-A6BC662B20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43" y="1690688"/>
            <a:ext cx="8372313" cy="44064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8FD9FC6-06B7-474C-BD3D-AB08A0A7BF56}"/>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15</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80372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5781-DB06-44C9-9EF0-0B537BF229C6}"/>
              </a:ext>
            </a:extLst>
          </p:cNvPr>
          <p:cNvSpPr>
            <a:spLocks noGrp="1"/>
          </p:cNvSpPr>
          <p:nvPr>
            <p:ph type="title"/>
          </p:nvPr>
        </p:nvSpPr>
        <p:spPr>
          <a:xfrm>
            <a:off x="838200" y="259413"/>
            <a:ext cx="10515600" cy="668545"/>
          </a:xfrm>
        </p:spPr>
        <p:txBody>
          <a:bodyPr/>
          <a:lstStyle/>
          <a:p>
            <a:pPr algn="ctr"/>
            <a:r>
              <a:rPr lang="en-US" sz="4000"/>
              <a:t>Case Study</a:t>
            </a:r>
            <a:r>
              <a:rPr lang="en-US" sz="4000" baseline="30000"/>
              <a:t>1</a:t>
            </a:r>
            <a:r>
              <a:rPr lang="en-US" sz="4000"/>
              <a:t>: Susan, 3</a:t>
            </a:r>
            <a:r>
              <a:rPr lang="en-US" sz="4000" baseline="30000"/>
              <a:t>rd</a:t>
            </a:r>
            <a:r>
              <a:rPr lang="en-US" sz="4000"/>
              <a:t> grade</a:t>
            </a:r>
          </a:p>
        </p:txBody>
      </p:sp>
      <p:sp>
        <p:nvSpPr>
          <p:cNvPr id="3" name="Slide Number Placeholder 2">
            <a:extLst>
              <a:ext uri="{FF2B5EF4-FFF2-40B4-BE49-F238E27FC236}">
                <a16:creationId xmlns:a16="http://schemas.microsoft.com/office/drawing/2014/main" id="{98A7085B-D991-4767-BFB0-972C7356DA76}"/>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16</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Rectangle 3">
            <a:extLst>
              <a:ext uri="{FF2B5EF4-FFF2-40B4-BE49-F238E27FC236}">
                <a16:creationId xmlns:a16="http://schemas.microsoft.com/office/drawing/2014/main" id="{3CF579C5-12B8-4A50-9FEF-8F2A24B92072}"/>
              </a:ext>
            </a:extLst>
          </p:cNvPr>
          <p:cNvSpPr/>
          <p:nvPr/>
        </p:nvSpPr>
        <p:spPr>
          <a:xfrm>
            <a:off x="262890" y="1003518"/>
            <a:ext cx="11381291" cy="5155257"/>
          </a:xfrm>
          <a:prstGeom prst="rect">
            <a:avLst/>
          </a:prstGeom>
        </p:spPr>
        <p:txBody>
          <a:bodyPr wrap="square">
            <a:spAutoFit/>
          </a:bodyPr>
          <a:lstStyle/>
          <a:p>
            <a:pPr marL="0" marR="0" lvl="0" indent="0" algn="l" defTabSz="914400" rtl="0" eaLnBrk="1" fontAlgn="auto" latinLnBrk="0" hangingPunct="1">
              <a:spcBef>
                <a:spcPts val="0"/>
              </a:spcBef>
              <a:spcAft>
                <a:spcPts val="1200"/>
              </a:spcAft>
              <a:buClrTx/>
              <a:buSzTx/>
              <a:buFontTx/>
              <a:buNone/>
              <a:tabLst/>
              <a:defRPr/>
            </a:pPr>
            <a:r>
              <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rPr>
              <a:t>Susan will be entering a third-grade class with 26 students at the start of the 2020-21 school year. Per her annual IEP dated 2/20/2020, she receives:</a:t>
            </a:r>
          </a:p>
          <a:p>
            <a:pPr marL="0" marR="0" lvl="0" indent="0" algn="l" defTabSz="914400" rtl="0" eaLnBrk="1" fontAlgn="auto" latinLnBrk="0" hangingPunct="1">
              <a:spcBef>
                <a:spcPts val="0"/>
              </a:spcBef>
              <a:spcAft>
                <a:spcPts val="1200"/>
              </a:spcAft>
              <a:buClrTx/>
              <a:buSzTx/>
              <a:buFontTx/>
              <a:buNone/>
              <a:tabLst/>
              <a:defRPr/>
            </a:pPr>
            <a:endPar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marL="0" marR="0" lvl="0" indent="0" algn="l" defTabSz="914400" rtl="0" eaLnBrk="1" fontAlgn="auto" latinLnBrk="0" hangingPunct="1">
              <a:spcBef>
                <a:spcPts val="0"/>
              </a:spcBef>
              <a:spcAft>
                <a:spcPts val="1200"/>
              </a:spcAft>
              <a:buClrTx/>
              <a:buSzTx/>
              <a:buFontTx/>
              <a:buNone/>
              <a:tabLst/>
              <a:defRPr/>
            </a:pPr>
            <a:endPar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marL="0" marR="0" lvl="0" indent="0" algn="l" defTabSz="914400" rtl="0" eaLnBrk="1" fontAlgn="auto" latinLnBrk="0" hangingPunct="1">
              <a:spcBef>
                <a:spcPts val="0"/>
              </a:spcBef>
              <a:spcAft>
                <a:spcPts val="1200"/>
              </a:spcAft>
              <a:buClrTx/>
              <a:buSzTx/>
              <a:buFontTx/>
              <a:buNone/>
              <a:tabLst/>
              <a:defRPr/>
            </a:pPr>
            <a:endPar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marL="0" marR="0" lvl="0" indent="0" algn="l" defTabSz="914400" rtl="0" eaLnBrk="1" fontAlgn="auto" latinLnBrk="0" hangingPunct="1">
              <a:spcBef>
                <a:spcPts val="0"/>
              </a:spcBef>
              <a:spcAft>
                <a:spcPts val="1200"/>
              </a:spcAft>
              <a:buClrTx/>
              <a:buSzTx/>
              <a:buFontTx/>
              <a:buNone/>
              <a:tabLst/>
              <a:defRPr/>
            </a:pPr>
            <a:endPar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marL="0" marR="0" lvl="0" indent="0" algn="l" defTabSz="914400" rtl="0" eaLnBrk="1" fontAlgn="auto" latinLnBrk="0" hangingPunct="1">
              <a:spcBef>
                <a:spcPts val="0"/>
              </a:spcBef>
              <a:spcAft>
                <a:spcPts val="1200"/>
              </a:spcAft>
              <a:buClrTx/>
              <a:buSzTx/>
              <a:buFontTx/>
              <a:buNone/>
              <a:tabLst/>
              <a:defRPr/>
            </a:pPr>
            <a:r>
              <a:rPr kumimoji="0" lang="en-US" sz="5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rPr>
              <a:t> </a:t>
            </a:r>
          </a:p>
          <a:p>
            <a:pPr lvl="0">
              <a:spcAft>
                <a:spcPts val="1200"/>
              </a:spcAft>
              <a:defRPr/>
            </a:pPr>
            <a:r>
              <a:rPr kumimoji="0" lang="en-US" sz="20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Present Levels update: </a:t>
            </a:r>
            <a:r>
              <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Susan’s community has experienced an outbreak of COVID-19 and is considering multiple reopening models for the start of 2020-21. </a:t>
            </a:r>
            <a:r>
              <a:rPr lang="en-US" sz="2000">
                <a:latin typeface="Segoe UI" panose="020B0502040204020203" pitchFamily="34" charset="0"/>
                <a:cs typeface="Segoe UI" panose="020B0502040204020203" pitchFamily="34" charset="0"/>
              </a:rPr>
              <a:t>Her IEP will be amended to plan for FAPE across all reopening models. During spring 2020, once Susan and her family adjusted to online learning, they reported that Susan enjoyed the format and felt motivated by project-based learning. Susan’s family maintained contact with the case manager throughout the spring and requested some support around use of Zoom and Google Classroom.</a:t>
            </a:r>
            <a:endParaRPr kumimoji="0" lang="en-US" sz="2000" b="0" i="0" u="none" strike="noStrike" kern="1200" cap="none" spc="0" normalizeH="0" baseline="0" noProof="0">
              <a:ln>
                <a:noFill/>
              </a:ln>
              <a:solidFill>
                <a:srgbClr val="40403D"/>
              </a:solidFill>
              <a:effectLst/>
              <a:uLnTx/>
              <a:uFillTx/>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A59A3CFC-8853-4DA9-8517-E9572DFE2BD4}"/>
              </a:ext>
            </a:extLst>
          </p:cNvPr>
          <p:cNvGraphicFramePr>
            <a:graphicFrameLocks noGrp="1"/>
          </p:cNvGraphicFramePr>
          <p:nvPr>
            <p:extLst>
              <p:ext uri="{D42A27DB-BD31-4B8C-83A1-F6EECF244321}">
                <p14:modId xmlns:p14="http://schemas.microsoft.com/office/powerpoint/2010/main" val="3110447890"/>
              </p:ext>
            </p:extLst>
          </p:nvPr>
        </p:nvGraphicFramePr>
        <p:xfrm>
          <a:off x="552423" y="1776401"/>
          <a:ext cx="10972854" cy="2223722"/>
        </p:xfrm>
        <a:graphic>
          <a:graphicData uri="http://schemas.openxmlformats.org/drawingml/2006/table">
            <a:tbl>
              <a:tblPr firstRow="1" firstCol="1" bandRow="1"/>
              <a:tblGrid>
                <a:gridCol w="2194571">
                  <a:extLst>
                    <a:ext uri="{9D8B030D-6E8A-4147-A177-3AD203B41FA5}">
                      <a16:colId xmlns:a16="http://schemas.microsoft.com/office/drawing/2014/main" val="559494936"/>
                    </a:ext>
                  </a:extLst>
                </a:gridCol>
                <a:gridCol w="1996872">
                  <a:extLst>
                    <a:ext uri="{9D8B030D-6E8A-4147-A177-3AD203B41FA5}">
                      <a16:colId xmlns:a16="http://schemas.microsoft.com/office/drawing/2014/main" val="1312883252"/>
                    </a:ext>
                  </a:extLst>
                </a:gridCol>
                <a:gridCol w="1283049">
                  <a:extLst>
                    <a:ext uri="{9D8B030D-6E8A-4147-A177-3AD203B41FA5}">
                      <a16:colId xmlns:a16="http://schemas.microsoft.com/office/drawing/2014/main" val="3248688295"/>
                    </a:ext>
                  </a:extLst>
                </a:gridCol>
                <a:gridCol w="2896022">
                  <a:extLst>
                    <a:ext uri="{9D8B030D-6E8A-4147-A177-3AD203B41FA5}">
                      <a16:colId xmlns:a16="http://schemas.microsoft.com/office/drawing/2014/main" val="1566156326"/>
                    </a:ext>
                  </a:extLst>
                </a:gridCol>
                <a:gridCol w="2602340">
                  <a:extLst>
                    <a:ext uri="{9D8B030D-6E8A-4147-A177-3AD203B41FA5}">
                      <a16:colId xmlns:a16="http://schemas.microsoft.com/office/drawing/2014/main" val="1264105317"/>
                    </a:ext>
                  </a:extLst>
                </a:gridCol>
              </a:tblGrid>
              <a:tr h="552279">
                <a:tc>
                  <a:txBody>
                    <a:bodyPr/>
                    <a:lstStyle/>
                    <a:p>
                      <a:pPr marL="0" marR="47625" algn="ctr">
                        <a:spcBef>
                          <a:spcPts val="0"/>
                        </a:spcBef>
                        <a:spcAft>
                          <a:spcPts val="0"/>
                        </a:spcAft>
                      </a:pPr>
                      <a:r>
                        <a:rPr lang="en-US" sz="1800" b="1">
                          <a:effectLst/>
                          <a:latin typeface="Segoe UI" panose="020B0502040204020203" pitchFamily="34" charset="0"/>
                          <a:ea typeface="Times New Roman" panose="02020603050405020304" pitchFamily="18" charset="0"/>
                          <a:cs typeface="Times New Roman" panose="02020603050405020304" pitchFamily="18" charset="0"/>
                        </a:rPr>
                        <a:t>Service Area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lgn="ctr">
                        <a:spcBef>
                          <a:spcPts val="0"/>
                        </a:spcBef>
                        <a:spcAft>
                          <a:spcPts val="0"/>
                        </a:spcAft>
                      </a:pPr>
                      <a:r>
                        <a:rPr lang="en-US" sz="1800" b="1">
                          <a:effectLst/>
                          <a:latin typeface="Segoe UI" panose="020B0502040204020203" pitchFamily="34" charset="0"/>
                          <a:ea typeface="Times New Roman" panose="02020603050405020304" pitchFamily="18" charset="0"/>
                          <a:cs typeface="Times New Roman" panose="02020603050405020304" pitchFamily="18" charset="0"/>
                        </a:rPr>
                        <a:t>Frequency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lgn="ctr">
                        <a:spcBef>
                          <a:spcPts val="0"/>
                        </a:spcBef>
                        <a:spcAft>
                          <a:spcPts val="0"/>
                        </a:spcAft>
                      </a:pPr>
                      <a:r>
                        <a:rPr lang="en-US" sz="1800" b="1">
                          <a:effectLst/>
                          <a:latin typeface="Segoe UI" panose="020B0502040204020203" pitchFamily="34" charset="0"/>
                          <a:ea typeface="Times New Roman" panose="02020603050405020304" pitchFamily="18" charset="0"/>
                          <a:cs typeface="Times New Roman" panose="02020603050405020304" pitchFamily="18" charset="0"/>
                        </a:rPr>
                        <a:t>Location (setting)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lgn="ctr">
                        <a:spcBef>
                          <a:spcPts val="0"/>
                        </a:spcBef>
                        <a:spcAft>
                          <a:spcPts val="0"/>
                        </a:spcAft>
                      </a:pPr>
                      <a:r>
                        <a:rPr lang="en-US" sz="1800" b="1">
                          <a:effectLst/>
                          <a:latin typeface="Segoe UI" panose="020B0502040204020203" pitchFamily="34" charset="0"/>
                          <a:ea typeface="Times New Roman" panose="02020603050405020304" pitchFamily="18" charset="0"/>
                          <a:cs typeface="Times New Roman" panose="02020603050405020304" pitchFamily="18" charset="0"/>
                        </a:rPr>
                        <a:t>Duration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811589"/>
                  </a:ext>
                </a:extLst>
              </a:tr>
              <a:tr h="448304">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Math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150 mpw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General 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Times New Roman" panose="02020603050405020304" pitchFamily="18" charset="0"/>
                        </a:rPr>
                        <a:t>to 2/19/2021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718854"/>
                  </a:ext>
                </a:extLst>
              </a:tr>
              <a:tr h="448304">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ELA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250 mpw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Special 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Times New Roman" panose="02020603050405020304" pitchFamily="18" charset="0"/>
                          <a:sym typeface="Arial"/>
                        </a:rPr>
                        <a:t>to 2/19/2021</a:t>
                      </a:r>
                      <a:endParaRPr kumimoji="0" lang="en-US" sz="1600" b="0" i="0" u="none" strike="noStrike" kern="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532841"/>
                  </a:ext>
                </a:extLst>
              </a:tr>
              <a:tr h="448304">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Speech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30 mpw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400">
                          <a:effectLst/>
                          <a:latin typeface="Segoe UI" panose="020B0502040204020203" pitchFamily="34" charset="0"/>
                          <a:ea typeface="Times New Roman" panose="02020603050405020304" pitchFamily="18" charset="0"/>
                          <a:cs typeface="Times New Roman" panose="02020603050405020304" pitchFamily="18" charset="0"/>
                        </a:rPr>
                        <a:t>Special 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Times New Roman" panose="02020603050405020304" pitchFamily="18" charset="0"/>
                          <a:sym typeface="Arial"/>
                        </a:rPr>
                        <a:t>to 2/19/2021</a:t>
                      </a:r>
                      <a:endParaRPr kumimoji="0" lang="en-US" sz="1600" b="0" i="0" u="none" strike="noStrike" kern="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66624"/>
                  </a:ext>
                </a:extLst>
              </a:tr>
              <a:tr h="326531">
                <a:tc gridSpan="2">
                  <a:txBody>
                    <a:bodyPr/>
                    <a:lstStyle/>
                    <a:p>
                      <a:pPr marL="0" marR="47625">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Total instructional minutes per week: 1,665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gridSpan="2">
                  <a:txBody>
                    <a:bodyPr/>
                    <a:lstStyle/>
                    <a:p>
                      <a:pPr marL="0" marR="47625">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Weekly minutes in a special ed setting: 280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47625">
                        <a:spcBef>
                          <a:spcPts val="0"/>
                        </a:spcBef>
                        <a:spcAft>
                          <a:spcPts val="0"/>
                        </a:spcAft>
                      </a:pPr>
                      <a:r>
                        <a:rPr lang="en-US" sz="14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LRE Calculation: 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52" marR="49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099396023"/>
                  </a:ext>
                </a:extLst>
              </a:tr>
            </a:tbl>
          </a:graphicData>
        </a:graphic>
      </p:graphicFrame>
      <p:sp>
        <p:nvSpPr>
          <p:cNvPr id="6" name="Rectangle 5">
            <a:extLst>
              <a:ext uri="{FF2B5EF4-FFF2-40B4-BE49-F238E27FC236}">
                <a16:creationId xmlns:a16="http://schemas.microsoft.com/office/drawing/2014/main" id="{3F58DAF3-1DC5-4CCA-8507-EDC3DEB064F7}"/>
              </a:ext>
            </a:extLst>
          </p:cNvPr>
          <p:cNvSpPr/>
          <p:nvPr/>
        </p:nvSpPr>
        <p:spPr>
          <a:xfrm>
            <a:off x="3880330" y="6268278"/>
            <a:ext cx="682577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srgbClr val="40403D"/>
                </a:solidFill>
                <a:effectLst/>
                <a:uLnTx/>
                <a:uFillTx/>
                <a:latin typeface="Segoe UI" panose="020B0502040204020203" pitchFamily="34" charset="0"/>
                <a:ea typeface="Times New Roman" panose="02020603050405020304" pitchFamily="18" charset="0"/>
                <a:cs typeface="+mn-cs"/>
              </a:rPr>
              <a:t>1</a:t>
            </a:r>
            <a:r>
              <a:rPr kumimoji="0" lang="en-US" sz="18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rPr>
              <a:t>Adapted from the NASDSE Brief: </a:t>
            </a:r>
            <a:r>
              <a:rPr kumimoji="0" lang="en-US" sz="1800" b="0" i="0" u="none" strike="noStrike" kern="1200" cap="none" spc="0" normalizeH="0" baseline="0" noProof="0">
                <a:ln>
                  <a:noFill/>
                </a:ln>
                <a:solidFill>
                  <a:srgbClr val="0070C0"/>
                </a:solidFill>
                <a:effectLst/>
                <a:uLnTx/>
                <a:uFillTx/>
                <a:latin typeface="Segoe UI" panose="020B0502040204020203" pitchFamily="34" charset="0"/>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LRE in the Wake of COVID-19</a:t>
            </a:r>
            <a:endParaRPr kumimoji="0" lang="en-US" sz="1800" b="0" i="0" u="none" strike="noStrike" kern="1200" cap="none" spc="0" normalizeH="0" baseline="0" noProof="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40663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9E5CE-7272-41AD-AF76-589D886F9F94}"/>
              </a:ext>
            </a:extLst>
          </p:cNvPr>
          <p:cNvSpPr>
            <a:spLocks noGrp="1"/>
          </p:cNvSpPr>
          <p:nvPr>
            <p:ph type="title"/>
          </p:nvPr>
        </p:nvSpPr>
        <p:spPr>
          <a:xfrm>
            <a:off x="510073" y="195691"/>
            <a:ext cx="11456344" cy="1056642"/>
          </a:xfrm>
        </p:spPr>
        <p:txBody>
          <a:bodyPr/>
          <a:lstStyle/>
          <a:p>
            <a:pPr algn="ctr"/>
            <a:r>
              <a:rPr lang="en-US"/>
              <a:t>School Reopening Models</a:t>
            </a:r>
          </a:p>
        </p:txBody>
      </p:sp>
      <p:sp>
        <p:nvSpPr>
          <p:cNvPr id="3" name="Slide Number Placeholder 2">
            <a:extLst>
              <a:ext uri="{FF2B5EF4-FFF2-40B4-BE49-F238E27FC236}">
                <a16:creationId xmlns:a16="http://schemas.microsoft.com/office/drawing/2014/main" id="{7E5589C4-70CF-4174-9434-7508610B6323}"/>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17</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7" name="Rectangle 6">
            <a:extLst>
              <a:ext uri="{FF2B5EF4-FFF2-40B4-BE49-F238E27FC236}">
                <a16:creationId xmlns:a16="http://schemas.microsoft.com/office/drawing/2014/main" id="{64C8D5FB-E8DD-4624-B1CD-DC60DDAEAA64}"/>
              </a:ext>
            </a:extLst>
          </p:cNvPr>
          <p:cNvSpPr/>
          <p:nvPr/>
        </p:nvSpPr>
        <p:spPr>
          <a:xfrm>
            <a:off x="225583" y="1156744"/>
            <a:ext cx="11740833" cy="4955203"/>
          </a:xfrm>
          <a:prstGeom prst="rect">
            <a:avLst/>
          </a:prstGeom>
        </p:spPr>
        <p:txBody>
          <a:bodyPr wrap="square">
            <a:spAutoFit/>
          </a:bodyPr>
          <a:lstStyle/>
          <a:p>
            <a:pPr marL="0" marR="0" lvl="0" indent="0" algn="l" defTabSz="914400" rtl="0" eaLnBrk="1" fontAlgn="auto" latinLnBrk="0" hangingPunct="1">
              <a:spcAft>
                <a:spcPts val="1200"/>
              </a:spcAft>
              <a:buClrTx/>
              <a:buSzTx/>
              <a:buFontTx/>
              <a:buNone/>
              <a:tabLst/>
              <a:defRPr/>
            </a:pPr>
            <a:r>
              <a:rPr lang="en-US" sz="2800" b="1">
                <a:solidFill>
                  <a:srgbClr val="40403D"/>
                </a:solidFill>
                <a:latin typeface="Segoe UI" panose="020B0502040204020203" pitchFamily="34" charset="0"/>
                <a:ea typeface="Times New Roman" panose="02020603050405020304" pitchFamily="18" charset="0"/>
              </a:rPr>
              <a:t>Distance Learning:</a:t>
            </a:r>
            <a:endParaRPr kumimoji="0" lang="en-US" sz="28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a:p>
            <a:pPr marL="457200" marR="0" lvl="0" indent="-457200" algn="l" defTabSz="914400" rtl="0" eaLnBrk="1" fontAlgn="auto" latinLnBrk="0" hangingPunct="1">
              <a:spcAft>
                <a:spcPts val="1200"/>
              </a:spcAft>
              <a:buClrTx/>
              <a:buSzTx/>
              <a:buFont typeface="Wingdings" panose="05000000000000000000" pitchFamily="2" charset="2"/>
              <a:buChar char="Ø"/>
              <a:tabLst/>
              <a:defRPr/>
            </a:pPr>
            <a:r>
              <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rPr>
              <a:t>Students will participate in a distance learning model for educational services through December 2020 for all students. </a:t>
            </a:r>
            <a:r>
              <a:rPr lang="en-US" sz="2000" noProof="0">
                <a:solidFill>
                  <a:srgbClr val="40403D"/>
                </a:solidFill>
                <a:latin typeface="Segoe UI" panose="020B0502040204020203" pitchFamily="34" charset="0"/>
                <a:ea typeface="Times New Roman" panose="02020603050405020304" pitchFamily="18" charset="0"/>
              </a:rPr>
              <a:t>Instruction will be accessed from the home, with synchronous and asynchronous options, online and with paper-based and project-based activities.</a:t>
            </a:r>
            <a:endPar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mn-ea"/>
              <a:cs typeface="+mn-cs"/>
            </a:endParaRPr>
          </a:p>
          <a:p>
            <a:pPr marL="457200" marR="81915" lvl="0" indent="-457200" algn="l" defTabSz="914400" rtl="0" eaLnBrk="1" fontAlgn="auto" latinLnBrk="0" hangingPunct="1">
              <a:spcAft>
                <a:spcPts val="1200"/>
              </a:spcAft>
              <a:buClrTx/>
              <a:buSzTx/>
              <a:buFont typeface="Wingdings" panose="05000000000000000000" pitchFamily="2" charset="2"/>
              <a:buChar char="Ø"/>
              <a:tabLst/>
              <a:defRPr/>
            </a:pPr>
            <a:r>
              <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rPr>
              <a:t>Susan will participate in a distance learning model with her general education third-grade class.</a:t>
            </a:r>
          </a:p>
          <a:p>
            <a:pPr lvl="0">
              <a:spcAft>
                <a:spcPts val="1200"/>
              </a:spcAft>
              <a:defRPr/>
            </a:pPr>
            <a:r>
              <a:rPr lang="en-US" sz="2800" b="1">
                <a:solidFill>
                  <a:srgbClr val="40403D"/>
                </a:solidFill>
                <a:latin typeface="Segoe UI" panose="020B0502040204020203" pitchFamily="34" charset="0"/>
                <a:ea typeface="Times New Roman" panose="02020603050405020304" pitchFamily="18" charset="0"/>
              </a:rPr>
              <a:t>Hybrid Learning:</a:t>
            </a:r>
          </a:p>
          <a:p>
            <a:pPr marL="522288" lvl="0" indent="-398463">
              <a:spcAft>
                <a:spcPts val="600"/>
              </a:spcAft>
              <a:buFont typeface="Wingdings" panose="05000000000000000000" pitchFamily="2" charset="2"/>
              <a:buChar char="Ø"/>
              <a:defRPr/>
            </a:pPr>
            <a:r>
              <a:rPr lang="en-US" sz="2000">
                <a:solidFill>
                  <a:srgbClr val="40403D"/>
                </a:solidFill>
                <a:latin typeface="Segoe UI" panose="020B0502040204020203" pitchFamily="34" charset="0"/>
                <a:ea typeface="Times New Roman" panose="02020603050405020304" pitchFamily="18" charset="0"/>
              </a:rPr>
              <a:t>Students will follow an alternating schedule of 3 days per week in person with physical distancing procedures. The remaining days will be distance learning.</a:t>
            </a:r>
          </a:p>
          <a:p>
            <a:pPr marL="1038225" lvl="1" indent="-457200">
              <a:spcAft>
                <a:spcPts val="600"/>
              </a:spcAft>
              <a:buFont typeface="Arial" panose="020B0604020202020204" pitchFamily="34" charset="0"/>
              <a:buChar char="•"/>
              <a:defRPr/>
            </a:pPr>
            <a:r>
              <a:rPr lang="en-US" sz="2000">
                <a:solidFill>
                  <a:srgbClr val="40403D"/>
                </a:solidFill>
                <a:latin typeface="Segoe UI" panose="020B0502040204020203" pitchFamily="34" charset="0"/>
                <a:ea typeface="Times New Roman" panose="02020603050405020304" pitchFamily="18" charset="0"/>
              </a:rPr>
              <a:t>Students groups of no more than 10, with minimal transitions.</a:t>
            </a:r>
          </a:p>
          <a:p>
            <a:pPr marL="1038225" lvl="1" indent="-457200">
              <a:spcAft>
                <a:spcPts val="1200"/>
              </a:spcAft>
              <a:buFont typeface="Arial" panose="020B0604020202020204" pitchFamily="34" charset="0"/>
              <a:buChar char="•"/>
              <a:defRPr/>
            </a:pPr>
            <a:r>
              <a:rPr lang="en-US" sz="2000">
                <a:solidFill>
                  <a:srgbClr val="40403D"/>
                </a:solidFill>
                <a:latin typeface="Segoe UI" panose="020B0502040204020203" pitchFamily="34" charset="0"/>
                <a:ea typeface="Times New Roman" panose="02020603050405020304" pitchFamily="18" charset="0"/>
              </a:rPr>
              <a:t>Implemented for selected students starting in November 2020, if permitted by health guidelines.</a:t>
            </a:r>
            <a:endParaRPr lang="en-US" sz="2000">
              <a:solidFill>
                <a:srgbClr val="40403D"/>
              </a:solidFill>
              <a:latin typeface="Segoe UI" panose="020B0502040204020203" pitchFamily="34" charset="0"/>
            </a:endParaRPr>
          </a:p>
          <a:p>
            <a:pPr marL="522288" marR="81915" lvl="0" indent="-398463">
              <a:spcAft>
                <a:spcPts val="1200"/>
              </a:spcAft>
              <a:buFont typeface="Wingdings" panose="05000000000000000000" pitchFamily="2" charset="2"/>
              <a:buChar char="Ø"/>
              <a:defRPr/>
            </a:pPr>
            <a:r>
              <a:rPr lang="en-US" sz="2000">
                <a:solidFill>
                  <a:srgbClr val="40403D"/>
                </a:solidFill>
                <a:latin typeface="Segoe UI" panose="020B0502040204020203" pitchFamily="34" charset="0"/>
                <a:ea typeface="Times New Roman" panose="02020603050405020304" pitchFamily="18" charset="0"/>
              </a:rPr>
              <a:t>Susan will attend in person 3 days per week and continue with virtual learning 2 days per week. </a:t>
            </a:r>
            <a:endParaRPr lang="en-US" sz="2000">
              <a:solidFill>
                <a:srgbClr val="40403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10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318D-DDE1-4565-80A8-53386C10185B}"/>
              </a:ext>
            </a:extLst>
          </p:cNvPr>
          <p:cNvSpPr>
            <a:spLocks noGrp="1"/>
          </p:cNvSpPr>
          <p:nvPr>
            <p:ph type="title"/>
          </p:nvPr>
        </p:nvSpPr>
        <p:spPr>
          <a:xfrm>
            <a:off x="485192" y="365126"/>
            <a:ext cx="10868608" cy="843742"/>
          </a:xfrm>
        </p:spPr>
        <p:txBody>
          <a:bodyPr/>
          <a:lstStyle/>
          <a:p>
            <a:r>
              <a:rPr lang="en-US" sz="3600"/>
              <a:t>IEP Team Planning for Susan’s Distance Learning</a:t>
            </a:r>
          </a:p>
        </p:txBody>
      </p:sp>
      <p:sp>
        <p:nvSpPr>
          <p:cNvPr id="3" name="Slide Number Placeholder 2">
            <a:extLst>
              <a:ext uri="{FF2B5EF4-FFF2-40B4-BE49-F238E27FC236}">
                <a16:creationId xmlns:a16="http://schemas.microsoft.com/office/drawing/2014/main" id="{D4088044-231E-4AA8-A79D-578375016024}"/>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18</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Rectangle 3">
            <a:extLst>
              <a:ext uri="{FF2B5EF4-FFF2-40B4-BE49-F238E27FC236}">
                <a16:creationId xmlns:a16="http://schemas.microsoft.com/office/drawing/2014/main" id="{3D932FF0-D8A4-4F4B-9565-15A91E3BA79A}"/>
              </a:ext>
            </a:extLst>
          </p:cNvPr>
          <p:cNvSpPr/>
          <p:nvPr/>
        </p:nvSpPr>
        <p:spPr>
          <a:xfrm>
            <a:off x="485192" y="1362270"/>
            <a:ext cx="11481225" cy="4585871"/>
          </a:xfrm>
          <a:prstGeom prst="rect">
            <a:avLst/>
          </a:prstGeom>
        </p:spPr>
        <p:txBody>
          <a:bodyPr wrap="square">
            <a:spAutoFit/>
          </a:bodyPr>
          <a:lstStyle/>
          <a:p>
            <a:pPr marL="55880" marR="81915" lvl="0" indent="1905"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Math</a:t>
            </a:r>
            <a:r>
              <a:rPr kumimoji="0" 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SDI will include asynchronous</a:t>
            </a:r>
            <a:r>
              <a:rPr kumimoji="0" lang="en-US" sz="2200" b="0" i="0" u="none" strike="noStrike" kern="1200" cap="none" spc="0" normalizeH="0" noProof="0">
                <a:ln>
                  <a:noFill/>
                </a:ln>
                <a:solidFill>
                  <a:srgbClr val="40403D"/>
                </a:solidFill>
                <a:effectLst/>
                <a:uLnTx/>
                <a:uFillTx/>
                <a:latin typeface="Segoe UI" panose="020B0502040204020203" pitchFamily="34" charset="0"/>
                <a:ea typeface="Times New Roman" panose="02020603050405020304" pitchFamily="18" charset="0"/>
              </a:rPr>
              <a:t> online curriculum and small-group virtual instruction with the special education teacher and classmates with and without disabilities.</a:t>
            </a:r>
            <a:endParaRPr kumimoji="0" lang="en-US" sz="2200" b="0" i="0" u="none" strike="noStrike" kern="120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endParaRPr>
          </a:p>
          <a:p>
            <a:pPr marL="59055" marR="81915" lvl="0">
              <a:spcAft>
                <a:spcPts val="1200"/>
              </a:spcAft>
              <a:defRPr/>
            </a:pPr>
            <a:r>
              <a:rPr kumimoji="0" lang="en-US" sz="22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ELA</a:t>
            </a:r>
            <a:r>
              <a:rPr kumimoji="0" 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SDI will </a:t>
            </a:r>
            <a:r>
              <a:rPr lang="en-US" sz="2200">
                <a:solidFill>
                  <a:srgbClr val="40403D"/>
                </a:solidFill>
                <a:latin typeface="Segoe UI" panose="020B0502040204020203" pitchFamily="34" charset="0"/>
                <a:ea typeface="Times New Roman" panose="02020603050405020304" pitchFamily="18" charset="0"/>
              </a:rPr>
              <a:t>include </a:t>
            </a:r>
            <a:r>
              <a:rPr lang="en-US" sz="2200">
                <a:solidFill>
                  <a:srgbClr val="FF0000"/>
                </a:solidFill>
                <a:latin typeface="Segoe UI" panose="020B0502040204020203" pitchFamily="34" charset="0"/>
                <a:ea typeface="Times New Roman" panose="02020603050405020304" pitchFamily="18" charset="0"/>
              </a:rPr>
              <a:t>asynchronous online curriculum</a:t>
            </a:r>
            <a:r>
              <a:rPr lang="en-US" sz="2200">
                <a:solidFill>
                  <a:srgbClr val="40403D"/>
                </a:solidFill>
                <a:latin typeface="Segoe UI" panose="020B0502040204020203" pitchFamily="34" charset="0"/>
                <a:ea typeface="Times New Roman" panose="02020603050405020304" pitchFamily="18" charset="0"/>
              </a:rPr>
              <a:t> and small-group virtual instruction with the special education teacher and classmates with disabilities.</a:t>
            </a:r>
            <a:endParaRPr kumimoji="0" lang="en-US" sz="2200" b="0" i="0" u="none" strike="noStrike" kern="120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endParaRPr>
          </a:p>
          <a:p>
            <a:pPr marL="59055" marR="81915" lvl="0" indent="0"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Speech</a:t>
            </a:r>
            <a:r>
              <a:rPr kumimoji="0" 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SDI will be provided in small-group virtual sessions with the SLP and two other students with IEPs.</a:t>
            </a:r>
          </a:p>
          <a:p>
            <a:pPr marL="59055" marR="81915" lvl="0" indent="0" algn="l" defTabSz="914400" rtl="0" eaLnBrk="1" fontAlgn="auto" latinLnBrk="0" hangingPunct="1">
              <a:lnSpc>
                <a:spcPct val="100000"/>
              </a:lnSpc>
              <a:spcBef>
                <a:spcPts val="0"/>
              </a:spcBef>
              <a:spcAft>
                <a:spcPts val="1200"/>
              </a:spcAft>
              <a:buClrTx/>
              <a:buSzTx/>
              <a:buFontTx/>
              <a:buNone/>
              <a:tabLst/>
              <a:defRPr/>
            </a:pPr>
            <a:r>
              <a:rPr lang="en-US" sz="2200" b="1">
                <a:solidFill>
                  <a:srgbClr val="40403D"/>
                </a:solidFill>
                <a:latin typeface="Segoe UI" panose="020B0502040204020203" pitchFamily="34" charset="0"/>
                <a:ea typeface="Times New Roman" panose="02020603050405020304" pitchFamily="18" charset="0"/>
              </a:rPr>
              <a:t>Accommodations: </a:t>
            </a:r>
            <a:r>
              <a:rPr lang="en-US" sz="2200">
                <a:solidFill>
                  <a:srgbClr val="40403D"/>
                </a:solidFill>
                <a:latin typeface="Segoe UI" panose="020B0502040204020203" pitchFamily="34" charset="0"/>
                <a:ea typeface="Times New Roman" panose="02020603050405020304" pitchFamily="18" charset="0"/>
              </a:rPr>
              <a:t>visual math supports for asynchronous and independent math assignments.</a:t>
            </a:r>
          </a:p>
          <a:p>
            <a:pPr marL="59055" marR="81915" lvl="0" indent="0"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Parent support:</a:t>
            </a:r>
            <a:r>
              <a:rPr kumimoji="0" lang="en-US" sz="2200" b="1" i="0" u="none" strike="noStrike" kern="1200" cap="none" spc="0" normalizeH="0" noProof="0">
                <a:ln>
                  <a:noFill/>
                </a:ln>
                <a:solidFill>
                  <a:srgbClr val="40403D"/>
                </a:solidFill>
                <a:effectLst/>
                <a:uLnTx/>
                <a:uFillTx/>
                <a:latin typeface="Segoe UI" panose="020B0502040204020203" pitchFamily="34" charset="0"/>
                <a:ea typeface="Times New Roman" panose="02020603050405020304" pitchFamily="18" charset="0"/>
              </a:rPr>
              <a:t> </a:t>
            </a:r>
            <a:r>
              <a:rPr kumimoji="0" lang="en-US" sz="2200" b="0" i="0" u="none" strike="noStrike" kern="1200" cap="none" spc="0" normalizeH="0" noProof="0">
                <a:ln>
                  <a:noFill/>
                </a:ln>
                <a:solidFill>
                  <a:srgbClr val="40403D"/>
                </a:solidFill>
                <a:effectLst/>
                <a:uLnTx/>
                <a:uFillTx/>
                <a:latin typeface="Segoe UI" panose="020B0502040204020203" pitchFamily="34" charset="0"/>
                <a:ea typeface="Times New Roman" panose="02020603050405020304" pitchFamily="18" charset="0"/>
              </a:rPr>
              <a:t>District parent training site with videos for Google Classroom and Zoom.</a:t>
            </a:r>
            <a:endParaRPr kumimoji="0" lang="en-US" sz="2200" b="0" i="0" u="none" strike="noStrike" kern="120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endParaRPr>
          </a:p>
          <a:p>
            <a:pPr marL="61913" marR="0" lvl="0"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Progress monitoring:</a:t>
            </a:r>
            <a:r>
              <a:rPr kumimoji="0" 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IEP goal progress, provider notes, student grades and work samples, and progress on the adapted online curriculum.</a:t>
            </a:r>
            <a:endParaRPr kumimoji="0" lang="en-US" sz="2200" b="0" i="0" u="none" strike="noStrike" kern="1200" cap="none" spc="0" normalizeH="0" baseline="0" noProof="0">
              <a:ln>
                <a:noFill/>
              </a:ln>
              <a:solidFill>
                <a:srgbClr val="40403D"/>
              </a:solidFill>
              <a:effectLst/>
              <a:uLnTx/>
              <a:uFillTx/>
              <a:latin typeface="Arial"/>
            </a:endParaRPr>
          </a:p>
        </p:txBody>
      </p:sp>
    </p:spTree>
    <p:extLst>
      <p:ext uri="{BB962C8B-B14F-4D97-AF65-F5344CB8AC3E}">
        <p14:creationId xmlns:p14="http://schemas.microsoft.com/office/powerpoint/2010/main" val="311365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4E40-6259-4366-A240-11B350E6489F}"/>
              </a:ext>
            </a:extLst>
          </p:cNvPr>
          <p:cNvSpPr>
            <a:spLocks noGrp="1"/>
          </p:cNvSpPr>
          <p:nvPr>
            <p:ph type="title"/>
          </p:nvPr>
        </p:nvSpPr>
        <p:spPr>
          <a:xfrm>
            <a:off x="838200" y="365125"/>
            <a:ext cx="10515600" cy="720495"/>
          </a:xfrm>
        </p:spPr>
        <p:txBody>
          <a:bodyPr/>
          <a:lstStyle/>
          <a:p>
            <a:pPr algn="ctr"/>
            <a:r>
              <a:rPr lang="en-US" sz="4000"/>
              <a:t>Amending Susan’s IEP</a:t>
            </a:r>
          </a:p>
        </p:txBody>
      </p:sp>
      <p:sp>
        <p:nvSpPr>
          <p:cNvPr id="3" name="Slide Number Placeholder 2">
            <a:extLst>
              <a:ext uri="{FF2B5EF4-FFF2-40B4-BE49-F238E27FC236}">
                <a16:creationId xmlns:a16="http://schemas.microsoft.com/office/drawing/2014/main" id="{BD3111E5-F9AA-478A-A3F2-B0C0D5F0BA82}"/>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19</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5" name="Rectangle 1">
            <a:extLst>
              <a:ext uri="{FF2B5EF4-FFF2-40B4-BE49-F238E27FC236}">
                <a16:creationId xmlns:a16="http://schemas.microsoft.com/office/drawing/2014/main" id="{2D6A9F70-F7E1-47FF-A3DB-4A2EDF70C9CF}"/>
              </a:ext>
            </a:extLst>
          </p:cNvPr>
          <p:cNvSpPr>
            <a:spLocks noChangeArrowheads="1"/>
          </p:cNvSpPr>
          <p:nvPr/>
        </p:nvSpPr>
        <p:spPr bwMode="auto">
          <a:xfrm>
            <a:off x="556727" y="1085620"/>
            <a:ext cx="990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From Susan’s amended IEP, dated 8/6/2020:</a:t>
            </a:r>
            <a:endParaRPr kumimoji="0" lang="en-US" altLang="en-US" sz="1200" b="0" i="0" u="none" strike="noStrike" kern="1200" cap="none" spc="0" normalizeH="0" baseline="0" noProof="0">
              <a:ln>
                <a:noFill/>
              </a:ln>
              <a:solidFill>
                <a:srgbClr val="40403D"/>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F261CF63-831D-488E-80C9-B59D90919F38}"/>
              </a:ext>
            </a:extLst>
          </p:cNvPr>
          <p:cNvGraphicFramePr>
            <a:graphicFrameLocks noGrp="1"/>
          </p:cNvGraphicFramePr>
          <p:nvPr>
            <p:extLst>
              <p:ext uri="{D42A27DB-BD31-4B8C-83A1-F6EECF244321}">
                <p14:modId xmlns:p14="http://schemas.microsoft.com/office/powerpoint/2010/main" val="242702739"/>
              </p:ext>
            </p:extLst>
          </p:nvPr>
        </p:nvGraphicFramePr>
        <p:xfrm>
          <a:off x="656253" y="1558628"/>
          <a:ext cx="10316549" cy="2260432"/>
        </p:xfrm>
        <a:graphic>
          <a:graphicData uri="http://schemas.openxmlformats.org/drawingml/2006/table">
            <a:tbl>
              <a:tblPr firstRow="1" firstCol="1" bandRow="1">
                <a:tableStyleId>{5940675A-B579-460E-94D1-54222C63F5DA}</a:tableStyleId>
              </a:tblPr>
              <a:tblGrid>
                <a:gridCol w="3223923">
                  <a:extLst>
                    <a:ext uri="{9D8B030D-6E8A-4147-A177-3AD203B41FA5}">
                      <a16:colId xmlns:a16="http://schemas.microsoft.com/office/drawing/2014/main" val="1535334917"/>
                    </a:ext>
                  </a:extLst>
                </a:gridCol>
                <a:gridCol w="1218766">
                  <a:extLst>
                    <a:ext uri="{9D8B030D-6E8A-4147-A177-3AD203B41FA5}">
                      <a16:colId xmlns:a16="http://schemas.microsoft.com/office/drawing/2014/main" val="3634186290"/>
                    </a:ext>
                  </a:extLst>
                </a:gridCol>
                <a:gridCol w="2220084">
                  <a:extLst>
                    <a:ext uri="{9D8B030D-6E8A-4147-A177-3AD203B41FA5}">
                      <a16:colId xmlns:a16="http://schemas.microsoft.com/office/drawing/2014/main" val="4113602385"/>
                    </a:ext>
                  </a:extLst>
                </a:gridCol>
                <a:gridCol w="2134940">
                  <a:extLst>
                    <a:ext uri="{9D8B030D-6E8A-4147-A177-3AD203B41FA5}">
                      <a16:colId xmlns:a16="http://schemas.microsoft.com/office/drawing/2014/main" val="2053584484"/>
                    </a:ext>
                  </a:extLst>
                </a:gridCol>
                <a:gridCol w="1518836">
                  <a:extLst>
                    <a:ext uri="{9D8B030D-6E8A-4147-A177-3AD203B41FA5}">
                      <a16:colId xmlns:a16="http://schemas.microsoft.com/office/drawing/2014/main" val="4010080635"/>
                    </a:ext>
                  </a:extLst>
                </a:gridCol>
              </a:tblGrid>
              <a:tr h="489557">
                <a:tc>
                  <a:txBody>
                    <a:bodyPr/>
                    <a:lstStyle/>
                    <a:p>
                      <a:pPr marL="0" marR="47625" algn="ctr">
                        <a:spcBef>
                          <a:spcPts val="0"/>
                        </a:spcBef>
                        <a:spcAft>
                          <a:spcPts val="0"/>
                        </a:spcAft>
                      </a:pPr>
                      <a:r>
                        <a:rPr lang="en-US" sz="2000" b="1">
                          <a:effectLst/>
                          <a:latin typeface="Segoe UI" panose="020B0502040204020203" pitchFamily="34" charset="0"/>
                          <a:cs typeface="Segoe UI" panose="020B0502040204020203" pitchFamily="34" charset="0"/>
                        </a:rPr>
                        <a:t>Service Area</a:t>
                      </a:r>
                      <a:endParaRPr lang="en-US" sz="32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gridSpan="2">
                  <a:txBody>
                    <a:bodyPr/>
                    <a:lstStyle/>
                    <a:p>
                      <a:pPr marL="0" marR="47625">
                        <a:spcBef>
                          <a:spcPts val="0"/>
                        </a:spcBef>
                        <a:spcAft>
                          <a:spcPts val="0"/>
                        </a:spcAft>
                      </a:pPr>
                      <a:r>
                        <a:rPr lang="en-US" sz="2000" b="1">
                          <a:effectLst/>
                          <a:latin typeface="Segoe UI" panose="020B0502040204020203" pitchFamily="34" charset="0"/>
                          <a:cs typeface="Segoe UI" panose="020B0502040204020203" pitchFamily="34" charset="0"/>
                        </a:rPr>
                        <a:t>Frequency</a:t>
                      </a:r>
                      <a:endParaRPr lang="en-US" sz="32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hMerge="1">
                  <a:txBody>
                    <a:bodyPr/>
                    <a:lstStyle/>
                    <a:p>
                      <a:endParaRPr lang="en-US"/>
                    </a:p>
                  </a:txBody>
                  <a:tcPr/>
                </a:tc>
                <a:tc gridSpan="2">
                  <a:txBody>
                    <a:bodyPr/>
                    <a:lstStyle/>
                    <a:p>
                      <a:pPr marL="0" marR="47625" algn="ctr">
                        <a:spcBef>
                          <a:spcPts val="0"/>
                        </a:spcBef>
                        <a:spcAft>
                          <a:spcPts val="0"/>
                        </a:spcAft>
                      </a:pPr>
                      <a:r>
                        <a:rPr lang="en-US" sz="2000" b="1">
                          <a:effectLst/>
                          <a:latin typeface="Segoe UI" panose="020B0502040204020203" pitchFamily="34" charset="0"/>
                          <a:cs typeface="Segoe UI" panose="020B0502040204020203" pitchFamily="34" charset="0"/>
                        </a:rPr>
                        <a:t>Location (setting)</a:t>
                      </a:r>
                      <a:endParaRPr lang="en-US" sz="32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210962848"/>
                  </a:ext>
                </a:extLst>
              </a:tr>
              <a:tr h="307835">
                <a:tc>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Math</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150 mpw</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General Ed</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397284300"/>
                  </a:ext>
                </a:extLst>
              </a:tr>
              <a:tr h="307835">
                <a:tc>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ELA</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150 mpw</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Special Ed</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846719814"/>
                  </a:ext>
                </a:extLst>
              </a:tr>
              <a:tr h="307835">
                <a:tc>
                  <a:txBody>
                    <a:bodyPr/>
                    <a:lstStyle/>
                    <a:p>
                      <a:pPr marL="0" marR="47625">
                        <a:spcBef>
                          <a:spcPts val="0"/>
                        </a:spcBef>
                        <a:spcAft>
                          <a:spcPts val="0"/>
                        </a:spcAft>
                      </a:pPr>
                      <a:r>
                        <a:rPr lang="en-US" sz="2400">
                          <a:solidFill>
                            <a:srgbClr val="FF0000"/>
                          </a:solidFill>
                          <a:effectLst/>
                          <a:latin typeface="Segoe UI" panose="020B0502040204020203" pitchFamily="34" charset="0"/>
                          <a:cs typeface="Segoe UI" panose="020B0502040204020203" pitchFamily="34" charset="0"/>
                        </a:rPr>
                        <a:t>ELA</a:t>
                      </a:r>
                      <a:endParaRPr lang="en-US" sz="360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gridSpan="2">
                  <a:txBody>
                    <a:bodyPr/>
                    <a:lstStyle/>
                    <a:p>
                      <a:pPr marL="0" marR="47625">
                        <a:spcBef>
                          <a:spcPts val="0"/>
                        </a:spcBef>
                        <a:spcAft>
                          <a:spcPts val="0"/>
                        </a:spcAft>
                      </a:pPr>
                      <a:r>
                        <a:rPr lang="en-US" sz="2400">
                          <a:solidFill>
                            <a:srgbClr val="FF0000"/>
                          </a:solidFill>
                          <a:effectLst/>
                          <a:latin typeface="Segoe UI" panose="020B0502040204020203" pitchFamily="34" charset="0"/>
                          <a:cs typeface="Segoe UI" panose="020B0502040204020203" pitchFamily="34" charset="0"/>
                        </a:rPr>
                        <a:t>100 mpw</a:t>
                      </a:r>
                      <a:endParaRPr lang="en-US" sz="360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tc gridSpan="2">
                  <a:txBody>
                    <a:bodyPr/>
                    <a:lstStyle/>
                    <a:p>
                      <a:pPr marL="0" marR="47625">
                        <a:spcBef>
                          <a:spcPts val="0"/>
                        </a:spcBef>
                        <a:spcAft>
                          <a:spcPts val="0"/>
                        </a:spcAft>
                      </a:pPr>
                      <a:r>
                        <a:rPr lang="en-US" sz="2400">
                          <a:solidFill>
                            <a:srgbClr val="FF0000"/>
                          </a:solidFill>
                          <a:effectLst/>
                          <a:latin typeface="Segoe UI" panose="020B0502040204020203" pitchFamily="34" charset="0"/>
                          <a:cs typeface="Segoe UI" panose="020B0502040204020203" pitchFamily="34" charset="0"/>
                        </a:rPr>
                        <a:t>General Ed</a:t>
                      </a:r>
                      <a:endParaRPr lang="en-US" sz="3600">
                        <a:solidFill>
                          <a:srgbClr val="FF0000"/>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4107580696"/>
                  </a:ext>
                </a:extLst>
              </a:tr>
              <a:tr h="307835">
                <a:tc>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Speech</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30 mpw</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tc gridSpan="2">
                  <a:txBody>
                    <a:bodyPr/>
                    <a:lstStyle/>
                    <a:p>
                      <a:pPr marL="0" marR="47625">
                        <a:spcBef>
                          <a:spcPts val="0"/>
                        </a:spcBef>
                        <a:spcAft>
                          <a:spcPts val="0"/>
                        </a:spcAft>
                      </a:pPr>
                      <a:r>
                        <a:rPr lang="en-US" sz="2400">
                          <a:effectLst/>
                          <a:latin typeface="Segoe UI" panose="020B0502040204020203" pitchFamily="34" charset="0"/>
                          <a:cs typeface="Segoe UI" panose="020B0502040204020203" pitchFamily="34" charset="0"/>
                        </a:rPr>
                        <a:t>Special Ed</a:t>
                      </a:r>
                      <a:endParaRPr lang="en-US" sz="3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916464416"/>
                  </a:ext>
                </a:extLst>
              </a:tr>
              <a:tr h="307835">
                <a:tc gridSpan="2">
                  <a:txBody>
                    <a:bodyPr/>
                    <a:lstStyle/>
                    <a:p>
                      <a:pPr marL="0" marR="47625">
                        <a:spcBef>
                          <a:spcPts val="0"/>
                        </a:spcBef>
                        <a:spcAft>
                          <a:spcPts val="0"/>
                        </a:spcAft>
                      </a:pPr>
                      <a:r>
                        <a:rPr lang="en-US" sz="1600" b="1">
                          <a:effectLst/>
                          <a:latin typeface="Segoe UI" panose="020B0502040204020203" pitchFamily="34" charset="0"/>
                          <a:cs typeface="Segoe UI" panose="020B0502040204020203" pitchFamily="34" charset="0"/>
                        </a:rPr>
                        <a:t>Total instructional minutes per week: 1,665</a:t>
                      </a:r>
                      <a:endParaRPr lang="en-US" sz="24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solidFill>
                      <a:schemeClr val="tx1">
                        <a:lumMod val="20000"/>
                        <a:lumOff val="80000"/>
                      </a:schemeClr>
                    </a:solidFill>
                  </a:tcPr>
                </a:tc>
                <a:tc hMerge="1">
                  <a:txBody>
                    <a:bodyPr/>
                    <a:lstStyle/>
                    <a:p>
                      <a:endParaRPr lang="en-US"/>
                    </a:p>
                  </a:txBody>
                  <a:tcPr/>
                </a:tc>
                <a:tc gridSpan="2">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sym typeface="Arial"/>
                        </a:rPr>
                        <a:t>Weekly minutes in special ed setting: 180</a:t>
                      </a:r>
                      <a:endParaRPr kumimoji="0" lang="en-US" sz="2400" b="1" i="0" u="none" strike="noStrike" kern="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sym typeface="Arial"/>
                      </a:endParaRPr>
                    </a:p>
                  </a:txBody>
                  <a:tcPr marL="68580" marR="68580" marT="0" marB="0">
                    <a:solidFill>
                      <a:schemeClr val="tx1">
                        <a:lumMod val="20000"/>
                        <a:lumOff val="80000"/>
                      </a:schemeClr>
                    </a:solidFill>
                  </a:tcPr>
                </a:tc>
                <a:tc hMerge="1">
                  <a:txBody>
                    <a:bodyPr/>
                    <a:lstStyle/>
                    <a:p>
                      <a:endParaRPr lang="en-US"/>
                    </a:p>
                  </a:txBody>
                  <a:tcPr/>
                </a:tc>
                <a:tc>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sym typeface="Arial"/>
                        </a:rPr>
                        <a:t>LRE: </a:t>
                      </a:r>
                      <a:r>
                        <a:rPr kumimoji="0" lang="en-US" sz="1600" b="1" i="0" u="none" strike="noStrike" kern="0" cap="none" spc="0" normalizeH="0" baseline="0" noProof="0" dirty="0">
                          <a:ln>
                            <a:noFill/>
                          </a:ln>
                          <a:solidFill>
                            <a:srgbClr val="C00000"/>
                          </a:solidFill>
                          <a:effectLst/>
                          <a:uLnTx/>
                          <a:uFillTx/>
                          <a:latin typeface="Segoe UI" panose="020B0502040204020203" pitchFamily="34" charset="0"/>
                          <a:ea typeface="+mn-ea"/>
                          <a:cs typeface="Segoe UI" panose="020B0502040204020203" pitchFamily="34" charset="0"/>
                          <a:sym typeface="Arial"/>
                        </a:rPr>
                        <a:t>89%</a:t>
                      </a:r>
                      <a:endParaRPr kumimoji="0" lang="en-US" sz="2400" b="1" i="0" u="none" strike="noStrike" kern="0" cap="none" spc="0" normalizeH="0" baseline="0" noProof="0" dirty="0">
                        <a:ln>
                          <a:noFill/>
                        </a:ln>
                        <a:solidFill>
                          <a:srgbClr val="C00000"/>
                        </a:solidFill>
                        <a:effectLst/>
                        <a:uLnTx/>
                        <a:uFillTx/>
                        <a:latin typeface="Segoe UI" panose="020B0502040204020203" pitchFamily="34" charset="0"/>
                        <a:ea typeface="Times New Roman" panose="02020603050405020304" pitchFamily="18" charset="0"/>
                        <a:cs typeface="Segoe UI" panose="020B0502040204020203" pitchFamily="34" charset="0"/>
                        <a:sym typeface="Arial"/>
                      </a:endParaRPr>
                    </a:p>
                  </a:txBody>
                  <a:tcPr marL="68580" marR="68580" marT="0" marB="0">
                    <a:solidFill>
                      <a:schemeClr val="tx1">
                        <a:lumMod val="20000"/>
                        <a:lumOff val="80000"/>
                      </a:schemeClr>
                    </a:solidFill>
                  </a:tcPr>
                </a:tc>
                <a:extLst>
                  <a:ext uri="{0D108BD9-81ED-4DB2-BD59-A6C34878D82A}">
                    <a16:rowId xmlns:a16="http://schemas.microsoft.com/office/drawing/2014/main" val="1916488667"/>
                  </a:ext>
                </a:extLst>
              </a:tr>
            </a:tbl>
          </a:graphicData>
        </a:graphic>
      </p:graphicFrame>
      <p:sp>
        <p:nvSpPr>
          <p:cNvPr id="6" name="Rectangle 1">
            <a:extLst>
              <a:ext uri="{FF2B5EF4-FFF2-40B4-BE49-F238E27FC236}">
                <a16:creationId xmlns:a16="http://schemas.microsoft.com/office/drawing/2014/main" id="{8A556101-C991-4443-AEF5-88887CC6501C}"/>
              </a:ext>
            </a:extLst>
          </p:cNvPr>
          <p:cNvSpPr>
            <a:spLocks noChangeArrowheads="1"/>
          </p:cNvSpPr>
          <p:nvPr/>
        </p:nvSpPr>
        <p:spPr bwMode="auto">
          <a:xfrm>
            <a:off x="632149" y="3927164"/>
            <a:ext cx="10975910" cy="242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4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NOTE:</a:t>
            </a:r>
            <a:endParaRPr kumimoji="0" lang="en-US" altLang="en-US" sz="2400" b="1" i="0" u="none" strike="noStrike" kern="120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endParaRPr>
          </a:p>
          <a:p>
            <a:pPr marL="466725" marR="0" lvl="0" indent="-342900" algn="l" defTabSz="914400" rtl="0" eaLnBrk="0" fontAlgn="base" latinLnBrk="0" hangingPunct="0">
              <a:lnSpc>
                <a:spcPct val="100000"/>
              </a:lnSpc>
              <a:spcBef>
                <a:spcPct val="0"/>
              </a:spcBef>
              <a:spcAft>
                <a:spcPts val="900"/>
              </a:spcAft>
              <a:buClrTx/>
              <a:buSzTx/>
              <a:buFont typeface="Wingdings" panose="05000000000000000000" pitchFamily="2" charset="2"/>
              <a:buChar char="Ø"/>
              <a:tabLst/>
              <a:defRPr/>
            </a:pPr>
            <a:r>
              <a:rPr kumimoji="0" lang="en-US" alt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The total minutes per week of SDI remains the same as the annual IEP.</a:t>
            </a:r>
          </a:p>
          <a:p>
            <a:pPr marL="466725" marR="0" lvl="0" indent="-34290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US" alt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The location of a </a:t>
            </a:r>
            <a:r>
              <a:rPr kumimoji="0" lang="en-US" altLang="en-US" sz="2200" b="0" i="0" u="none" strike="noStrike" kern="1200" cap="none" spc="0" normalizeH="0" baseline="0" noProof="0">
                <a:ln>
                  <a:noFill/>
                </a:ln>
                <a:solidFill>
                  <a:srgbClr val="FF0000"/>
                </a:solidFill>
                <a:effectLst/>
                <a:uLnTx/>
                <a:uFillTx/>
                <a:latin typeface="Segoe UI" panose="020B0502040204020203" pitchFamily="34" charset="0"/>
                <a:ea typeface="Times New Roman" panose="02020603050405020304" pitchFamily="18" charset="0"/>
                <a:cs typeface="Segoe UI" panose="020B0502040204020203" pitchFamily="34" charset="0"/>
              </a:rPr>
              <a:t>portion</a:t>
            </a:r>
            <a:r>
              <a:rPr kumimoji="0" lang="en-US" alt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of the ELA services has changed from special ed to general ed. The ELA services provided through adapted online curriculum is considered a general education setting, per </a:t>
            </a:r>
            <a:r>
              <a:rPr kumimoji="0" lang="en-US" altLang="en-US" sz="2200" b="0" i="0" u="none" strike="noStrike" kern="1200" cap="none" spc="0" normalizeH="0" baseline="0" noProof="0">
                <a:ln>
                  <a:noFill/>
                </a:ln>
                <a:solidFill>
                  <a:srgbClr val="0070C0"/>
                </a:solidFill>
                <a:effectLst/>
                <a:uLnTx/>
                <a:uFillTx/>
                <a:latin typeface="Segoe UI" panose="020B0502040204020203" pitchFamily="34" charset="0"/>
                <a:ea typeface="Times New Roman" panose="020206030504050203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IDEA Data Center (IDC) LRE guidance</a:t>
            </a:r>
            <a:r>
              <a:rPr kumimoji="0" lang="en-US" altLang="en-US" sz="22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a:t>
            </a:r>
          </a:p>
          <a:p>
            <a:pPr marL="466725" marR="0" lvl="0" indent="-34290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US" altLang="en-US" sz="2200" b="0" i="0" u="none" strike="noStrike" kern="120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rPr>
              <a:t>The LRE calculation changed from 83% to 89%. </a:t>
            </a:r>
          </a:p>
        </p:txBody>
      </p:sp>
    </p:spTree>
    <p:extLst>
      <p:ext uri="{BB962C8B-B14F-4D97-AF65-F5344CB8AC3E}">
        <p14:creationId xmlns:p14="http://schemas.microsoft.com/office/powerpoint/2010/main" val="302483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3" name="Google Shape;473;p6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sp>
        <p:nvSpPr>
          <p:cNvPr id="471" name="Google Shape;471;p69"/>
          <p:cNvSpPr txBox="1">
            <a:spLocks noGrp="1"/>
          </p:cNvSpPr>
          <p:nvPr>
            <p:ph type="title"/>
          </p:nvPr>
        </p:nvSpPr>
        <p:spPr>
          <a:xfrm>
            <a:off x="838200" y="365125"/>
            <a:ext cx="10515600" cy="110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Quattrocento Sans"/>
              <a:buNone/>
            </a:pPr>
            <a:r>
              <a:rPr lang="en" b="1"/>
              <a:t>Land Acknowledgement </a:t>
            </a:r>
            <a:endParaRPr b="1"/>
          </a:p>
        </p:txBody>
      </p:sp>
      <p:pic>
        <p:nvPicPr>
          <p:cNvPr id="472" name="Google Shape;472;p69" descr="Blank map of Washington"/>
          <p:cNvPicPr preferRelativeResize="0">
            <a:picLocks noGrp="1"/>
          </p:cNvPicPr>
          <p:nvPr>
            <p:ph type="body" idx="1"/>
          </p:nvPr>
        </p:nvPicPr>
        <p:blipFill rotWithShape="1">
          <a:blip r:embed="rId3">
            <a:alphaModFix/>
          </a:blip>
          <a:srcRect l="-1160" t="2728" r="1160" b="2205"/>
          <a:stretch/>
        </p:blipFill>
        <p:spPr>
          <a:xfrm>
            <a:off x="2742600" y="1423075"/>
            <a:ext cx="6706800" cy="459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088044-231E-4AA8-A79D-578375016024}"/>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20</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8" name="Title 1">
            <a:extLst>
              <a:ext uri="{FF2B5EF4-FFF2-40B4-BE49-F238E27FC236}">
                <a16:creationId xmlns:a16="http://schemas.microsoft.com/office/drawing/2014/main" id="{4E333BDD-3D12-4C3F-A513-A062D370421B}"/>
              </a:ext>
            </a:extLst>
          </p:cNvPr>
          <p:cNvSpPr>
            <a:spLocks noGrp="1"/>
          </p:cNvSpPr>
          <p:nvPr>
            <p:ph type="title"/>
          </p:nvPr>
        </p:nvSpPr>
        <p:spPr>
          <a:xfrm>
            <a:off x="838200" y="365125"/>
            <a:ext cx="10515600" cy="766251"/>
          </a:xfrm>
        </p:spPr>
        <p:txBody>
          <a:bodyPr/>
          <a:lstStyle/>
          <a:p>
            <a:r>
              <a:rPr lang="en-US" sz="3600"/>
              <a:t>IEP Team Planning for Susan’s Hybrid Learning</a:t>
            </a:r>
          </a:p>
        </p:txBody>
      </p:sp>
      <p:sp>
        <p:nvSpPr>
          <p:cNvPr id="4" name="Rectangle 3">
            <a:extLst>
              <a:ext uri="{FF2B5EF4-FFF2-40B4-BE49-F238E27FC236}">
                <a16:creationId xmlns:a16="http://schemas.microsoft.com/office/drawing/2014/main" id="{3D932FF0-D8A4-4F4B-9565-15A91E3BA79A}"/>
              </a:ext>
            </a:extLst>
          </p:cNvPr>
          <p:cNvSpPr/>
          <p:nvPr/>
        </p:nvSpPr>
        <p:spPr>
          <a:xfrm>
            <a:off x="485192" y="1362270"/>
            <a:ext cx="11481225" cy="4385816"/>
          </a:xfrm>
          <a:prstGeom prst="rect">
            <a:avLst/>
          </a:prstGeom>
        </p:spPr>
        <p:txBody>
          <a:bodyPr wrap="square">
            <a:spAutoFit/>
          </a:bodyPr>
          <a:lstStyle/>
          <a:p>
            <a:pPr marL="55880" marR="81915" lvl="0" indent="1905" algn="l" defTabSz="914400" rtl="0" eaLnBrk="1" fontAlgn="auto" latinLnBrk="0" hangingPunct="1">
              <a:spcBef>
                <a:spcPts val="0"/>
              </a:spcBef>
              <a:spcAft>
                <a:spcPts val="1800"/>
              </a:spcAft>
              <a:buClrTx/>
              <a:buSzTx/>
              <a:buFontTx/>
              <a:buNone/>
              <a:tabLst/>
              <a:defRPr/>
            </a:pPr>
            <a:r>
              <a:rPr kumimoji="0" lang="en-US" sz="26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Math</a:t>
            </a:r>
            <a:r>
              <a:rPr kumimoji="0" lang="en-US" sz="26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SDI will include asynchronous</a:t>
            </a:r>
            <a:r>
              <a:rPr kumimoji="0" lang="en-US" sz="2600" b="0" i="0" u="none" strike="noStrike" kern="1200" cap="none" spc="0" normalizeH="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online curriculum and in-person instruction with the special education teacher and classmates with and without disabilities.</a:t>
            </a:r>
            <a:endParaRPr kumimoji="0" lang="en-US" sz="26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59055" marR="81915" lvl="0">
              <a:spcAft>
                <a:spcPts val="1800"/>
              </a:spcAft>
              <a:defRPr/>
            </a:pPr>
            <a:r>
              <a:rPr kumimoji="0" lang="en-US" sz="26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ELA</a:t>
            </a:r>
            <a:r>
              <a:rPr kumimoji="0" lang="en-US" sz="26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SDI will </a:t>
            </a:r>
            <a:r>
              <a:rPr lang="en-US" sz="2600">
                <a:solidFill>
                  <a:srgbClr val="40403D"/>
                </a:solidFill>
                <a:latin typeface="Segoe UI" panose="020B0502040204020203" pitchFamily="34" charset="0"/>
                <a:ea typeface="Times New Roman" panose="02020603050405020304" pitchFamily="18" charset="0"/>
                <a:cs typeface="Segoe UI" panose="020B0502040204020203" pitchFamily="34" charset="0"/>
              </a:rPr>
              <a:t>include </a:t>
            </a:r>
            <a:r>
              <a:rPr lang="en-US" sz="2600">
                <a:solidFill>
                  <a:schemeClr val="bg2"/>
                </a:solidFill>
                <a:latin typeface="Segoe UI" panose="020B0502040204020203" pitchFamily="34" charset="0"/>
                <a:ea typeface="Times New Roman" panose="02020603050405020304" pitchFamily="18" charset="0"/>
                <a:cs typeface="Segoe UI" panose="020B0502040204020203" pitchFamily="34" charset="0"/>
              </a:rPr>
              <a:t>asynchronous online curriculum </a:t>
            </a:r>
            <a:r>
              <a:rPr lang="en-US" sz="2600">
                <a:solidFill>
                  <a:srgbClr val="40403D"/>
                </a:solidFill>
                <a:latin typeface="Segoe UI" panose="020B0502040204020203" pitchFamily="34" charset="0"/>
                <a:ea typeface="Times New Roman" panose="02020603050405020304" pitchFamily="18" charset="0"/>
                <a:cs typeface="Segoe UI" panose="020B0502040204020203" pitchFamily="34" charset="0"/>
              </a:rPr>
              <a:t>and in-person instruction with the special education teacher and classmates with disabilities.</a:t>
            </a:r>
            <a:endParaRPr kumimoji="0" lang="en-US" sz="26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59055" marR="81915" lvl="0" indent="0" algn="l" defTabSz="914400" rtl="0" eaLnBrk="1" fontAlgn="auto" latinLnBrk="0" hangingPunct="1">
              <a:spcBef>
                <a:spcPts val="0"/>
              </a:spcBef>
              <a:spcAft>
                <a:spcPts val="1800"/>
              </a:spcAft>
              <a:buClrTx/>
              <a:buSzTx/>
              <a:buFontTx/>
              <a:buNone/>
              <a:tabLst/>
              <a:defRPr/>
            </a:pPr>
            <a:r>
              <a:rPr kumimoji="0" lang="en-US" sz="26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Speech, </a:t>
            </a:r>
            <a:r>
              <a:rPr lang="en-US" sz="2600" b="1">
                <a:solidFill>
                  <a:srgbClr val="40403D"/>
                </a:solidFill>
                <a:latin typeface="Segoe UI" panose="020B0502040204020203" pitchFamily="34" charset="0"/>
                <a:ea typeface="Times New Roman" panose="02020603050405020304" pitchFamily="18" charset="0"/>
                <a:cs typeface="Segoe UI" panose="020B0502040204020203" pitchFamily="34" charset="0"/>
              </a:rPr>
              <a:t>Accommodations, </a:t>
            </a:r>
            <a:r>
              <a:rPr kumimoji="0" lang="en-US" sz="26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Parent support, </a:t>
            </a:r>
            <a:r>
              <a:rPr kumimoji="0" lang="en-US" sz="260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and</a:t>
            </a:r>
            <a:r>
              <a:rPr kumimoji="0" lang="en-US" sz="26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Progress monitoring</a:t>
            </a:r>
            <a:r>
              <a:rPr kumimoji="0" lang="en-US" sz="26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 continue as planned during distance learning.</a:t>
            </a:r>
          </a:p>
          <a:p>
            <a:pPr marL="59055" marR="81915" lvl="0">
              <a:spcAft>
                <a:spcPts val="1800"/>
              </a:spcAft>
              <a:defRPr/>
            </a:pPr>
            <a:r>
              <a:rPr lang="en-US" sz="2600" b="1">
                <a:solidFill>
                  <a:srgbClr val="FF0000"/>
                </a:solidFill>
                <a:latin typeface="Segoe UI" panose="020B0502040204020203" pitchFamily="34" charset="0"/>
                <a:cs typeface="Segoe UI" panose="020B0502040204020203" pitchFamily="34" charset="0"/>
              </a:rPr>
              <a:t>NOTE: </a:t>
            </a:r>
            <a:r>
              <a:rPr lang="en-US" sz="2600">
                <a:solidFill>
                  <a:srgbClr val="FF0000"/>
                </a:solidFill>
                <a:latin typeface="Segoe UI" panose="020B0502040204020203" pitchFamily="34" charset="0"/>
                <a:cs typeface="Segoe UI" panose="020B0502040204020203" pitchFamily="34" charset="0"/>
              </a:rPr>
              <a:t>No IEP amendment needed; 8/6/2020 amendment remains in effect.</a:t>
            </a:r>
            <a:endParaRPr kumimoji="0" lang="en-US" sz="2600" b="0" i="0" u="none" strike="noStrike" kern="1200" cap="none" spc="0" normalizeH="0" baseline="0" noProof="0">
              <a:ln>
                <a:noFill/>
              </a:ln>
              <a:solidFill>
                <a:srgbClr val="FF0000"/>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53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6B58-1F20-4C71-8E25-21F858BF040A}"/>
              </a:ext>
            </a:extLst>
          </p:cNvPr>
          <p:cNvSpPr>
            <a:spLocks noGrp="1"/>
          </p:cNvSpPr>
          <p:nvPr>
            <p:ph type="title"/>
          </p:nvPr>
        </p:nvSpPr>
        <p:spPr>
          <a:xfrm>
            <a:off x="431368" y="186149"/>
            <a:ext cx="11329261" cy="1325563"/>
          </a:xfrm>
        </p:spPr>
        <p:txBody>
          <a:bodyPr/>
          <a:lstStyle/>
          <a:p>
            <a:pPr algn="ctr"/>
            <a:r>
              <a:rPr lang="en-US" sz="4800"/>
              <a:t>Behavior Case Study</a:t>
            </a:r>
          </a:p>
        </p:txBody>
      </p:sp>
      <p:pic>
        <p:nvPicPr>
          <p:cNvPr id="1026" name="Picture 2">
            <a:extLst>
              <a:ext uri="{FF2B5EF4-FFF2-40B4-BE49-F238E27FC236}">
                <a16:creationId xmlns:a16="http://schemas.microsoft.com/office/drawing/2014/main" id="{7D478DAA-2770-4D25-A7AA-A6BC662B20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43" y="1690688"/>
            <a:ext cx="8372313" cy="44064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8FD9FC6-06B7-474C-BD3D-AB08A0A7BF56}"/>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21</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341923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5781-DB06-44C9-9EF0-0B537BF229C6}"/>
              </a:ext>
            </a:extLst>
          </p:cNvPr>
          <p:cNvSpPr>
            <a:spLocks noGrp="1"/>
          </p:cNvSpPr>
          <p:nvPr>
            <p:ph type="title"/>
          </p:nvPr>
        </p:nvSpPr>
        <p:spPr>
          <a:xfrm>
            <a:off x="838200" y="238513"/>
            <a:ext cx="10515600" cy="668545"/>
          </a:xfrm>
        </p:spPr>
        <p:txBody>
          <a:bodyPr/>
          <a:lstStyle/>
          <a:p>
            <a:pPr algn="ctr"/>
            <a:r>
              <a:rPr lang="en-US"/>
              <a:t>Behavior Case Study: Kaleb, 6</a:t>
            </a:r>
            <a:r>
              <a:rPr lang="en-US" baseline="30000"/>
              <a:t>th</a:t>
            </a:r>
            <a:r>
              <a:rPr lang="en-US"/>
              <a:t> grade</a:t>
            </a:r>
          </a:p>
        </p:txBody>
      </p:sp>
      <p:sp>
        <p:nvSpPr>
          <p:cNvPr id="3" name="Slide Number Placeholder 2">
            <a:extLst>
              <a:ext uri="{FF2B5EF4-FFF2-40B4-BE49-F238E27FC236}">
                <a16:creationId xmlns:a16="http://schemas.microsoft.com/office/drawing/2014/main" id="{98A7085B-D991-4767-BFB0-972C7356DA76}"/>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22</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Rectangle 3">
            <a:extLst>
              <a:ext uri="{FF2B5EF4-FFF2-40B4-BE49-F238E27FC236}">
                <a16:creationId xmlns:a16="http://schemas.microsoft.com/office/drawing/2014/main" id="{3CF579C5-12B8-4A50-9FEF-8F2A24B92072}"/>
              </a:ext>
            </a:extLst>
          </p:cNvPr>
          <p:cNvSpPr/>
          <p:nvPr/>
        </p:nvSpPr>
        <p:spPr>
          <a:xfrm>
            <a:off x="472599" y="1095832"/>
            <a:ext cx="11171582" cy="553997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a:solidFill>
                  <a:srgbClr val="40403D"/>
                </a:solidFill>
                <a:latin typeface="Segoe UI"/>
                <a:ea typeface="Times New Roman" panose="02020603050405020304" pitchFamily="18" charset="0"/>
                <a:cs typeface="Segoe UI"/>
              </a:rPr>
              <a:t>Kaleb</a:t>
            </a:r>
            <a:r>
              <a:rPr kumimoji="0" lang="en-US" sz="20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 will be entering a </a:t>
            </a:r>
            <a:r>
              <a:rPr lang="en-US" sz="2000">
                <a:solidFill>
                  <a:srgbClr val="40403D"/>
                </a:solidFill>
                <a:latin typeface="Segoe UI"/>
                <a:ea typeface="Times New Roman" panose="02020603050405020304" pitchFamily="18" charset="0"/>
                <a:cs typeface="Segoe UI"/>
              </a:rPr>
              <a:t>sixth</a:t>
            </a:r>
            <a:r>
              <a:rPr kumimoji="0" lang="en-US" sz="2000" b="0" i="0" u="none" strike="noStrike" kern="1200" cap="none" spc="0" normalizeH="0" baseline="0" noProof="0">
                <a:ln>
                  <a:noFill/>
                </a:ln>
                <a:solidFill>
                  <a:srgbClr val="40403D"/>
                </a:solidFill>
                <a:effectLst/>
                <a:uLnTx/>
                <a:uFillTx/>
                <a:latin typeface="Segoe UI"/>
                <a:ea typeface="Times New Roman" panose="02020603050405020304" pitchFamily="18" charset="0"/>
                <a:cs typeface="Segoe UI"/>
              </a:rPr>
              <a:t>-grade class with 29 students at the start of the 2020-21 school year. Per his annual IEP dated 1/27/2020:</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500" b="0" i="0" u="none" strike="noStrike" kern="1200" cap="none" spc="0" normalizeH="0" baseline="0" noProof="0">
              <a:ln>
                <a:noFill/>
              </a:ln>
              <a:solidFill>
                <a:srgbClr val="40403D"/>
              </a:solidFill>
              <a:effectLst/>
              <a:highlight>
                <a:srgbClr val="FFFF00"/>
              </a:highlight>
              <a:uLnTx/>
              <a:uFillTx/>
              <a:latin typeface="Segoe UI" panose="020B0502040204020203"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500" b="0" i="0" u="none" strike="noStrike" kern="1200" cap="none" spc="0" normalizeH="0" baseline="0" noProof="0">
              <a:ln>
                <a:noFill/>
              </a:ln>
              <a:solidFill>
                <a:srgbClr val="40403D"/>
              </a:solidFill>
              <a:effectLst/>
              <a:highlight>
                <a:srgbClr val="FFFF00"/>
              </a:highlight>
              <a:uLnTx/>
              <a:uFillTx/>
              <a:latin typeface="Segoe UI" panose="020B0502040204020203" pitchFamily="34" charset="0"/>
              <a:ea typeface="Times New Roman" panose="02020603050405020304" pitchFamily="18" charset="0"/>
              <a:cs typeface="+mn-cs"/>
            </a:endParaRPr>
          </a:p>
          <a:p>
            <a:pPr>
              <a:spcAft>
                <a:spcPts val="1200"/>
              </a:spcAft>
              <a:defRPr/>
            </a:pPr>
            <a:endParaRPr lang="en-US" sz="2500">
              <a:solidFill>
                <a:srgbClr val="40403D"/>
              </a:solidFill>
              <a:highlight>
                <a:srgbClr val="FFFF00"/>
              </a:highlight>
              <a:latin typeface="Segoe UI" panose="020B0502040204020203" pitchFamily="34" charset="0"/>
            </a:endParaRPr>
          </a:p>
          <a:p>
            <a:pPr>
              <a:spcAft>
                <a:spcPts val="600"/>
              </a:spcAft>
              <a:defRPr/>
            </a:pPr>
            <a:endParaRPr lang="en-US" b="1" i="1"/>
          </a:p>
          <a:p>
            <a:pPr>
              <a:spcAft>
                <a:spcPts val="600"/>
              </a:spcAft>
              <a:defRPr/>
            </a:pPr>
            <a:r>
              <a:rPr lang="en-US" b="1" i="1">
                <a:latin typeface="Segoe UI"/>
                <a:cs typeface="Segoe UI"/>
              </a:rPr>
              <a:t>Present Levels Update:</a:t>
            </a:r>
            <a:r>
              <a:rPr lang="en-US">
                <a:latin typeface="Segoe UI"/>
                <a:cs typeface="Segoe UI"/>
              </a:rPr>
              <a:t> </a:t>
            </a:r>
            <a:endParaRPr lang="en-US">
              <a:latin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defRPr/>
            </a:pPr>
            <a:r>
              <a:rPr lang="en-US">
                <a:latin typeface="Segoe UI"/>
                <a:cs typeface="Segoe UI"/>
              </a:rPr>
              <a:t>Behavior was a barrier to access instruction and services in Spring of 2020.</a:t>
            </a:r>
          </a:p>
          <a:p>
            <a:pPr marL="285750" indent="-285750">
              <a:spcAft>
                <a:spcPts val="600"/>
              </a:spcAft>
              <a:buFont typeface="Arial" panose="020B0604020202020204" pitchFamily="34" charset="0"/>
              <a:buChar char="•"/>
              <a:defRPr/>
            </a:pPr>
            <a:r>
              <a:rPr lang="en-US">
                <a:latin typeface="Segoe UI"/>
                <a:cs typeface="Segoe UI"/>
              </a:rPr>
              <a:t>Kaleb had difficulties managing his schedule, login requirements and due dates and would become easily frustrated or would “check out”. Kaleb would engage in task avoidance and tantrum behaviors when presented with multiple task demands or unanticipated changes.</a:t>
            </a:r>
          </a:p>
          <a:p>
            <a:pPr marL="285750" indent="-285750">
              <a:spcAft>
                <a:spcPts val="600"/>
              </a:spcAft>
              <a:buFont typeface="Arial" panose="020B0604020202020204" pitchFamily="34" charset="0"/>
              <a:buChar char="•"/>
              <a:defRPr/>
            </a:pPr>
            <a:r>
              <a:rPr lang="en-US">
                <a:latin typeface="Segoe UI"/>
                <a:cs typeface="Segoe UI"/>
              </a:rPr>
              <a:t>Parents would like strategies to support learning in the home environment and to manage Kaleb’s behaviors.</a:t>
            </a:r>
          </a:p>
          <a:p>
            <a:pPr lvl="0">
              <a:spcAft>
                <a:spcPts val="1200"/>
              </a:spcAft>
              <a:defRPr/>
            </a:pPr>
            <a:endParaRPr kumimoji="0" lang="en-US" sz="25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mn-cs"/>
            </a:endParaRPr>
          </a:p>
        </p:txBody>
      </p:sp>
      <p:graphicFrame>
        <p:nvGraphicFramePr>
          <p:cNvPr id="8" name="Table 7">
            <a:extLst>
              <a:ext uri="{FF2B5EF4-FFF2-40B4-BE49-F238E27FC236}">
                <a16:creationId xmlns:a16="http://schemas.microsoft.com/office/drawing/2014/main" id="{1FFE34FC-1286-45A5-88DF-BB5B7422C05B}"/>
              </a:ext>
            </a:extLst>
          </p:cNvPr>
          <p:cNvGraphicFramePr>
            <a:graphicFrameLocks noGrp="1"/>
          </p:cNvGraphicFramePr>
          <p:nvPr>
            <p:extLst>
              <p:ext uri="{D42A27DB-BD31-4B8C-83A1-F6EECF244321}">
                <p14:modId xmlns:p14="http://schemas.microsoft.com/office/powerpoint/2010/main" val="1759872226"/>
              </p:ext>
            </p:extLst>
          </p:nvPr>
        </p:nvGraphicFramePr>
        <p:xfrm>
          <a:off x="830769" y="1955753"/>
          <a:ext cx="10508963" cy="1595021"/>
        </p:xfrm>
        <a:graphic>
          <a:graphicData uri="http://schemas.openxmlformats.org/drawingml/2006/table">
            <a:tbl>
              <a:tblPr firstRow="1" firstCol="1" bandRow="1"/>
              <a:tblGrid>
                <a:gridCol w="2864928">
                  <a:extLst>
                    <a:ext uri="{9D8B030D-6E8A-4147-A177-3AD203B41FA5}">
                      <a16:colId xmlns:a16="http://schemas.microsoft.com/office/drawing/2014/main" val="3171669182"/>
                    </a:ext>
                  </a:extLst>
                </a:gridCol>
                <a:gridCol w="1159609">
                  <a:extLst>
                    <a:ext uri="{9D8B030D-6E8A-4147-A177-3AD203B41FA5}">
                      <a16:colId xmlns:a16="http://schemas.microsoft.com/office/drawing/2014/main" val="2765138270"/>
                    </a:ext>
                  </a:extLst>
                </a:gridCol>
                <a:gridCol w="1095882">
                  <a:extLst>
                    <a:ext uri="{9D8B030D-6E8A-4147-A177-3AD203B41FA5}">
                      <a16:colId xmlns:a16="http://schemas.microsoft.com/office/drawing/2014/main" val="1237305690"/>
                    </a:ext>
                  </a:extLst>
                </a:gridCol>
                <a:gridCol w="2365944">
                  <a:extLst>
                    <a:ext uri="{9D8B030D-6E8A-4147-A177-3AD203B41FA5}">
                      <a16:colId xmlns:a16="http://schemas.microsoft.com/office/drawing/2014/main" val="2574194901"/>
                    </a:ext>
                  </a:extLst>
                </a:gridCol>
                <a:gridCol w="373277">
                  <a:extLst>
                    <a:ext uri="{9D8B030D-6E8A-4147-A177-3AD203B41FA5}">
                      <a16:colId xmlns:a16="http://schemas.microsoft.com/office/drawing/2014/main" val="1592430396"/>
                    </a:ext>
                  </a:extLst>
                </a:gridCol>
                <a:gridCol w="2649323">
                  <a:extLst>
                    <a:ext uri="{9D8B030D-6E8A-4147-A177-3AD203B41FA5}">
                      <a16:colId xmlns:a16="http://schemas.microsoft.com/office/drawing/2014/main" val="3701144540"/>
                    </a:ext>
                  </a:extLst>
                </a:gridCol>
              </a:tblGrid>
              <a:tr h="342537">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Service Area</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Frequency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47625" algn="ctr">
                        <a:spcBef>
                          <a:spcPts val="0"/>
                        </a:spcBef>
                        <a:spcAft>
                          <a:spcPts val="0"/>
                        </a:spcAft>
                      </a:pP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Location (setting)</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Duration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66989419"/>
                  </a:ext>
                </a:extLst>
              </a:tr>
              <a:tr h="317626">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Math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150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47625">
                        <a:spcBef>
                          <a:spcPts val="0"/>
                        </a:spcBef>
                        <a:spcAft>
                          <a:spcPts val="0"/>
                        </a:spcAft>
                      </a:pP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General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through 1/27/2021</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42220725"/>
                  </a:ext>
                </a:extLst>
              </a:tr>
              <a:tr h="349244">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Social Emotional</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225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47625">
                        <a:spcBef>
                          <a:spcPts val="0"/>
                        </a:spcBef>
                        <a:spcAft>
                          <a:spcPts val="0"/>
                        </a:spcAft>
                      </a:pP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Special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through 1/27/2021</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50509899"/>
                  </a:ext>
                </a:extLst>
              </a:tr>
              <a:tr h="349244">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Speech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30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47625">
                        <a:spcBef>
                          <a:spcPts val="0"/>
                        </a:spcBef>
                        <a:spcAft>
                          <a:spcPts val="0"/>
                        </a:spcAft>
                      </a:pP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Special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through 1/27/2021</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4442645"/>
                  </a:ext>
                </a:extLst>
              </a:tr>
              <a:tr h="236370">
                <a:tc gridSpan="2">
                  <a:txBody>
                    <a:bodyPr/>
                    <a:lstStyle/>
                    <a:p>
                      <a:pPr marL="0" marR="47625">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Total instructional minutes per week: 1,665</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gridSpan="3">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Weekly minutes in a special ed setting: 255</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LRE Calculation: 85%</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52743248"/>
                  </a:ext>
                </a:extLst>
              </a:tr>
            </a:tbl>
          </a:graphicData>
        </a:graphic>
      </p:graphicFrame>
    </p:spTree>
    <p:extLst>
      <p:ext uri="{BB962C8B-B14F-4D97-AF65-F5344CB8AC3E}">
        <p14:creationId xmlns:p14="http://schemas.microsoft.com/office/powerpoint/2010/main" val="353899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318D-DDE1-4565-80A8-53386C10185B}"/>
              </a:ext>
            </a:extLst>
          </p:cNvPr>
          <p:cNvSpPr>
            <a:spLocks noGrp="1"/>
          </p:cNvSpPr>
          <p:nvPr>
            <p:ph type="title"/>
          </p:nvPr>
        </p:nvSpPr>
        <p:spPr>
          <a:xfrm>
            <a:off x="355387" y="365126"/>
            <a:ext cx="11611030" cy="843742"/>
          </a:xfrm>
        </p:spPr>
        <p:txBody>
          <a:bodyPr/>
          <a:lstStyle/>
          <a:p>
            <a:r>
              <a:rPr lang="en-US" sz="3900"/>
              <a:t>IEP Team Planning for Kaleb’s Distance Learning</a:t>
            </a:r>
          </a:p>
        </p:txBody>
      </p:sp>
      <p:sp>
        <p:nvSpPr>
          <p:cNvPr id="3" name="Slide Number Placeholder 2">
            <a:extLst>
              <a:ext uri="{FF2B5EF4-FFF2-40B4-BE49-F238E27FC236}">
                <a16:creationId xmlns:a16="http://schemas.microsoft.com/office/drawing/2014/main" id="{D4088044-231E-4AA8-A79D-578375016024}"/>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23</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Rectangle 3">
            <a:extLst>
              <a:ext uri="{FF2B5EF4-FFF2-40B4-BE49-F238E27FC236}">
                <a16:creationId xmlns:a16="http://schemas.microsoft.com/office/drawing/2014/main" id="{3D932FF0-D8A4-4F4B-9565-15A91E3BA79A}"/>
              </a:ext>
            </a:extLst>
          </p:cNvPr>
          <p:cNvSpPr/>
          <p:nvPr/>
        </p:nvSpPr>
        <p:spPr>
          <a:xfrm>
            <a:off x="355387" y="1362270"/>
            <a:ext cx="11481225" cy="4632037"/>
          </a:xfrm>
          <a:prstGeom prst="rect">
            <a:avLst/>
          </a:prstGeom>
        </p:spPr>
        <p:txBody>
          <a:bodyPr wrap="square">
            <a:spAutoFit/>
          </a:bodyPr>
          <a:lstStyle/>
          <a:p>
            <a:pPr marL="55880" marR="81915" lvl="0" indent="1905" algn="l" defTabSz="914400" rtl="0" eaLnBrk="1" fontAlgn="auto" latinLnBrk="0" hangingPunct="1">
              <a:lnSpc>
                <a:spcPct val="100000"/>
              </a:lnSpc>
              <a:spcBef>
                <a:spcPts val="0"/>
              </a:spcBef>
              <a:spcAft>
                <a:spcPts val="1200"/>
              </a:spcAft>
              <a:buClrTx/>
              <a:buSzTx/>
              <a:buFontTx/>
              <a:buNone/>
              <a:tabLst/>
              <a:defRPr/>
            </a:pPr>
            <a:r>
              <a:rPr kumimoji="0" lang="en-US" sz="2500" i="1" u="none" strike="noStrike" kern="1200" cap="none" spc="0" normalizeH="0" baseline="0" noProof="0">
                <a:ln>
                  <a:noFill/>
                </a:ln>
                <a:solidFill>
                  <a:srgbClr val="FF0000"/>
                </a:solidFill>
                <a:effectLst/>
                <a:uLnTx/>
                <a:uFillTx/>
                <a:latin typeface="Segoe UI" panose="020B0502040204020203" pitchFamily="34" charset="0"/>
                <a:ea typeface="Times New Roman" panose="02020603050405020304" pitchFamily="18" charset="0"/>
              </a:rPr>
              <a:t>Changes in response</a:t>
            </a:r>
            <a:r>
              <a:rPr kumimoji="0" lang="en-US" sz="2500" i="1" u="none" strike="noStrike" kern="1200" cap="none" spc="0" normalizeH="0" noProof="0">
                <a:ln>
                  <a:noFill/>
                </a:ln>
                <a:solidFill>
                  <a:srgbClr val="FF0000"/>
                </a:solidFill>
                <a:effectLst/>
                <a:uLnTx/>
                <a:uFillTx/>
                <a:latin typeface="Segoe UI" panose="020B0502040204020203" pitchFamily="34" charset="0"/>
                <a:ea typeface="Times New Roman" panose="02020603050405020304" pitchFamily="18" charset="0"/>
              </a:rPr>
              <a:t> to progress data collected in spring of 2020: </a:t>
            </a:r>
            <a:endParaRPr lang="en-US" sz="2500" i="1">
              <a:solidFill>
                <a:srgbClr val="FF0000"/>
              </a:solidFill>
              <a:latin typeface="Times New Roman" panose="02020603050405020304" pitchFamily="18" charset="0"/>
              <a:ea typeface="Times New Roman" panose="02020603050405020304" pitchFamily="18" charset="0"/>
            </a:endParaRPr>
          </a:p>
          <a:p>
            <a:pPr marL="231775" marR="81915" lvl="1" indent="1588">
              <a:spcAft>
                <a:spcPts val="1200"/>
              </a:spcAft>
              <a:defRPr/>
            </a:pPr>
            <a:r>
              <a:rPr lang="en-US" sz="2500" b="1">
                <a:solidFill>
                  <a:srgbClr val="25231D"/>
                </a:solidFill>
                <a:latin typeface="Segoe UI" panose="020B0502040204020203" pitchFamily="34" charset="0"/>
                <a:ea typeface="Times New Roman" panose="02020603050405020304" pitchFamily="18" charset="0"/>
              </a:rPr>
              <a:t>Social Emotional</a:t>
            </a:r>
            <a:r>
              <a:rPr kumimoji="0" lang="en-US" sz="2500" b="0" i="0" u="none" strike="noStrike" kern="1200" cap="none" spc="0" normalizeH="0" baseline="0" noProof="0">
                <a:ln>
                  <a:noFill/>
                </a:ln>
                <a:solidFill>
                  <a:srgbClr val="25231D"/>
                </a:solidFill>
                <a:effectLst/>
                <a:uLnTx/>
                <a:uFillTx/>
                <a:latin typeface="Segoe UI" panose="020B0502040204020203" pitchFamily="34" charset="0"/>
                <a:ea typeface="Times New Roman" panose="02020603050405020304" pitchFamily="18" charset="0"/>
              </a:rPr>
              <a:t> </a:t>
            </a:r>
            <a:r>
              <a:rPr kumimoji="0" lang="en-US" sz="2000" b="0" i="0" u="none" strike="noStrike" kern="1200" cap="none" spc="0" normalizeH="0" baseline="0" noProof="0">
                <a:ln>
                  <a:noFill/>
                </a:ln>
                <a:solidFill>
                  <a:srgbClr val="25231D"/>
                </a:solidFill>
                <a:effectLst/>
                <a:uLnTx/>
                <a:uFillTx/>
                <a:latin typeface="Segoe UI" panose="020B0502040204020203" pitchFamily="34" charset="0"/>
                <a:ea typeface="Times New Roman" panose="02020603050405020304" pitchFamily="18" charset="0"/>
              </a:rPr>
              <a:t>SDI will include:</a:t>
            </a:r>
            <a:endParaRPr kumimoji="0" lang="en-US" sz="2000" b="0" i="0" u="none" strike="noStrike" kern="1200" cap="none" spc="0" normalizeH="0" baseline="0" noProof="0">
              <a:ln>
                <a:noFill/>
              </a:ln>
              <a:solidFill>
                <a:srgbClr val="25231D"/>
              </a:solidFill>
              <a:effectLst/>
              <a:uLnTx/>
              <a:uFillTx/>
              <a:latin typeface="Times New Roman" panose="02020603050405020304" pitchFamily="18" charset="0"/>
              <a:ea typeface="Times New Roman" panose="02020603050405020304" pitchFamily="18" charset="0"/>
            </a:endParaRPr>
          </a:p>
          <a:p>
            <a:pPr marL="1035050" marR="81915" lvl="1" indent="-342900">
              <a:spcAft>
                <a:spcPts val="600"/>
              </a:spcAft>
              <a:buFont typeface="Wingdings" panose="05000000000000000000" pitchFamily="2" charset="2"/>
              <a:buChar char="Ø"/>
              <a:defRPr/>
            </a:pPr>
            <a:r>
              <a:rPr lang="en-US">
                <a:solidFill>
                  <a:srgbClr val="25231D"/>
                </a:solidFill>
              </a:rPr>
              <a:t>2x per week of online instruction with all students with IEPs on how to utilize a student specific schedule template </a:t>
            </a:r>
          </a:p>
          <a:p>
            <a:pPr marL="1035050" marR="81915" lvl="1" indent="-342900">
              <a:spcAft>
                <a:spcPts val="600"/>
              </a:spcAft>
              <a:buFont typeface="Wingdings" panose="05000000000000000000" pitchFamily="2" charset="2"/>
              <a:buChar char="Ø"/>
              <a:defRPr/>
            </a:pPr>
            <a:r>
              <a:rPr lang="en-US">
                <a:solidFill>
                  <a:srgbClr val="25231D"/>
                </a:solidFill>
              </a:rPr>
              <a:t>Daily check-in from a paraeducator to support schedule use.</a:t>
            </a:r>
          </a:p>
          <a:p>
            <a:pPr marL="1035050" marR="81915" lvl="1" indent="-342900">
              <a:spcAft>
                <a:spcPts val="600"/>
              </a:spcAft>
              <a:buFont typeface="Wingdings" panose="05000000000000000000" pitchFamily="2" charset="2"/>
              <a:buChar char="Ø"/>
              <a:defRPr/>
            </a:pPr>
            <a:r>
              <a:rPr lang="en-US">
                <a:solidFill>
                  <a:srgbClr val="25231D"/>
                </a:solidFill>
              </a:rPr>
              <a:t>1x per week of small group, virtual instruction utilizing a Social Emotional Learning (SEL) curriculum </a:t>
            </a:r>
          </a:p>
          <a:p>
            <a:pPr marL="1035050" marR="81915" lvl="1" indent="-342900">
              <a:spcAft>
                <a:spcPts val="1200"/>
              </a:spcAft>
              <a:buFont typeface="Wingdings" panose="05000000000000000000" pitchFamily="2" charset="2"/>
              <a:buChar char="Ø"/>
              <a:defRPr/>
            </a:pPr>
            <a:r>
              <a:rPr lang="en-US">
                <a:solidFill>
                  <a:srgbClr val="25231D"/>
                </a:solidFill>
              </a:rPr>
              <a:t>1x per week virtual social group </a:t>
            </a:r>
            <a:endParaRPr lang="en-US" b="1">
              <a:solidFill>
                <a:srgbClr val="25231D"/>
              </a:solidFill>
              <a:latin typeface="Segoe UI" panose="020B0502040204020203" pitchFamily="34" charset="0"/>
              <a:cs typeface="Segoe UI" panose="020B0502040204020203" pitchFamily="34" charset="0"/>
            </a:endParaRPr>
          </a:p>
          <a:p>
            <a:pPr marL="231775" lvl="1">
              <a:spcAft>
                <a:spcPts val="1200"/>
              </a:spcAft>
            </a:pPr>
            <a:r>
              <a:rPr lang="en-US" sz="2000" b="1">
                <a:solidFill>
                  <a:srgbClr val="25231D"/>
                </a:solidFill>
                <a:latin typeface="Segoe UI" panose="020B0502040204020203" pitchFamily="34" charset="0"/>
                <a:cs typeface="Segoe UI" panose="020B0502040204020203" pitchFamily="34" charset="0"/>
              </a:rPr>
              <a:t>Parent Support </a:t>
            </a:r>
            <a:r>
              <a:rPr lang="en-US" sz="2000">
                <a:solidFill>
                  <a:srgbClr val="25231D"/>
                </a:solidFill>
                <a:latin typeface="Segoe UI" panose="020B0502040204020203" pitchFamily="34" charset="0"/>
                <a:cs typeface="Segoe UI" panose="020B0502040204020203" pitchFamily="34" charset="0"/>
              </a:rPr>
              <a:t>includes 90 minutes total of parent training (supplementary aid and service) to support the student with a student specific schedule.</a:t>
            </a:r>
          </a:p>
          <a:p>
            <a:pPr marL="231775" lvl="1">
              <a:spcAft>
                <a:spcPts val="1200"/>
              </a:spcAft>
            </a:pPr>
            <a:r>
              <a:rPr lang="en-US" sz="2000" b="1">
                <a:solidFill>
                  <a:srgbClr val="40403D"/>
                </a:solidFill>
                <a:latin typeface="Segoe UI" panose="020B0502040204020203" pitchFamily="34" charset="0"/>
                <a:ea typeface="Times New Roman" panose="02020603050405020304" pitchFamily="18" charset="0"/>
              </a:rPr>
              <a:t>Accommodations:</a:t>
            </a:r>
            <a:r>
              <a:rPr lang="en-US" sz="2000"/>
              <a:t> shortened assignments, frequent breaks, extended time, embedded behavior expectation prompts and priming for difficult tasks, frequent checks for understanding, use of reinforcement system</a:t>
            </a:r>
            <a:endParaRPr lang="en-US" sz="2000">
              <a:solidFill>
                <a:srgbClr val="25231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88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4E40-6259-4366-A240-11B350E6489F}"/>
              </a:ext>
            </a:extLst>
          </p:cNvPr>
          <p:cNvSpPr>
            <a:spLocks noGrp="1"/>
          </p:cNvSpPr>
          <p:nvPr>
            <p:ph type="title"/>
          </p:nvPr>
        </p:nvSpPr>
        <p:spPr>
          <a:xfrm>
            <a:off x="556727" y="323665"/>
            <a:ext cx="10515600" cy="905996"/>
          </a:xfrm>
        </p:spPr>
        <p:txBody>
          <a:bodyPr/>
          <a:lstStyle/>
          <a:p>
            <a:r>
              <a:rPr lang="en-US"/>
              <a:t>Amending Kaleb’s IEP</a:t>
            </a:r>
          </a:p>
        </p:txBody>
      </p:sp>
      <p:sp>
        <p:nvSpPr>
          <p:cNvPr id="3" name="Slide Number Placeholder 2">
            <a:extLst>
              <a:ext uri="{FF2B5EF4-FFF2-40B4-BE49-F238E27FC236}">
                <a16:creationId xmlns:a16="http://schemas.microsoft.com/office/drawing/2014/main" id="{BD3111E5-F9AA-478A-A3F2-B0C0D5F0BA82}"/>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24</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5" name="Rectangle 1">
            <a:extLst>
              <a:ext uri="{FF2B5EF4-FFF2-40B4-BE49-F238E27FC236}">
                <a16:creationId xmlns:a16="http://schemas.microsoft.com/office/drawing/2014/main" id="{2D6A9F70-F7E1-47FF-A3DB-4A2EDF70C9CF}"/>
              </a:ext>
            </a:extLst>
          </p:cNvPr>
          <p:cNvSpPr>
            <a:spLocks noChangeArrowheads="1"/>
          </p:cNvSpPr>
          <p:nvPr/>
        </p:nvSpPr>
        <p:spPr bwMode="auto">
          <a:xfrm>
            <a:off x="556727" y="1178389"/>
            <a:ext cx="990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From </a:t>
            </a:r>
            <a:r>
              <a:rPr lang="en-US" altLang="en-US" sz="2000">
                <a:solidFill>
                  <a:srgbClr val="40403D"/>
                </a:solidFill>
                <a:latin typeface="Segoe UI" panose="020B0502040204020203" pitchFamily="34" charset="0"/>
                <a:ea typeface="Times New Roman" panose="02020603050405020304" pitchFamily="18" charset="0"/>
                <a:cs typeface="Segoe UI" panose="020B0502040204020203" pitchFamily="34" charset="0"/>
              </a:rPr>
              <a:t>Kaleb</a:t>
            </a:r>
            <a:r>
              <a:rPr kumimoji="0" lang="en-US" alt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’s amended IEP, dated 8/6/2020:</a:t>
            </a:r>
            <a:endParaRPr kumimoji="0" lang="en-US" altLang="en-US" sz="2000" b="0" i="0" u="none" strike="noStrike" kern="1200" cap="none" spc="0" normalizeH="0" baseline="0" noProof="0">
              <a:ln>
                <a:noFill/>
              </a:ln>
              <a:solidFill>
                <a:srgbClr val="40403D"/>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40C1B10C-354F-46B0-BF0B-3F47E92B2491}"/>
              </a:ext>
            </a:extLst>
          </p:cNvPr>
          <p:cNvGraphicFramePr>
            <a:graphicFrameLocks noGrp="1"/>
          </p:cNvGraphicFramePr>
          <p:nvPr>
            <p:extLst>
              <p:ext uri="{D42A27DB-BD31-4B8C-83A1-F6EECF244321}">
                <p14:modId xmlns:p14="http://schemas.microsoft.com/office/powerpoint/2010/main" val="3470036267"/>
              </p:ext>
            </p:extLst>
          </p:nvPr>
        </p:nvGraphicFramePr>
        <p:xfrm>
          <a:off x="899627" y="1653971"/>
          <a:ext cx="10440954" cy="1912473"/>
        </p:xfrm>
        <a:graphic>
          <a:graphicData uri="http://schemas.openxmlformats.org/drawingml/2006/table">
            <a:tbl>
              <a:tblPr firstRow="1" firstCol="1" bandRow="1"/>
              <a:tblGrid>
                <a:gridCol w="3480318">
                  <a:extLst>
                    <a:ext uri="{9D8B030D-6E8A-4147-A177-3AD203B41FA5}">
                      <a16:colId xmlns:a16="http://schemas.microsoft.com/office/drawing/2014/main" val="3688422198"/>
                    </a:ext>
                  </a:extLst>
                </a:gridCol>
                <a:gridCol w="1740159">
                  <a:extLst>
                    <a:ext uri="{9D8B030D-6E8A-4147-A177-3AD203B41FA5}">
                      <a16:colId xmlns:a16="http://schemas.microsoft.com/office/drawing/2014/main" val="1198592787"/>
                    </a:ext>
                  </a:extLst>
                </a:gridCol>
                <a:gridCol w="1740159">
                  <a:extLst>
                    <a:ext uri="{9D8B030D-6E8A-4147-A177-3AD203B41FA5}">
                      <a16:colId xmlns:a16="http://schemas.microsoft.com/office/drawing/2014/main" val="1353221772"/>
                    </a:ext>
                  </a:extLst>
                </a:gridCol>
                <a:gridCol w="3480318">
                  <a:extLst>
                    <a:ext uri="{9D8B030D-6E8A-4147-A177-3AD203B41FA5}">
                      <a16:colId xmlns:a16="http://schemas.microsoft.com/office/drawing/2014/main" val="2567255152"/>
                    </a:ext>
                  </a:extLst>
                </a:gridCol>
              </a:tblGrid>
              <a:tr h="292903">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Service Area</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Frequency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Location (setting)</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499183"/>
                  </a:ext>
                </a:extLst>
              </a:tr>
              <a:tr h="325164">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Math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150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General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856203"/>
                  </a:ext>
                </a:extLst>
              </a:tr>
              <a:tr h="325164">
                <a:tc>
                  <a:txBody>
                    <a:bodyPr/>
                    <a:lstStyle/>
                    <a:p>
                      <a:pPr marL="0" marR="47625">
                        <a:spcBef>
                          <a:spcPts val="0"/>
                        </a:spcBef>
                        <a:spcAft>
                          <a:spcPts val="0"/>
                        </a:spcAft>
                      </a:pPr>
                      <a:r>
                        <a:rPr lang="en-US" sz="200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Social Emotional</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80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00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General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003050"/>
                  </a:ext>
                </a:extLst>
              </a:tr>
              <a:tr h="325164">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Social Emotional</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90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Special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890444"/>
                  </a:ext>
                </a:extLst>
              </a:tr>
              <a:tr h="325164">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Speech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30 mpw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47625">
                        <a:spcBef>
                          <a:spcPts val="0"/>
                        </a:spcBef>
                        <a:spcAft>
                          <a:spcPts val="0"/>
                        </a:spcAft>
                      </a:pPr>
                      <a:r>
                        <a:rPr lang="en-US" sz="2000">
                          <a:effectLst/>
                          <a:latin typeface="Segoe UI" panose="020B0502040204020203" pitchFamily="34" charset="0"/>
                          <a:ea typeface="Times New Roman" panose="02020603050405020304" pitchFamily="18" charset="0"/>
                          <a:cs typeface="Arial" panose="020B0604020202020204" pitchFamily="34" charset="0"/>
                        </a:rPr>
                        <a:t>Special 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031066"/>
                  </a:ext>
                </a:extLst>
              </a:tr>
              <a:tr h="307017">
                <a:tc gridSpan="2">
                  <a:txBody>
                    <a:bodyPr/>
                    <a:lstStyle/>
                    <a:p>
                      <a:pPr marL="0" marR="47625">
                        <a:spcBef>
                          <a:spcPts val="0"/>
                        </a:spcBef>
                        <a:spcAft>
                          <a:spcPts val="0"/>
                        </a:spcAft>
                      </a:pPr>
                      <a:r>
                        <a:rPr lang="en-US" sz="1600" b="1">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Total instructional minutes per week: 1,665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gridSpan="2">
                  <a:txBody>
                    <a:bodyPr/>
                    <a:lstStyle/>
                    <a:p>
                      <a:pPr marL="0" marR="47625"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Weekly minutes in special ed setting: 120</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extLst>
                  <a:ext uri="{0D108BD9-81ED-4DB2-BD59-A6C34878D82A}">
                    <a16:rowId xmlns:a16="http://schemas.microsoft.com/office/drawing/2014/main" val="2288752875"/>
                  </a:ext>
                </a:extLst>
              </a:tr>
            </a:tbl>
          </a:graphicData>
        </a:graphic>
      </p:graphicFrame>
      <p:graphicFrame>
        <p:nvGraphicFramePr>
          <p:cNvPr id="14" name="Table 13">
            <a:extLst>
              <a:ext uri="{FF2B5EF4-FFF2-40B4-BE49-F238E27FC236}">
                <a16:creationId xmlns:a16="http://schemas.microsoft.com/office/drawing/2014/main" id="{1C7E4AF6-B155-4B81-A216-978CE39D9F85}"/>
              </a:ext>
            </a:extLst>
          </p:cNvPr>
          <p:cNvGraphicFramePr>
            <a:graphicFrameLocks noGrp="1"/>
          </p:cNvGraphicFramePr>
          <p:nvPr>
            <p:extLst>
              <p:ext uri="{D42A27DB-BD31-4B8C-83A1-F6EECF244321}">
                <p14:modId xmlns:p14="http://schemas.microsoft.com/office/powerpoint/2010/main" val="2378256412"/>
              </p:ext>
            </p:extLst>
          </p:nvPr>
        </p:nvGraphicFramePr>
        <p:xfrm>
          <a:off x="875523" y="3654482"/>
          <a:ext cx="10465059" cy="609600"/>
        </p:xfrm>
        <a:graphic>
          <a:graphicData uri="http://schemas.openxmlformats.org/drawingml/2006/table">
            <a:tbl>
              <a:tblPr firstRow="1" firstCol="1" bandRow="1"/>
              <a:tblGrid>
                <a:gridCol w="3488353">
                  <a:extLst>
                    <a:ext uri="{9D8B030D-6E8A-4147-A177-3AD203B41FA5}">
                      <a16:colId xmlns:a16="http://schemas.microsoft.com/office/drawing/2014/main" val="2256702084"/>
                    </a:ext>
                  </a:extLst>
                </a:gridCol>
                <a:gridCol w="3488353">
                  <a:extLst>
                    <a:ext uri="{9D8B030D-6E8A-4147-A177-3AD203B41FA5}">
                      <a16:colId xmlns:a16="http://schemas.microsoft.com/office/drawing/2014/main" val="162066261"/>
                    </a:ext>
                  </a:extLst>
                </a:gridCol>
                <a:gridCol w="3488353">
                  <a:extLst>
                    <a:ext uri="{9D8B030D-6E8A-4147-A177-3AD203B41FA5}">
                      <a16:colId xmlns:a16="http://schemas.microsoft.com/office/drawing/2014/main" val="3726695123"/>
                    </a:ext>
                  </a:extLst>
                </a:gridCol>
              </a:tblGrid>
              <a:tr h="209536">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SAS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Frequency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lgn="ctr">
                        <a:spcBef>
                          <a:spcPts val="0"/>
                        </a:spcBef>
                        <a:spcAft>
                          <a:spcPts val="0"/>
                        </a:spcAft>
                      </a:pPr>
                      <a:r>
                        <a:rPr lang="en-US" sz="2000" b="1">
                          <a:effectLst/>
                          <a:latin typeface="Segoe UI" panose="020B0502040204020203" pitchFamily="34" charset="0"/>
                          <a:ea typeface="Times New Roman" panose="02020603050405020304" pitchFamily="18" charset="0"/>
                          <a:cs typeface="Arial" panose="020B0604020202020204" pitchFamily="34" charset="0"/>
                        </a:rPr>
                        <a:t>Location (setting)</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402814"/>
                  </a:ext>
                </a:extLst>
              </a:tr>
              <a:tr h="207915">
                <a:tc>
                  <a:txBody>
                    <a:bodyPr/>
                    <a:lstStyle/>
                    <a:p>
                      <a:pPr marL="0" marR="47625">
                        <a:spcBef>
                          <a:spcPts val="0"/>
                        </a:spcBef>
                        <a:spcAft>
                          <a:spcPts val="0"/>
                        </a:spcAft>
                      </a:pPr>
                      <a:r>
                        <a:rPr lang="en-US" sz="200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Parent Training</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90 minutes total</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625">
                        <a:spcBef>
                          <a:spcPts val="0"/>
                        </a:spcBef>
                        <a:spcAft>
                          <a:spcPts val="0"/>
                        </a:spcAf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N/A</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401654"/>
                  </a:ext>
                </a:extLst>
              </a:tr>
            </a:tbl>
          </a:graphicData>
        </a:graphic>
      </p:graphicFrame>
      <p:sp>
        <p:nvSpPr>
          <p:cNvPr id="6" name="Rectangle 1">
            <a:extLst>
              <a:ext uri="{FF2B5EF4-FFF2-40B4-BE49-F238E27FC236}">
                <a16:creationId xmlns:a16="http://schemas.microsoft.com/office/drawing/2014/main" id="{8A556101-C991-4443-AEF5-88887CC6501C}"/>
              </a:ext>
            </a:extLst>
          </p:cNvPr>
          <p:cNvSpPr>
            <a:spLocks noChangeArrowheads="1"/>
          </p:cNvSpPr>
          <p:nvPr/>
        </p:nvSpPr>
        <p:spPr bwMode="auto">
          <a:xfrm>
            <a:off x="641072" y="4393378"/>
            <a:ext cx="10958064" cy="19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NOTE:</a:t>
            </a:r>
            <a:endParaRPr kumimoji="0" lang="en-US" altLang="en-US" sz="2000" b="1" i="0" u="none" strike="noStrike" kern="120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endParaRPr>
          </a:p>
          <a:p>
            <a:pPr marL="466725" marR="0" lvl="0" indent="-342900" algn="l" defTabSz="914400" rtl="0" eaLnBrk="0" fontAlgn="base" latinLnBrk="0" hangingPunct="0">
              <a:lnSpc>
                <a:spcPct val="100000"/>
              </a:lnSpc>
              <a:spcBef>
                <a:spcPct val="0"/>
              </a:spcBef>
              <a:spcAft>
                <a:spcPts val="900"/>
              </a:spcAft>
              <a:buClrTx/>
              <a:buSzTx/>
              <a:buFont typeface="Wingdings" panose="05000000000000000000" pitchFamily="2" charset="2"/>
              <a:buChar char="Ø"/>
              <a:tabLst/>
              <a:defRPr/>
            </a:pPr>
            <a:r>
              <a:rPr kumimoji="0" lang="en-US" alt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rPr>
              <a:t>The total minutes per week of SDI remains the same as the annual IEP.</a:t>
            </a:r>
          </a:p>
          <a:p>
            <a:pPr marL="466725" lvl="0" indent="-342900">
              <a:spcAft>
                <a:spcPts val="600"/>
              </a:spcAft>
              <a:buFont typeface="Wingdings" panose="05000000000000000000" pitchFamily="2" charset="2"/>
              <a:buChar char="Ø"/>
              <a:defRPr/>
            </a:pPr>
            <a:r>
              <a:rPr lang="en-US" sz="2000"/>
              <a:t>The total minutes per week of specially designed instruction in the area of social emotional have been amended to differentiate between two locations. </a:t>
            </a:r>
          </a:p>
          <a:p>
            <a:pPr marL="466725" lvl="0" indent="-342900">
              <a:spcAft>
                <a:spcPts val="600"/>
              </a:spcAft>
              <a:buFont typeface="Wingdings" panose="05000000000000000000" pitchFamily="2" charset="2"/>
              <a:buChar char="Ø"/>
              <a:defRPr/>
            </a:pPr>
            <a:r>
              <a:rPr kumimoji="0" lang="en-US" altLang="en-US" sz="2000" b="0" i="0" u="none" strike="noStrike" kern="1200" cap="none" spc="0" normalizeH="0" baseline="0" noProof="0">
                <a:ln>
                  <a:noFill/>
                </a:ln>
                <a:solidFill>
                  <a:srgbClr val="40403D"/>
                </a:solidFill>
                <a:effectLst/>
                <a:uLnTx/>
                <a:uFillTx/>
                <a:latin typeface="Segoe UI" panose="020B0502040204020203" pitchFamily="34" charset="0"/>
                <a:ea typeface="+mn-ea"/>
                <a:cs typeface="Segoe UI" panose="020B0502040204020203" pitchFamily="34" charset="0"/>
              </a:rPr>
              <a:t>The LRE calculation changed from 85% to 93%. </a:t>
            </a:r>
          </a:p>
        </p:txBody>
      </p:sp>
    </p:spTree>
    <p:extLst>
      <p:ext uri="{BB962C8B-B14F-4D97-AF65-F5344CB8AC3E}">
        <p14:creationId xmlns:p14="http://schemas.microsoft.com/office/powerpoint/2010/main" val="120099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318D-DDE1-4565-80A8-53386C10185B}"/>
              </a:ext>
            </a:extLst>
          </p:cNvPr>
          <p:cNvSpPr>
            <a:spLocks noGrp="1"/>
          </p:cNvSpPr>
          <p:nvPr>
            <p:ph type="title"/>
          </p:nvPr>
        </p:nvSpPr>
        <p:spPr>
          <a:xfrm>
            <a:off x="838200" y="184776"/>
            <a:ext cx="10515600" cy="658591"/>
          </a:xfrm>
        </p:spPr>
        <p:txBody>
          <a:bodyPr/>
          <a:lstStyle/>
          <a:p>
            <a:r>
              <a:rPr lang="en-US" sz="3600">
                <a:ea typeface="Times New Roman" panose="02020603050405020304" pitchFamily="18" charset="0"/>
              </a:rPr>
              <a:t>IEP Team Planning for Kaleb’s Hybrid Learning</a:t>
            </a:r>
            <a:endParaRPr lang="en-US" sz="3600"/>
          </a:p>
        </p:txBody>
      </p:sp>
      <p:sp>
        <p:nvSpPr>
          <p:cNvPr id="3" name="Slide Number Placeholder 2">
            <a:extLst>
              <a:ext uri="{FF2B5EF4-FFF2-40B4-BE49-F238E27FC236}">
                <a16:creationId xmlns:a16="http://schemas.microsoft.com/office/drawing/2014/main" id="{D4088044-231E-4AA8-A79D-578375016024}"/>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25</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4" name="Rectangle 3">
            <a:extLst>
              <a:ext uri="{FF2B5EF4-FFF2-40B4-BE49-F238E27FC236}">
                <a16:creationId xmlns:a16="http://schemas.microsoft.com/office/drawing/2014/main" id="{3D932FF0-D8A4-4F4B-9565-15A91E3BA79A}"/>
              </a:ext>
            </a:extLst>
          </p:cNvPr>
          <p:cNvSpPr/>
          <p:nvPr/>
        </p:nvSpPr>
        <p:spPr>
          <a:xfrm>
            <a:off x="225584" y="1005259"/>
            <a:ext cx="11740834" cy="5647700"/>
          </a:xfrm>
          <a:prstGeom prst="rect">
            <a:avLst/>
          </a:prstGeom>
        </p:spPr>
        <p:txBody>
          <a:bodyPr wrap="square">
            <a:spAutoFit/>
          </a:bodyPr>
          <a:lstStyle/>
          <a:p>
            <a:pPr marL="55880" marR="81915" lvl="0" indent="1905"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Math</a:t>
            </a:r>
            <a:r>
              <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SDI will include:</a:t>
            </a:r>
            <a:endParaRPr kumimoji="0" lang="en-US" sz="2400" b="0" i="0" u="none" strike="noStrike" kern="120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endParaRPr>
          </a:p>
          <a:p>
            <a:pPr marL="577850" marR="81915" indent="-342900">
              <a:spcAft>
                <a:spcPts val="600"/>
              </a:spcAft>
              <a:buFont typeface="Wingdings" panose="05000000000000000000" pitchFamily="2" charset="2"/>
              <a:buChar char="Ø"/>
              <a:defRPr/>
            </a:pPr>
            <a:r>
              <a:rPr lang="en-US" sz="2000">
                <a:latin typeface="Segoe UI" panose="020B0502040204020203" pitchFamily="34" charset="0"/>
                <a:cs typeface="Segoe UI" panose="020B0502040204020203" pitchFamily="34" charset="0"/>
              </a:rPr>
              <a:t>30 minutes, 3x per week through adapted online curriculum, with asynchronous support. </a:t>
            </a:r>
          </a:p>
          <a:p>
            <a:pPr marL="577850" marR="81915" indent="-342900">
              <a:spcAft>
                <a:spcPts val="600"/>
              </a:spcAft>
              <a:buFont typeface="Wingdings" panose="05000000000000000000" pitchFamily="2" charset="2"/>
              <a:buChar char="Ø"/>
              <a:defRPr/>
            </a:pPr>
            <a:r>
              <a:rPr lang="en-US" sz="2000" u="sng">
                <a:latin typeface="Segoe UI" panose="020B0502040204020203" pitchFamily="34" charset="0"/>
                <a:cs typeface="Segoe UI" panose="020B0502040204020203" pitchFamily="34" charset="0"/>
              </a:rPr>
              <a:t>30 minutes, 2x per week, in the general education classroom</a:t>
            </a:r>
            <a:r>
              <a:rPr lang="en-US" sz="2000">
                <a:latin typeface="Segoe UI" panose="020B0502040204020203" pitchFamily="34" charset="0"/>
                <a:cs typeface="Segoe UI" panose="020B0502040204020203" pitchFamily="34" charset="0"/>
              </a:rPr>
              <a:t>.</a:t>
            </a:r>
            <a:endParaRPr kumimoji="0" lang="en-US" sz="20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59055" marR="81915" lvl="0" indent="0" algn="l" defTabSz="914400" rtl="0" eaLnBrk="1" fontAlgn="auto" latinLnBrk="0" hangingPunct="1">
              <a:lnSpc>
                <a:spcPct val="100000"/>
              </a:lnSpc>
              <a:spcBef>
                <a:spcPts val="0"/>
              </a:spcBef>
              <a:spcAft>
                <a:spcPts val="600"/>
              </a:spcAft>
              <a:buClrTx/>
              <a:buSzTx/>
              <a:buFontTx/>
              <a:buNone/>
              <a:tabLst/>
              <a:defRPr/>
            </a:pPr>
            <a:r>
              <a:rPr lang="en-US" sz="2400" b="1">
                <a:solidFill>
                  <a:srgbClr val="40403D"/>
                </a:solidFill>
                <a:latin typeface="Segoe UI" panose="020B0502040204020203" pitchFamily="34" charset="0"/>
                <a:ea typeface="Times New Roman" panose="02020603050405020304" pitchFamily="18" charset="0"/>
              </a:rPr>
              <a:t>Social Emotional</a:t>
            </a:r>
            <a:r>
              <a:rPr kumimoji="0" lang="en-US" sz="2400" b="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SDI will include:</a:t>
            </a:r>
            <a:endParaRPr kumimoji="0" lang="en-US" sz="2400" b="0" i="0" u="none" strike="noStrike" kern="1200" cap="none" spc="0" normalizeH="0" baseline="0" noProof="0">
              <a:ln>
                <a:noFill/>
              </a:ln>
              <a:solidFill>
                <a:srgbClr val="40403D"/>
              </a:solidFill>
              <a:effectLst/>
              <a:uLnTx/>
              <a:uFillTx/>
              <a:latin typeface="Times New Roman" panose="02020603050405020304" pitchFamily="18" charset="0"/>
              <a:ea typeface="Times New Roman" panose="02020603050405020304" pitchFamily="18" charset="0"/>
            </a:endParaRPr>
          </a:p>
          <a:p>
            <a:pPr marL="577850" marR="81915" indent="-342900">
              <a:spcAft>
                <a:spcPts val="600"/>
              </a:spcAft>
              <a:buFont typeface="Wingdings" panose="05000000000000000000" pitchFamily="2" charset="2"/>
              <a:buChar char="Ø"/>
              <a:defRPr/>
            </a:pPr>
            <a:r>
              <a:rPr lang="en-US" sz="2000" u="sng">
                <a:latin typeface="Segoe UI" panose="020B0502040204020203" pitchFamily="34" charset="0"/>
                <a:cs typeface="Segoe UI" panose="020B0502040204020203" pitchFamily="34" charset="0"/>
              </a:rPr>
              <a:t>30 minutes 2x per week of small group in-person instruction with all students with IEPs, on how to utilize a student-specific schedule template</a:t>
            </a:r>
            <a:r>
              <a:rPr lang="en-US" sz="2000">
                <a:latin typeface="Segoe UI" panose="020B0502040204020203" pitchFamily="34" charset="0"/>
                <a:cs typeface="Segoe UI" panose="020B0502040204020203" pitchFamily="34" charset="0"/>
              </a:rPr>
              <a:t>.</a:t>
            </a:r>
            <a:r>
              <a:rPr lang="en-US" sz="2000" u="sng">
                <a:latin typeface="Segoe UI" panose="020B0502040204020203" pitchFamily="34" charset="0"/>
                <a:cs typeface="Segoe UI" panose="020B0502040204020203" pitchFamily="34" charset="0"/>
              </a:rPr>
              <a:t> </a:t>
            </a:r>
          </a:p>
          <a:p>
            <a:pPr marL="577850" marR="81915" indent="-342900">
              <a:spcAft>
                <a:spcPts val="600"/>
              </a:spcAft>
              <a:buFont typeface="Wingdings" panose="05000000000000000000" pitchFamily="2" charset="2"/>
              <a:buChar char="Ø"/>
              <a:defRPr/>
            </a:pPr>
            <a:r>
              <a:rPr lang="en-US" sz="2000" u="sng">
                <a:latin typeface="Segoe UI" panose="020B0502040204020203" pitchFamily="34" charset="0"/>
                <a:cs typeface="Segoe UI" panose="020B0502040204020203" pitchFamily="34" charset="0"/>
              </a:rPr>
              <a:t>10 minutes 5x per week of paraeducator support in the general education classroom to support successful schedule use. </a:t>
            </a:r>
            <a:r>
              <a:rPr lang="en-US" sz="2000" u="sng">
                <a:solidFill>
                  <a:srgbClr val="25231D"/>
                </a:solidFill>
                <a:latin typeface="Segoe UI" panose="020B0502040204020203" pitchFamily="34" charset="0"/>
                <a:cs typeface="Segoe UI" panose="020B0502040204020203" pitchFamily="34" charset="0"/>
              </a:rPr>
              <a:t>During three days of remote instruction these occur in a virtual “break out room”, and as a “check in-check out procedure” for the two days of in-person instruction</a:t>
            </a:r>
            <a:r>
              <a:rPr lang="en-US" sz="2000">
                <a:solidFill>
                  <a:srgbClr val="25231D"/>
                </a:solidFill>
                <a:latin typeface="Segoe UI" panose="020B0502040204020203" pitchFamily="34" charset="0"/>
                <a:cs typeface="Segoe UI" panose="020B0502040204020203" pitchFamily="34" charset="0"/>
              </a:rPr>
              <a:t>.</a:t>
            </a:r>
            <a:r>
              <a:rPr lang="en-US" sz="2000">
                <a:solidFill>
                  <a:srgbClr val="FF0000"/>
                </a:solidFill>
                <a:latin typeface="Segoe UI" panose="020B0502040204020203" pitchFamily="34" charset="0"/>
                <a:cs typeface="Segoe UI" panose="020B0502040204020203" pitchFamily="34" charset="0"/>
              </a:rPr>
              <a:t> </a:t>
            </a:r>
          </a:p>
          <a:p>
            <a:pPr marL="577850" marR="81915" indent="-342900">
              <a:spcAft>
                <a:spcPts val="600"/>
              </a:spcAft>
              <a:buFont typeface="Wingdings" panose="05000000000000000000" pitchFamily="2" charset="2"/>
              <a:buChar char="Ø"/>
              <a:defRPr/>
            </a:pPr>
            <a:r>
              <a:rPr lang="en-US" sz="2000">
                <a:latin typeface="Segoe UI" panose="020B0502040204020203" pitchFamily="34" charset="0"/>
                <a:cs typeface="Segoe UI" panose="020B0502040204020203" pitchFamily="34" charset="0"/>
              </a:rPr>
              <a:t>30 minutes 1x week of small group virtual instruction to support social skills and emotional regulation. </a:t>
            </a:r>
            <a:endParaRPr lang="en-US" sz="2000" i="1">
              <a:solidFill>
                <a:schemeClr val="bg2">
                  <a:lumMod val="60000"/>
                  <a:lumOff val="40000"/>
                </a:schemeClr>
              </a:solidFill>
            </a:endParaRPr>
          </a:p>
          <a:p>
            <a:pPr marL="577850" marR="81915" indent="-342900">
              <a:spcAft>
                <a:spcPts val="600"/>
              </a:spcAft>
              <a:buFont typeface="Wingdings" panose="05000000000000000000" pitchFamily="2" charset="2"/>
              <a:buChar char="Ø"/>
              <a:defRPr/>
            </a:pPr>
            <a:r>
              <a:rPr lang="en-US" sz="2000">
                <a:latin typeface="Segoe UI" panose="020B0502040204020203" pitchFamily="34" charset="0"/>
                <a:cs typeface="Segoe UI" panose="020B0502040204020203" pitchFamily="34" charset="0"/>
              </a:rPr>
              <a:t>30 minutes 1x week of paraeducator lead virtual social groups for small groups with three special education students and three general education students. </a:t>
            </a:r>
            <a:endParaRPr kumimoji="0" lang="en-US" sz="2000" b="0" i="0" u="none" strike="noStrike" kern="1200" cap="none" spc="0" normalizeH="0" baseline="0" noProof="0">
              <a:ln>
                <a:noFill/>
              </a:ln>
              <a:solidFill>
                <a:srgbClr val="40403D"/>
              </a:solidFill>
              <a:effectLst/>
              <a:highlight>
                <a:srgbClr val="FFFF00"/>
              </a:highlight>
              <a:uLnTx/>
              <a:uFillTx/>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Speech </a:t>
            </a:r>
            <a:r>
              <a:rPr kumimoji="0" lang="en-US" sz="240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and</a:t>
            </a:r>
            <a:r>
              <a:rPr kumimoji="0" lang="en-US" sz="2400" b="1"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rPr>
              <a:t> </a:t>
            </a:r>
            <a:r>
              <a:rPr lang="en-US" sz="2400" b="1" baseline="0">
                <a:solidFill>
                  <a:srgbClr val="40403D"/>
                </a:solidFill>
                <a:latin typeface="Segoe UI" panose="020B0502040204020203" pitchFamily="34" charset="0"/>
                <a:ea typeface="Times New Roman" panose="02020603050405020304" pitchFamily="18" charset="0"/>
              </a:rPr>
              <a:t>Parent Support</a:t>
            </a:r>
            <a:r>
              <a:rPr lang="en-US" sz="2400" baseline="0">
                <a:solidFill>
                  <a:srgbClr val="40403D"/>
                </a:solidFill>
                <a:latin typeface="Segoe UI" panose="020B0502040204020203" pitchFamily="34" charset="0"/>
                <a:ea typeface="Times New Roman" panose="02020603050405020304" pitchFamily="18" charset="0"/>
              </a:rPr>
              <a:t> will continue as previously planned.</a:t>
            </a:r>
            <a:endParaRPr kumimoji="0" lang="en-US" sz="2400" i="0" u="none" strike="noStrike" kern="1200" cap="none" spc="0" normalizeH="0" baseline="0" noProof="0">
              <a:ln>
                <a:noFill/>
              </a:ln>
              <a:solidFill>
                <a:srgbClr val="40403D"/>
              </a:solidFill>
              <a:effectLst/>
              <a:uLnTx/>
              <a:uFillTx/>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Segoe UI" panose="020B0502040204020203" pitchFamily="34" charset="0"/>
              </a:rPr>
              <a:t>NOTE:</a:t>
            </a:r>
            <a:r>
              <a:rPr kumimoji="0" lang="en-US" sz="2400" b="0" i="0" u="none" strike="noStrike" kern="1200" cap="none" spc="0" normalizeH="0" baseline="0" noProof="0">
                <a:ln>
                  <a:noFill/>
                </a:ln>
                <a:solidFill>
                  <a:srgbClr val="FF0000"/>
                </a:solidFill>
                <a:effectLst/>
                <a:uLnTx/>
                <a:uFillTx/>
                <a:latin typeface="Segoe UI" panose="020B0502040204020203" pitchFamily="34" charset="0"/>
              </a:rPr>
              <a:t> No IEP amendment needed; 8/6/2020 amendment remains in effect.</a:t>
            </a:r>
            <a:endParaRPr kumimoji="0" lang="en-US" sz="2400" b="0" i="0" u="none" strike="noStrike" kern="1200" cap="none" spc="0" normalizeH="0" baseline="0" noProof="0">
              <a:ln>
                <a:noFill/>
              </a:ln>
              <a:solidFill>
                <a:srgbClr val="FF0000"/>
              </a:solidFill>
              <a:effectLst/>
              <a:uLnTx/>
              <a:uFillTx/>
              <a:latin typeface="Arial"/>
            </a:endParaRPr>
          </a:p>
        </p:txBody>
      </p:sp>
    </p:spTree>
    <p:extLst>
      <p:ext uri="{BB962C8B-B14F-4D97-AF65-F5344CB8AC3E}">
        <p14:creationId xmlns:p14="http://schemas.microsoft.com/office/powerpoint/2010/main" val="26096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FD3ACA-FCF3-4D4E-A6E9-3F797CC6DDF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669" y="527251"/>
            <a:ext cx="10099277" cy="60788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A216030-C8B8-4872-9195-55556ED1AEDC}"/>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
        <p:nvSpPr>
          <p:cNvPr id="7" name="Rectangle 6">
            <a:extLst>
              <a:ext uri="{FF2B5EF4-FFF2-40B4-BE49-F238E27FC236}">
                <a16:creationId xmlns:a16="http://schemas.microsoft.com/office/drawing/2014/main" id="{0F950420-AA4B-4CA3-9D47-03C0D7DD9967}"/>
              </a:ext>
              <a:ext uri="{C183D7F6-B498-43B3-948B-1728B52AA6E4}">
                <adec:decorative xmlns:adec="http://schemas.microsoft.com/office/drawing/2017/decorative" val="1"/>
              </a:ext>
            </a:extLst>
          </p:cNvPr>
          <p:cNvSpPr/>
          <p:nvPr/>
        </p:nvSpPr>
        <p:spPr>
          <a:xfrm>
            <a:off x="5043053" y="6375245"/>
            <a:ext cx="6096000" cy="230832"/>
          </a:xfrm>
          <a:prstGeom prst="rect">
            <a:avLst/>
          </a:prstGeom>
        </p:spPr>
        <p:txBody>
          <a:bodyPr>
            <a:spAutoFit/>
          </a:bodyPr>
          <a:lstStyle/>
          <a:p>
            <a:pPr algn="r"/>
            <a:r>
              <a:rPr lang="en-US" sz="900">
                <a:hlinkClick r:id="rId3"/>
              </a:rPr>
              <a:t>https://p1cdn4static.sharpschool.com/UserFiles/Servers/Server_232884/Image/wordleforteaching.png</a:t>
            </a:r>
            <a:r>
              <a:rPr lang="en-US" sz="900"/>
              <a:t> </a:t>
            </a:r>
          </a:p>
        </p:txBody>
      </p:sp>
      <p:sp>
        <p:nvSpPr>
          <p:cNvPr id="8" name="Title 7">
            <a:extLst>
              <a:ext uri="{FF2B5EF4-FFF2-40B4-BE49-F238E27FC236}">
                <a16:creationId xmlns:a16="http://schemas.microsoft.com/office/drawing/2014/main" id="{0F62DC49-81ED-4B3E-B8D3-E0F511579CFD}"/>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Instructional Strategies</a:t>
            </a:r>
          </a:p>
        </p:txBody>
      </p:sp>
    </p:spTree>
    <p:extLst>
      <p:ext uri="{BB962C8B-B14F-4D97-AF65-F5344CB8AC3E}">
        <p14:creationId xmlns:p14="http://schemas.microsoft.com/office/powerpoint/2010/main" val="371152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9813-1E1D-405D-84EC-F76A69054FFC}"/>
              </a:ext>
            </a:extLst>
          </p:cNvPr>
          <p:cNvSpPr>
            <a:spLocks noGrp="1"/>
          </p:cNvSpPr>
          <p:nvPr>
            <p:ph type="title"/>
          </p:nvPr>
        </p:nvSpPr>
        <p:spPr>
          <a:xfrm>
            <a:off x="60192" y="365126"/>
            <a:ext cx="12046002" cy="632401"/>
          </a:xfrm>
        </p:spPr>
        <p:txBody>
          <a:bodyPr/>
          <a:lstStyle/>
          <a:p>
            <a:pPr algn="ctr"/>
            <a:r>
              <a:rPr lang="en-US" sz="3600">
                <a:latin typeface="Segoe UI"/>
                <a:cs typeface="Segoe UI"/>
              </a:rPr>
              <a:t>Evidence-Based Instruction Across Settings</a:t>
            </a:r>
            <a:endParaRPr lang="en-US" sz="4000">
              <a:latin typeface="Segoe UI"/>
              <a:cs typeface="Segoe UI"/>
            </a:endParaRPr>
          </a:p>
        </p:txBody>
      </p:sp>
      <p:sp>
        <p:nvSpPr>
          <p:cNvPr id="3" name="Text Placeholder 2">
            <a:extLst>
              <a:ext uri="{FF2B5EF4-FFF2-40B4-BE49-F238E27FC236}">
                <a16:creationId xmlns:a16="http://schemas.microsoft.com/office/drawing/2014/main" id="{85601802-0110-4401-B942-4129A81E4E25}"/>
              </a:ext>
              <a:ext uri="{C183D7F6-B498-43B3-948B-1728B52AA6E4}">
                <adec:decorative xmlns:adec="http://schemas.microsoft.com/office/drawing/2017/decorative" val="0"/>
              </a:ext>
            </a:extLst>
          </p:cNvPr>
          <p:cNvSpPr>
            <a:spLocks noGrp="1"/>
          </p:cNvSpPr>
          <p:nvPr>
            <p:ph type="body" idx="1"/>
          </p:nvPr>
        </p:nvSpPr>
        <p:spPr>
          <a:xfrm>
            <a:off x="444393" y="1224075"/>
            <a:ext cx="11277600" cy="4827971"/>
          </a:xfrm>
          <a:ln>
            <a:noFill/>
          </a:ln>
        </p:spPr>
        <p:txBody>
          <a:bodyPr/>
          <a:lstStyle/>
          <a:p>
            <a:pPr>
              <a:lnSpc>
                <a:spcPct val="100000"/>
              </a:lnSpc>
              <a:spcBef>
                <a:spcPts val="0"/>
              </a:spcBef>
              <a:spcAft>
                <a:spcPts val="1600"/>
              </a:spcAft>
              <a:buFont typeface="Wingdings" panose="05000000000000000000" pitchFamily="2" charset="2"/>
              <a:buChar char="Ø"/>
            </a:pPr>
            <a:r>
              <a:rPr lang="en-US" sz="2400" b="1"/>
              <a:t>Clear Learning Objective, </a:t>
            </a:r>
            <a:r>
              <a:rPr lang="en-US" sz="2400"/>
              <a:t>displayed visually, in writing, and verbally</a:t>
            </a:r>
            <a:endParaRPr lang="en-US" sz="2400" b="1"/>
          </a:p>
          <a:p>
            <a:pPr>
              <a:lnSpc>
                <a:spcPct val="100000"/>
              </a:lnSpc>
              <a:spcBef>
                <a:spcPts val="0"/>
              </a:spcBef>
              <a:spcAft>
                <a:spcPts val="1600"/>
              </a:spcAft>
              <a:buFont typeface="Wingdings" panose="05000000000000000000" pitchFamily="2" charset="2"/>
              <a:buChar char="Ø"/>
            </a:pPr>
            <a:r>
              <a:rPr lang="en-US" sz="2400" b="1"/>
              <a:t>Review prior knowledge</a:t>
            </a:r>
            <a:r>
              <a:rPr lang="en-US" sz="2400"/>
              <a:t>, stage of learning, and prerequisite skills through pre-assessment, parent input, and technology tools.</a:t>
            </a:r>
          </a:p>
          <a:p>
            <a:pPr>
              <a:lnSpc>
                <a:spcPct val="100000"/>
              </a:lnSpc>
              <a:spcBef>
                <a:spcPts val="0"/>
              </a:spcBef>
              <a:spcAft>
                <a:spcPts val="1600"/>
              </a:spcAft>
              <a:buFont typeface="Wingdings" panose="05000000000000000000" pitchFamily="2" charset="2"/>
              <a:buChar char="Ø"/>
            </a:pPr>
            <a:r>
              <a:rPr lang="en-US" sz="2400" b="1"/>
              <a:t>Model skill or concept </a:t>
            </a:r>
            <a:r>
              <a:rPr lang="en-US" sz="2400"/>
              <a:t>through pre-recorded video, paper examples, physical materials, or in-person using online video, or a white board.</a:t>
            </a:r>
          </a:p>
          <a:p>
            <a:pPr>
              <a:lnSpc>
                <a:spcPct val="100000"/>
              </a:lnSpc>
              <a:spcBef>
                <a:spcPts val="0"/>
              </a:spcBef>
              <a:spcAft>
                <a:spcPts val="1600"/>
              </a:spcAft>
              <a:buFont typeface="Wingdings" panose="05000000000000000000" pitchFamily="2" charset="2"/>
              <a:buChar char="Ø"/>
            </a:pPr>
            <a:r>
              <a:rPr lang="en-US" sz="2400"/>
              <a:t>Provide multiple opportunities to </a:t>
            </a:r>
            <a:r>
              <a:rPr lang="en-US" sz="2400" b="1"/>
              <a:t>practice</a:t>
            </a:r>
            <a:r>
              <a:rPr lang="en-US" sz="2400"/>
              <a:t> skill or concept using scaffolds, graphic organizers, and video guidance.</a:t>
            </a:r>
          </a:p>
          <a:p>
            <a:pPr>
              <a:lnSpc>
                <a:spcPct val="100000"/>
              </a:lnSpc>
              <a:spcBef>
                <a:spcPts val="0"/>
              </a:spcBef>
              <a:spcAft>
                <a:spcPts val="1600"/>
              </a:spcAft>
              <a:buFont typeface="Wingdings" panose="05000000000000000000" pitchFamily="2" charset="2"/>
              <a:buChar char="Ø"/>
            </a:pPr>
            <a:r>
              <a:rPr lang="en-US" sz="2400"/>
              <a:t>Provide ongoing </a:t>
            </a:r>
            <a:r>
              <a:rPr lang="en-US" sz="2400" b="1"/>
              <a:t>feedback</a:t>
            </a:r>
            <a:r>
              <a:rPr lang="en-US" sz="2400"/>
              <a:t> and check for understanding.</a:t>
            </a:r>
          </a:p>
          <a:p>
            <a:pPr>
              <a:lnSpc>
                <a:spcPct val="100000"/>
              </a:lnSpc>
              <a:spcBef>
                <a:spcPts val="0"/>
              </a:spcBef>
              <a:spcAft>
                <a:spcPts val="1600"/>
              </a:spcAft>
              <a:buFont typeface="Wingdings" panose="05000000000000000000" pitchFamily="2" charset="2"/>
              <a:buChar char="Ø"/>
            </a:pPr>
            <a:r>
              <a:rPr lang="en-US" sz="2400" b="1"/>
              <a:t>Independent practice </a:t>
            </a:r>
            <a:r>
              <a:rPr lang="en-US" sz="2400"/>
              <a:t>and </a:t>
            </a:r>
            <a:r>
              <a:rPr lang="en-US" sz="2400" b="1"/>
              <a:t>demonstration</a:t>
            </a:r>
            <a:r>
              <a:rPr lang="en-US" sz="2400"/>
              <a:t> of skill or concept both offline on own time, and online using pre-made materials, technology software, or video.</a:t>
            </a:r>
          </a:p>
        </p:txBody>
      </p:sp>
      <p:sp>
        <p:nvSpPr>
          <p:cNvPr id="4" name="Slide Number Placeholder 3">
            <a:extLst>
              <a:ext uri="{FF2B5EF4-FFF2-40B4-BE49-F238E27FC236}">
                <a16:creationId xmlns:a16="http://schemas.microsoft.com/office/drawing/2014/main" id="{8B934F21-2977-4445-84CD-59A49E97D271}"/>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27</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19526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9813-1E1D-405D-84EC-F76A69054FFC}"/>
              </a:ext>
            </a:extLst>
          </p:cNvPr>
          <p:cNvSpPr>
            <a:spLocks noGrp="1"/>
          </p:cNvSpPr>
          <p:nvPr>
            <p:ph type="title"/>
          </p:nvPr>
        </p:nvSpPr>
        <p:spPr>
          <a:xfrm>
            <a:off x="457200" y="294917"/>
            <a:ext cx="11277600" cy="951057"/>
          </a:xfrm>
        </p:spPr>
        <p:txBody>
          <a:bodyPr/>
          <a:lstStyle/>
          <a:p>
            <a:pPr algn="ctr"/>
            <a:r>
              <a:rPr lang="en-US" dirty="0"/>
              <a:t>Strategies/Ideas for Behavior Supports</a:t>
            </a:r>
          </a:p>
        </p:txBody>
      </p:sp>
      <p:sp>
        <p:nvSpPr>
          <p:cNvPr id="3" name="Text Placeholder 2">
            <a:extLst>
              <a:ext uri="{FF2B5EF4-FFF2-40B4-BE49-F238E27FC236}">
                <a16:creationId xmlns:a16="http://schemas.microsoft.com/office/drawing/2014/main" id="{85601802-0110-4401-B942-4129A81E4E25}"/>
              </a:ext>
            </a:extLst>
          </p:cNvPr>
          <p:cNvSpPr>
            <a:spLocks noGrp="1"/>
          </p:cNvSpPr>
          <p:nvPr>
            <p:ph type="body" idx="1"/>
          </p:nvPr>
        </p:nvSpPr>
        <p:spPr>
          <a:xfrm>
            <a:off x="166054" y="1130927"/>
            <a:ext cx="11478127" cy="4801899"/>
          </a:xfrm>
          <a:ln>
            <a:noFill/>
          </a:ln>
        </p:spPr>
        <p:txBody>
          <a:bodyPr/>
          <a:lstStyle/>
          <a:p>
            <a:pPr marL="114300" indent="0">
              <a:lnSpc>
                <a:spcPct val="100000"/>
              </a:lnSpc>
              <a:spcBef>
                <a:spcPts val="0"/>
              </a:spcBef>
              <a:spcAft>
                <a:spcPts val="1200"/>
              </a:spcAft>
              <a:buNone/>
            </a:pPr>
            <a:r>
              <a:rPr lang="en-US" sz="2400" dirty="0">
                <a:latin typeface="Segoe UI"/>
                <a:cs typeface="Segoe UI"/>
              </a:rPr>
              <a:t>Consider system strategies for students who need additional support to engage in remote learning:</a:t>
            </a:r>
          </a:p>
          <a:p>
            <a:pPr marL="690245" lvl="1" indent="-401320">
              <a:lnSpc>
                <a:spcPct val="100000"/>
              </a:lnSpc>
              <a:spcBef>
                <a:spcPts val="0"/>
              </a:spcBef>
              <a:spcAft>
                <a:spcPts val="1200"/>
              </a:spcAft>
              <a:buFont typeface="Wingdings" panose="05000000000000000000" pitchFamily="2" charset="2"/>
              <a:buChar char="Ø"/>
            </a:pPr>
            <a:r>
              <a:rPr lang="en-US" dirty="0">
                <a:latin typeface="Segoe UI"/>
                <a:cs typeface="Segoe UI"/>
              </a:rPr>
              <a:t>Develop a student schedule template with embedded links that can be customized with student specific pacing, prompts and reinforcement.</a:t>
            </a:r>
          </a:p>
          <a:p>
            <a:pPr marL="690245" lvl="1" indent="-401320">
              <a:lnSpc>
                <a:spcPct val="100000"/>
              </a:lnSpc>
              <a:spcBef>
                <a:spcPts val="0"/>
              </a:spcBef>
              <a:spcAft>
                <a:spcPts val="1200"/>
              </a:spcAft>
              <a:buFont typeface="Wingdings" panose="05000000000000000000" pitchFamily="2" charset="2"/>
              <a:buChar char="Ø"/>
            </a:pPr>
            <a:r>
              <a:rPr lang="en-US" dirty="0">
                <a:latin typeface="Segoe UI"/>
                <a:cs typeface="Segoe UI"/>
              </a:rPr>
              <a:t>Create parent training videos.</a:t>
            </a:r>
          </a:p>
          <a:p>
            <a:pPr marL="690245" lvl="1" indent="-401320">
              <a:lnSpc>
                <a:spcPct val="100000"/>
              </a:lnSpc>
              <a:spcBef>
                <a:spcPts val="0"/>
              </a:spcBef>
              <a:spcAft>
                <a:spcPts val="1200"/>
              </a:spcAft>
              <a:buFont typeface="Wingdings" panose="05000000000000000000" pitchFamily="2" charset="2"/>
              <a:buChar char="Ø"/>
            </a:pPr>
            <a:r>
              <a:rPr lang="en-US" dirty="0">
                <a:latin typeface="Segoe UI"/>
                <a:cs typeface="Segoe UI"/>
              </a:rPr>
              <a:t>Create peer modeling videos and/or social stories.</a:t>
            </a:r>
          </a:p>
          <a:p>
            <a:pPr marL="690245" lvl="1" indent="-401320">
              <a:lnSpc>
                <a:spcPct val="100000"/>
              </a:lnSpc>
              <a:spcBef>
                <a:spcPts val="0"/>
              </a:spcBef>
              <a:spcAft>
                <a:spcPts val="1200"/>
              </a:spcAft>
              <a:buFont typeface="Wingdings" panose="05000000000000000000" pitchFamily="2" charset="2"/>
              <a:buChar char="Ø"/>
            </a:pPr>
            <a:r>
              <a:rPr lang="en-US" dirty="0">
                <a:latin typeface="Segoe UI"/>
                <a:cs typeface="Segoe UI"/>
              </a:rPr>
              <a:t>Consider establishing intensive, small-group brief instruction for students to learn essential skills to independently navigate remote learning. </a:t>
            </a:r>
            <a:endParaRPr lang="en-US" dirty="0">
              <a:latin typeface="Segoe UI" panose="020B0502040204020203" pitchFamily="34" charset="0"/>
              <a:cs typeface="Segoe UI" panose="020B0502040204020203" pitchFamily="34" charset="0"/>
            </a:endParaRPr>
          </a:p>
          <a:p>
            <a:pPr marL="690245" lvl="1" indent="-401320">
              <a:lnSpc>
                <a:spcPct val="100000"/>
              </a:lnSpc>
              <a:spcBef>
                <a:spcPts val="0"/>
              </a:spcBef>
              <a:spcAft>
                <a:spcPts val="1200"/>
              </a:spcAft>
              <a:buFont typeface="Wingdings" panose="05000000000000000000" pitchFamily="2" charset="2"/>
              <a:buChar char="Ø"/>
            </a:pPr>
            <a:r>
              <a:rPr lang="en-US" dirty="0">
                <a:latin typeface="Segoe UI"/>
                <a:cs typeface="Segoe UI"/>
              </a:rPr>
              <a:t>Provide parent coaching to support successful transition to the home environment.</a:t>
            </a:r>
          </a:p>
          <a:p>
            <a:pPr>
              <a:lnSpc>
                <a:spcPct val="100000"/>
              </a:lnSpc>
              <a:spcBef>
                <a:spcPts val="0"/>
              </a:spcBef>
              <a:spcAft>
                <a:spcPts val="1200"/>
              </a:spcAft>
            </a:pPr>
            <a:endParaRPr lang="en-US" dirty="0"/>
          </a:p>
        </p:txBody>
      </p:sp>
      <p:sp>
        <p:nvSpPr>
          <p:cNvPr id="4" name="Slide Number Placeholder 3">
            <a:extLst>
              <a:ext uri="{FF2B5EF4-FFF2-40B4-BE49-F238E27FC236}">
                <a16:creationId xmlns:a16="http://schemas.microsoft.com/office/drawing/2014/main" id="{8B934F21-2977-4445-84CD-59A49E97D271}"/>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28</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3469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24F040A-A870-4418-8207-D42F0C365F2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4" r="7147"/>
          <a:stretch/>
        </p:blipFill>
        <p:spPr bwMode="auto">
          <a:xfrm>
            <a:off x="20" y="10"/>
            <a:ext cx="12191980" cy="6857990"/>
          </a:xfrm>
          <a:prstGeom prst="rect">
            <a:avLst/>
          </a:prstGeom>
          <a:solidFill>
            <a:srgbClr val="FFFFFF"/>
          </a:solidFill>
        </p:spPr>
      </p:pic>
      <p:sp>
        <p:nvSpPr>
          <p:cNvPr id="2" name="Title 1">
            <a:extLst>
              <a:ext uri="{FF2B5EF4-FFF2-40B4-BE49-F238E27FC236}">
                <a16:creationId xmlns:a16="http://schemas.microsoft.com/office/drawing/2014/main" id="{F798A0ED-BC4F-4664-B411-0C8104144EBC}"/>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Monitoring Progress</a:t>
            </a:r>
          </a:p>
        </p:txBody>
      </p:sp>
    </p:spTree>
    <p:extLst>
      <p:ext uri="{BB962C8B-B14F-4D97-AF65-F5344CB8AC3E}">
        <p14:creationId xmlns:p14="http://schemas.microsoft.com/office/powerpoint/2010/main" val="31128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302D"/>
        </a:solidFill>
        <a:effectLst/>
      </p:bgPr>
    </p:bg>
    <p:spTree>
      <p:nvGrpSpPr>
        <p:cNvPr id="1" name="Shape 551"/>
        <p:cNvGrpSpPr/>
        <p:nvPr/>
      </p:nvGrpSpPr>
      <p:grpSpPr>
        <a:xfrm>
          <a:off x="0" y="0"/>
          <a:ext cx="0" cy="0"/>
          <a:chOff x="0" y="0"/>
          <a:chExt cx="0" cy="0"/>
        </a:xfrm>
      </p:grpSpPr>
      <p:sp>
        <p:nvSpPr>
          <p:cNvPr id="2" name="Title 1">
            <a:extLst>
              <a:ext uri="{FF2B5EF4-FFF2-40B4-BE49-F238E27FC236}">
                <a16:creationId xmlns:a16="http://schemas.microsoft.com/office/drawing/2014/main" id="{E4DFB48F-82F3-4964-A276-F4C6D6CE578B}"/>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dirty="0"/>
              <a:t>Cultural Acknowledgment</a:t>
            </a:r>
          </a:p>
        </p:txBody>
      </p:sp>
      <p:sp>
        <p:nvSpPr>
          <p:cNvPr id="552" name="Google Shape;552;p85"/>
          <p:cNvSpPr txBox="1">
            <a:spLocks noGrp="1"/>
          </p:cNvSpPr>
          <p:nvPr>
            <p:ph type="body" idx="1"/>
          </p:nvPr>
        </p:nvSpPr>
        <p:spPr>
          <a:xfrm>
            <a:off x="626629" y="448289"/>
            <a:ext cx="10938742" cy="62709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800"/>
              <a:buNone/>
            </a:pPr>
            <a:r>
              <a:rPr lang="en" sz="4200" dirty="0">
                <a:solidFill>
                  <a:schemeClr val="lt2"/>
                </a:solidFill>
                <a:latin typeface="Segoe UI" panose="020B0502040204020203" pitchFamily="34" charset="0"/>
                <a:cs typeface="Segoe UI" panose="020B0502040204020203" pitchFamily="34" charset="0"/>
              </a:rPr>
              <a:t>We acknowledge the pain and trauma resulting from these past </a:t>
            </a:r>
            <a:r>
              <a:rPr lang="en-US" sz="4200" dirty="0">
                <a:solidFill>
                  <a:schemeClr val="lt2"/>
                </a:solidFill>
                <a:latin typeface="Segoe UI" panose="020B0502040204020203" pitchFamily="34" charset="0"/>
                <a:cs typeface="Segoe UI" panose="020B0502040204020203" pitchFamily="34" charset="0"/>
              </a:rPr>
              <a:t>months </a:t>
            </a:r>
            <a:r>
              <a:rPr lang="en" sz="4200" dirty="0">
                <a:solidFill>
                  <a:schemeClr val="lt2"/>
                </a:solidFill>
                <a:latin typeface="Segoe UI" panose="020B0502040204020203" pitchFamily="34" charset="0"/>
                <a:cs typeface="Segoe UI" panose="020B0502040204020203" pitchFamily="34" charset="0"/>
              </a:rPr>
              <a:t>and over 400 years of racism in the United States.</a:t>
            </a:r>
            <a:endParaRPr sz="4200" dirty="0">
              <a:latin typeface="Segoe UI" panose="020B0502040204020203" pitchFamily="34" charset="0"/>
              <a:cs typeface="Segoe UI" panose="020B0502040204020203" pitchFamily="34" charset="0"/>
            </a:endParaRPr>
          </a:p>
          <a:p>
            <a:pPr marL="0" lvl="0" indent="0" algn="ctr" rtl="0">
              <a:lnSpc>
                <a:spcPct val="90000"/>
              </a:lnSpc>
              <a:spcBef>
                <a:spcPts val="1000"/>
              </a:spcBef>
              <a:spcAft>
                <a:spcPts val="0"/>
              </a:spcAft>
              <a:buClr>
                <a:schemeClr val="dk1"/>
              </a:buClr>
              <a:buSzPts val="2800"/>
              <a:buNone/>
            </a:pPr>
            <a:endParaRPr sz="4200" dirty="0">
              <a:solidFill>
                <a:schemeClr val="lt2"/>
              </a:solidFill>
              <a:latin typeface="Segoe UI" panose="020B0502040204020203" pitchFamily="34" charset="0"/>
              <a:cs typeface="Segoe UI" panose="020B0502040204020203" pitchFamily="34" charset="0"/>
            </a:endParaRPr>
          </a:p>
          <a:p>
            <a:pPr marL="0" lvl="0" indent="0" algn="ctr" rtl="0">
              <a:lnSpc>
                <a:spcPct val="90000"/>
              </a:lnSpc>
              <a:spcBef>
                <a:spcPts val="1000"/>
              </a:spcBef>
              <a:spcAft>
                <a:spcPts val="0"/>
              </a:spcAft>
              <a:buClr>
                <a:schemeClr val="lt2"/>
              </a:buClr>
              <a:buSzPts val="2800"/>
              <a:buNone/>
            </a:pPr>
            <a:r>
              <a:rPr lang="en" sz="4200" dirty="0">
                <a:solidFill>
                  <a:schemeClr val="lt2"/>
                </a:solidFill>
                <a:latin typeface="Segoe UI" panose="020B0502040204020203" pitchFamily="34" charset="0"/>
                <a:cs typeface="Segoe UI" panose="020B0502040204020203" pitchFamily="34" charset="0"/>
              </a:rPr>
              <a:t>We stand with our communities of color, especially those who identify as and/or are categorized as African-American. We are committed to centering our work to dismantle structural racism.</a:t>
            </a:r>
            <a:endParaRPr sz="4200" dirty="0">
              <a:latin typeface="Segoe UI" panose="020B0502040204020203" pitchFamily="34" charset="0"/>
              <a:cs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4EE-6AA6-4352-9B24-00E48F32D0E7}"/>
              </a:ext>
            </a:extLst>
          </p:cNvPr>
          <p:cNvSpPr>
            <a:spLocks noGrp="1"/>
          </p:cNvSpPr>
          <p:nvPr>
            <p:ph type="title"/>
          </p:nvPr>
        </p:nvSpPr>
        <p:spPr/>
        <p:txBody>
          <a:bodyPr/>
          <a:lstStyle/>
          <a:p>
            <a:r>
              <a:rPr lang="en-US">
                <a:latin typeface="Segoe UI"/>
                <a:cs typeface="Segoe UI"/>
              </a:rPr>
              <a:t>Progress Monitoring</a:t>
            </a:r>
            <a:endParaRPr lang="en-US"/>
          </a:p>
        </p:txBody>
      </p:sp>
      <p:sp>
        <p:nvSpPr>
          <p:cNvPr id="4" name="Slide Number Placeholder 3">
            <a:extLst>
              <a:ext uri="{FF2B5EF4-FFF2-40B4-BE49-F238E27FC236}">
                <a16:creationId xmlns:a16="http://schemas.microsoft.com/office/drawing/2014/main" id="{E05C4119-E84F-4795-AC5C-A37A3214B35D}"/>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30</a:t>
            </a:fld>
            <a:endParaRPr lang="en"/>
          </a:p>
        </p:txBody>
      </p:sp>
      <p:sp>
        <p:nvSpPr>
          <p:cNvPr id="3" name="Text Placeholder 2">
            <a:extLst>
              <a:ext uri="{FF2B5EF4-FFF2-40B4-BE49-F238E27FC236}">
                <a16:creationId xmlns:a16="http://schemas.microsoft.com/office/drawing/2014/main" id="{9E273235-0706-44FF-A7C7-3A9F2687B3C0}"/>
              </a:ext>
            </a:extLst>
          </p:cNvPr>
          <p:cNvSpPr>
            <a:spLocks noGrp="1"/>
          </p:cNvSpPr>
          <p:nvPr>
            <p:ph type="body" idx="4294967295"/>
          </p:nvPr>
        </p:nvSpPr>
        <p:spPr>
          <a:xfrm>
            <a:off x="323272" y="1709594"/>
            <a:ext cx="7656945" cy="4256087"/>
          </a:xfrm>
        </p:spPr>
        <p:txBody>
          <a:bodyPr/>
          <a:lstStyle/>
          <a:p>
            <a:pPr>
              <a:lnSpc>
                <a:spcPct val="100000"/>
              </a:lnSpc>
              <a:spcBef>
                <a:spcPts val="0"/>
              </a:spcBef>
              <a:spcAft>
                <a:spcPts val="1800"/>
              </a:spcAft>
            </a:pPr>
            <a:r>
              <a:rPr lang="en-US" sz="2600">
                <a:latin typeface="Segoe UI"/>
                <a:cs typeface="Segoe UI"/>
              </a:rPr>
              <a:t>Continues across all reopening models</a:t>
            </a:r>
          </a:p>
          <a:p>
            <a:pPr>
              <a:lnSpc>
                <a:spcPct val="100000"/>
              </a:lnSpc>
              <a:spcBef>
                <a:spcPts val="0"/>
              </a:spcBef>
              <a:spcAft>
                <a:spcPts val="1800"/>
              </a:spcAft>
            </a:pPr>
            <a:r>
              <a:rPr lang="en-US" sz="2600">
                <a:latin typeface="Segoe UI"/>
                <a:cs typeface="Segoe UI"/>
              </a:rPr>
              <a:t>Monitor progress on IEP goals and objectives (frequency / duration)</a:t>
            </a:r>
          </a:p>
          <a:p>
            <a:pPr>
              <a:lnSpc>
                <a:spcPct val="100000"/>
              </a:lnSpc>
              <a:spcBef>
                <a:spcPts val="0"/>
              </a:spcBef>
              <a:spcAft>
                <a:spcPts val="1800"/>
              </a:spcAft>
            </a:pPr>
            <a:r>
              <a:rPr lang="en-US" sz="2600">
                <a:latin typeface="Segoe UI"/>
                <a:cs typeface="Segoe UI"/>
              </a:rPr>
              <a:t>Evaluate effectiveness of instruction and engagement in remote learning </a:t>
            </a:r>
          </a:p>
          <a:p>
            <a:pPr>
              <a:lnSpc>
                <a:spcPct val="100000"/>
              </a:lnSpc>
              <a:spcBef>
                <a:spcPts val="0"/>
              </a:spcBef>
              <a:spcAft>
                <a:spcPts val="1800"/>
              </a:spcAft>
            </a:pPr>
            <a:r>
              <a:rPr lang="en-US" sz="2600">
                <a:latin typeface="Segoe UI"/>
                <a:cs typeface="Segoe UI"/>
              </a:rPr>
              <a:t>Determine whether the student is making sufficient progress.</a:t>
            </a:r>
          </a:p>
          <a:p>
            <a:pPr>
              <a:lnSpc>
                <a:spcPct val="100000"/>
              </a:lnSpc>
              <a:spcBef>
                <a:spcPts val="0"/>
              </a:spcBef>
              <a:spcAft>
                <a:spcPts val="1800"/>
              </a:spcAft>
            </a:pPr>
            <a:r>
              <a:rPr lang="en-US" sz="2600">
                <a:latin typeface="Segoe UI"/>
                <a:cs typeface="Segoe UI"/>
              </a:rPr>
              <a:t>Continue instruction or adapt, change or modify materials, goals or intervention as needed</a:t>
            </a:r>
            <a:endParaRPr lang="en-US" sz="2600"/>
          </a:p>
          <a:p>
            <a:pPr marL="114300" indent="0">
              <a:lnSpc>
                <a:spcPct val="100000"/>
              </a:lnSpc>
              <a:spcBef>
                <a:spcPts val="0"/>
              </a:spcBef>
              <a:spcAft>
                <a:spcPts val="1800"/>
              </a:spcAft>
              <a:buNone/>
            </a:pPr>
            <a:br>
              <a:rPr lang="en-US" sz="2600"/>
            </a:br>
            <a:br>
              <a:rPr lang="en-US" sz="2600"/>
            </a:br>
            <a:endParaRPr lang="en-US" sz="2600"/>
          </a:p>
          <a:p>
            <a:pPr>
              <a:lnSpc>
                <a:spcPct val="100000"/>
              </a:lnSpc>
              <a:spcBef>
                <a:spcPts val="0"/>
              </a:spcBef>
              <a:spcAft>
                <a:spcPts val="1800"/>
              </a:spcAft>
            </a:pPr>
            <a:endParaRPr lang="en-US" sz="2600">
              <a:latin typeface="Segoe UI"/>
              <a:cs typeface="Segoe UI"/>
            </a:endParaRPr>
          </a:p>
        </p:txBody>
      </p:sp>
      <p:graphicFrame>
        <p:nvGraphicFramePr>
          <p:cNvPr id="40" name="Diagram 39" descr="Smart art graphic of a circle pattern with green arrows, with the text: 1. Establish baseline and goals; 2. Select or design monitoring tools; 3. Monitor progress; 4. Review data; and 5. Continue or change.">
            <a:extLst>
              <a:ext uri="{FF2B5EF4-FFF2-40B4-BE49-F238E27FC236}">
                <a16:creationId xmlns:a16="http://schemas.microsoft.com/office/drawing/2014/main" id="{2CEBEBEF-0ED8-4E16-B763-6D9CA574048E}"/>
              </a:ext>
            </a:extLst>
          </p:cNvPr>
          <p:cNvGraphicFramePr/>
          <p:nvPr>
            <p:extLst>
              <p:ext uri="{D42A27DB-BD31-4B8C-83A1-F6EECF244321}">
                <p14:modId xmlns:p14="http://schemas.microsoft.com/office/powerpoint/2010/main" val="3611086000"/>
              </p:ext>
            </p:extLst>
          </p:nvPr>
        </p:nvGraphicFramePr>
        <p:xfrm>
          <a:off x="6691513" y="185058"/>
          <a:ext cx="5929512" cy="472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102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0F55-48EF-46AF-9F10-F000D4150B13}"/>
              </a:ext>
            </a:extLst>
          </p:cNvPr>
          <p:cNvSpPr>
            <a:spLocks noGrp="1"/>
          </p:cNvSpPr>
          <p:nvPr>
            <p:ph type="title"/>
          </p:nvPr>
        </p:nvSpPr>
        <p:spPr>
          <a:xfrm>
            <a:off x="280742" y="132576"/>
            <a:ext cx="11630515" cy="958192"/>
          </a:xfrm>
        </p:spPr>
        <p:txBody>
          <a:bodyPr/>
          <a:lstStyle/>
          <a:p>
            <a:pPr algn="ctr"/>
            <a:r>
              <a:rPr lang="en-US" sz="4000">
                <a:latin typeface="Segoe UI"/>
                <a:cs typeface="Segoe UI"/>
              </a:rPr>
              <a:t>Progress Monitoring Data Collection</a:t>
            </a:r>
            <a:endParaRPr lang="en-US" sz="4000"/>
          </a:p>
        </p:txBody>
      </p:sp>
      <p:sp>
        <p:nvSpPr>
          <p:cNvPr id="3" name="Text Placeholder 2">
            <a:extLst>
              <a:ext uri="{FF2B5EF4-FFF2-40B4-BE49-F238E27FC236}">
                <a16:creationId xmlns:a16="http://schemas.microsoft.com/office/drawing/2014/main" id="{02A9D03F-9E60-4E62-BB51-9FFAAB7BA4C4}"/>
              </a:ext>
            </a:extLst>
          </p:cNvPr>
          <p:cNvSpPr>
            <a:spLocks noGrp="1"/>
          </p:cNvSpPr>
          <p:nvPr>
            <p:ph type="body" idx="1"/>
          </p:nvPr>
        </p:nvSpPr>
        <p:spPr>
          <a:xfrm>
            <a:off x="280742" y="1173002"/>
            <a:ext cx="11630515" cy="4765980"/>
          </a:xfrm>
        </p:spPr>
        <p:txBody>
          <a:bodyPr/>
          <a:lstStyle/>
          <a:p>
            <a:pPr marL="114300" indent="0">
              <a:lnSpc>
                <a:spcPct val="100000"/>
              </a:lnSpc>
              <a:buSzPct val="85000"/>
              <a:buNone/>
            </a:pPr>
            <a:r>
              <a:rPr lang="en-US" sz="2400">
                <a:latin typeface="Segoe UI"/>
                <a:ea typeface="Calibri" panose="020F0502020204030204" pitchFamily="34" charset="0"/>
                <a:cs typeface="Segoe UI"/>
              </a:rPr>
              <a:t>Due to COVID and virtual learning models, data and progress summary information can be collected with resources available and </a:t>
            </a:r>
            <a:r>
              <a:rPr lang="en-US" sz="2400" i="1">
                <a:latin typeface="Segoe UI"/>
                <a:ea typeface="Calibri" panose="020F0502020204030204" pitchFamily="34" charset="0"/>
                <a:cs typeface="Segoe UI"/>
              </a:rPr>
              <a:t>customized per student goals.</a:t>
            </a:r>
            <a:endParaRPr lang="en-US" sz="2400">
              <a:latin typeface="Segoe UI"/>
              <a:ea typeface="Calibri" panose="020F0502020204030204" pitchFamily="34" charset="0"/>
              <a:cs typeface="Segoe UI"/>
            </a:endParaRPr>
          </a:p>
          <a:p>
            <a:pPr marL="114300" indent="0">
              <a:lnSpc>
                <a:spcPct val="100000"/>
              </a:lnSpc>
              <a:buSzPct val="85000"/>
              <a:buNone/>
            </a:pPr>
            <a:r>
              <a:rPr lang="en-US" sz="2400" b="1">
                <a:latin typeface="Segoe UI"/>
                <a:ea typeface="Calibri" panose="020F0502020204030204" pitchFamily="34" charset="0"/>
                <a:cs typeface="Segoe UI"/>
              </a:rPr>
              <a:t>Collect data:</a:t>
            </a:r>
            <a:r>
              <a:rPr lang="en-US" sz="2400">
                <a:latin typeface="Segoe UI"/>
                <a:ea typeface="Calibri" panose="020F0502020204030204" pitchFamily="34" charset="0"/>
                <a:cs typeface="Segoe UI"/>
              </a:rPr>
              <a:t> combination quantitative and narrative data to evaluate</a:t>
            </a:r>
            <a:r>
              <a:rPr lang="en-US" sz="2400">
                <a:latin typeface="Segoe UI"/>
                <a:cs typeface="Segoe UI"/>
              </a:rPr>
              <a:t> student progress in delivery model, to document IEP progress, to revise services as needed, and to determine the need for individual Recovery Services.</a:t>
            </a:r>
            <a:endParaRPr lang="en-US"/>
          </a:p>
          <a:p>
            <a:pPr marL="114300" indent="0">
              <a:lnSpc>
                <a:spcPct val="100000"/>
              </a:lnSpc>
              <a:buSzPct val="85000"/>
              <a:buNone/>
            </a:pPr>
            <a:r>
              <a:rPr lang="en-US" sz="2400" b="1">
                <a:latin typeface="Segoe UI"/>
                <a:ea typeface="Calibri" panose="020F0502020204030204" pitchFamily="34" charset="0"/>
                <a:cs typeface="Segoe UI"/>
              </a:rPr>
              <a:t>Data sources: </a:t>
            </a:r>
            <a:r>
              <a:rPr lang="en-US" sz="2400">
                <a:latin typeface="Segoe UI"/>
                <a:ea typeface="Calibri" panose="020F0502020204030204" pitchFamily="34" charset="0"/>
                <a:cs typeface="Segoe UI"/>
              </a:rPr>
              <a:t>report card information, informal assessment data, formal assessment data, district or site-based assessments, educator-made assessments, as well as distance learning activities, including both digital and print-based sources such as tally</a:t>
            </a:r>
            <a:r>
              <a:rPr lang="en-US" sz="2400">
                <a:latin typeface="Segoe UI"/>
                <a:cs typeface="Segoe UI"/>
              </a:rPr>
              <a:t> sheets, work samples, video, audio, self-report, photos of work.</a:t>
            </a:r>
          </a:p>
          <a:p>
            <a:pPr marL="114300" indent="0">
              <a:lnSpc>
                <a:spcPct val="100000"/>
              </a:lnSpc>
              <a:buSzPct val="85000"/>
              <a:buNone/>
            </a:pPr>
            <a:r>
              <a:rPr lang="en-US" sz="2400" b="1">
                <a:latin typeface="Segoe UI"/>
                <a:cs typeface="Segoe UI"/>
              </a:rPr>
              <a:t>Review of previous</a:t>
            </a:r>
            <a:r>
              <a:rPr lang="en-US" sz="2400">
                <a:latin typeface="Segoe UI"/>
                <a:cs typeface="Segoe UI"/>
              </a:rPr>
              <a:t> </a:t>
            </a:r>
            <a:r>
              <a:rPr lang="en-US" sz="2400" b="1">
                <a:latin typeface="Segoe UI"/>
                <a:cs typeface="Segoe UI"/>
              </a:rPr>
              <a:t>data</a:t>
            </a:r>
            <a:r>
              <a:rPr lang="en-US" sz="2400">
                <a:latin typeface="Segoe UI"/>
                <a:cs typeface="Segoe UI"/>
              </a:rPr>
              <a:t>: observations, paraeducator and parent report, spring 2020 data related to IEP goals and remote participation.</a:t>
            </a:r>
          </a:p>
        </p:txBody>
      </p:sp>
      <p:sp>
        <p:nvSpPr>
          <p:cNvPr id="4" name="Slide Number Placeholder 3">
            <a:extLst>
              <a:ext uri="{FF2B5EF4-FFF2-40B4-BE49-F238E27FC236}">
                <a16:creationId xmlns:a16="http://schemas.microsoft.com/office/drawing/2014/main" id="{5A0F332D-6FFE-403C-BBD9-519308E887B2}"/>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31</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
        <p:nvSpPr>
          <p:cNvPr id="5" name="Rectangle 4">
            <a:extLst>
              <a:ext uri="{FF2B5EF4-FFF2-40B4-BE49-F238E27FC236}">
                <a16:creationId xmlns:a16="http://schemas.microsoft.com/office/drawing/2014/main" id="{CB9214BA-45A7-4A9E-BE43-498A3E88FEF6}"/>
              </a:ext>
            </a:extLst>
          </p:cNvPr>
          <p:cNvSpPr/>
          <p:nvPr/>
        </p:nvSpPr>
        <p:spPr>
          <a:xfrm>
            <a:off x="3280040" y="6295695"/>
            <a:ext cx="6960214"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Arial"/>
                <a:ea typeface="Calibri" panose="020F0502020204030204" pitchFamily="34" charset="0"/>
                <a:cs typeface="+mn-cs"/>
              </a:rPr>
              <a:t>Adapted from: </a:t>
            </a:r>
            <a:r>
              <a:rPr kumimoji="0" lang="en-US" sz="1800" b="0" i="0" u="sng" strike="noStrike" kern="1200" cap="none" spc="0" normalizeH="0" baseline="0" noProof="0">
                <a:ln>
                  <a:noFill/>
                </a:ln>
                <a:solidFill>
                  <a:srgbClr val="0070C0"/>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IDEA Best Practices during the Covid-19 Crisis</a:t>
            </a:r>
            <a:r>
              <a:rPr kumimoji="0" lang="en-US" sz="1800" b="0" i="0" u="sng" strike="noStrike" kern="1200" cap="none" spc="0" normalizeH="0" baseline="0" noProof="0">
                <a:ln>
                  <a:noFill/>
                </a:ln>
                <a:solidFill>
                  <a:srgbClr val="0070C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800" b="0" i="0" u="none" strike="noStrike" kern="1200" cap="none" spc="0" normalizeH="0" baseline="0" noProof="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1705518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27F1-693C-486C-8888-81CAD74F3A72}"/>
              </a:ext>
            </a:extLst>
          </p:cNvPr>
          <p:cNvSpPr>
            <a:spLocks noGrp="1"/>
          </p:cNvSpPr>
          <p:nvPr>
            <p:ph type="title"/>
          </p:nvPr>
        </p:nvSpPr>
        <p:spPr/>
        <p:txBody>
          <a:bodyPr/>
          <a:lstStyle/>
          <a:p>
            <a:r>
              <a:rPr lang="en-US" dirty="0"/>
              <a:t>Resources for Monitoring Progress</a:t>
            </a:r>
          </a:p>
        </p:txBody>
      </p:sp>
      <p:sp>
        <p:nvSpPr>
          <p:cNvPr id="3" name="Text Placeholder 2">
            <a:extLst>
              <a:ext uri="{FF2B5EF4-FFF2-40B4-BE49-F238E27FC236}">
                <a16:creationId xmlns:a16="http://schemas.microsoft.com/office/drawing/2014/main" id="{3C627674-132E-404F-A92E-35892A67AC92}"/>
              </a:ext>
            </a:extLst>
          </p:cNvPr>
          <p:cNvSpPr>
            <a:spLocks noGrp="1"/>
          </p:cNvSpPr>
          <p:nvPr>
            <p:ph type="body" idx="1"/>
          </p:nvPr>
        </p:nvSpPr>
        <p:spPr>
          <a:xfrm>
            <a:off x="522514" y="1825625"/>
            <a:ext cx="11066106" cy="4255861"/>
          </a:xfrm>
        </p:spPr>
        <p:txBody>
          <a:bodyPr/>
          <a:lstStyle/>
          <a:p>
            <a:pPr>
              <a:buSzPct val="85000"/>
              <a:buFont typeface="Wingdings" panose="05000000000000000000" pitchFamily="2" charset="2"/>
              <a:buChar char="Ø"/>
            </a:pPr>
            <a:r>
              <a:rPr lang="en-US" sz="2800" u="sng" dirty="0">
                <a:solidFill>
                  <a:srgbClr val="0070C0"/>
                </a:solidFill>
                <a:ea typeface="Calibri" panose="020F0502020204030204" pitchFamily="34" charset="0"/>
                <a:hlinkClick r:id="rId3">
                  <a:extLst>
                    <a:ext uri="{A12FA001-AC4F-418D-AE19-62706E023703}">
                      <ahyp:hlinkClr xmlns:ahyp="http://schemas.microsoft.com/office/drawing/2018/hyperlinkcolor" val="tx"/>
                    </a:ext>
                  </a:extLst>
                </a:hlinkClick>
              </a:rPr>
              <a:t>IDEA Best Practices during the Covid-19 Crisis</a:t>
            </a:r>
            <a:endParaRPr lang="en-US" sz="2800" u="sng" dirty="0">
              <a:solidFill>
                <a:srgbClr val="0070C0"/>
              </a:solidFill>
              <a:ea typeface="Calibri" panose="020F0502020204030204" pitchFamily="34" charset="0"/>
            </a:endParaRPr>
          </a:p>
          <a:p>
            <a:pPr>
              <a:buSzPct val="85000"/>
              <a:buFont typeface="Wingdings" panose="05000000000000000000" pitchFamily="2" charset="2"/>
              <a:buChar char="Ø"/>
            </a:pPr>
            <a:r>
              <a:rPr lang="en-US" sz="2800" dirty="0">
                <a:solidFill>
                  <a:srgbClr val="0070C0"/>
                </a:solidFill>
                <a:hlinkClick r:id="rId4">
                  <a:extLst>
                    <a:ext uri="{A12FA001-AC4F-418D-AE19-62706E023703}">
                      <ahyp:hlinkClr xmlns:ahyp="http://schemas.microsoft.com/office/drawing/2018/hyperlinkcolor" val="tx"/>
                    </a:ext>
                  </a:extLst>
                </a:hlinkClick>
              </a:rPr>
              <a:t>NCII FAQ on Collecting Progress Monitoring Data Virtually</a:t>
            </a:r>
            <a:endParaRPr lang="en-US" sz="2800" dirty="0">
              <a:solidFill>
                <a:srgbClr val="0070C0"/>
              </a:solidFill>
            </a:endParaRPr>
          </a:p>
          <a:p>
            <a:pPr>
              <a:buSzPct val="85000"/>
              <a:buFont typeface="Wingdings" panose="05000000000000000000" pitchFamily="2" charset="2"/>
              <a:buChar char="Ø"/>
            </a:pPr>
            <a:r>
              <a:rPr lang="en-US" sz="2800" dirty="0">
                <a:solidFill>
                  <a:srgbClr val="0070C0"/>
                </a:solidFill>
                <a:hlinkClick r:id="rId5">
                  <a:extLst>
                    <a:ext uri="{A12FA001-AC4F-418D-AE19-62706E023703}">
                      <ahyp:hlinkClr xmlns:ahyp="http://schemas.microsoft.com/office/drawing/2018/hyperlinkcolor" val="tx"/>
                    </a:ext>
                  </a:extLst>
                </a:hlinkClick>
              </a:rPr>
              <a:t>OSPI </a:t>
            </a:r>
            <a:r>
              <a:rPr lang="en-US" sz="2800" u="sng" dirty="0">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Progress Reporting Tip</a:t>
            </a:r>
            <a:endParaRPr lang="en-US" sz="2800" dirty="0">
              <a:solidFill>
                <a:srgbClr val="0070C0"/>
              </a:solidFill>
            </a:endParaRPr>
          </a:p>
          <a:p>
            <a:pPr marL="114300" indent="0">
              <a:buNone/>
            </a:pPr>
            <a:endParaRPr lang="en-US" sz="2800" u="sng" dirty="0">
              <a:solidFill>
                <a:srgbClr val="0070C0"/>
              </a:solidFill>
              <a:ea typeface="Calibri" panose="020F0502020204030204" pitchFamily="34" charset="0"/>
            </a:endParaRPr>
          </a:p>
          <a:p>
            <a:pPr marL="114300" indent="0">
              <a:buNone/>
            </a:pPr>
            <a:r>
              <a:rPr lang="en-US" sz="2800" b="1" dirty="0">
                <a:solidFill>
                  <a:schemeClr val="bg2"/>
                </a:solidFill>
              </a:rPr>
              <a:t>TIES Center Resources:</a:t>
            </a:r>
          </a:p>
          <a:p>
            <a:pPr>
              <a:buSzPct val="85000"/>
              <a:buFont typeface="Wingdings" panose="05000000000000000000" pitchFamily="2" charset="2"/>
              <a:buChar char="Ø"/>
            </a:pPr>
            <a:r>
              <a:rPr lang="en-US" sz="2800" u="sng" dirty="0">
                <a:solidFill>
                  <a:srgbClr val="0070C0"/>
                </a:solidFill>
                <a:hlinkClick r:id="rId6">
                  <a:extLst>
                    <a:ext uri="{A12FA001-AC4F-418D-AE19-62706E023703}">
                      <ahyp:hlinkClr xmlns:ahyp="http://schemas.microsoft.com/office/drawing/2018/hyperlinkcolor" val="tx"/>
                    </a:ext>
                  </a:extLst>
                </a:hlinkClick>
              </a:rPr>
              <a:t>Effective SDI within the Distance Learning Environment</a:t>
            </a:r>
            <a:endParaRPr lang="en-US" sz="2800" u="sng" dirty="0">
              <a:solidFill>
                <a:srgbClr val="0070C0"/>
              </a:solidFill>
            </a:endParaRPr>
          </a:p>
          <a:p>
            <a:pPr>
              <a:buSzPct val="85000"/>
              <a:buFont typeface="Wingdings" panose="05000000000000000000" pitchFamily="2" charset="2"/>
              <a:buChar char="Ø"/>
            </a:pPr>
            <a:r>
              <a:rPr lang="en-US" sz="2800" u="sng" dirty="0">
                <a:solidFill>
                  <a:srgbClr val="0070C0"/>
                </a:solidFill>
                <a:hlinkClick r:id="rId7">
                  <a:extLst>
                    <a:ext uri="{A12FA001-AC4F-418D-AE19-62706E023703}">
                      <ahyp:hlinkClr xmlns:ahyp="http://schemas.microsoft.com/office/drawing/2018/hyperlinkcolor" val="tx"/>
                    </a:ext>
                  </a:extLst>
                </a:hlinkClick>
              </a:rPr>
              <a:t>Start Now to Plan for Students Transitioning Back to School</a:t>
            </a:r>
            <a:endParaRPr lang="en-US" sz="2800" u="sng" dirty="0">
              <a:solidFill>
                <a:srgbClr val="0070C0"/>
              </a:solidFill>
            </a:endParaRPr>
          </a:p>
        </p:txBody>
      </p:sp>
      <p:sp>
        <p:nvSpPr>
          <p:cNvPr id="4" name="Slide Number Placeholder 3">
            <a:extLst>
              <a:ext uri="{FF2B5EF4-FFF2-40B4-BE49-F238E27FC236}">
                <a16:creationId xmlns:a16="http://schemas.microsoft.com/office/drawing/2014/main" id="{AA59AFBF-46CA-4F2D-B2C6-EA910FB99B68}"/>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1200" cap="none" spc="0" normalizeH="0" baseline="0" noProof="0" smtClean="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32</a:t>
            </a:fld>
            <a:endParaRPr kumimoji="0" lang="en" sz="1600" b="0" i="0" u="none" strike="noStrike" kern="1200" cap="none" spc="0" normalizeH="0" baseline="0" noProof="0">
              <a:ln>
                <a:noFill/>
              </a:ln>
              <a:solidFill>
                <a:srgbClr val="40403D"/>
              </a:solidFill>
              <a:effectLst/>
              <a:uLnTx/>
              <a:uFillTx/>
              <a:latin typeface="Quattrocento Sans"/>
              <a:sym typeface="Quattrocento Sans"/>
            </a:endParaRPr>
          </a:p>
        </p:txBody>
      </p:sp>
    </p:spTree>
    <p:extLst>
      <p:ext uri="{BB962C8B-B14F-4D97-AF65-F5344CB8AC3E}">
        <p14:creationId xmlns:p14="http://schemas.microsoft.com/office/powerpoint/2010/main" val="290325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405F-CB30-4D32-80AD-4E44FC4628AC}"/>
              </a:ext>
            </a:extLst>
          </p:cNvPr>
          <p:cNvSpPr>
            <a:spLocks noGrp="1"/>
          </p:cNvSpPr>
          <p:nvPr>
            <p:ph type="title"/>
          </p:nvPr>
        </p:nvSpPr>
        <p:spPr>
          <a:xfrm>
            <a:off x="838199" y="189637"/>
            <a:ext cx="10515600" cy="1325563"/>
          </a:xfrm>
        </p:spPr>
        <p:txBody>
          <a:bodyPr/>
          <a:lstStyle/>
          <a:p>
            <a:pPr algn="ctr"/>
            <a:r>
              <a:rPr lang="en-US" sz="4000"/>
              <a:t>Key Practices to Support Online Learning for Students with Disabilities</a:t>
            </a:r>
          </a:p>
        </p:txBody>
      </p:sp>
      <p:sp>
        <p:nvSpPr>
          <p:cNvPr id="3" name="Slide Number Placeholder 2">
            <a:extLst>
              <a:ext uri="{FF2B5EF4-FFF2-40B4-BE49-F238E27FC236}">
                <a16:creationId xmlns:a16="http://schemas.microsoft.com/office/drawing/2014/main" id="{6DA0756C-08C7-4CC3-A1DC-DF24743FD85C}"/>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
        <p:nvSpPr>
          <p:cNvPr id="4" name="Text Placeholder 2">
            <a:extLst>
              <a:ext uri="{FF2B5EF4-FFF2-40B4-BE49-F238E27FC236}">
                <a16:creationId xmlns:a16="http://schemas.microsoft.com/office/drawing/2014/main" id="{F7C6E327-AAC4-44C4-83E8-0E2E619319B1}"/>
              </a:ext>
            </a:extLst>
          </p:cNvPr>
          <p:cNvSpPr txBox="1">
            <a:spLocks/>
          </p:cNvSpPr>
          <p:nvPr/>
        </p:nvSpPr>
        <p:spPr>
          <a:xfrm>
            <a:off x="280741" y="1598324"/>
            <a:ext cx="11630515" cy="42558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457200">
              <a:spcAft>
                <a:spcPts val="800"/>
              </a:spcAft>
              <a:buSzPct val="85000"/>
              <a:buFont typeface="+mj-lt"/>
              <a:buAutoNum type="arabicPeriod"/>
            </a:pPr>
            <a:r>
              <a:rPr lang="en-US" sz="2400" kern="0">
                <a:solidFill>
                  <a:schemeClr val="bg2"/>
                </a:solidFill>
                <a:latin typeface="Segoe UI"/>
                <a:cs typeface="Segoe UI"/>
              </a:rPr>
              <a:t>Ensure digital equity and orientation to tools and platforms.</a:t>
            </a:r>
          </a:p>
          <a:p>
            <a:pPr marL="571500" indent="-457200">
              <a:spcAft>
                <a:spcPts val="800"/>
              </a:spcAft>
              <a:buSzPct val="85000"/>
              <a:buFont typeface="+mj-lt"/>
              <a:buAutoNum type="arabicPeriod"/>
            </a:pPr>
            <a:r>
              <a:rPr lang="en-US" sz="2400" kern="0">
                <a:solidFill>
                  <a:schemeClr val="bg2"/>
                </a:solidFill>
                <a:latin typeface="Segoe UI"/>
                <a:cs typeface="Segoe UI"/>
              </a:rPr>
              <a:t>Maintain reciprocal communication with students and families related to schedules, routines, and expectations, to promote understanding.</a:t>
            </a:r>
          </a:p>
          <a:p>
            <a:pPr marL="571500" indent="-457200">
              <a:spcAft>
                <a:spcPts val="800"/>
              </a:spcAft>
              <a:buSzPct val="85000"/>
              <a:buFont typeface="+mj-lt"/>
              <a:buAutoNum type="arabicPeriod"/>
            </a:pPr>
            <a:r>
              <a:rPr lang="en-US" sz="2400" kern="0">
                <a:solidFill>
                  <a:schemeClr val="bg2"/>
                </a:solidFill>
                <a:latin typeface="Segoe UI"/>
                <a:cs typeface="Segoe UI"/>
              </a:rPr>
              <a:t>Review and reinforce predictable routines for delivering SDI and engagement in synchronous and asynchronous learning.</a:t>
            </a:r>
          </a:p>
          <a:p>
            <a:pPr marL="571500" indent="-457200">
              <a:spcAft>
                <a:spcPts val="800"/>
              </a:spcAft>
              <a:buSzPct val="85000"/>
              <a:buFont typeface="+mj-lt"/>
              <a:buAutoNum type="arabicPeriod"/>
            </a:pPr>
            <a:r>
              <a:rPr lang="en-US" sz="2400" kern="0">
                <a:solidFill>
                  <a:schemeClr val="bg2"/>
                </a:solidFill>
                <a:latin typeface="Segoe UI"/>
                <a:cs typeface="Segoe UI"/>
              </a:rPr>
              <a:t>Develop flexible distance learning and assessment plans based on individual student strengths and needs.</a:t>
            </a:r>
          </a:p>
          <a:p>
            <a:pPr marL="571500" indent="-457200">
              <a:spcAft>
                <a:spcPts val="800"/>
              </a:spcAft>
              <a:buSzPct val="85000"/>
              <a:buFont typeface="+mj-lt"/>
              <a:buAutoNum type="arabicPeriod"/>
            </a:pPr>
            <a:r>
              <a:rPr lang="en-US" sz="2400" kern="0">
                <a:solidFill>
                  <a:schemeClr val="bg2"/>
                </a:solidFill>
                <a:latin typeface="Segoe UI"/>
                <a:cs typeface="Segoe UI"/>
              </a:rPr>
              <a:t>Establish partnerships with families and provide training as well as ongoing support to ensure access to continuous learning.</a:t>
            </a:r>
          </a:p>
          <a:p>
            <a:pPr marL="571500" indent="-457200">
              <a:spcAft>
                <a:spcPts val="800"/>
              </a:spcAft>
              <a:buSzPct val="85000"/>
              <a:buFont typeface="+mj-lt"/>
              <a:buAutoNum type="arabicPeriod"/>
            </a:pPr>
            <a:r>
              <a:rPr lang="en-US" sz="2400" kern="0">
                <a:solidFill>
                  <a:schemeClr val="bg2"/>
                </a:solidFill>
                <a:latin typeface="Segoe UI"/>
                <a:cs typeface="Segoe UI"/>
              </a:rPr>
              <a:t>Collaborate with general education partners to ensure access to general education instruction and inclusive peer interactions.</a:t>
            </a:r>
          </a:p>
        </p:txBody>
      </p:sp>
      <p:sp>
        <p:nvSpPr>
          <p:cNvPr id="5" name="Rectangle 4">
            <a:extLst>
              <a:ext uri="{FF2B5EF4-FFF2-40B4-BE49-F238E27FC236}">
                <a16:creationId xmlns:a16="http://schemas.microsoft.com/office/drawing/2014/main" id="{76344AB5-2C2B-4493-9A8F-3EC0A2A0FEA1}"/>
              </a:ext>
            </a:extLst>
          </p:cNvPr>
          <p:cNvSpPr/>
          <p:nvPr/>
        </p:nvSpPr>
        <p:spPr>
          <a:xfrm>
            <a:off x="225583" y="6317166"/>
            <a:ext cx="9688946" cy="369332"/>
          </a:xfrm>
          <a:prstGeom prst="rect">
            <a:avLst/>
          </a:prstGeom>
        </p:spPr>
        <p:txBody>
          <a:bodyPr wrap="square">
            <a:spAutoFit/>
          </a:bodyPr>
          <a:lstStyle/>
          <a:p>
            <a:r>
              <a:rPr lang="en-US"/>
              <a:t>Adapted from: </a:t>
            </a:r>
            <a:r>
              <a:rPr lang="en-US">
                <a:solidFill>
                  <a:srgbClr val="0070C0"/>
                </a:solidFill>
                <a:hlinkClick r:id="rId3">
                  <a:extLst>
                    <a:ext uri="{A12FA001-AC4F-418D-AE19-62706E023703}">
                      <ahyp:hlinkClr xmlns:ahyp="http://schemas.microsoft.com/office/drawing/2018/hyperlinkcolor" val="tx"/>
                    </a:ext>
                  </a:extLst>
                </a:hlinkClick>
              </a:rPr>
              <a:t>NCII Supporting Students with Disabilities at School and at Home</a:t>
            </a:r>
            <a:endParaRPr lang="en-US">
              <a:solidFill>
                <a:srgbClr val="0070C0"/>
              </a:solidFill>
            </a:endParaRPr>
          </a:p>
        </p:txBody>
      </p:sp>
    </p:spTree>
    <p:extLst>
      <p:ext uri="{BB962C8B-B14F-4D97-AF65-F5344CB8AC3E}">
        <p14:creationId xmlns:p14="http://schemas.microsoft.com/office/powerpoint/2010/main" val="1826255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7BC7-7C7F-4A88-8310-3F0DD011DF36}"/>
              </a:ext>
            </a:extLst>
          </p:cNvPr>
          <p:cNvSpPr>
            <a:spLocks noGrp="1"/>
          </p:cNvSpPr>
          <p:nvPr>
            <p:ph type="title"/>
          </p:nvPr>
        </p:nvSpPr>
        <p:spPr>
          <a:xfrm>
            <a:off x="345440" y="339316"/>
            <a:ext cx="11008360" cy="874395"/>
          </a:xfrm>
        </p:spPr>
        <p:txBody>
          <a:bodyPr/>
          <a:lstStyle/>
          <a:p>
            <a:r>
              <a:rPr lang="en-US" sz="4000"/>
              <a:t>Remote Learning Resources &amp; Supports</a:t>
            </a:r>
          </a:p>
        </p:txBody>
      </p:sp>
      <p:sp>
        <p:nvSpPr>
          <p:cNvPr id="3" name="Slide Number Placeholder 2">
            <a:extLst>
              <a:ext uri="{FF2B5EF4-FFF2-40B4-BE49-F238E27FC236}">
                <a16:creationId xmlns:a16="http://schemas.microsoft.com/office/drawing/2014/main" id="{038C0623-470F-43D5-B0B0-5F76EF520D05}"/>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
        <p:nvSpPr>
          <p:cNvPr id="5" name="Text Placeholder 4">
            <a:extLst>
              <a:ext uri="{FF2B5EF4-FFF2-40B4-BE49-F238E27FC236}">
                <a16:creationId xmlns:a16="http://schemas.microsoft.com/office/drawing/2014/main" id="{9CE2E39B-5808-4B73-BA9E-DA1056E95A88}"/>
              </a:ext>
            </a:extLst>
          </p:cNvPr>
          <p:cNvSpPr txBox="1">
            <a:spLocks/>
          </p:cNvSpPr>
          <p:nvPr/>
        </p:nvSpPr>
        <p:spPr>
          <a:xfrm>
            <a:off x="528320" y="1213711"/>
            <a:ext cx="10825480" cy="50943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OSPI Open Educational Resources (OER) Commons list</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OSPI Special Education list: PD Opportunities</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OSPI Special Education list: Online &amp; Offline Resources</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CEC &amp; Marilyn Friend: Online Instruction During COVID-19</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NCII: Supporting Students with Disabilities at School &amp; Home</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ISTE: What Works in K–12 Online Learning</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UDL on Campus: Executive Functioning in Online Environments</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r>
              <a:rPr lang="en-US" sz="2600" kern="0">
                <a:solidFill>
                  <a:srgbClr val="0070C0"/>
                </a:solidFill>
                <a:latin typeface="Segoe UI" panose="020B0502040204020203"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CAST.org: Remote Learning Resources</a:t>
            </a:r>
            <a:endParaRPr lang="en-US" sz="2600" kern="0">
              <a:solidFill>
                <a:srgbClr val="0070C0"/>
              </a:solidFill>
              <a:latin typeface="Segoe UI" panose="020B0502040204020203" pitchFamily="34" charset="0"/>
              <a:cs typeface="Segoe UI" panose="020B0502040204020203" pitchFamily="34" charset="0"/>
            </a:endParaRPr>
          </a:p>
          <a:p>
            <a:pPr marL="466725" indent="-466725">
              <a:spcAft>
                <a:spcPts val="1800"/>
              </a:spcAft>
              <a:buClr>
                <a:schemeClr val="tx1"/>
              </a:buClr>
              <a:buSzPct val="85000"/>
              <a:buFont typeface="Wingdings" panose="05000000000000000000" pitchFamily="2" charset="2"/>
              <a:buChar char="Ø"/>
            </a:pPr>
            <a:endParaRPr lang="en-US" sz="2600" kern="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4585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2" name="Title 1">
            <a:extLst>
              <a:ext uri="{FF2B5EF4-FFF2-40B4-BE49-F238E27FC236}">
                <a16:creationId xmlns:a16="http://schemas.microsoft.com/office/drawing/2014/main" id="{40238166-D6D2-411D-8701-B461DB366D30}"/>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Questions?</a:t>
            </a:r>
          </a:p>
        </p:txBody>
      </p:sp>
      <p:pic>
        <p:nvPicPr>
          <p:cNvPr id="2052" name="Picture 4">
            <a:extLst>
              <a:ext uri="{FF2B5EF4-FFF2-40B4-BE49-F238E27FC236}">
                <a16:creationId xmlns:a16="http://schemas.microsoft.com/office/drawing/2014/main" id="{CAFCBC57-80DC-4400-86E6-59DCE1342221}"/>
              </a:ext>
              <a:ext uri="{C183D7F6-B498-43B3-948B-1728B52AA6E4}">
                <adec:decorative xmlns:adec="http://schemas.microsoft.com/office/drawing/2017/decorative" val="1"/>
              </a:ext>
            </a:extLst>
          </p:cNvPr>
          <p:cNvPicPr>
            <a:picLocks noChangeArrowheads="1"/>
          </p:cNvPicPr>
          <p:nvPr/>
        </p:nvPicPr>
        <p:blipFill rotWithShape="1">
          <a:blip r:embed="rId3">
            <a:extLst>
              <a:ext uri="{28A0092B-C50C-407E-A947-70E740481C1C}">
                <a14:useLocalDpi xmlns:a14="http://schemas.microsoft.com/office/drawing/2010/main" val="0"/>
              </a:ext>
            </a:extLst>
          </a:blip>
          <a:srcRect t="5832" r="1" b="9909"/>
          <a:stretch/>
        </p:blipFill>
        <p:spPr bwMode="auto">
          <a:xfrm>
            <a:off x="-5474" y="16411"/>
            <a:ext cx="12188952" cy="6858000"/>
          </a:xfrm>
          <a:prstGeom prst="rect">
            <a:avLst/>
          </a:prstGeom>
          <a:solidFill>
            <a:srgbClr val="FFFFFF"/>
          </a:solidFill>
        </p:spPr>
      </p:pic>
      <p:sp>
        <p:nvSpPr>
          <p:cNvPr id="659" name="Google Shape;659;p8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spcBef>
                <a:spcPts val="0"/>
              </a:spcBef>
              <a:spcAft>
                <a:spcPts val="60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spcBef>
                  <a:spcPts val="0"/>
                </a:spcBef>
                <a:spcAft>
                  <a:spcPts val="600"/>
                </a:spcAft>
                <a:buClr>
                  <a:srgbClr val="40403D"/>
                </a:buClr>
                <a:buSzPts val="1600"/>
                <a:buFont typeface="Quattrocento Sans"/>
                <a:buNone/>
                <a:tabLst/>
                <a:defRPr/>
              </a:pPr>
              <a:t>35</a:t>
            </a:fld>
            <a:endParaRPr kumimoji="0" lang="en-US"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8B47C-28AA-4880-827D-55C5C7F3CB10}"/>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sp>
        <p:nvSpPr>
          <p:cNvPr id="12" name="Title 11">
            <a:extLst>
              <a:ext uri="{FF2B5EF4-FFF2-40B4-BE49-F238E27FC236}">
                <a16:creationId xmlns:a16="http://schemas.microsoft.com/office/drawing/2014/main" id="{6464CC45-2481-4C7D-B17C-40D3D06EBE00}"/>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Thank you!</a:t>
            </a:r>
          </a:p>
        </p:txBody>
      </p:sp>
      <p:sp>
        <p:nvSpPr>
          <p:cNvPr id="7" name="Rectangle: Rounded Corners 6">
            <a:extLst>
              <a:ext uri="{FF2B5EF4-FFF2-40B4-BE49-F238E27FC236}">
                <a16:creationId xmlns:a16="http://schemas.microsoft.com/office/drawing/2014/main" id="{6C222CFE-A75C-4C8E-A1D0-A68738CFF05B}"/>
              </a:ext>
            </a:extLst>
          </p:cNvPr>
          <p:cNvSpPr/>
          <p:nvPr/>
        </p:nvSpPr>
        <p:spPr>
          <a:xfrm>
            <a:off x="7846921" y="469401"/>
            <a:ext cx="3099661" cy="20794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a:latin typeface="Segoe UI" panose="020B0502040204020203" pitchFamily="34" charset="0"/>
                <a:cs typeface="Segoe UI" panose="020B0502040204020203" pitchFamily="34" charset="0"/>
              </a:rPr>
              <a:t>Sept 23, 3pm:</a:t>
            </a:r>
          </a:p>
          <a:p>
            <a:pPr algn="ctr"/>
            <a:r>
              <a:rPr lang="en-US" sz="3200" b="1">
                <a:latin typeface="Segoe UI" panose="020B0502040204020203" pitchFamily="34" charset="0"/>
                <a:cs typeface="Segoe UI" panose="020B0502040204020203" pitchFamily="34" charset="0"/>
              </a:rPr>
              <a:t>Secondary Transition</a:t>
            </a:r>
          </a:p>
        </p:txBody>
      </p:sp>
      <p:sp>
        <p:nvSpPr>
          <p:cNvPr id="9" name="Rectangle 8">
            <a:extLst>
              <a:ext uri="{FF2B5EF4-FFF2-40B4-BE49-F238E27FC236}">
                <a16:creationId xmlns:a16="http://schemas.microsoft.com/office/drawing/2014/main" id="{D72BE206-E9E2-4274-86CD-2DFE1269D370}"/>
              </a:ext>
            </a:extLst>
          </p:cNvPr>
          <p:cNvSpPr/>
          <p:nvPr/>
        </p:nvSpPr>
        <p:spPr>
          <a:xfrm>
            <a:off x="7773302" y="2604779"/>
            <a:ext cx="3099661" cy="400110"/>
          </a:xfrm>
          <a:prstGeom prst="rect">
            <a:avLst/>
          </a:prstGeom>
        </p:spPr>
        <p:txBody>
          <a:bodyPr wrap="square">
            <a:spAutoFit/>
          </a:bodyPr>
          <a:lstStyle/>
          <a:p>
            <a:pPr algn="ctr"/>
            <a:r>
              <a:rPr lang="en-US" sz="2000" b="1" u="sng">
                <a:solidFill>
                  <a:srgbClr val="0070C0"/>
                </a:solidFill>
                <a:ea typeface="+mn-lt"/>
                <a:cs typeface="+mn-lt"/>
                <a:hlinkClick r:id="rId3">
                  <a:extLst>
                    <a:ext uri="{A12FA001-AC4F-418D-AE19-62706E023703}">
                      <ahyp:hlinkClr xmlns:ahyp="http://schemas.microsoft.com/office/drawing/2018/hyperlinkcolor" val="tx"/>
                    </a:ext>
                  </a:extLst>
                </a:hlinkClick>
              </a:rPr>
              <a:t>9/23 Registration Link</a:t>
            </a:r>
            <a:endParaRPr lang="en-US" sz="2000" b="1" u="sng">
              <a:solidFill>
                <a:srgbClr val="0070C0"/>
              </a:solidFill>
            </a:endParaRPr>
          </a:p>
        </p:txBody>
      </p:sp>
      <p:sp>
        <p:nvSpPr>
          <p:cNvPr id="8" name="Rectangle: Rounded Corners 7">
            <a:extLst>
              <a:ext uri="{FF2B5EF4-FFF2-40B4-BE49-F238E27FC236}">
                <a16:creationId xmlns:a16="http://schemas.microsoft.com/office/drawing/2014/main" id="{99724052-3924-4C53-B971-0BEDAF9EA43E}"/>
              </a:ext>
            </a:extLst>
          </p:cNvPr>
          <p:cNvSpPr/>
          <p:nvPr/>
        </p:nvSpPr>
        <p:spPr>
          <a:xfrm>
            <a:off x="7846921" y="3687950"/>
            <a:ext cx="3099661" cy="20758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a:latin typeface="Segoe UI" panose="020B0502040204020203" pitchFamily="34" charset="0"/>
                <a:cs typeface="Segoe UI" panose="020B0502040204020203" pitchFamily="34" charset="0"/>
              </a:rPr>
              <a:t>Sept 30, 3pm:</a:t>
            </a:r>
          </a:p>
          <a:p>
            <a:pPr algn="ctr"/>
            <a:r>
              <a:rPr lang="en-US" sz="3200" b="1">
                <a:latin typeface="Segoe UI" panose="020B0502040204020203" pitchFamily="34" charset="0"/>
                <a:cs typeface="Segoe UI" panose="020B0502040204020203" pitchFamily="34" charset="0"/>
              </a:rPr>
              <a:t>Early Childhood</a:t>
            </a:r>
          </a:p>
        </p:txBody>
      </p:sp>
      <p:sp>
        <p:nvSpPr>
          <p:cNvPr id="10" name="Rectangle 9">
            <a:extLst>
              <a:ext uri="{FF2B5EF4-FFF2-40B4-BE49-F238E27FC236}">
                <a16:creationId xmlns:a16="http://schemas.microsoft.com/office/drawing/2014/main" id="{4FD09E9E-2BE3-4133-8D83-0C2DE5D23EBD}"/>
              </a:ext>
            </a:extLst>
          </p:cNvPr>
          <p:cNvSpPr/>
          <p:nvPr/>
        </p:nvSpPr>
        <p:spPr>
          <a:xfrm>
            <a:off x="7920537" y="5819685"/>
            <a:ext cx="2952426" cy="400110"/>
          </a:xfrm>
          <a:prstGeom prst="rect">
            <a:avLst/>
          </a:prstGeom>
        </p:spPr>
        <p:txBody>
          <a:bodyPr wrap="square">
            <a:spAutoFit/>
          </a:bodyPr>
          <a:lstStyle/>
          <a:p>
            <a:pPr algn="ctr"/>
            <a:r>
              <a:rPr lang="en-US" sz="2000" b="1" u="sng">
                <a:solidFill>
                  <a:srgbClr val="0070C0"/>
                </a:solidFill>
                <a:ea typeface="+mn-lt"/>
                <a:cs typeface="+mn-lt"/>
                <a:hlinkClick r:id="rId4">
                  <a:extLst>
                    <a:ext uri="{A12FA001-AC4F-418D-AE19-62706E023703}">
                      <ahyp:hlinkClr xmlns:ahyp="http://schemas.microsoft.com/office/drawing/2018/hyperlinkcolor" val="tx"/>
                    </a:ext>
                  </a:extLst>
                </a:hlinkClick>
              </a:rPr>
              <a:t>9/30 Registration Link</a:t>
            </a:r>
            <a:endParaRPr lang="en-US" sz="2000" b="1" u="sng">
              <a:solidFill>
                <a:srgbClr val="0070C0"/>
              </a:solidFill>
            </a:endParaRPr>
          </a:p>
        </p:txBody>
      </p:sp>
      <p:pic>
        <p:nvPicPr>
          <p:cNvPr id="11" name="Picture 2">
            <a:extLst>
              <a:ext uri="{FF2B5EF4-FFF2-40B4-BE49-F238E27FC236}">
                <a16:creationId xmlns:a16="http://schemas.microsoft.com/office/drawing/2014/main" id="{3F3F6699-04A2-4632-B62B-740B16747CB8}"/>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12" r="127"/>
          <a:stretch/>
        </p:blipFill>
        <p:spPr bwMode="auto">
          <a:xfrm>
            <a:off x="381891" y="1094204"/>
            <a:ext cx="6956534" cy="466959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Quattrocento Sans"/>
              <a:buNone/>
            </a:pPr>
            <a:r>
              <a:rPr lang="en">
                <a:solidFill>
                  <a:srgbClr val="FFFFFF"/>
                </a:solidFill>
              </a:rPr>
              <a:t>Copyright Information</a:t>
            </a:r>
            <a:endParaRPr/>
          </a:p>
        </p:txBody>
      </p:sp>
      <p:sp>
        <p:nvSpPr>
          <p:cNvPr id="676" name="Google Shape;676;p84"/>
          <p:cNvSpPr txBox="1">
            <a:spLocks noGrp="1"/>
          </p:cNvSpPr>
          <p:nvPr>
            <p:ph type="body" idx="1"/>
          </p:nvPr>
        </p:nvSpPr>
        <p:spPr>
          <a:xfrm>
            <a:off x="838200" y="1570518"/>
            <a:ext cx="10515600" cy="406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 sz="2400">
                <a:latin typeface="Segoe UI" panose="020B0502040204020203" pitchFamily="34" charset="0"/>
                <a:cs typeface="Segoe UI" panose="020B0502040204020203" pitchFamily="34" charset="0"/>
                <a:sym typeface="Quattrocento Sans"/>
              </a:rPr>
              <a:t>Except where otherwise noted, this work by the </a:t>
            </a:r>
            <a:r>
              <a:rPr lang="en" sz="2400" u="sng">
                <a:solidFill>
                  <a:schemeClr val="hlink"/>
                </a:solidFill>
                <a:latin typeface="Segoe UI" panose="020B0502040204020203" pitchFamily="34" charset="0"/>
                <a:cs typeface="Segoe UI" panose="020B0502040204020203" pitchFamily="34" charset="0"/>
                <a:hlinkClick r:id="rId3"/>
              </a:rPr>
              <a:t>Office of Superintendent of Public Instruction</a:t>
            </a:r>
            <a:r>
              <a:rPr lang="en" sz="2400">
                <a:latin typeface="Segoe UI" panose="020B0502040204020203" pitchFamily="34" charset="0"/>
                <a:cs typeface="Segoe UI" panose="020B0502040204020203" pitchFamily="34" charset="0"/>
                <a:sym typeface="Quattrocento Sans"/>
              </a:rPr>
              <a:t> is licensed under a </a:t>
            </a:r>
            <a:r>
              <a:rPr lang="en" sz="2400" u="sng">
                <a:solidFill>
                  <a:schemeClr val="hlink"/>
                </a:solidFill>
                <a:latin typeface="Segoe UI" panose="020B0502040204020203" pitchFamily="34" charset="0"/>
                <a:cs typeface="Segoe UI" panose="020B0502040204020203" pitchFamily="34" charset="0"/>
                <a:sym typeface="Quattrocento Sans"/>
                <a:hlinkClick r:id="rId4"/>
              </a:rPr>
              <a:t>Creative Commons Attribution License</a:t>
            </a:r>
            <a:r>
              <a:rPr lang="en" sz="2400">
                <a:latin typeface="Segoe UI" panose="020B0502040204020203" pitchFamily="34" charset="0"/>
                <a:cs typeface="Segoe UI" panose="020B0502040204020203" pitchFamily="34" charset="0"/>
                <a:sym typeface="Quattrocento Sans"/>
              </a:rPr>
              <a:t>.</a:t>
            </a:r>
            <a:endParaRPr sz="3600">
              <a:latin typeface="Segoe UI" panose="020B0502040204020203" pitchFamily="34" charset="0"/>
              <a:cs typeface="Segoe UI" panose="020B0502040204020203" pitchFamily="34" charset="0"/>
            </a:endParaRPr>
          </a:p>
          <a:p>
            <a:pPr marL="0" lvl="0" indent="0" algn="l" rtl="0">
              <a:lnSpc>
                <a:spcPct val="100000"/>
              </a:lnSpc>
              <a:spcBef>
                <a:spcPts val="1000"/>
              </a:spcBef>
              <a:spcAft>
                <a:spcPts val="0"/>
              </a:spcAft>
              <a:buClr>
                <a:schemeClr val="dk1"/>
              </a:buClr>
              <a:buSzPts val="1800"/>
              <a:buNone/>
            </a:pPr>
            <a:r>
              <a:rPr lang="en" sz="2400" i="1">
                <a:latin typeface="Segoe UI" panose="020B0502040204020203" pitchFamily="34" charset="0"/>
                <a:cs typeface="Segoe UI" panose="020B0502040204020203" pitchFamily="34" charset="0"/>
                <a:sym typeface="Quattrocento Sans"/>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endParaRPr sz="3600">
              <a:latin typeface="Segoe UI" panose="020B0502040204020203" pitchFamily="34" charset="0"/>
              <a:cs typeface="Segoe UI" panose="020B0502040204020203" pitchFamily="34" charset="0"/>
            </a:endParaRPr>
          </a:p>
        </p:txBody>
      </p:sp>
      <p:pic>
        <p:nvPicPr>
          <p:cNvPr id="677" name="Google Shape;677;p8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16258" y="811530"/>
            <a:ext cx="1072978" cy="410608"/>
          </a:xfrm>
          <a:prstGeom prst="rect">
            <a:avLst/>
          </a:prstGeom>
          <a:noFill/>
          <a:ln>
            <a:noFill/>
          </a:ln>
        </p:spPr>
      </p:pic>
      <p:sp>
        <p:nvSpPr>
          <p:cNvPr id="678" name="Google Shape;678;p84">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37</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ctrTitle"/>
          </p:nvPr>
        </p:nvSpPr>
        <p:spPr>
          <a:xfrm>
            <a:off x="289214" y="1089029"/>
            <a:ext cx="11627003" cy="2387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5400"/>
              <a:buFont typeface="Quattrocento Sans"/>
              <a:buNone/>
            </a:pPr>
            <a:r>
              <a:rPr lang="en-US" b="1" dirty="0">
                <a:latin typeface="Segoe UI" panose="020B0502040204020203" pitchFamily="34" charset="0"/>
                <a:cs typeface="Segoe UI" panose="020B0502040204020203" pitchFamily="34" charset="0"/>
              </a:rPr>
              <a:t>AESD/OSPI</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LRE Case Studies Series – 1 of 3</a:t>
            </a:r>
            <a:endParaRPr b="1" dirty="0">
              <a:latin typeface="Segoe UI" panose="020B0502040204020203" pitchFamily="34" charset="0"/>
              <a:cs typeface="Segoe UI" panose="020B0502040204020203" pitchFamily="34" charset="0"/>
            </a:endParaRPr>
          </a:p>
        </p:txBody>
      </p:sp>
      <p:sp>
        <p:nvSpPr>
          <p:cNvPr id="6" name="Google Shape;446;p64">
            <a:extLst>
              <a:ext uri="{FF2B5EF4-FFF2-40B4-BE49-F238E27FC236}">
                <a16:creationId xmlns:a16="http://schemas.microsoft.com/office/drawing/2014/main" id="{D0871E3A-E773-4A0B-B44E-9338C68CBD71}"/>
              </a:ext>
            </a:extLst>
          </p:cNvPr>
          <p:cNvSpPr txBox="1"/>
          <p:nvPr/>
        </p:nvSpPr>
        <p:spPr>
          <a:xfrm>
            <a:off x="289214" y="3996117"/>
            <a:ext cx="3132851" cy="1592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Tania May</a:t>
            </a:r>
            <a:endParaRPr kumimoji="0"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Director</a:t>
            </a:r>
            <a:endParaRPr kumimoji="0"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 sz="2400" b="0" i="0" u="sng"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hlinkClick r:id="rId3">
                  <a:extLst>
                    <a:ext uri="{A12FA001-AC4F-418D-AE19-62706E023703}">
                      <ahyp:hlinkClr xmlns:ahyp="http://schemas.microsoft.com/office/drawing/2018/hyperlinkcolor" val="tx"/>
                    </a:ext>
                  </a:extLst>
                </a:hlinkClick>
              </a:rPr>
              <a:t>tania.may@k12.wa.us</a:t>
            </a:r>
            <a:r>
              <a:rPr kumimoji="0" lang="en"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rPr>
              <a:t>  </a:t>
            </a:r>
            <a:endParaRPr kumimoji="0"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5" name="Google Shape;446;p64">
            <a:extLst>
              <a:ext uri="{FF2B5EF4-FFF2-40B4-BE49-F238E27FC236}">
                <a16:creationId xmlns:a16="http://schemas.microsoft.com/office/drawing/2014/main" id="{35F0D2E2-59EC-44B8-A403-E52C16905237}"/>
              </a:ext>
            </a:extLst>
          </p:cNvPr>
          <p:cNvSpPr txBox="1"/>
          <p:nvPr/>
        </p:nvSpPr>
        <p:spPr>
          <a:xfrm>
            <a:off x="3693098" y="3996117"/>
            <a:ext cx="4059382" cy="1592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Alexandra Toney</a:t>
            </a:r>
            <a:endParaRPr kumimoji="0"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Program Supervisor</a:t>
            </a:r>
            <a:endParaRPr kumimoji="0"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2400" b="0" i="0" u="sng" strike="noStrike" kern="0" cap="none" spc="0" normalizeH="0" baseline="0" noProof="0" err="1">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hlinkClick r:id="rId4">
                  <a:extLst>
                    <a:ext uri="{A12FA001-AC4F-418D-AE19-62706E023703}">
                      <ahyp:hlinkClr xmlns:ahyp="http://schemas.microsoft.com/office/drawing/2018/hyperlinkcolor" val="tx"/>
                    </a:ext>
                  </a:extLst>
                </a:hlinkClick>
              </a:rPr>
              <a:t>alexandra.toney</a:t>
            </a:r>
            <a:r>
              <a:rPr kumimoji="0" lang="en" sz="2400" b="0" i="0" u="sng"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hlinkClick r:id="rId4">
                  <a:extLst>
                    <a:ext uri="{A12FA001-AC4F-418D-AE19-62706E023703}">
                      <ahyp:hlinkClr xmlns:ahyp="http://schemas.microsoft.com/office/drawing/2018/hyperlinkcolor" val="tx"/>
                    </a:ext>
                  </a:extLst>
                </a:hlinkClick>
              </a:rPr>
              <a:t>@k12.wa.us</a:t>
            </a:r>
            <a:r>
              <a:rPr kumimoji="0" lang="en"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rPr>
              <a:t>  </a:t>
            </a:r>
            <a:endParaRPr kumimoji="0"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446" name="Google Shape;446;p64"/>
          <p:cNvSpPr txBox="1"/>
          <p:nvPr/>
        </p:nvSpPr>
        <p:spPr>
          <a:xfrm>
            <a:off x="8023514" y="3996117"/>
            <a:ext cx="3879272" cy="1592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Dr. Rebecca Lynn</a:t>
            </a:r>
            <a:endParaRPr kumimoji="0" sz="36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rPr>
              <a:t>Program Supervisor</a:t>
            </a:r>
            <a:endParaRPr kumimoji="0" sz="2400" b="0" i="0" u="none" strike="noStrike" kern="0" cap="none" spc="0" normalizeH="0" baseline="0" noProof="0">
              <a:ln>
                <a:noFill/>
              </a:ln>
              <a:solidFill>
                <a:srgbClr val="40403D"/>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40403D"/>
              </a:buClr>
              <a:buSzPts val="4000"/>
              <a:buFont typeface="Arial"/>
              <a:buNone/>
              <a:tabLst/>
              <a:defRPr/>
            </a:pPr>
            <a:r>
              <a:rPr kumimoji="0" lang="en-US" sz="2400" b="0" i="0" u="sng"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hlinkClick r:id="rId5">
                  <a:extLst>
                    <a:ext uri="{A12FA001-AC4F-418D-AE19-62706E023703}">
                      <ahyp:hlinkClr xmlns:ahyp="http://schemas.microsoft.com/office/drawing/2018/hyperlinkcolor" val="tx"/>
                    </a:ext>
                  </a:extLst>
                </a:hlinkClick>
              </a:rPr>
              <a:t>rebecca.lynn@k12.wa.us</a:t>
            </a:r>
            <a:r>
              <a:rPr kumimoji="0" lang="en"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rPr>
              <a:t>  </a:t>
            </a:r>
            <a:endParaRPr kumimoji="0" sz="2400" b="0" i="0" u="none" strike="noStrike" kern="0" cap="none" spc="0" normalizeH="0" baseline="0" noProof="0">
              <a:ln>
                <a:noFill/>
              </a:ln>
              <a:solidFill>
                <a:srgbClr val="0070C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2" name="Rectangle 1">
            <a:extLst>
              <a:ext uri="{FF2B5EF4-FFF2-40B4-BE49-F238E27FC236}">
                <a16:creationId xmlns:a16="http://schemas.microsoft.com/office/drawing/2014/main" id="{B8191A23-989E-4D5A-BD6A-B1311420C8AF}"/>
              </a:ext>
            </a:extLst>
          </p:cNvPr>
          <p:cNvSpPr/>
          <p:nvPr/>
        </p:nvSpPr>
        <p:spPr>
          <a:xfrm>
            <a:off x="8436994" y="188715"/>
            <a:ext cx="3479223" cy="461665"/>
          </a:xfrm>
          <a:prstGeom prst="rect">
            <a:avLst/>
          </a:prstGeom>
        </p:spPr>
        <p:txBody>
          <a:bodyPr wrap="square">
            <a:spAutoFit/>
          </a:bodyPr>
          <a:lstStyle/>
          <a:p>
            <a:pPr algn="r"/>
            <a:r>
              <a:rPr lang="en-US" sz="2400" b="1" kern="0">
                <a:solidFill>
                  <a:srgbClr val="40403D"/>
                </a:solidFill>
                <a:latin typeface="Segoe UI" panose="020B0502040204020203" pitchFamily="34" charset="0"/>
                <a:ea typeface="Quattrocento Sans"/>
                <a:cs typeface="Segoe UI" panose="020B0502040204020203" pitchFamily="34" charset="0"/>
                <a:sym typeface="Quattrocento Sans"/>
              </a:rPr>
              <a:t>September 16, 2020</a:t>
            </a:r>
            <a:endParaRPr lang="en-US"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724E00-0F09-422D-93CF-2E36F22320CC}"/>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
        <p:nvSpPr>
          <p:cNvPr id="2" name="Title 1">
            <a:extLst>
              <a:ext uri="{FF2B5EF4-FFF2-40B4-BE49-F238E27FC236}">
                <a16:creationId xmlns:a16="http://schemas.microsoft.com/office/drawing/2014/main" id="{4F2B573A-B775-4525-80EE-8E563CFDABE5}"/>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LRE Case Studies Resource</a:t>
            </a:r>
          </a:p>
        </p:txBody>
      </p:sp>
      <p:sp>
        <p:nvSpPr>
          <p:cNvPr id="7" name="Rectangle 6">
            <a:extLst>
              <a:ext uri="{FF2B5EF4-FFF2-40B4-BE49-F238E27FC236}">
                <a16:creationId xmlns:a16="http://schemas.microsoft.com/office/drawing/2014/main" id="{D62EBECF-AC40-41F9-9022-12275AD0CD74}"/>
              </a:ext>
            </a:extLst>
          </p:cNvPr>
          <p:cNvSpPr/>
          <p:nvPr/>
        </p:nvSpPr>
        <p:spPr>
          <a:xfrm>
            <a:off x="225583" y="6149003"/>
            <a:ext cx="9693669" cy="369332"/>
          </a:xfrm>
          <a:prstGeom prst="rect">
            <a:avLst/>
          </a:prstGeom>
        </p:spPr>
        <p:txBody>
          <a:bodyPr wrap="square">
            <a:spAutoFit/>
          </a:bodyPr>
          <a:lstStyle/>
          <a:p>
            <a:r>
              <a:rPr lang="en-US">
                <a:solidFill>
                  <a:srgbClr val="0070C0"/>
                </a:solidFill>
                <a:hlinkClick r:id="rId3">
                  <a:extLst>
                    <a:ext uri="{A12FA001-AC4F-418D-AE19-62706E023703}">
                      <ahyp:hlinkClr xmlns:ahyp="http://schemas.microsoft.com/office/drawing/2018/hyperlinkcolor" val="tx"/>
                    </a:ext>
                  </a:extLst>
                </a:hlinkClick>
              </a:rPr>
              <a:t>https://www.k12.wa.us/sites/default/files/public/specialed/pubdocs/LRE-Case-Study.pdf</a:t>
            </a:r>
            <a:r>
              <a:rPr lang="en-US">
                <a:solidFill>
                  <a:srgbClr val="0070C0"/>
                </a:solidFill>
              </a:rPr>
              <a:t> </a:t>
            </a:r>
          </a:p>
        </p:txBody>
      </p:sp>
      <p:pic>
        <p:nvPicPr>
          <p:cNvPr id="5" name="Picture 4" descr="A screenshot of the Special Education Reopening Guidance: LRE Case Studies document.">
            <a:extLst>
              <a:ext uri="{FF2B5EF4-FFF2-40B4-BE49-F238E27FC236}">
                <a16:creationId xmlns:a16="http://schemas.microsoft.com/office/drawing/2014/main" id="{96B5D5BD-690D-4844-A450-EB09AA383CE4}"/>
              </a:ext>
            </a:extLst>
          </p:cNvPr>
          <p:cNvPicPr>
            <a:picLocks noChangeAspect="1"/>
          </p:cNvPicPr>
          <p:nvPr/>
        </p:nvPicPr>
        <p:blipFill rotWithShape="1">
          <a:blip r:embed="rId4">
            <a:extLst>
              <a:ext uri="{28A0092B-C50C-407E-A947-70E740481C1C}">
                <a14:useLocalDpi xmlns:a14="http://schemas.microsoft.com/office/drawing/2010/main" val="0"/>
              </a:ext>
            </a:extLst>
          </a:blip>
          <a:srcRect r="10996" b="3698"/>
          <a:stretch/>
        </p:blipFill>
        <p:spPr>
          <a:xfrm>
            <a:off x="381523" y="663994"/>
            <a:ext cx="5487170" cy="5180070"/>
          </a:xfrm>
          <a:prstGeom prst="rect">
            <a:avLst/>
          </a:prstGeom>
        </p:spPr>
      </p:pic>
      <p:sp>
        <p:nvSpPr>
          <p:cNvPr id="10" name="Rectangle 9">
            <a:extLst>
              <a:ext uri="{FF2B5EF4-FFF2-40B4-BE49-F238E27FC236}">
                <a16:creationId xmlns:a16="http://schemas.microsoft.com/office/drawing/2014/main" id="{FD33666F-43A9-47B8-9F45-4E49EF77BBAB}"/>
              </a:ext>
            </a:extLst>
          </p:cNvPr>
          <p:cNvSpPr/>
          <p:nvPr/>
        </p:nvSpPr>
        <p:spPr>
          <a:xfrm>
            <a:off x="6483748" y="663994"/>
            <a:ext cx="5482669" cy="5437386"/>
          </a:xfrm>
          <a:prstGeom prst="rect">
            <a:avLst/>
          </a:prstGeom>
        </p:spPr>
        <p:txBody>
          <a:bodyPr wrap="square">
            <a:spAutoFit/>
          </a:bodyPr>
          <a:lstStyle/>
          <a:p>
            <a:pPr marL="342900" indent="-342900">
              <a:spcAft>
                <a:spcPts val="1000"/>
              </a:spcAft>
              <a:buFont typeface="Wingdings" panose="05000000000000000000" pitchFamily="2" charset="2"/>
              <a:buChar char="Ø"/>
            </a:pPr>
            <a:r>
              <a:rPr lang="en-US" sz="2400" b="1">
                <a:latin typeface="Segoe UI" panose="020B0502040204020203" pitchFamily="34" charset="0"/>
                <a:ea typeface="Times New Roman" panose="02020603050405020304" pitchFamily="18" charset="0"/>
                <a:cs typeface="Segoe UI" panose="020B0502040204020203" pitchFamily="34" charset="0"/>
              </a:rPr>
              <a:t>IEP Guidelines</a:t>
            </a:r>
          </a:p>
          <a:p>
            <a:pPr marL="342900" indent="-342900">
              <a:spcAft>
                <a:spcPts val="1000"/>
              </a:spcAft>
              <a:buFont typeface="Wingdings" panose="05000000000000000000" pitchFamily="2" charset="2"/>
              <a:buChar char="Ø"/>
            </a:pPr>
            <a:r>
              <a:rPr lang="en-US" sz="2400" b="1">
                <a:latin typeface="Segoe UI" panose="020B0502040204020203" pitchFamily="34" charset="0"/>
                <a:cs typeface="Segoe UI" panose="020B0502040204020203" pitchFamily="34" charset="0"/>
              </a:rPr>
              <a:t>LRE Requirements</a:t>
            </a:r>
          </a:p>
          <a:p>
            <a:pPr marL="342900" indent="-342900">
              <a:spcAft>
                <a:spcPts val="1000"/>
              </a:spcAft>
              <a:buFont typeface="Wingdings" panose="05000000000000000000" pitchFamily="2" charset="2"/>
              <a:buChar char="Ø"/>
            </a:pPr>
            <a:r>
              <a:rPr lang="en-US" sz="2400" b="1">
                <a:latin typeface="Segoe UI" panose="020B0502040204020203" pitchFamily="34" charset="0"/>
                <a:cs typeface="Segoe UI" panose="020B0502040204020203" pitchFamily="34" charset="0"/>
              </a:rPr>
              <a:t>Settings across Reopening Models</a:t>
            </a:r>
          </a:p>
          <a:p>
            <a:pPr marL="342900" indent="-342900">
              <a:spcAft>
                <a:spcPts val="1000"/>
              </a:spcAft>
              <a:buFont typeface="Wingdings" panose="05000000000000000000" pitchFamily="2" charset="2"/>
              <a:buChar char="Ø"/>
            </a:pPr>
            <a:r>
              <a:rPr lang="en-US" sz="2400" b="1">
                <a:latin typeface="Segoe UI" panose="020B0502040204020203" pitchFamily="34" charset="0"/>
                <a:cs typeface="Segoe UI" panose="020B0502040204020203" pitchFamily="34" charset="0"/>
              </a:rPr>
              <a:t>Accommodations &amp; Modifications</a:t>
            </a:r>
          </a:p>
          <a:p>
            <a:pPr marL="342900" indent="-342900">
              <a:spcAft>
                <a:spcPts val="1000"/>
              </a:spcAft>
              <a:buFont typeface="Wingdings" panose="05000000000000000000" pitchFamily="2" charset="2"/>
              <a:buChar char="Ø"/>
            </a:pPr>
            <a:r>
              <a:rPr lang="en-US" sz="2400" b="1">
                <a:latin typeface="Segoe UI" panose="020B0502040204020203" pitchFamily="34" charset="0"/>
                <a:cs typeface="Segoe UI" panose="020B0502040204020203" pitchFamily="34" charset="0"/>
              </a:rPr>
              <a:t>Parent Engagement &amp; Support</a:t>
            </a:r>
          </a:p>
          <a:p>
            <a:pPr marL="342900" indent="-342900">
              <a:spcAft>
                <a:spcPts val="1000"/>
              </a:spcAft>
              <a:buFont typeface="Wingdings" panose="05000000000000000000" pitchFamily="2" charset="2"/>
              <a:buChar char="Ø"/>
            </a:pPr>
            <a:r>
              <a:rPr lang="en-US" sz="2400" b="1">
                <a:latin typeface="Segoe UI" panose="020B0502040204020203" pitchFamily="34" charset="0"/>
                <a:cs typeface="Segoe UI" panose="020B0502040204020203" pitchFamily="34" charset="0"/>
              </a:rPr>
              <a:t>LRE Case Studies</a:t>
            </a:r>
          </a:p>
          <a:p>
            <a:pPr marL="914400" lvl="1" indent="-457200">
              <a:spcAft>
                <a:spcPts val="10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Elementary</a:t>
            </a:r>
          </a:p>
          <a:p>
            <a:pPr marL="914400" lvl="1" indent="-457200">
              <a:spcAft>
                <a:spcPts val="10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Behavior</a:t>
            </a:r>
          </a:p>
          <a:p>
            <a:pPr marL="914400" lvl="1" indent="-457200">
              <a:spcAft>
                <a:spcPts val="10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Secondary Transition</a:t>
            </a:r>
          </a:p>
          <a:p>
            <a:pPr marL="914400" lvl="1" indent="-457200">
              <a:spcAft>
                <a:spcPts val="10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Early Childhood</a:t>
            </a:r>
          </a:p>
          <a:p>
            <a:pPr marL="342900" indent="-342900">
              <a:spcAft>
                <a:spcPts val="1000"/>
              </a:spcAft>
              <a:buFont typeface="Wingdings" panose="05000000000000000000" pitchFamily="2" charset="2"/>
              <a:buChar char="Ø"/>
            </a:pPr>
            <a:endParaRPr lang="en-US" sz="2400" b="1"/>
          </a:p>
        </p:txBody>
      </p:sp>
    </p:spTree>
    <p:extLst>
      <p:ext uri="{BB962C8B-B14F-4D97-AF65-F5344CB8AC3E}">
        <p14:creationId xmlns:p14="http://schemas.microsoft.com/office/powerpoint/2010/main" val="171219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FBE9-AF8D-434C-B9C4-41E151DCA0CB}"/>
              </a:ext>
            </a:extLst>
          </p:cNvPr>
          <p:cNvSpPr>
            <a:spLocks noGrp="1"/>
          </p:cNvSpPr>
          <p:nvPr>
            <p:ph type="title"/>
          </p:nvPr>
        </p:nvSpPr>
        <p:spPr/>
        <p:txBody>
          <a:bodyPr/>
          <a:lstStyle/>
          <a:p>
            <a:pPr algn="ctr"/>
            <a:r>
              <a:rPr lang="en-US" sz="4800"/>
              <a:t>LRE Case Studies Webinar Series</a:t>
            </a:r>
          </a:p>
        </p:txBody>
      </p:sp>
      <p:sp>
        <p:nvSpPr>
          <p:cNvPr id="4" name="Slide Number Placeholder 3">
            <a:extLst>
              <a:ext uri="{FF2B5EF4-FFF2-40B4-BE49-F238E27FC236}">
                <a16:creationId xmlns:a16="http://schemas.microsoft.com/office/drawing/2014/main" id="{5438B47C-28AA-4880-827D-55C5C7F3CB10}"/>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
        <p:nvSpPr>
          <p:cNvPr id="6" name="Rectangle: Rounded Corners 5">
            <a:extLst>
              <a:ext uri="{FF2B5EF4-FFF2-40B4-BE49-F238E27FC236}">
                <a16:creationId xmlns:a16="http://schemas.microsoft.com/office/drawing/2014/main" id="{E4E38B3B-720F-442A-82E5-FE786B6BA82F}"/>
              </a:ext>
            </a:extLst>
          </p:cNvPr>
          <p:cNvSpPr/>
          <p:nvPr/>
        </p:nvSpPr>
        <p:spPr>
          <a:xfrm>
            <a:off x="838200" y="2196885"/>
            <a:ext cx="3099661" cy="24642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a:latin typeface="Segoe UI" panose="020B0502040204020203" pitchFamily="34" charset="0"/>
                <a:cs typeface="Segoe UI" panose="020B0502040204020203" pitchFamily="34" charset="0"/>
              </a:rPr>
              <a:t>Today:</a:t>
            </a:r>
          </a:p>
          <a:p>
            <a:pPr algn="ctr"/>
            <a:r>
              <a:rPr lang="en-US" sz="3200" b="1">
                <a:latin typeface="Segoe UI" panose="020B0502040204020203" pitchFamily="34" charset="0"/>
                <a:cs typeface="Segoe UI" panose="020B0502040204020203" pitchFamily="34" charset="0"/>
              </a:rPr>
              <a:t>Overview, Elementary,</a:t>
            </a:r>
          </a:p>
          <a:p>
            <a:pPr algn="ctr"/>
            <a:r>
              <a:rPr lang="en-US" sz="3200" b="1">
                <a:latin typeface="Segoe UI" panose="020B0502040204020203" pitchFamily="34" charset="0"/>
                <a:cs typeface="Segoe UI" panose="020B0502040204020203" pitchFamily="34" charset="0"/>
              </a:rPr>
              <a:t>&amp; Behavior</a:t>
            </a:r>
          </a:p>
        </p:txBody>
      </p:sp>
      <p:sp>
        <p:nvSpPr>
          <p:cNvPr id="7" name="Rectangle: Rounded Corners 6">
            <a:extLst>
              <a:ext uri="{FF2B5EF4-FFF2-40B4-BE49-F238E27FC236}">
                <a16:creationId xmlns:a16="http://schemas.microsoft.com/office/drawing/2014/main" id="{6C222CFE-A75C-4C8E-A1D0-A68738CFF05B}"/>
              </a:ext>
            </a:extLst>
          </p:cNvPr>
          <p:cNvSpPr/>
          <p:nvPr/>
        </p:nvSpPr>
        <p:spPr>
          <a:xfrm>
            <a:off x="4546169" y="2196885"/>
            <a:ext cx="3099661" cy="24642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a:latin typeface="Segoe UI" panose="020B0502040204020203" pitchFamily="34" charset="0"/>
                <a:cs typeface="Segoe UI" panose="020B0502040204020203" pitchFamily="34" charset="0"/>
              </a:rPr>
              <a:t>Sept 23, 3pm:</a:t>
            </a:r>
          </a:p>
          <a:p>
            <a:pPr algn="ctr"/>
            <a:r>
              <a:rPr lang="en-US" sz="3200" b="1">
                <a:latin typeface="Segoe UI" panose="020B0502040204020203" pitchFamily="34" charset="0"/>
                <a:cs typeface="Segoe UI" panose="020B0502040204020203" pitchFamily="34" charset="0"/>
              </a:rPr>
              <a:t>Secondary Transition</a:t>
            </a:r>
          </a:p>
        </p:txBody>
      </p:sp>
      <p:sp>
        <p:nvSpPr>
          <p:cNvPr id="9" name="Rectangle 8">
            <a:extLst>
              <a:ext uri="{FF2B5EF4-FFF2-40B4-BE49-F238E27FC236}">
                <a16:creationId xmlns:a16="http://schemas.microsoft.com/office/drawing/2014/main" id="{D72BE206-E9E2-4274-86CD-2DFE1269D370}"/>
              </a:ext>
            </a:extLst>
          </p:cNvPr>
          <p:cNvSpPr/>
          <p:nvPr/>
        </p:nvSpPr>
        <p:spPr>
          <a:xfrm>
            <a:off x="4546169" y="4797980"/>
            <a:ext cx="3099661" cy="400110"/>
          </a:xfrm>
          <a:prstGeom prst="rect">
            <a:avLst/>
          </a:prstGeom>
        </p:spPr>
        <p:txBody>
          <a:bodyPr wrap="square">
            <a:spAutoFit/>
          </a:bodyPr>
          <a:lstStyle/>
          <a:p>
            <a:pPr algn="ctr"/>
            <a:r>
              <a:rPr lang="en-US" sz="2000" b="1" u="sng">
                <a:solidFill>
                  <a:srgbClr val="0070C0"/>
                </a:solidFill>
                <a:ea typeface="+mn-lt"/>
                <a:cs typeface="+mn-lt"/>
                <a:hlinkClick r:id="rId3">
                  <a:extLst>
                    <a:ext uri="{A12FA001-AC4F-418D-AE19-62706E023703}">
                      <ahyp:hlinkClr xmlns:ahyp="http://schemas.microsoft.com/office/drawing/2018/hyperlinkcolor" val="tx"/>
                    </a:ext>
                  </a:extLst>
                </a:hlinkClick>
              </a:rPr>
              <a:t>9/23 Registration Link</a:t>
            </a:r>
            <a:endParaRPr lang="en-US" sz="2000" b="1" u="sng">
              <a:solidFill>
                <a:srgbClr val="0070C0"/>
              </a:solidFill>
            </a:endParaRPr>
          </a:p>
        </p:txBody>
      </p:sp>
      <p:sp>
        <p:nvSpPr>
          <p:cNvPr id="8" name="Rectangle: Rounded Corners 7">
            <a:extLst>
              <a:ext uri="{FF2B5EF4-FFF2-40B4-BE49-F238E27FC236}">
                <a16:creationId xmlns:a16="http://schemas.microsoft.com/office/drawing/2014/main" id="{99724052-3924-4C53-B971-0BEDAF9EA43E}"/>
              </a:ext>
            </a:extLst>
          </p:cNvPr>
          <p:cNvSpPr/>
          <p:nvPr/>
        </p:nvSpPr>
        <p:spPr>
          <a:xfrm>
            <a:off x="8254139" y="2196885"/>
            <a:ext cx="3099661" cy="24642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a:latin typeface="Segoe UI" panose="020B0502040204020203" pitchFamily="34" charset="0"/>
                <a:cs typeface="Segoe UI" panose="020B0502040204020203" pitchFamily="34" charset="0"/>
              </a:rPr>
              <a:t>Sept 30, 3pm:</a:t>
            </a:r>
          </a:p>
          <a:p>
            <a:pPr algn="ctr"/>
            <a:r>
              <a:rPr lang="en-US" sz="3200" b="1">
                <a:latin typeface="Segoe UI" panose="020B0502040204020203" pitchFamily="34" charset="0"/>
                <a:cs typeface="Segoe UI" panose="020B0502040204020203" pitchFamily="34" charset="0"/>
              </a:rPr>
              <a:t>Early Childhood</a:t>
            </a:r>
          </a:p>
        </p:txBody>
      </p:sp>
      <p:sp>
        <p:nvSpPr>
          <p:cNvPr id="10" name="Rectangle 9">
            <a:extLst>
              <a:ext uri="{FF2B5EF4-FFF2-40B4-BE49-F238E27FC236}">
                <a16:creationId xmlns:a16="http://schemas.microsoft.com/office/drawing/2014/main" id="{4FD09E9E-2BE3-4133-8D83-0C2DE5D23EBD}"/>
              </a:ext>
            </a:extLst>
          </p:cNvPr>
          <p:cNvSpPr/>
          <p:nvPr/>
        </p:nvSpPr>
        <p:spPr>
          <a:xfrm>
            <a:off x="8327756" y="4798877"/>
            <a:ext cx="2952426" cy="400110"/>
          </a:xfrm>
          <a:prstGeom prst="rect">
            <a:avLst/>
          </a:prstGeom>
        </p:spPr>
        <p:txBody>
          <a:bodyPr wrap="square">
            <a:spAutoFit/>
          </a:bodyPr>
          <a:lstStyle/>
          <a:p>
            <a:pPr algn="ctr"/>
            <a:r>
              <a:rPr lang="en-US" sz="2000" b="1" u="sng">
                <a:solidFill>
                  <a:srgbClr val="0070C0"/>
                </a:solidFill>
                <a:ea typeface="+mn-lt"/>
                <a:cs typeface="+mn-lt"/>
                <a:hlinkClick r:id="rId4">
                  <a:extLst>
                    <a:ext uri="{A12FA001-AC4F-418D-AE19-62706E023703}">
                      <ahyp:hlinkClr xmlns:ahyp="http://schemas.microsoft.com/office/drawing/2018/hyperlinkcolor" val="tx"/>
                    </a:ext>
                  </a:extLst>
                </a:hlinkClick>
              </a:rPr>
              <a:t>9/30 Registration Link</a:t>
            </a:r>
            <a:endParaRPr lang="en-US" sz="2000" b="1" u="sng">
              <a:solidFill>
                <a:srgbClr val="0070C0"/>
              </a:solidFill>
            </a:endParaRPr>
          </a:p>
        </p:txBody>
      </p:sp>
    </p:spTree>
    <p:extLst>
      <p:ext uri="{BB962C8B-B14F-4D97-AF65-F5344CB8AC3E}">
        <p14:creationId xmlns:p14="http://schemas.microsoft.com/office/powerpoint/2010/main" val="1620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5" name="Google Shape;455;p65"/>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sym typeface="Quattrocento Sans"/>
              </a:rPr>
              <a:t>Series Learning Objectives</a:t>
            </a:r>
            <a:r>
              <a:rPr lang="en" sz="4800" b="1">
                <a:sym typeface="Quattrocento Sans"/>
              </a:rPr>
              <a:t>:</a:t>
            </a:r>
            <a:endParaRPr/>
          </a:p>
        </p:txBody>
      </p:sp>
      <p:sp>
        <p:nvSpPr>
          <p:cNvPr id="456" name="Google Shape;456;p65"/>
          <p:cNvSpPr txBox="1">
            <a:spLocks noGrp="1"/>
          </p:cNvSpPr>
          <p:nvPr>
            <p:ph type="body" idx="1"/>
          </p:nvPr>
        </p:nvSpPr>
        <p:spPr>
          <a:xfrm>
            <a:off x="216977" y="1451112"/>
            <a:ext cx="11749440" cy="4353339"/>
          </a:xfrm>
          <a:prstGeom prst="rect">
            <a:avLst/>
          </a:prstGeom>
          <a:noFill/>
          <a:ln>
            <a:noFill/>
          </a:ln>
        </p:spPr>
        <p:txBody>
          <a:bodyPr spcFirstLastPara="1" wrap="square" lIns="91425" tIns="45700" rIns="91425" bIns="45700" anchor="t" anchorCtr="0">
            <a:noAutofit/>
          </a:bodyPr>
          <a:lstStyle/>
          <a:p>
            <a:pPr marL="742950" lvl="0" indent="-539750" algn="l" rtl="0">
              <a:lnSpc>
                <a:spcPct val="100000"/>
              </a:lnSpc>
              <a:spcBef>
                <a:spcPts val="0"/>
              </a:spcBef>
              <a:spcAft>
                <a:spcPts val="2400"/>
              </a:spcAft>
              <a:buClr>
                <a:schemeClr val="dk1"/>
              </a:buClr>
              <a:buSzPts val="3100"/>
              <a:buChar char="❑"/>
            </a:pPr>
            <a:r>
              <a:rPr lang="en-US" b="1">
                <a:sym typeface="Quattrocento Sans"/>
              </a:rPr>
              <a:t>Know when an IEP/amendment is necessary (and when it may not be!)</a:t>
            </a:r>
          </a:p>
          <a:p>
            <a:pPr marL="742950" lvl="0" indent="-539750" algn="l" rtl="0">
              <a:lnSpc>
                <a:spcPct val="100000"/>
              </a:lnSpc>
              <a:spcBef>
                <a:spcPts val="0"/>
              </a:spcBef>
              <a:spcAft>
                <a:spcPts val="2400"/>
              </a:spcAft>
              <a:buSzPts val="3100"/>
              <a:buChar char="❑"/>
            </a:pPr>
            <a:r>
              <a:rPr lang="en-US" b="1"/>
              <a:t>Review strategies for providing instruction and monitoring progress across reopening models</a:t>
            </a:r>
          </a:p>
          <a:p>
            <a:pPr marL="742950" lvl="0" indent="-539750" algn="l" rtl="0">
              <a:lnSpc>
                <a:spcPct val="100000"/>
              </a:lnSpc>
              <a:spcBef>
                <a:spcPts val="0"/>
              </a:spcBef>
              <a:spcAft>
                <a:spcPts val="2400"/>
              </a:spcAft>
              <a:buSzPts val="3100"/>
              <a:buChar char="❑"/>
            </a:pPr>
            <a:r>
              <a:rPr lang="en-US" b="1"/>
              <a:t>Collaborate to support inclusive access across reopening models, including staff and family supports</a:t>
            </a:r>
            <a:endParaRPr lang="en-US" b="1">
              <a:sym typeface="Quattrocento Sans"/>
            </a:endParaRPr>
          </a:p>
        </p:txBody>
      </p:sp>
      <p:sp>
        <p:nvSpPr>
          <p:cNvPr id="457" name="Google Shape;457;p6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7</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98305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65">
            <a:extLst>
              <a:ext uri="{C183D7F6-B498-43B3-948B-1728B52AA6E4}">
                <adec:decorative xmlns:adec="http://schemas.microsoft.com/office/drawing/2017/decorative" val="1"/>
              </a:ext>
            </a:extLst>
          </p:cNvPr>
          <p:cNvGrpSpPr/>
          <p:nvPr/>
        </p:nvGrpSpPr>
        <p:grpSpPr>
          <a:xfrm>
            <a:off x="7703821" y="184776"/>
            <a:ext cx="4319750" cy="4067184"/>
            <a:chOff x="8302071" y="-283384"/>
            <a:chExt cx="3642939" cy="3779310"/>
          </a:xfrm>
        </p:grpSpPr>
        <p:pic>
          <p:nvPicPr>
            <p:cNvPr id="453" name="Google Shape;453;p65" descr="Related image"/>
            <p:cNvPicPr preferRelativeResize="0"/>
            <p:nvPr/>
          </p:nvPicPr>
          <p:blipFill rotWithShape="1">
            <a:blip r:embed="rId3">
              <a:alphaModFix/>
            </a:blip>
            <a:srcRect/>
            <a:stretch/>
          </p:blipFill>
          <p:spPr>
            <a:xfrm>
              <a:off x="8302071" y="-180683"/>
              <a:ext cx="3610808" cy="3676609"/>
            </a:xfrm>
            <a:prstGeom prst="rect">
              <a:avLst/>
            </a:prstGeom>
            <a:noFill/>
            <a:ln>
              <a:noFill/>
            </a:ln>
          </p:spPr>
        </p:pic>
        <p:sp>
          <p:nvSpPr>
            <p:cNvPr id="454" name="Google Shape;454;p65"/>
            <p:cNvSpPr/>
            <p:nvPr/>
          </p:nvSpPr>
          <p:spPr>
            <a:xfrm>
              <a:off x="8789910" y="-283384"/>
              <a:ext cx="3155100" cy="2538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 sz="1050" b="0" i="0" u="sng" strike="noStrike" kern="0" cap="none" spc="0" normalizeH="0" baseline="0" noProof="0">
                  <a:ln>
                    <a:noFill/>
                  </a:ln>
                  <a:solidFill>
                    <a:srgbClr val="40403D"/>
                  </a:solidFill>
                  <a:effectLst/>
                  <a:uLnTx/>
                  <a:uFillTx/>
                  <a:latin typeface="Calibri"/>
                  <a:ea typeface="Calibri"/>
                  <a:cs typeface="Calibri"/>
                  <a:sym typeface="Calibri"/>
                  <a:hlinkClick r:id="rId4"/>
                </a:rPr>
                <a:t>http://clipart-library.com/data_images/141710.jpg</a:t>
              </a:r>
              <a:r>
                <a:rPr kumimoji="0" lang="en" sz="1050" b="0" i="0" u="none" strike="noStrike" kern="0" cap="none" spc="0" normalizeH="0" baseline="0" noProof="0">
                  <a:ln>
                    <a:noFill/>
                  </a:ln>
                  <a:solidFill>
                    <a:srgbClr val="40403D"/>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455" name="Google Shape;455;p65"/>
          <p:cNvSpPr txBox="1">
            <a:spLocks noGrp="1"/>
          </p:cNvSpPr>
          <p:nvPr>
            <p:ph type="title"/>
          </p:nvPr>
        </p:nvSpPr>
        <p:spPr>
          <a:xfrm>
            <a:off x="374742" y="355762"/>
            <a:ext cx="105156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b="1">
                <a:sym typeface="Quattrocento Sans"/>
              </a:rPr>
              <a:t>Today’s Discussion</a:t>
            </a:r>
            <a:r>
              <a:rPr lang="en" sz="4800" b="1">
                <a:sym typeface="Quattrocento Sans"/>
              </a:rPr>
              <a:t>:</a:t>
            </a:r>
            <a:endParaRPr/>
          </a:p>
        </p:txBody>
      </p:sp>
      <p:sp>
        <p:nvSpPr>
          <p:cNvPr id="456" name="Google Shape;456;p65"/>
          <p:cNvSpPr txBox="1">
            <a:spLocks noGrp="1"/>
          </p:cNvSpPr>
          <p:nvPr>
            <p:ph type="body" idx="1"/>
          </p:nvPr>
        </p:nvSpPr>
        <p:spPr>
          <a:xfrm>
            <a:off x="788670" y="1451112"/>
            <a:ext cx="10101672" cy="4353339"/>
          </a:xfrm>
          <a:prstGeom prst="rect">
            <a:avLst/>
          </a:prstGeom>
          <a:noFill/>
          <a:ln>
            <a:noFill/>
          </a:ln>
        </p:spPr>
        <p:txBody>
          <a:bodyPr spcFirstLastPara="1" wrap="square" lIns="91425" tIns="45700" rIns="91425" bIns="45700" anchor="t" anchorCtr="0">
            <a:noAutofit/>
          </a:bodyPr>
          <a:lstStyle/>
          <a:p>
            <a:pPr marL="774700" lvl="0" indent="-571500" algn="l" rtl="0">
              <a:lnSpc>
                <a:spcPct val="100000"/>
              </a:lnSpc>
              <a:spcBef>
                <a:spcPts val="0"/>
              </a:spcBef>
              <a:spcAft>
                <a:spcPts val="2400"/>
              </a:spcAft>
              <a:buSzPts val="3100"/>
              <a:buFont typeface="Wingdings"/>
              <a:buChar char="q"/>
            </a:pPr>
            <a:r>
              <a:rPr lang="en-US" sz="3000" b="1">
                <a:latin typeface="Segoe UI"/>
                <a:cs typeface="Segoe UI"/>
                <a:sym typeface="Quattrocento Sans"/>
              </a:rPr>
              <a:t>Documenting SDI &amp; LRE</a:t>
            </a:r>
            <a:endParaRPr lang="en-US" sz="3000" b="1">
              <a:latin typeface="Segoe UI"/>
              <a:cs typeface="Segoe UI"/>
            </a:endParaRPr>
          </a:p>
          <a:p>
            <a:pPr marL="742950" lvl="0" indent="-539750" algn="l" rtl="0">
              <a:lnSpc>
                <a:spcPct val="100000"/>
              </a:lnSpc>
              <a:spcBef>
                <a:spcPts val="0"/>
              </a:spcBef>
              <a:spcAft>
                <a:spcPts val="2400"/>
              </a:spcAft>
              <a:buSzPts val="3100"/>
              <a:buChar char="❑"/>
            </a:pPr>
            <a:r>
              <a:rPr lang="en-US" sz="3000" b="1">
                <a:latin typeface="Segoe UI"/>
                <a:cs typeface="Segoe UI"/>
              </a:rPr>
              <a:t>LRE Case Studies</a:t>
            </a:r>
          </a:p>
          <a:p>
            <a:pPr marL="1371600" lvl="1" indent="-400050">
              <a:lnSpc>
                <a:spcPct val="100000"/>
              </a:lnSpc>
              <a:spcBef>
                <a:spcPts val="0"/>
              </a:spcBef>
              <a:spcAft>
                <a:spcPts val="2400"/>
              </a:spcAft>
              <a:buSzPts val="3100"/>
              <a:buFont typeface="Arial" panose="020B0604020202020204" pitchFamily="34" charset="0"/>
              <a:buChar char="•"/>
            </a:pPr>
            <a:r>
              <a:rPr lang="en-US" sz="3000" b="1">
                <a:latin typeface="Segoe UI"/>
                <a:cs typeface="Segoe UI"/>
              </a:rPr>
              <a:t>Elementary</a:t>
            </a:r>
          </a:p>
          <a:p>
            <a:pPr marL="1371600" lvl="1" indent="-400050">
              <a:lnSpc>
                <a:spcPct val="100000"/>
              </a:lnSpc>
              <a:spcBef>
                <a:spcPts val="0"/>
              </a:spcBef>
              <a:spcAft>
                <a:spcPts val="2400"/>
              </a:spcAft>
              <a:buSzPts val="3100"/>
              <a:buFont typeface="Arial" panose="020B0604020202020204" pitchFamily="34" charset="0"/>
              <a:buChar char="•"/>
            </a:pPr>
            <a:r>
              <a:rPr lang="en-US" sz="3000" b="1">
                <a:latin typeface="Segoe UI"/>
                <a:cs typeface="Segoe UI"/>
              </a:rPr>
              <a:t>Behavior</a:t>
            </a:r>
          </a:p>
          <a:p>
            <a:pPr marL="742950" lvl="0" indent="-539750" algn="l" rtl="0">
              <a:lnSpc>
                <a:spcPct val="100000"/>
              </a:lnSpc>
              <a:spcBef>
                <a:spcPts val="0"/>
              </a:spcBef>
              <a:spcAft>
                <a:spcPts val="2400"/>
              </a:spcAft>
              <a:buSzPts val="3100"/>
              <a:buChar char="❑"/>
            </a:pPr>
            <a:r>
              <a:rPr lang="en-US" sz="3000" b="1">
                <a:latin typeface="Segoe UI"/>
                <a:cs typeface="Segoe UI"/>
                <a:sym typeface="Quattrocento Sans"/>
              </a:rPr>
              <a:t>Instructional Strategies &amp; Progress Monitoring</a:t>
            </a:r>
            <a:endParaRPr lang="en" sz="3000" b="1">
              <a:latin typeface="Segoe UI"/>
              <a:cs typeface="Segoe UI"/>
              <a:sym typeface="Quattrocento Sans"/>
            </a:endParaRPr>
          </a:p>
          <a:p>
            <a:pPr marL="742950" lvl="0" indent="-539750" algn="l" rtl="0">
              <a:lnSpc>
                <a:spcPct val="100000"/>
              </a:lnSpc>
              <a:spcBef>
                <a:spcPts val="0"/>
              </a:spcBef>
              <a:spcAft>
                <a:spcPts val="2400"/>
              </a:spcAft>
              <a:buSzPts val="3100"/>
              <a:buChar char="❑"/>
            </a:pPr>
            <a:r>
              <a:rPr lang="en" sz="3000" b="1">
                <a:latin typeface="Segoe UI"/>
                <a:cs typeface="Segoe UI"/>
                <a:sym typeface="Quattrocento Sans"/>
              </a:rPr>
              <a:t>Q&amp;A – </a:t>
            </a:r>
            <a:r>
              <a:rPr lang="en-US" sz="3000" b="1">
                <a:latin typeface="Segoe UI"/>
                <a:cs typeface="Segoe UI"/>
                <a:sym typeface="Quattrocento Sans"/>
              </a:rPr>
              <a:t>throughout today’s session</a:t>
            </a:r>
            <a:endParaRPr sz="3000" b="1">
              <a:latin typeface="Segoe UI"/>
              <a:cs typeface="Segoe UI"/>
              <a:sym typeface="Quattrocento Sans"/>
            </a:endParaRPr>
          </a:p>
        </p:txBody>
      </p:sp>
      <p:sp>
        <p:nvSpPr>
          <p:cNvPr id="457" name="Google Shape;457;p6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8</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AA7A4-A1C2-41C2-A30E-5079DC1FC47D}"/>
              </a:ext>
            </a:extLst>
          </p:cNvPr>
          <p:cNvSpPr>
            <a:spLocks noGrp="1"/>
          </p:cNvSpPr>
          <p:nvPr>
            <p:ph type="title"/>
          </p:nvPr>
        </p:nvSpPr>
        <p:spPr>
          <a:xfrm>
            <a:off x="838200" y="224975"/>
            <a:ext cx="10515600" cy="766251"/>
          </a:xfrm>
        </p:spPr>
        <p:txBody>
          <a:bodyPr/>
          <a:lstStyle/>
          <a:p>
            <a:r>
              <a:rPr lang="en-US"/>
              <a:t>Systems-Level Support for All Students</a:t>
            </a:r>
          </a:p>
        </p:txBody>
      </p:sp>
      <p:sp>
        <p:nvSpPr>
          <p:cNvPr id="3" name="Slide Number Placeholder 2">
            <a:extLst>
              <a:ext uri="{FF2B5EF4-FFF2-40B4-BE49-F238E27FC236}">
                <a16:creationId xmlns:a16="http://schemas.microsoft.com/office/drawing/2014/main" id="{ECAC40D9-7581-48AE-9094-21245CFD1AF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
        <p:nvSpPr>
          <p:cNvPr id="5" name="Text Placeholder 4">
            <a:extLst>
              <a:ext uri="{FF2B5EF4-FFF2-40B4-BE49-F238E27FC236}">
                <a16:creationId xmlns:a16="http://schemas.microsoft.com/office/drawing/2014/main" id="{DD7142F8-282E-41E9-8BEA-E1FD3D70E29D}"/>
              </a:ext>
            </a:extLst>
          </p:cNvPr>
          <p:cNvSpPr>
            <a:spLocks noGrp="1"/>
          </p:cNvSpPr>
          <p:nvPr>
            <p:ph type="body" idx="4294967295"/>
          </p:nvPr>
        </p:nvSpPr>
        <p:spPr>
          <a:xfrm>
            <a:off x="361950" y="1257549"/>
            <a:ext cx="11468100" cy="4695825"/>
          </a:xfrm>
        </p:spPr>
        <p:txBody>
          <a:bodyPr/>
          <a:lstStyle/>
          <a:p>
            <a:pPr marL="625475" lvl="1" indent="-495300">
              <a:lnSpc>
                <a:spcPct val="100000"/>
              </a:lnSpc>
              <a:spcBef>
                <a:spcPts val="0"/>
              </a:spcBef>
              <a:spcAft>
                <a:spcPts val="1200"/>
              </a:spcAft>
              <a:buFont typeface="Wingdings" panose="05000000000000000000" pitchFamily="2" charset="2"/>
              <a:buChar char="Ø"/>
            </a:pPr>
            <a:r>
              <a:rPr lang="en-US" sz="3200" b="1">
                <a:latin typeface="Segoe UI" panose="020B0502040204020203" pitchFamily="34" charset="0"/>
                <a:ea typeface="Times New Roman" panose="02020603050405020304" pitchFamily="18" charset="0"/>
                <a:cs typeface="Segoe UI" panose="020B0502040204020203" pitchFamily="34" charset="0"/>
              </a:rPr>
              <a:t>Universal Screening </a:t>
            </a:r>
            <a:r>
              <a:rPr lang="en-US" sz="3200">
                <a:latin typeface="Segoe UI" panose="020B0502040204020203" pitchFamily="34" charset="0"/>
                <a:ea typeface="Times New Roman" panose="02020603050405020304" pitchFamily="18" charset="0"/>
                <a:cs typeface="Segoe UI" panose="020B0502040204020203" pitchFamily="34" charset="0"/>
              </a:rPr>
              <a:t>for all students, including access to distance learning.</a:t>
            </a:r>
          </a:p>
          <a:p>
            <a:pPr marL="625475" lvl="1" indent="-495300">
              <a:lnSpc>
                <a:spcPct val="100000"/>
              </a:lnSpc>
              <a:spcBef>
                <a:spcPts val="0"/>
              </a:spcBef>
              <a:spcAft>
                <a:spcPts val="1200"/>
              </a:spcAft>
              <a:buFont typeface="Wingdings" panose="05000000000000000000" pitchFamily="2" charset="2"/>
              <a:buChar char="Ø"/>
            </a:pPr>
            <a:r>
              <a:rPr lang="en-US" sz="3200" b="1">
                <a:latin typeface="Segoe UI" panose="020B0502040204020203" pitchFamily="34" charset="0"/>
                <a:ea typeface="Times New Roman" panose="02020603050405020304" pitchFamily="18" charset="0"/>
                <a:cs typeface="Segoe UI" panose="020B0502040204020203" pitchFamily="34" charset="0"/>
              </a:rPr>
              <a:t>Professional Development </a:t>
            </a:r>
            <a:r>
              <a:rPr lang="en-US" sz="3200">
                <a:latin typeface="Segoe UI" panose="020B0502040204020203" pitchFamily="34" charset="0"/>
                <a:ea typeface="Times New Roman" panose="02020603050405020304" pitchFamily="18" charset="0"/>
                <a:cs typeface="Segoe UI" panose="020B0502040204020203" pitchFamily="34" charset="0"/>
              </a:rPr>
              <a:t>plans to support all educators with student and family engagement.</a:t>
            </a:r>
          </a:p>
          <a:p>
            <a:pPr marL="625475" lvl="1" indent="-495300">
              <a:lnSpc>
                <a:spcPct val="100000"/>
              </a:lnSpc>
              <a:spcBef>
                <a:spcPts val="0"/>
              </a:spcBef>
              <a:spcAft>
                <a:spcPts val="1200"/>
              </a:spcAft>
              <a:buFont typeface="Wingdings" panose="05000000000000000000" pitchFamily="2" charset="2"/>
              <a:buChar char="Ø"/>
            </a:pPr>
            <a:r>
              <a:rPr lang="en-US" sz="3200" b="1">
                <a:latin typeface="Segoe UI" panose="020B0502040204020203" pitchFamily="34" charset="0"/>
                <a:ea typeface="Times New Roman" panose="02020603050405020304" pitchFamily="18" charset="0"/>
                <a:cs typeface="Segoe UI" panose="020B0502040204020203" pitchFamily="34" charset="0"/>
              </a:rPr>
              <a:t>Family Engagement </a:t>
            </a:r>
            <a:r>
              <a:rPr lang="en-US" sz="3200">
                <a:latin typeface="Segoe UI" panose="020B0502040204020203" pitchFamily="34" charset="0"/>
                <a:ea typeface="Times New Roman" panose="02020603050405020304" pitchFamily="18" charset="0"/>
                <a:cs typeface="Segoe UI" panose="020B0502040204020203" pitchFamily="34" charset="0"/>
              </a:rPr>
              <a:t>and support that is flexible and individualized.</a:t>
            </a:r>
          </a:p>
          <a:p>
            <a:pPr marL="625475" lvl="1" indent="-495300">
              <a:lnSpc>
                <a:spcPct val="100000"/>
              </a:lnSpc>
              <a:spcBef>
                <a:spcPts val="0"/>
              </a:spcBef>
              <a:spcAft>
                <a:spcPts val="1200"/>
              </a:spcAft>
              <a:buFont typeface="Wingdings" panose="05000000000000000000" pitchFamily="2" charset="2"/>
              <a:buChar char="Ø"/>
            </a:pPr>
            <a:r>
              <a:rPr lang="en-US" sz="3200" b="1">
                <a:latin typeface="Segoe UI" panose="020B0502040204020203" pitchFamily="34" charset="0"/>
                <a:ea typeface="Times New Roman" panose="02020603050405020304" pitchFamily="18" charset="0"/>
                <a:cs typeface="Segoe UI" panose="020B0502040204020203" pitchFamily="34" charset="0"/>
              </a:rPr>
              <a:t>Asynchronous learning options</a:t>
            </a:r>
            <a:r>
              <a:rPr lang="en-US" sz="3200">
                <a:latin typeface="Segoe UI" panose="020B0502040204020203" pitchFamily="34" charset="0"/>
                <a:ea typeface="Times New Roman" panose="02020603050405020304" pitchFamily="18" charset="0"/>
                <a:cs typeface="Segoe UI" panose="020B0502040204020203" pitchFamily="34" charset="0"/>
              </a:rPr>
              <a:t> to meet individual student and family needs.</a:t>
            </a:r>
            <a:endParaRPr lang="en-US" sz="3200">
              <a:latin typeface="Segoe UI" panose="020B0502040204020203" pitchFamily="34" charset="0"/>
              <a:ea typeface="Calibri" panose="020F0502020204030204" pitchFamily="34" charset="0"/>
              <a:cs typeface="Segoe UI" panose="020B0502040204020203" pitchFamily="34" charset="0"/>
            </a:endParaRPr>
          </a:p>
          <a:p>
            <a:pPr marL="511175">
              <a:lnSpc>
                <a:spcPct val="100000"/>
              </a:lnSpc>
              <a:spcAft>
                <a:spcPts val="1200"/>
              </a:spcAft>
              <a:buFont typeface="Wingdings" panose="05000000000000000000" pitchFamily="2" charset="2"/>
              <a:buChar char="Ø"/>
            </a:pPr>
            <a:endParaRPr lang="en-US" sz="3200"/>
          </a:p>
        </p:txBody>
      </p:sp>
    </p:spTree>
    <p:extLst>
      <p:ext uri="{BB962C8B-B14F-4D97-AF65-F5344CB8AC3E}">
        <p14:creationId xmlns:p14="http://schemas.microsoft.com/office/powerpoint/2010/main" val="12119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6978</Words>
  <Application>Microsoft Office PowerPoint</Application>
  <PresentationFormat>Widescreen</PresentationFormat>
  <Paragraphs>524</Paragraphs>
  <Slides>37</Slides>
  <Notes>36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Quattrocento Sans</vt:lpstr>
      <vt:lpstr>Segoe UI</vt:lpstr>
      <vt:lpstr>Times New Roman</vt:lpstr>
      <vt:lpstr>Wingdings</vt:lpstr>
      <vt:lpstr>Title Slides</vt:lpstr>
      <vt:lpstr>Content Slides</vt:lpstr>
      <vt:lpstr>1_Title Slides</vt:lpstr>
      <vt:lpstr>2_Office Theme</vt:lpstr>
      <vt:lpstr>Welcome!</vt:lpstr>
      <vt:lpstr>Land Acknowledgement </vt:lpstr>
      <vt:lpstr>Cultural Acknowledgment</vt:lpstr>
      <vt:lpstr>AESD/OSPI LRE Case Studies Series – 1 of 3</vt:lpstr>
      <vt:lpstr>LRE Case Studies Resource</vt:lpstr>
      <vt:lpstr>LRE Case Studies Webinar Series</vt:lpstr>
      <vt:lpstr>Series Learning Objectives:</vt:lpstr>
      <vt:lpstr>Today’s Discussion:</vt:lpstr>
      <vt:lpstr>Systems-Level Support for All Students</vt:lpstr>
      <vt:lpstr>Specially Designed Instruction</vt:lpstr>
      <vt:lpstr>Documenting Specially Designed Instruction (SDI)</vt:lpstr>
      <vt:lpstr>Identifying Settings Across Reopening Models</vt:lpstr>
      <vt:lpstr>Identifying Settings Across Reopening Models</vt:lpstr>
      <vt:lpstr>Round Up: LRE, SDI, and IEPs (oh my)</vt:lpstr>
      <vt:lpstr>Elementary Case Study: Susan</vt:lpstr>
      <vt:lpstr>Case Study1: Susan, 3rd grade</vt:lpstr>
      <vt:lpstr>School Reopening Models</vt:lpstr>
      <vt:lpstr>IEP Team Planning for Susan’s Distance Learning</vt:lpstr>
      <vt:lpstr>Amending Susan’s IEP</vt:lpstr>
      <vt:lpstr>IEP Team Planning for Susan’s Hybrid Learning</vt:lpstr>
      <vt:lpstr>Behavior Case Study</vt:lpstr>
      <vt:lpstr>Behavior Case Study: Kaleb, 6th grade</vt:lpstr>
      <vt:lpstr>IEP Team Planning for Kaleb’s Distance Learning</vt:lpstr>
      <vt:lpstr>Amending Kaleb’s IEP</vt:lpstr>
      <vt:lpstr>IEP Team Planning for Kaleb’s Hybrid Learning</vt:lpstr>
      <vt:lpstr>Instructional Strategies</vt:lpstr>
      <vt:lpstr>Evidence-Based Instruction Across Settings</vt:lpstr>
      <vt:lpstr>Strategies/Ideas for Behavior Supports</vt:lpstr>
      <vt:lpstr>Monitoring Progress</vt:lpstr>
      <vt:lpstr>Progress Monitoring</vt:lpstr>
      <vt:lpstr>Progress Monitoring Data Collection</vt:lpstr>
      <vt:lpstr>Resources for Monitoring Progress</vt:lpstr>
      <vt:lpstr>Key Practices to Support Online Learning for Students with Disabilities</vt:lpstr>
      <vt:lpstr>Remote Learning Resources &amp; Supports</vt:lpstr>
      <vt:lpstr>Questions?</vt:lpstr>
      <vt:lpstr>Thank you!</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AESD/OSPI LRE Case Studies Series – 1 of 3</dc:title>
  <dc:creator>OSPI, Special Education; AESD</dc:creator>
  <cp:keywords>LRE, special education, least restrictive environment</cp:keywords>
  <cp:lastModifiedBy>Amber O’Donnell</cp:lastModifiedBy>
  <cp:revision>8</cp:revision>
  <dcterms:created xsi:type="dcterms:W3CDTF">2020-07-30T00:39:10Z</dcterms:created>
  <dcterms:modified xsi:type="dcterms:W3CDTF">2020-09-23T18:45:19Z</dcterms:modified>
</cp:coreProperties>
</file>